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4" r:id="rId5"/>
    <p:sldId id="278" r:id="rId6"/>
    <p:sldId id="271" r:id="rId7"/>
    <p:sldId id="275" r:id="rId8"/>
    <p:sldId id="288" r:id="rId9"/>
    <p:sldId id="287" r:id="rId10"/>
    <p:sldId id="266" r:id="rId11"/>
    <p:sldId id="273" r:id="rId12"/>
    <p:sldId id="286" r:id="rId13"/>
    <p:sldId id="280" r:id="rId14"/>
    <p:sldId id="281" r:id="rId15"/>
    <p:sldId id="28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598" autoAdjust="0"/>
  </p:normalViewPr>
  <p:slideViewPr>
    <p:cSldViewPr snapToGrid="0">
      <p:cViewPr varScale="1">
        <p:scale>
          <a:sx n="71" d="100"/>
          <a:sy n="71" d="100"/>
        </p:scale>
        <p:origin x="90"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88-4244-9F83-DDFA3F41D7E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88-4244-9F83-DDFA3F41D7E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88-4244-9F83-DDFA3F41D7EF}"/>
            </c:ext>
          </c:extLst>
        </c:ser>
        <c:dLbls>
          <c:showLegendKey val="0"/>
          <c:showVal val="0"/>
          <c:showCatName val="0"/>
          <c:showSerName val="0"/>
          <c:showPercent val="0"/>
          <c:showBubbleSize val="0"/>
        </c:dLbls>
        <c:gapWidth val="219"/>
        <c:overlap val="-27"/>
        <c:axId val="1627454304"/>
        <c:axId val="1627456384"/>
      </c:barChart>
      <c:catAx>
        <c:axId val="162745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6384"/>
        <c:crosses val="autoZero"/>
        <c:auto val="1"/>
        <c:lblAlgn val="ctr"/>
        <c:lblOffset val="100"/>
        <c:noMultiLvlLbl val="0"/>
      </c:catAx>
      <c:valAx>
        <c:axId val="162745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AD4C6-BFBA-437F-B46E-6411AA38D9A8}"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4CFA9E04-782B-4449-B30D-CED3D32B22E5}">
      <dgm:prSet/>
      <dgm:spPr/>
      <dgm:t>
        <a:bodyPr/>
        <a:lstStyle/>
        <a:p>
          <a:r>
            <a:rPr lang="en-US" b="1" i="0" baseline="0"/>
            <a:t>Capturing the Beat of America: </a:t>
          </a:r>
          <a:br>
            <a:rPr lang="en-US" b="1" i="0" baseline="0"/>
          </a:br>
          <a:r>
            <a:rPr lang="en-US" b="0" i="0" baseline="0"/>
            <a:t>A Comprehensive Study of Music Genres</a:t>
          </a:r>
          <a:endParaRPr lang="en-US"/>
        </a:p>
      </dgm:t>
    </dgm:pt>
    <dgm:pt modelId="{6AD4AABC-3575-4C63-B15D-461945F12567}" type="parTrans" cxnId="{D59B227E-2A85-41D8-B882-CF2DC001B6A5}">
      <dgm:prSet/>
      <dgm:spPr/>
      <dgm:t>
        <a:bodyPr/>
        <a:lstStyle/>
        <a:p>
          <a:endParaRPr lang="en-US"/>
        </a:p>
      </dgm:t>
    </dgm:pt>
    <dgm:pt modelId="{10AC340E-A481-4541-A470-A9EFB80D1962}" type="sibTrans" cxnId="{D59B227E-2A85-41D8-B882-CF2DC001B6A5}">
      <dgm:prSet/>
      <dgm:spPr/>
      <dgm:t>
        <a:bodyPr/>
        <a:lstStyle/>
        <a:p>
          <a:endParaRPr lang="en-US"/>
        </a:p>
      </dgm:t>
    </dgm:pt>
    <dgm:pt modelId="{556FF08F-0D1C-401B-96D2-D01121DAE0AC}" type="pres">
      <dgm:prSet presAssocID="{911AD4C6-BFBA-437F-B46E-6411AA38D9A8}" presName="linear" presStyleCnt="0">
        <dgm:presLayoutVars>
          <dgm:animLvl val="lvl"/>
          <dgm:resizeHandles val="exact"/>
        </dgm:presLayoutVars>
      </dgm:prSet>
      <dgm:spPr/>
    </dgm:pt>
    <dgm:pt modelId="{5C92C43A-5318-45EA-BBDB-5B4A2A2A9A1C}" type="pres">
      <dgm:prSet presAssocID="{4CFA9E04-782B-4449-B30D-CED3D32B22E5}" presName="parentText" presStyleLbl="node1" presStyleIdx="0" presStyleCnt="1">
        <dgm:presLayoutVars>
          <dgm:chMax val="0"/>
          <dgm:bulletEnabled val="1"/>
        </dgm:presLayoutVars>
      </dgm:prSet>
      <dgm:spPr/>
    </dgm:pt>
  </dgm:ptLst>
  <dgm:cxnLst>
    <dgm:cxn modelId="{B4643822-10FA-40AE-A1D8-280116033209}" type="presOf" srcId="{911AD4C6-BFBA-437F-B46E-6411AA38D9A8}" destId="{556FF08F-0D1C-401B-96D2-D01121DAE0AC}" srcOrd="0" destOrd="0" presId="urn:microsoft.com/office/officeart/2005/8/layout/vList2"/>
    <dgm:cxn modelId="{D59B227E-2A85-41D8-B882-CF2DC001B6A5}" srcId="{911AD4C6-BFBA-437F-B46E-6411AA38D9A8}" destId="{4CFA9E04-782B-4449-B30D-CED3D32B22E5}" srcOrd="0" destOrd="0" parTransId="{6AD4AABC-3575-4C63-B15D-461945F12567}" sibTransId="{10AC340E-A481-4541-A470-A9EFB80D1962}"/>
    <dgm:cxn modelId="{F66305BD-3A0C-454A-A420-5F540E96FE2A}" type="presOf" srcId="{4CFA9E04-782B-4449-B30D-CED3D32B22E5}" destId="{5C92C43A-5318-45EA-BBDB-5B4A2A2A9A1C}" srcOrd="0" destOrd="0" presId="urn:microsoft.com/office/officeart/2005/8/layout/vList2"/>
    <dgm:cxn modelId="{3367BC7B-C947-4EFD-B10F-0861B92C78F0}" type="presParOf" srcId="{556FF08F-0D1C-401B-96D2-D01121DAE0AC}" destId="{5C92C43A-5318-45EA-BBDB-5B4A2A2A9A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dgm:t>
        <a:bodyPr/>
        <a:lstStyle/>
        <a:p>
          <a:r>
            <a:rPr lang="en-US" b="0"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r>
            <a:rPr lang="en-US" b="0"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dirty="0">
              <a:latin typeface="+mn-lt"/>
            </a:rPr>
            <a:t>To display Presenter view, in Slide Show view, on the control bar at the bottom left select the three dots, and then Show                 Presenter View.</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0"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dgm:spPr/>
      <dgm:t>
        <a:bodyPr/>
        <a:lstStyle/>
        <a:p>
          <a:r>
            <a:rPr lang="en-US" b="0" dirty="0"/>
            <a:t>Title</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dgm:spPr/>
      <dgm:t>
        <a:bodyPr/>
        <a:lstStyle/>
        <a:p>
          <a:r>
            <a:rPr lang="en-US" b="0" dirty="0"/>
            <a:t>Title</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r>
            <a:rPr lang="en-US" dirty="0"/>
            <a:t>The Notes pane is a box that appears below each slide. Tap it to add notes.</a:t>
          </a:r>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r>
            <a:rPr lang="en-US" dirty="0"/>
            <a:t>If you don’t see the Notes pane or it is completely minimized, click Notes on the task bar across the bottom of the PowerPoint window.</a:t>
          </a:r>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E87CECA9-E483-4B48-BBEF-DDE6D46D2DD1}" type="pres">
      <dgm:prSet presAssocID="{9B090D9D-470E-46E2-AABB-0368A52481AA}" presName="space" presStyleCnt="0"/>
      <dgm:spPr/>
    </dgm:pt>
    <dgm:pt modelId="{EC45655F-5D43-4578-BD9A-D637B990FADC}" type="pres">
      <dgm:prSet presAssocID="{4551B675-D926-4DD6-8951-65F2DCE2D424}" presName="composite" presStyleCnt="0"/>
      <dgm:spPr/>
    </dgm:pt>
    <dgm:pt modelId="{CD38773E-272C-4795-B64C-E2DC467049AB}" type="pres">
      <dgm:prSet presAssocID="{4551B675-D926-4DD6-8951-65F2DCE2D424}" presName="L" presStyleLbl="solidFgAcc1" presStyleIdx="3" presStyleCnt="5">
        <dgm:presLayoutVars>
          <dgm:chMax val="0"/>
          <dgm:chPref val="0"/>
        </dgm:presLayoutVars>
      </dgm:prSet>
      <dgm:spPr/>
    </dgm:pt>
    <dgm:pt modelId="{3BACD511-46E3-4201-950C-5C55206B68A1}" type="pres">
      <dgm:prSet presAssocID="{4551B675-D926-4DD6-8951-65F2DCE2D424}" presName="parTx" presStyleLbl="alignNode1" presStyleIdx="3" presStyleCnt="5">
        <dgm:presLayoutVars>
          <dgm:chMax val="0"/>
          <dgm:chPref val="0"/>
          <dgm:bulletEnabled val="1"/>
        </dgm:presLayoutVars>
      </dgm:prSet>
      <dgm:spPr/>
    </dgm:pt>
    <dgm:pt modelId="{D008585C-06BD-48C5-9F14-B5451B59C4F4}" type="pres">
      <dgm:prSet presAssocID="{4551B675-D926-4DD6-8951-65F2DCE2D424}" presName="desTx" presStyleLbl="revTx" presStyleIdx="3" presStyleCnt="5">
        <dgm:presLayoutVars>
          <dgm:chMax val="0"/>
          <dgm:chPref val="0"/>
          <dgm:bulletEnabled val="1"/>
        </dgm:presLayoutVars>
      </dgm:prSet>
      <dgm:spPr/>
    </dgm:pt>
    <dgm:pt modelId="{262AD25A-56FA-45B9-8014-D819D0A39956}" type="pres">
      <dgm:prSet presAssocID="{4551B675-D926-4DD6-8951-65F2DCE2D424}" presName="EmptyPlaceHolder" presStyleCnt="0"/>
      <dgm:spPr/>
    </dgm:pt>
    <dgm:pt modelId="{1136D3DA-BDE6-4ABB-ADC3-9E8D0669E362}" type="pres">
      <dgm:prSet presAssocID="{DFA807B3-8FE5-43CB-A9CE-8C2279DA0813}" presName="space" presStyleCnt="0"/>
      <dgm:spPr/>
    </dgm:pt>
    <dgm:pt modelId="{48F7AB5F-E55F-4B3F-B674-33C94526A3D0}" type="pres">
      <dgm:prSet presAssocID="{75BA0777-02C1-4DE8-B655-2EFF7C294468}" presName="composite" presStyleCnt="0"/>
      <dgm:spPr/>
    </dgm:pt>
    <dgm:pt modelId="{C018470C-7CA6-4B9A-8300-FBFBC9C8C198}" type="pres">
      <dgm:prSet presAssocID="{75BA0777-02C1-4DE8-B655-2EFF7C294468}" presName="L" presStyleLbl="solidFgAcc1" presStyleIdx="4" presStyleCnt="5">
        <dgm:presLayoutVars>
          <dgm:chMax val="0"/>
          <dgm:chPref val="0"/>
        </dgm:presLayoutVars>
      </dgm:prSet>
      <dgm:spPr/>
    </dgm:pt>
    <dgm:pt modelId="{9C056497-7847-4419-9E6A-0B83A42BCA18}" type="pres">
      <dgm:prSet presAssocID="{75BA0777-02C1-4DE8-B655-2EFF7C294468}" presName="parTx" presStyleLbl="alignNode1" presStyleIdx="4" presStyleCnt="5">
        <dgm:presLayoutVars>
          <dgm:chMax val="0"/>
          <dgm:chPref val="0"/>
          <dgm:bulletEnabled val="1"/>
        </dgm:presLayoutVars>
      </dgm:prSet>
      <dgm:spPr/>
    </dgm:pt>
    <dgm:pt modelId="{29D3D54D-741B-4E9B-8C81-202E2FCBFCFD}" type="pres">
      <dgm:prSet presAssocID="{75BA0777-02C1-4DE8-B655-2EFF7C294468}" presName="desTx" presStyleLbl="revTx" presStyleIdx="4" presStyleCnt="5">
        <dgm:presLayoutVars>
          <dgm:chMax val="0"/>
          <dgm:chPref val="0"/>
          <dgm:bulletEnabled val="1"/>
        </dgm:presLayoutVars>
      </dgm:prSet>
      <dgm:spPr/>
    </dgm:pt>
    <dgm:pt modelId="{EF07AE61-CA1A-436A-BEAA-F4EEF36E773C}" type="pres">
      <dgm:prSet presAssocID="{75BA0777-02C1-4DE8-B655-2EFF7C294468}" presName="EmptyPlaceHolder" presStyleCnt="0"/>
      <dgm:spPr/>
    </dgm:pt>
  </dgm:ptLst>
  <dgm:cxnLst>
    <dgm:cxn modelId="{9CD61D07-6F9B-41CF-BA28-CF7F19CBCB7F}" srcId="{55C0B14E-AEA6-48D3-A387-ED4A3A3BF840}" destId="{75BA0777-02C1-4DE8-B655-2EFF7C294468}" srcOrd="4" destOrd="0" parTransId="{3B5B75D3-1048-48CB-B9CB-2ADAF96B9530}" sibTransId="{2326DFF9-3C96-4E56-B8DA-BA5A1D0C9427}"/>
    <dgm:cxn modelId="{3C7B7211-E30D-44E1-925D-FFFD7E8E46DF}" type="presOf" srcId="{C63CBFBA-D620-4D1A-8BFA-9C4B92041A7D}" destId="{D008585C-06BD-48C5-9F14-B5451B59C4F4}"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E52EBC33-9336-463F-957B-20898FA73EB2}" type="presOf" srcId="{4551B675-D926-4DD6-8951-65F2DCE2D424}" destId="{3BACD511-46E3-4201-950C-5C55206B68A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3EF34168-9818-42BA-9890-50BFFA04A963}" type="presOf" srcId="{75BA0777-02C1-4DE8-B655-2EFF7C294468}" destId="{9C056497-7847-4419-9E6A-0B83A42BCA18}" srcOrd="0" destOrd="0" presId="urn:microsoft.com/office/officeart/2016/7/layout/AccentHomeChevronProcess"/>
    <dgm:cxn modelId="{B992744C-B242-4E5A-87EA-76B22A29BA9A}" type="presOf" srcId="{CE1D56AD-AC60-46E2-819C-103597262F4D}" destId="{29D3D54D-741B-4E9B-8C81-202E2FCBFCFD}"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5CA4D9F6-3D86-49AF-BCCE-C23462DAAD46}" srcId="{4551B675-D926-4DD6-8951-65F2DCE2D424}" destId="{C63CBFBA-D620-4D1A-8BFA-9C4B92041A7D}" srcOrd="0" destOrd="0" parTransId="{641F8F77-4FA8-453E-97D7-7A46DE2DB152}" sibTransId="{F8EFD8BE-C1B8-497B-80CF-1161A0AC120D}"/>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A448A169-C672-4503-AE9D-2C18F52F7B65}" type="presParOf" srcId="{594BF422-752C-42F3-A230-3D0E6AE9A886}" destId="{E87CECA9-E483-4B48-BBEF-DDE6D46D2DD1}" srcOrd="5" destOrd="0" presId="urn:microsoft.com/office/officeart/2016/7/layout/AccentHomeChevronProcess"/>
    <dgm:cxn modelId="{CE1C762C-95CD-484C-A987-84D459C4B571}" type="presParOf" srcId="{594BF422-752C-42F3-A230-3D0E6AE9A886}" destId="{EC45655F-5D43-4578-BD9A-D637B990FADC}" srcOrd="6" destOrd="0" presId="urn:microsoft.com/office/officeart/2016/7/layout/AccentHomeChevronProcess"/>
    <dgm:cxn modelId="{DF7374C5-0F9F-4CBD-8613-17A10E39B755}" type="presParOf" srcId="{EC45655F-5D43-4578-BD9A-D637B990FADC}" destId="{CD38773E-272C-4795-B64C-E2DC467049AB}" srcOrd="0" destOrd="0" presId="urn:microsoft.com/office/officeart/2016/7/layout/AccentHomeChevronProcess"/>
    <dgm:cxn modelId="{6EB8F856-FF4F-467E-98B8-245A2F7BF10A}" type="presParOf" srcId="{EC45655F-5D43-4578-BD9A-D637B990FADC}" destId="{3BACD511-46E3-4201-950C-5C55206B68A1}" srcOrd="1" destOrd="0" presId="urn:microsoft.com/office/officeart/2016/7/layout/AccentHomeChevronProcess"/>
    <dgm:cxn modelId="{77A489BE-CBAC-44A0-BDEC-0E2A8E94D158}" type="presParOf" srcId="{EC45655F-5D43-4578-BD9A-D637B990FADC}" destId="{D008585C-06BD-48C5-9F14-B5451B59C4F4}" srcOrd="2" destOrd="0" presId="urn:microsoft.com/office/officeart/2016/7/layout/AccentHomeChevronProcess"/>
    <dgm:cxn modelId="{025967D3-D4B7-474C-A628-47FB42E6DA6B}" type="presParOf" srcId="{EC45655F-5D43-4578-BD9A-D637B990FADC}" destId="{262AD25A-56FA-45B9-8014-D819D0A39956}" srcOrd="3" destOrd="0" presId="urn:microsoft.com/office/officeart/2016/7/layout/AccentHomeChevronProcess"/>
    <dgm:cxn modelId="{F375AA92-1CB8-4B27-B64A-EBBB13EE8A65}" type="presParOf" srcId="{594BF422-752C-42F3-A230-3D0E6AE9A886}" destId="{1136D3DA-BDE6-4ABB-ADC3-9E8D0669E362}" srcOrd="7" destOrd="0" presId="urn:microsoft.com/office/officeart/2016/7/layout/AccentHomeChevronProcess"/>
    <dgm:cxn modelId="{954865F1-B3CE-4880-82D0-337E8EA6F7A1}" type="presParOf" srcId="{594BF422-752C-42F3-A230-3D0E6AE9A886}" destId="{48F7AB5F-E55F-4B3F-B674-33C94526A3D0}" srcOrd="8" destOrd="0" presId="urn:microsoft.com/office/officeart/2016/7/layout/AccentHomeChevronProcess"/>
    <dgm:cxn modelId="{C0DA8205-1692-4B84-B13D-271019D3BA49}" type="presParOf" srcId="{48F7AB5F-E55F-4B3F-B674-33C94526A3D0}" destId="{C018470C-7CA6-4B9A-8300-FBFBC9C8C198}" srcOrd="0" destOrd="0" presId="urn:microsoft.com/office/officeart/2016/7/layout/AccentHomeChevronProcess"/>
    <dgm:cxn modelId="{12EE6A1B-EA19-4360-AEF4-F60930AE5CE6}" type="presParOf" srcId="{48F7AB5F-E55F-4B3F-B674-33C94526A3D0}" destId="{9C056497-7847-4419-9E6A-0B83A42BCA18}" srcOrd="1" destOrd="0" presId="urn:microsoft.com/office/officeart/2016/7/layout/AccentHomeChevronProcess"/>
    <dgm:cxn modelId="{059BD814-2EB7-4769-B6C2-2638D00B2B8B}" type="presParOf" srcId="{48F7AB5F-E55F-4B3F-B674-33C94526A3D0}" destId="{29D3D54D-741B-4E9B-8C81-202E2FCBFCFD}" srcOrd="2" destOrd="0" presId="urn:microsoft.com/office/officeart/2016/7/layout/AccentHomeChevronProcess"/>
    <dgm:cxn modelId="{3174FA09-CEB7-4363-BFA9-DAF84A2DD84F}" type="presParOf" srcId="{48F7AB5F-E55F-4B3F-B674-33C94526A3D0}" destId="{EF07AE61-CA1A-436A-BEAA-F4EEF36E773C}"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C43A-5318-45EA-BBDB-5B4A2A2A9A1C}">
      <dsp:nvSpPr>
        <dsp:cNvPr id="0" name=""/>
        <dsp:cNvSpPr/>
      </dsp:nvSpPr>
      <dsp:spPr>
        <a:xfrm>
          <a:off x="0" y="6835"/>
          <a:ext cx="10614211" cy="17105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1" i="0" kern="1200" baseline="0"/>
            <a:t>Capturing the Beat of America: </a:t>
          </a:r>
          <a:br>
            <a:rPr lang="en-US" sz="4300" b="1" i="0" kern="1200" baseline="0"/>
          </a:br>
          <a:r>
            <a:rPr lang="en-US" sz="4300" b="0" i="0" kern="1200" baseline="0"/>
            <a:t>A Comprehensive Study of Music Genres</a:t>
          </a:r>
          <a:endParaRPr lang="en-US" sz="4300" kern="1200"/>
        </a:p>
      </dsp:txBody>
      <dsp:txXfrm>
        <a:off x="83502" y="90337"/>
        <a:ext cx="10447207" cy="1543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053" y="2828369"/>
        <a:ext cx="2108307" cy="652700"/>
      </dsp:txXfrm>
    </dsp:sp>
    <dsp:sp modelId="{810D7AA7-A541-4507-BE7F-36CCF210089F}">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177245" y="975382"/>
        <a:ext cx="1778194" cy="1747872"/>
      </dsp:txXfrm>
    </dsp:sp>
    <dsp:sp modelId="{E41E7729-FD3F-426D-804C-45BD60BD762D}">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245628" y="2828369"/>
        <a:ext cx="1863544" cy="652700"/>
      </dsp:txXfrm>
    </dsp:sp>
    <dsp:sp modelId="{5E07F9E4-149C-4A89-848F-4ABDD305F0C5}">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mn-lt"/>
            </a:rPr>
            <a:t>To display Presenter view, in Slide Show view, on the control bar at the bottom left select the three dots, and then Show                 Presenter View.</a:t>
          </a:r>
          <a:endParaRPr lang="en-US" sz="1300" kern="1200" dirty="0"/>
        </a:p>
      </dsp:txBody>
      <dsp:txXfrm>
        <a:off x="2257644" y="975382"/>
        <a:ext cx="1778194" cy="1348238"/>
      </dsp:txXfrm>
    </dsp:sp>
    <dsp:sp modelId="{473F2067-7126-4D56-A328-5A8CFD3D8D5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4326027" y="2828369"/>
        <a:ext cx="1863544" cy="652700"/>
      </dsp:txXfrm>
    </dsp:sp>
    <dsp:sp modelId="{FD7B29F2-0D66-4B4B-BC8A-82DA23575305}">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4338044" y="975382"/>
        <a:ext cx="1778194" cy="1348238"/>
      </dsp:txXfrm>
    </dsp:sp>
    <dsp:sp modelId="{CD38773E-272C-4795-B64C-E2DC467049AB}">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CD511-46E3-4201-950C-5C55206B68A1}">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6406427" y="2828369"/>
        <a:ext cx="1863544" cy="652700"/>
      </dsp:txXfrm>
    </dsp:sp>
    <dsp:sp modelId="{D008585C-06BD-48C5-9F14-B5451B59C4F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The Notes pane is a box that appears below each slide. Tap it to add notes.</a:t>
          </a:r>
        </a:p>
      </dsp:txBody>
      <dsp:txXfrm>
        <a:off x="6418443" y="975382"/>
        <a:ext cx="1778194" cy="1348238"/>
      </dsp:txXfrm>
    </dsp:sp>
    <dsp:sp modelId="{C018470C-7CA6-4B9A-8300-FBFBC9C8C198}">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56497-7847-4419-9E6A-0B83A42BCA18}">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8486826" y="2828369"/>
        <a:ext cx="1863544" cy="652700"/>
      </dsp:txXfrm>
    </dsp:sp>
    <dsp:sp modelId="{29D3D54D-741B-4E9B-8C81-202E2FCBFCFD}">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If you don’t see the Notes pane or it is completely minimized, click Notes on the task bar across the bottom of the PowerPoint window.</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E85A95-B7C1-4043-B4FD-1C1E7B6E43C0}" type="slidenum">
              <a:rPr lang="en-US" smtClean="0"/>
              <a:t>7</a:t>
            </a:fld>
            <a:endParaRPr lang="en-US" dirty="0"/>
          </a:p>
        </p:txBody>
      </p:sp>
    </p:spTree>
    <p:extLst>
      <p:ext uri="{BB962C8B-B14F-4D97-AF65-F5344CB8AC3E}">
        <p14:creationId xmlns:p14="http://schemas.microsoft.com/office/powerpoint/2010/main" val="14416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881A3E6-2564-FE12-94B7-55D046D0EE9D}"/>
              </a:ext>
            </a:extLst>
          </p:cNvPr>
          <p:cNvGraphicFramePr/>
          <p:nvPr>
            <p:extLst>
              <p:ext uri="{D42A27DB-BD31-4B8C-83A1-F6EECF244321}">
                <p14:modId xmlns:p14="http://schemas.microsoft.com/office/powerpoint/2010/main" val="203531540"/>
              </p:ext>
            </p:extLst>
          </p:nvPr>
        </p:nvGraphicFramePr>
        <p:xfrm>
          <a:off x="782918" y="457200"/>
          <a:ext cx="10614211" cy="1724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4000" y="2408518"/>
            <a:ext cx="9144000" cy="609600"/>
          </a:xfrm>
        </p:spPr>
        <p:txBody>
          <a:bodyPr/>
          <a:lstStyle/>
          <a:p>
            <a:r>
              <a:rPr lang="en-US" dirty="0"/>
              <a:t>Amara Henry, Christina LaManna, Ifeanyi Ezugwu, Matthew Henry</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2343302" y="3351746"/>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6646DD-9771-4241-9017-A1226C4F0655}"/>
              </a:ext>
            </a:extLst>
          </p:cNvPr>
          <p:cNvSpPr>
            <a:spLocks noGrp="1"/>
          </p:cNvSpPr>
          <p:nvPr>
            <p:ph type="title"/>
          </p:nvPr>
        </p:nvSpPr>
        <p:spPr>
          <a:xfrm>
            <a:off x="1371600" y="795528"/>
            <a:ext cx="10241280" cy="1234440"/>
          </a:xfrm>
        </p:spPr>
        <p:txBody>
          <a:bodyPr/>
          <a:lstStyle/>
          <a:p>
            <a:r>
              <a:rPr lang="en-US" dirty="0"/>
              <a:t>content</a:t>
            </a:r>
          </a:p>
        </p:txBody>
      </p:sp>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1371600" y="2112264"/>
            <a:ext cx="4841076" cy="823912"/>
          </a:xfrm>
        </p:spPr>
        <p:txBody>
          <a:bodyPr/>
          <a:lstStyle/>
          <a:p>
            <a:r>
              <a:rPr lang="en-US" dirty="0"/>
              <a:t>Subtitle</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371600" y="3018472"/>
            <a:ext cx="4841076" cy="3104856"/>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1DA21DAF-879A-47B0-B70D-76461CFBB18A}"/>
              </a:ext>
            </a:extLst>
          </p:cNvPr>
          <p:cNvSpPr>
            <a:spLocks noGrp="1"/>
          </p:cNvSpPr>
          <p:nvPr>
            <p:ph type="body" sz="quarter" idx="3"/>
          </p:nvPr>
        </p:nvSpPr>
        <p:spPr>
          <a:xfrm>
            <a:off x="6766560" y="2112264"/>
            <a:ext cx="4846320" cy="823912"/>
          </a:xfrm>
        </p:spPr>
        <p:txBody>
          <a:bodyPr/>
          <a:lstStyle/>
          <a:p>
            <a:r>
              <a:rPr lang="en-US" dirty="0"/>
              <a:t>Subtitle</a:t>
            </a:r>
          </a:p>
        </p:txBody>
      </p:sp>
      <p:sp>
        <p:nvSpPr>
          <p:cNvPr id="10" name="Content Placeholder 9">
            <a:extLst>
              <a:ext uri="{FF2B5EF4-FFF2-40B4-BE49-F238E27FC236}">
                <a16:creationId xmlns:a16="http://schemas.microsoft.com/office/drawing/2014/main" id="{289C50EF-21A2-4017-B5C6-084510E6828D}"/>
              </a:ext>
            </a:extLst>
          </p:cNvPr>
          <p:cNvSpPr>
            <a:spLocks noGrp="1"/>
          </p:cNvSpPr>
          <p:nvPr>
            <p:ph sz="quarter" idx="4"/>
          </p:nvPr>
        </p:nvSpPr>
        <p:spPr>
          <a:xfrm>
            <a:off x="6766560" y="3018471"/>
            <a:ext cx="4841076" cy="3104857"/>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4" name="Date Placeholder 13">
            <a:extLst>
              <a:ext uri="{FF2B5EF4-FFF2-40B4-BE49-F238E27FC236}">
                <a16:creationId xmlns:a16="http://schemas.microsoft.com/office/drawing/2014/main" id="{7C0C8496-3347-458C-A9DA-C0C7BA01F90F}"/>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1360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B820C0-182D-42F4-8707-5CC4A745D15D}"/>
              </a:ext>
            </a:extLst>
          </p:cNvPr>
          <p:cNvSpPr>
            <a:spLocks noGrp="1"/>
          </p:cNvSpPr>
          <p:nvPr>
            <p:ph type="title"/>
          </p:nvPr>
        </p:nvSpPr>
        <p:spPr>
          <a:xfrm>
            <a:off x="1371600" y="795528"/>
            <a:ext cx="10241280" cy="1234440"/>
          </a:xfrm>
        </p:spPr>
        <p:txBody>
          <a:bodyPr/>
          <a:lstStyle/>
          <a:p>
            <a:r>
              <a:rPr lang="en-US" dirty="0"/>
              <a:t>Content 2</a:t>
            </a:r>
          </a:p>
        </p:txBody>
      </p:sp>
      <p:sp>
        <p:nvSpPr>
          <p:cNvPr id="14" name="Footer Placeholder 13">
            <a:extLst>
              <a:ext uri="{FF2B5EF4-FFF2-40B4-BE49-F238E27FC236}">
                <a16:creationId xmlns:a16="http://schemas.microsoft.com/office/drawing/2014/main" id="{EC5535F9-DB15-409A-BCC6-52A919692070}"/>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 name="Text Placeholder 1">
            <a:extLst>
              <a:ext uri="{FF2B5EF4-FFF2-40B4-BE49-F238E27FC236}">
                <a16:creationId xmlns:a16="http://schemas.microsoft.com/office/drawing/2014/main" id="{D54DDEAB-A1D8-45E5-B8F9-54AF382754D8}"/>
              </a:ext>
            </a:extLst>
          </p:cNvPr>
          <p:cNvSpPr>
            <a:spLocks noGrp="1"/>
          </p:cNvSpPr>
          <p:nvPr>
            <p:ph type="body" idx="1"/>
          </p:nvPr>
        </p:nvSpPr>
        <p:spPr>
          <a:xfrm>
            <a:off x="1371600" y="2112264"/>
            <a:ext cx="3200400" cy="823912"/>
          </a:xfrm>
        </p:spPr>
        <p:txBody>
          <a:bodyPr/>
          <a:lstStyle/>
          <a:p>
            <a:r>
              <a:rPr lang="en-US" dirty="0"/>
              <a:t>Subtitle</a:t>
            </a:r>
          </a:p>
        </p:txBody>
      </p:sp>
      <p:sp>
        <p:nvSpPr>
          <p:cNvPr id="3" name="Content Placeholder 2">
            <a:extLst>
              <a:ext uri="{FF2B5EF4-FFF2-40B4-BE49-F238E27FC236}">
                <a16:creationId xmlns:a16="http://schemas.microsoft.com/office/drawing/2014/main" id="{9290A70A-B7A4-4395-BFBC-6889EE79D2B3}"/>
              </a:ext>
            </a:extLst>
          </p:cNvPr>
          <p:cNvSpPr>
            <a:spLocks noGrp="1"/>
          </p:cNvSpPr>
          <p:nvPr>
            <p:ph sz="half" idx="2"/>
          </p:nvPr>
        </p:nvSpPr>
        <p:spPr>
          <a:xfrm>
            <a:off x="1371600" y="3018472"/>
            <a:ext cx="3200400" cy="3104856"/>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4" name="Text Placeholder 3">
            <a:extLst>
              <a:ext uri="{FF2B5EF4-FFF2-40B4-BE49-F238E27FC236}">
                <a16:creationId xmlns:a16="http://schemas.microsoft.com/office/drawing/2014/main" id="{22BD1F5F-2C0D-469F-B9D7-F62887EF92CF}"/>
              </a:ext>
            </a:extLst>
          </p:cNvPr>
          <p:cNvSpPr>
            <a:spLocks noGrp="1"/>
          </p:cNvSpPr>
          <p:nvPr>
            <p:ph type="body" sz="quarter" idx="3"/>
          </p:nvPr>
        </p:nvSpPr>
        <p:spPr>
          <a:xfrm>
            <a:off x="4892040" y="2109976"/>
            <a:ext cx="3200400" cy="823912"/>
          </a:xfrm>
        </p:spPr>
        <p:txBody>
          <a:bodyPr/>
          <a:lstStyle/>
          <a:p>
            <a:r>
              <a:rPr lang="en-US" dirty="0"/>
              <a:t>Subtitle</a:t>
            </a:r>
          </a:p>
        </p:txBody>
      </p:sp>
      <p:sp>
        <p:nvSpPr>
          <p:cNvPr id="5" name="Content Placeholder 4">
            <a:extLst>
              <a:ext uri="{FF2B5EF4-FFF2-40B4-BE49-F238E27FC236}">
                <a16:creationId xmlns:a16="http://schemas.microsoft.com/office/drawing/2014/main" id="{F456CC6B-4AA1-4424-8333-65754C5AE4D4}"/>
              </a:ext>
            </a:extLst>
          </p:cNvPr>
          <p:cNvSpPr>
            <a:spLocks noGrp="1"/>
          </p:cNvSpPr>
          <p:nvPr>
            <p:ph sz="quarter" idx="4"/>
          </p:nvPr>
        </p:nvSpPr>
        <p:spPr>
          <a:xfrm>
            <a:off x="4892040" y="3016183"/>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3E04CE81-6A28-4EA4-BA58-E94D051A3BC1}"/>
              </a:ext>
            </a:extLst>
          </p:cNvPr>
          <p:cNvSpPr>
            <a:spLocks noGrp="1"/>
          </p:cNvSpPr>
          <p:nvPr>
            <p:ph type="body" sz="quarter" idx="13"/>
          </p:nvPr>
        </p:nvSpPr>
        <p:spPr>
          <a:xfrm>
            <a:off x="8412480" y="2112263"/>
            <a:ext cx="3200400" cy="823912"/>
          </a:xfrm>
        </p:spPr>
        <p:txBody>
          <a:bodyPr/>
          <a:lstStyle/>
          <a:p>
            <a:r>
              <a:rPr lang="en-US" dirty="0"/>
              <a:t>Subtitle</a:t>
            </a:r>
          </a:p>
        </p:txBody>
      </p:sp>
      <p:sp>
        <p:nvSpPr>
          <p:cNvPr id="10" name="Content Placeholder 9">
            <a:extLst>
              <a:ext uri="{FF2B5EF4-FFF2-40B4-BE49-F238E27FC236}">
                <a16:creationId xmlns:a16="http://schemas.microsoft.com/office/drawing/2014/main" id="{3A996BD0-4A93-4EF8-8348-686D9CB3C977}"/>
              </a:ext>
            </a:extLst>
          </p:cNvPr>
          <p:cNvSpPr>
            <a:spLocks noGrp="1"/>
          </p:cNvSpPr>
          <p:nvPr>
            <p:ph sz="quarter" idx="14"/>
          </p:nvPr>
        </p:nvSpPr>
        <p:spPr>
          <a:xfrm>
            <a:off x="8412480" y="3018470"/>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6" name="Date Placeholder 5">
            <a:extLst>
              <a:ext uri="{FF2B5EF4-FFF2-40B4-BE49-F238E27FC236}">
                <a16:creationId xmlns:a16="http://schemas.microsoft.com/office/drawing/2014/main" id="{256B2184-E681-4C0F-B7BE-487EF89C01F1}"/>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7" name="Slide Number Placeholder 6">
            <a:extLst>
              <a:ext uri="{FF2B5EF4-FFF2-40B4-BE49-F238E27FC236}">
                <a16:creationId xmlns:a16="http://schemas.microsoft.com/office/drawing/2014/main" id="{2AE7E0D2-79BA-4A99-B0A5-6C7F621F51B7}"/>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6079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914400" y="758997"/>
            <a:ext cx="3319895" cy="5381177"/>
          </a:xfrm>
        </p:spPr>
        <p:txBody>
          <a:bodyPr/>
          <a:lstStyle/>
          <a:p>
            <a:r>
              <a:rPr lang="en-US" dirty="0"/>
              <a:t>Summary</a:t>
            </a:r>
          </a:p>
        </p:txBody>
      </p:sp>
      <p:sp>
        <p:nvSpPr>
          <p:cNvPr id="7" name="Footer Placeholder 6">
            <a:extLst>
              <a:ext uri="{FF2B5EF4-FFF2-40B4-BE49-F238E27FC236}">
                <a16:creationId xmlns:a16="http://schemas.microsoft.com/office/drawing/2014/main" id="{03C140D9-DDE2-4EEE-9B93-90EF3D3A08AB}"/>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10" name="Picture Placeholder 9" descr="A close - up of a trumpet">
            <a:extLst>
              <a:ext uri="{FF2B5EF4-FFF2-40B4-BE49-F238E27FC236}">
                <a16:creationId xmlns:a16="http://schemas.microsoft.com/office/drawing/2014/main" id="{C7AC6189-076B-4290-9627-23ADDBA25A6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08576" y="758952"/>
            <a:ext cx="2962656" cy="2514600"/>
          </a:xfrm>
        </p:spPr>
      </p:pic>
      <p:pic>
        <p:nvPicPr>
          <p:cNvPr id="12" name="Picture Placeholder 11" descr="A close - up of a violin">
            <a:extLst>
              <a:ext uri="{FF2B5EF4-FFF2-40B4-BE49-F238E27FC236}">
                <a16:creationId xmlns:a16="http://schemas.microsoft.com/office/drawing/2014/main" id="{21291091-9FC2-4F30-84FB-DB4A41BB21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608576" y="3593592"/>
            <a:ext cx="2962656" cy="2514600"/>
          </a:xfrm>
        </p:spPr>
      </p:pic>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8089901" y="693738"/>
            <a:ext cx="3522980" cy="5446712"/>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3" name="Date Placeholder 2">
            <a:extLst>
              <a:ext uri="{FF2B5EF4-FFF2-40B4-BE49-F238E27FC236}">
                <a16:creationId xmlns:a16="http://schemas.microsoft.com/office/drawing/2014/main" id="{079899AB-59F8-4C4F-9BCC-9130BFD4A58C}"/>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 name="Slide Number Placeholder 3">
            <a:extLst>
              <a:ext uri="{FF2B5EF4-FFF2-40B4-BE49-F238E27FC236}">
                <a16:creationId xmlns:a16="http://schemas.microsoft.com/office/drawing/2014/main" id="{C50D7BB7-D04B-4D6C-86B1-392E2402794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18948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a:lstStyle/>
          <a:p>
            <a:r>
              <a:rPr lang="en-US"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8643938" y="2530475"/>
            <a:ext cx="3023806" cy="3427413"/>
          </a:xfrm>
        </p:spPr>
        <p:txBody>
          <a:bodyPr/>
          <a:lstStyle/>
          <a:p>
            <a:r>
              <a:rPr lang="en-US" dirty="0"/>
              <a:t>Presenter Name</a:t>
            </a:r>
          </a:p>
          <a:p>
            <a:r>
              <a:rPr lang="en-US" dirty="0"/>
              <a:t>Email Address</a:t>
            </a:r>
          </a:p>
          <a:p>
            <a:r>
              <a:rPr lang="en-US" dirty="0"/>
              <a:t>Website Address</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13</a:t>
            </a:fld>
            <a:endParaRPr lang="en-US"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t>Agenda</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dirty="0"/>
              <a:t>Sample Footer Text</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78375" y="863600"/>
            <a:ext cx="3441700" cy="5130800"/>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87384" y="868680"/>
            <a:ext cx="2505456" cy="1499616"/>
          </a:xfrm>
        </p:spPr>
      </p:pic>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787384" y="2688336"/>
            <a:ext cx="2505456" cy="1499616"/>
          </a:xfrm>
        </p:spPr>
      </p:pic>
      <p:pic>
        <p:nvPicPr>
          <p:cNvPr id="12" name="Picture Placeholder 11" descr="A close - up of a trumpet">
            <a:extLst>
              <a:ext uri="{FF2B5EF4-FFF2-40B4-BE49-F238E27FC236}">
                <a16:creationId xmlns:a16="http://schemas.microsoft.com/office/drawing/2014/main" id="{AD486202-2CE9-48FF-813A-B87921B4034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787384" y="4526280"/>
            <a:ext cx="2505456" cy="1499616"/>
          </a:xfrm>
        </p:spPr>
      </p:pic>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a:lstStyle/>
          <a:p>
            <a:r>
              <a:rPr lang="en-US" dirty="0"/>
              <a:t>Monday, February 1, 20XX</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769893" y="457200"/>
            <a:ext cx="6230956" cy="1569368"/>
          </a:xfrm>
        </p:spPr>
        <p:txBody>
          <a:bodyPr/>
          <a:lstStyle/>
          <a:p>
            <a:r>
              <a:rPr lang="en-US" dirty="0"/>
              <a:t>introduction</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2368550"/>
            <a:ext cx="6230411" cy="33909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3</a:t>
            </a:fld>
            <a:endParaRPr lang="en-US" dirty="0"/>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929154" y="987237"/>
            <a:ext cx="4506259" cy="2976491"/>
          </a:xfrm>
        </p:spPr>
        <p:txBody>
          <a:bodyPr/>
          <a:lstStyle/>
          <a:p>
            <a:r>
              <a:rPr lang="en-US" dirty="0"/>
              <a:t>Topic one</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929154" y="4393824"/>
            <a:ext cx="4506259" cy="1597145"/>
          </a:xfrm>
        </p:spPr>
        <p:txBody>
          <a:bodyPr/>
          <a:lstStyle/>
          <a:p>
            <a:r>
              <a:rPr lang="en-US" dirty="0"/>
              <a:t>Subtitle</a:t>
            </a:r>
          </a:p>
        </p:txBody>
      </p:sp>
      <p:sp>
        <p:nvSpPr>
          <p:cNvPr id="7" name="Footer Placeholder 6">
            <a:extLst>
              <a:ext uri="{FF2B5EF4-FFF2-40B4-BE49-F238E27FC236}">
                <a16:creationId xmlns:a16="http://schemas.microsoft.com/office/drawing/2014/main" id="{3FB81DAD-88A7-463E-B09A-E1BC93B156F8}"/>
              </a:ext>
            </a:extLst>
          </p:cNvPr>
          <p:cNvSpPr>
            <a:spLocks noGrp="1"/>
          </p:cNvSpPr>
          <p:nvPr>
            <p:ph type="ftr" sz="quarter" idx="11"/>
          </p:nvPr>
        </p:nvSpPr>
        <p:spPr/>
        <p:txBody>
          <a:bodyPr/>
          <a:lstStyle/>
          <a:p>
            <a:r>
              <a:rPr lang="en-US" dirty="0">
                <a:solidFill>
                  <a:schemeClr val="bg1"/>
                </a:solidFill>
              </a:rPr>
              <a:t>Sample Footer Text</a:t>
            </a:r>
          </a:p>
        </p:txBody>
      </p:sp>
      <p:pic>
        <p:nvPicPr>
          <p:cNvPr id="14" name="Picture Placeholder 13" descr="A picture containing a dj deck with levers">
            <a:extLst>
              <a:ext uri="{FF2B5EF4-FFF2-40B4-BE49-F238E27FC236}">
                <a16:creationId xmlns:a16="http://schemas.microsoft.com/office/drawing/2014/main" id="{D3212BBA-7AB4-4A90-93F9-1B40576326A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931152" y="627063"/>
            <a:ext cx="4195763" cy="2674937"/>
          </a:xfrm>
        </p:spPr>
      </p:pic>
      <p:pic>
        <p:nvPicPr>
          <p:cNvPr id="16" name="Picture Placeholder 15" descr="Close-up of a DJ Deck">
            <a:extLst>
              <a:ext uri="{FF2B5EF4-FFF2-40B4-BE49-F238E27FC236}">
                <a16:creationId xmlns:a16="http://schemas.microsoft.com/office/drawing/2014/main" id="{9AA84949-1394-42B3-8A1F-D93B0A3C055D}"/>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931152" y="3621024"/>
            <a:ext cx="4195763" cy="2674937"/>
          </a:xfrm>
        </p:spPr>
      </p:pic>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p:txBody>
          <a:bodyPr/>
          <a:lstStyle/>
          <a:p>
            <a:r>
              <a:rPr lang="en-US" dirty="0"/>
              <a:t>Monday, February 1, 20XX</a:t>
            </a: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p:txBody>
          <a:bodyPr/>
          <a:lstStyle/>
          <a:p>
            <a:fld id="{C01389E6-C847-4AD0-B56D-D205B2EAB1EE}" type="slidenum">
              <a:rPr lang="en-US" smtClean="0"/>
              <a:t>4</a:t>
            </a:fld>
            <a:endParaRPr lang="en-US" dirty="0"/>
          </a:p>
        </p:txBody>
      </p:sp>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371600" y="795528"/>
            <a:ext cx="10241280" cy="1234440"/>
          </a:xfrm>
        </p:spPr>
        <p:txBody>
          <a:bodyPr/>
          <a:lstStyle/>
          <a:p>
            <a:r>
              <a:rPr lang="en-US" dirty="0"/>
              <a:t>chart</a:t>
            </a:r>
          </a:p>
        </p:txBody>
      </p:sp>
      <p:sp>
        <p:nvSpPr>
          <p:cNvPr id="3" name="Footer Placeholder 2">
            <a:extLst>
              <a:ext uri="{FF2B5EF4-FFF2-40B4-BE49-F238E27FC236}">
                <a16:creationId xmlns:a16="http://schemas.microsoft.com/office/drawing/2014/main" id="{2C67144F-BC65-415D-8EA3-197F1BA0D1C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15" descr="Bar Chart ">
            <a:extLst>
              <a:ext uri="{FF2B5EF4-FFF2-40B4-BE49-F238E27FC236}">
                <a16:creationId xmlns:a16="http://schemas.microsoft.com/office/drawing/2014/main" id="{5274D981-B49C-4389-A6CB-924B3F0158DF}"/>
              </a:ext>
              <a:ext uri="{C183D7F6-B498-43B3-948B-1728B52AA6E4}">
                <adec:decorative xmlns:adec="http://schemas.microsoft.com/office/drawing/2017/decorative" val="0"/>
              </a:ext>
            </a:extLst>
          </p:cNvPr>
          <p:cNvGraphicFramePr>
            <a:graphicFrameLocks noGrp="1"/>
          </p:cNvGraphicFramePr>
          <p:nvPr>
            <p:ph idx="1"/>
            <p:extLst>
              <p:ext uri="{D42A27DB-BD31-4B8C-83A1-F6EECF244321}">
                <p14:modId xmlns:p14="http://schemas.microsoft.com/office/powerpoint/2010/main" val="1968163589"/>
              </p:ext>
            </p:extLst>
          </p:nvPr>
        </p:nvGraphicFramePr>
        <p:xfrm>
          <a:off x="1371600" y="2603500"/>
          <a:ext cx="10190163" cy="3468688"/>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795528"/>
            <a:ext cx="10241280" cy="1234440"/>
          </a:xfrm>
        </p:spPr>
        <p:txBody>
          <a:bodyPr/>
          <a:lstStyle/>
          <a:p>
            <a:r>
              <a:rPr lang="en-US" dirty="0"/>
              <a:t>table</a:t>
            </a:r>
          </a:p>
        </p:txBody>
      </p:sp>
      <p:sp>
        <p:nvSpPr>
          <p:cNvPr id="3" name="Footer Placeholder 2">
            <a:extLst>
              <a:ext uri="{FF2B5EF4-FFF2-40B4-BE49-F238E27FC236}">
                <a16:creationId xmlns:a16="http://schemas.microsoft.com/office/drawing/2014/main" id="{3DAD7ADA-DC72-44AB-A59D-90B6D15610CA}"/>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Table 7">
            <a:extLst>
              <a:ext uri="{FF2B5EF4-FFF2-40B4-BE49-F238E27FC236}">
                <a16:creationId xmlns:a16="http://schemas.microsoft.com/office/drawing/2014/main" id="{44D3FB8B-8AD3-4B8F-945C-BD1448830F89}"/>
              </a:ext>
            </a:extLst>
          </p:cNvPr>
          <p:cNvGraphicFramePr>
            <a:graphicFrameLocks noGrp="1"/>
          </p:cNvGraphicFramePr>
          <p:nvPr>
            <p:ph idx="1"/>
            <p:extLst>
              <p:ext uri="{D42A27DB-BD31-4B8C-83A1-F6EECF244321}">
                <p14:modId xmlns:p14="http://schemas.microsoft.com/office/powerpoint/2010/main" val="1538502219"/>
              </p:ext>
            </p:extLst>
          </p:nvPr>
        </p:nvGraphicFramePr>
        <p:xfrm>
          <a:off x="1320800" y="2865438"/>
          <a:ext cx="10240960" cy="2708655"/>
        </p:xfrm>
        <a:graphic>
          <a:graphicData uri="http://schemas.openxmlformats.org/drawingml/2006/table">
            <a:tbl>
              <a:tblPr firstRow="1" bandRow="1">
                <a:tableStyleId>{5C22544A-7EE6-4342-B048-85BDC9FD1C3A}</a:tableStyleId>
              </a:tblPr>
              <a:tblGrid>
                <a:gridCol w="2048192">
                  <a:extLst>
                    <a:ext uri="{9D8B030D-6E8A-4147-A177-3AD203B41FA5}">
                      <a16:colId xmlns:a16="http://schemas.microsoft.com/office/drawing/2014/main" val="2650480359"/>
                    </a:ext>
                  </a:extLst>
                </a:gridCol>
                <a:gridCol w="2048192">
                  <a:extLst>
                    <a:ext uri="{9D8B030D-6E8A-4147-A177-3AD203B41FA5}">
                      <a16:colId xmlns:a16="http://schemas.microsoft.com/office/drawing/2014/main" val="1709022653"/>
                    </a:ext>
                  </a:extLst>
                </a:gridCol>
                <a:gridCol w="2048192">
                  <a:extLst>
                    <a:ext uri="{9D8B030D-6E8A-4147-A177-3AD203B41FA5}">
                      <a16:colId xmlns:a16="http://schemas.microsoft.com/office/drawing/2014/main" val="1247652176"/>
                    </a:ext>
                  </a:extLst>
                </a:gridCol>
                <a:gridCol w="2048192">
                  <a:extLst>
                    <a:ext uri="{9D8B030D-6E8A-4147-A177-3AD203B41FA5}">
                      <a16:colId xmlns:a16="http://schemas.microsoft.com/office/drawing/2014/main" val="138552216"/>
                    </a:ext>
                  </a:extLst>
                </a:gridCol>
                <a:gridCol w="2048192">
                  <a:extLst>
                    <a:ext uri="{9D8B030D-6E8A-4147-A177-3AD203B41FA5}">
                      <a16:colId xmlns:a16="http://schemas.microsoft.com/office/drawing/2014/main" val="2206530427"/>
                    </a:ext>
                  </a:extLst>
                </a:gridCol>
              </a:tblGrid>
              <a:tr h="541731">
                <a:tc>
                  <a:txBody>
                    <a:bodyPr/>
                    <a:lstStyle/>
                    <a:p>
                      <a:pPr algn="ctr"/>
                      <a:endParaRPr lang="en-US" dirty="0"/>
                    </a:p>
                  </a:txBody>
                  <a:tcPr anchor="ctr">
                    <a:lnB w="6350" cap="flat" cmpd="sng" algn="ctr">
                      <a:noFill/>
                      <a:prstDash val="solid"/>
                      <a:round/>
                      <a:headEnd type="none" w="med" len="med"/>
                      <a:tailEnd type="none" w="med" len="med"/>
                    </a:lnB>
                  </a:tcPr>
                </a:tc>
                <a:tc>
                  <a:txBody>
                    <a:bodyPr/>
                    <a:lstStyle/>
                    <a:p>
                      <a:pPr algn="ctr"/>
                      <a:r>
                        <a:rPr lang="en-US" dirty="0"/>
                        <a:t>Category 1</a:t>
                      </a:r>
                    </a:p>
                  </a:txBody>
                  <a:tcPr anchor="ctr">
                    <a:lnB w="6350" cap="flat" cmpd="sng" algn="ctr">
                      <a:noFill/>
                      <a:prstDash val="solid"/>
                      <a:round/>
                      <a:headEnd type="none" w="med" len="med"/>
                      <a:tailEnd type="none" w="med" len="med"/>
                    </a:lnB>
                  </a:tcPr>
                </a:tc>
                <a:tc>
                  <a:txBody>
                    <a:bodyPr/>
                    <a:lstStyle/>
                    <a:p>
                      <a:pPr algn="ctr"/>
                      <a:r>
                        <a:rPr lang="en-US" dirty="0"/>
                        <a:t>Category 2</a:t>
                      </a:r>
                    </a:p>
                  </a:txBody>
                  <a:tcPr anchor="ctr">
                    <a:lnB w="6350" cap="flat" cmpd="sng" algn="ctr">
                      <a:noFill/>
                      <a:prstDash val="solid"/>
                      <a:round/>
                      <a:headEnd type="none" w="med" len="med"/>
                      <a:tailEnd type="none" w="med" len="med"/>
                    </a:lnB>
                  </a:tcPr>
                </a:tc>
                <a:tc>
                  <a:txBody>
                    <a:bodyPr/>
                    <a:lstStyle/>
                    <a:p>
                      <a:pPr algn="ctr"/>
                      <a:r>
                        <a:rPr lang="en-US" dirty="0"/>
                        <a:t>Category 3</a:t>
                      </a:r>
                    </a:p>
                  </a:txBody>
                  <a:tcPr anchor="ctr">
                    <a:lnB w="6350" cap="flat" cmpd="sng" algn="ctr">
                      <a:noFill/>
                      <a:prstDash val="solid"/>
                      <a:round/>
                      <a:headEnd type="none" w="med" len="med"/>
                      <a:tailEnd type="none" w="med" len="med"/>
                    </a:lnB>
                  </a:tcPr>
                </a:tc>
                <a:tc>
                  <a:txBody>
                    <a:bodyPr/>
                    <a:lstStyle/>
                    <a:p>
                      <a:pPr algn="ctr"/>
                      <a:r>
                        <a:rPr lang="en-US" dirty="0"/>
                        <a:t>Category 4</a:t>
                      </a:r>
                    </a:p>
                  </a:txBody>
                  <a:tcPr anchor="ctr">
                    <a:lnB w="6350" cap="flat" cmpd="sng" algn="ctr">
                      <a:noFill/>
                      <a:prstDash val="solid"/>
                      <a:round/>
                      <a:headEnd type="none" w="med" len="med"/>
                      <a:tailEnd type="none" w="med" len="med"/>
                    </a:lnB>
                  </a:tcPr>
                </a:tc>
                <a:extLst>
                  <a:ext uri="{0D108BD9-81ED-4DB2-BD59-A6C34878D82A}">
                    <a16:rowId xmlns:a16="http://schemas.microsoft.com/office/drawing/2014/main" val="271234776"/>
                  </a:ext>
                </a:extLst>
              </a:tr>
              <a:tr h="541731">
                <a:tc>
                  <a:txBody>
                    <a:bodyPr/>
                    <a:lstStyle/>
                    <a:p>
                      <a:pPr algn="ctr"/>
                      <a:r>
                        <a:rPr lang="en-US" dirty="0"/>
                        <a:t>Item 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3938626146"/>
                  </a:ext>
                </a:extLst>
              </a:tr>
              <a:tr h="541731">
                <a:tc>
                  <a:txBody>
                    <a:bodyPr/>
                    <a:lstStyle/>
                    <a:p>
                      <a:pPr algn="ctr"/>
                      <a:r>
                        <a:rPr lang="en-US" dirty="0"/>
                        <a:t>Item 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273620150"/>
                  </a:ext>
                </a:extLst>
              </a:tr>
              <a:tr h="541731">
                <a:tc>
                  <a:txBody>
                    <a:bodyPr/>
                    <a:lstStyle/>
                    <a:p>
                      <a:pPr algn="ctr"/>
                      <a:r>
                        <a:rPr lang="en-US" dirty="0"/>
                        <a:t>Item 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2.8</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2356119336"/>
                  </a:ext>
                </a:extLst>
              </a:tr>
              <a:tr h="541731">
                <a:tc>
                  <a:txBody>
                    <a:bodyPr/>
                    <a:lstStyle/>
                    <a:p>
                      <a:pPr algn="ctr"/>
                      <a:r>
                        <a:rPr lang="en-US" dirty="0"/>
                        <a:t>Item 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2.2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405360145"/>
                  </a:ext>
                </a:extLst>
              </a:tr>
            </a:tbl>
          </a:graphicData>
        </a:graphic>
      </p:graphicFrame>
      <p:sp>
        <p:nvSpPr>
          <p:cNvPr id="4" name="Date Placeholder 3">
            <a:extLst>
              <a:ext uri="{FF2B5EF4-FFF2-40B4-BE49-F238E27FC236}">
                <a16:creationId xmlns:a16="http://schemas.microsoft.com/office/drawing/2014/main" id="{98FF78BF-EED7-4AC2-968A-8644D6224B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E49EF26-3B47-496A-81C1-04CA0FCA9C63}"/>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37173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2C5A-DC3A-4D57-A7F0-A52C0B0842C5}"/>
              </a:ext>
            </a:extLst>
          </p:cNvPr>
          <p:cNvSpPr>
            <a:spLocks noGrp="1"/>
          </p:cNvSpPr>
          <p:nvPr>
            <p:ph type="ctrTitle"/>
          </p:nvPr>
        </p:nvSpPr>
        <p:spPr>
          <a:xfrm>
            <a:off x="1383807" y="4611271"/>
            <a:ext cx="10229073" cy="1171556"/>
          </a:xfrm>
        </p:spPr>
        <p:txBody>
          <a:bodyPr>
            <a:normAutofit fontScale="90000"/>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60F0DCEA-5CBC-4FE3-A819-C5EBE40E29E5}"/>
              </a:ext>
            </a:extLst>
          </p:cNvPr>
          <p:cNvSpPr>
            <a:spLocks noGrp="1"/>
          </p:cNvSpPr>
          <p:nvPr>
            <p:ph type="subTitle" idx="1"/>
          </p:nvPr>
        </p:nvSpPr>
        <p:spPr>
          <a:xfrm>
            <a:off x="1371601" y="5970897"/>
            <a:ext cx="9448800" cy="429904"/>
          </a:xfrm>
        </p:spPr>
        <p:txBody>
          <a:bodyPr/>
          <a:lstStyle/>
          <a:p>
            <a:r>
              <a:rPr lang="en-US" dirty="0"/>
              <a:t>Walt Disney</a:t>
            </a:r>
          </a:p>
        </p:txBody>
      </p:sp>
      <p:pic>
        <p:nvPicPr>
          <p:cNvPr id="14" name="Picture Placeholder 13" descr="A close - up of a violinist">
            <a:extLst>
              <a:ext uri="{FF2B5EF4-FFF2-40B4-BE49-F238E27FC236}">
                <a16:creationId xmlns:a16="http://schemas.microsoft.com/office/drawing/2014/main" id="{5BC04982-CB92-4287-8A66-635C3958558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88952" cy="4462272"/>
          </a:xfrm>
        </p:spPr>
      </p:pic>
      <p:sp>
        <p:nvSpPr>
          <p:cNvPr id="4" name="Footer Placeholder 3">
            <a:extLst>
              <a:ext uri="{FF2B5EF4-FFF2-40B4-BE49-F238E27FC236}">
                <a16:creationId xmlns:a16="http://schemas.microsoft.com/office/drawing/2014/main" id="{EB4C6ED3-13A4-4C80-9C81-CB6CC8D7DCB8}"/>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1" name="Date Placeholder 20">
            <a:extLst>
              <a:ext uri="{FF2B5EF4-FFF2-40B4-BE49-F238E27FC236}">
                <a16:creationId xmlns:a16="http://schemas.microsoft.com/office/drawing/2014/main" id="{6FF32649-32BD-4DF7-8CF4-C5EF7B01FDD0}"/>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23" name="Slide Number Placeholder 22">
            <a:extLst>
              <a:ext uri="{FF2B5EF4-FFF2-40B4-BE49-F238E27FC236}">
                <a16:creationId xmlns:a16="http://schemas.microsoft.com/office/drawing/2014/main" id="{6D853837-26C5-47BD-A51B-085EDF9224A5}"/>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7</a:t>
            </a:fld>
            <a:endParaRPr lang="en-US" dirty="0"/>
          </a:p>
        </p:txBody>
      </p:sp>
    </p:spTree>
    <p:extLst>
      <p:ext uri="{BB962C8B-B14F-4D97-AF65-F5344CB8AC3E}">
        <p14:creationId xmlns:p14="http://schemas.microsoft.com/office/powerpoint/2010/main" val="21314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33DF59-A4B2-4E69-B8BA-B4E6D9904EDB}"/>
              </a:ext>
            </a:extLst>
          </p:cNvPr>
          <p:cNvSpPr>
            <a:spLocks noGrp="1"/>
          </p:cNvSpPr>
          <p:nvPr>
            <p:ph type="title"/>
          </p:nvPr>
        </p:nvSpPr>
        <p:spPr>
          <a:xfrm>
            <a:off x="1371600" y="580030"/>
            <a:ext cx="10240903" cy="1009934"/>
          </a:xfrm>
        </p:spPr>
        <p:txBody>
          <a:bodyPr anchor="ctr"/>
          <a:lstStyle/>
          <a:p>
            <a:r>
              <a:rPr lang="en-US" dirty="0"/>
              <a:t>team</a:t>
            </a:r>
          </a:p>
        </p:txBody>
      </p:sp>
      <p:sp>
        <p:nvSpPr>
          <p:cNvPr id="2" name="Footer Placeholder 1">
            <a:extLst>
              <a:ext uri="{FF2B5EF4-FFF2-40B4-BE49-F238E27FC236}">
                <a16:creationId xmlns:a16="http://schemas.microsoft.com/office/drawing/2014/main" id="{6F661F5F-6E1D-45DF-9BF7-1D0E0B690E5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55" name="Picture Placeholder 54" descr="A person smiling for the camera">
            <a:extLst>
              <a:ext uri="{FF2B5EF4-FFF2-40B4-BE49-F238E27FC236}">
                <a16:creationId xmlns:a16="http://schemas.microsoft.com/office/drawing/2014/main" id="{0E5C6F58-2AD4-4892-9B04-3BFAC5CEA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45013" y="1819656"/>
            <a:ext cx="2282932" cy="2282932"/>
          </a:xfrm>
        </p:spPr>
      </p:pic>
      <p:pic>
        <p:nvPicPr>
          <p:cNvPr id="39" name="Picture Placeholder 38" descr="A person smiling for the camera in the office">
            <a:extLst>
              <a:ext uri="{FF2B5EF4-FFF2-40B4-BE49-F238E27FC236}">
                <a16:creationId xmlns:a16="http://schemas.microsoft.com/office/drawing/2014/main" id="{BF46F0F4-0C90-4C85-A0A9-A4B1E4D75AA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657600" y="1819656"/>
            <a:ext cx="2282932" cy="2282932"/>
          </a:xfrm>
        </p:spPr>
      </p:pic>
      <p:pic>
        <p:nvPicPr>
          <p:cNvPr id="41" name="Picture Placeholder 40" descr="A person smiling for the camera in the office">
            <a:extLst>
              <a:ext uri="{FF2B5EF4-FFF2-40B4-BE49-F238E27FC236}">
                <a16:creationId xmlns:a16="http://schemas.microsoft.com/office/drawing/2014/main" id="{868BC0BC-25FE-4B51-9E04-D097D34B2E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281928" y="1819656"/>
            <a:ext cx="2282932" cy="2282932"/>
          </a:xfrm>
        </p:spPr>
      </p:pic>
      <p:pic>
        <p:nvPicPr>
          <p:cNvPr id="57" name="Picture Placeholder 56" descr="A person smiling for the camera in the office">
            <a:extLst>
              <a:ext uri="{FF2B5EF4-FFF2-40B4-BE49-F238E27FC236}">
                <a16:creationId xmlns:a16="http://schemas.microsoft.com/office/drawing/2014/main" id="{5E87E414-B261-4885-B6EF-3C0761238F5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897112" y="1819656"/>
            <a:ext cx="2282932" cy="2282932"/>
          </a:xfrm>
        </p:spPr>
      </p:pic>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1031368" y="4466873"/>
            <a:ext cx="2286000" cy="274320"/>
          </a:xfrm>
        </p:spPr>
        <p:txBody>
          <a:bodyPr/>
          <a:lstStyle/>
          <a:p>
            <a:r>
              <a:rPr lang="en-US" dirty="0"/>
              <a:t>Name</a:t>
            </a: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1045013" y="4877332"/>
            <a:ext cx="2286000" cy="594360"/>
          </a:xfrm>
        </p:spPr>
        <p:txBody>
          <a:bodyPr/>
          <a:lstStyle/>
          <a:p>
            <a:r>
              <a:rPr lang="en-US" dirty="0"/>
              <a:t>Title</a:t>
            </a: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3667663" y="4466873"/>
            <a:ext cx="2286000" cy="274320"/>
          </a:xfrm>
        </p:spPr>
        <p:txBody>
          <a:bodyPr/>
          <a:lstStyle/>
          <a:p>
            <a:r>
              <a:rPr lang="en-US" dirty="0"/>
              <a:t>Name</a:t>
            </a: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3681308" y="4877332"/>
            <a:ext cx="2286000" cy="594360"/>
          </a:xfrm>
        </p:spPr>
        <p:txBody>
          <a:bodyPr/>
          <a:lstStyle/>
          <a:p>
            <a:r>
              <a:rPr lang="en-US" dirty="0"/>
              <a:t>Title</a:t>
            </a: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6290307" y="4466873"/>
            <a:ext cx="2286000" cy="274320"/>
          </a:xfrm>
        </p:spPr>
        <p:txBody>
          <a:bodyPr/>
          <a:lstStyle/>
          <a:p>
            <a:r>
              <a:rPr lang="en-US" dirty="0"/>
              <a:t>Name</a:t>
            </a: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6303952" y="4877332"/>
            <a:ext cx="2286000" cy="594360"/>
          </a:xfrm>
        </p:spPr>
        <p:txBody>
          <a:bodyPr/>
          <a:lstStyle/>
          <a:p>
            <a:r>
              <a:rPr lang="en-US" dirty="0"/>
              <a:t>Title</a:t>
            </a: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8924408" y="4466873"/>
            <a:ext cx="2286000" cy="274320"/>
          </a:xfrm>
        </p:spPr>
        <p:txBody>
          <a:bodyPr/>
          <a:lstStyle/>
          <a:p>
            <a:r>
              <a:rPr lang="en-US" dirty="0"/>
              <a:t>Name</a:t>
            </a: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8938053" y="4877332"/>
            <a:ext cx="2286000" cy="594360"/>
          </a:xfrm>
        </p:spPr>
        <p:txBody>
          <a:bodyPr/>
          <a:lstStyle/>
          <a:p>
            <a:r>
              <a:rPr lang="en-US" dirty="0"/>
              <a:t>Title</a:t>
            </a:r>
          </a:p>
        </p:txBody>
      </p:sp>
      <p:sp>
        <p:nvSpPr>
          <p:cNvPr id="8" name="Date Placeholder 7">
            <a:extLst>
              <a:ext uri="{FF2B5EF4-FFF2-40B4-BE49-F238E27FC236}">
                <a16:creationId xmlns:a16="http://schemas.microsoft.com/office/drawing/2014/main" id="{4EB44ED7-7731-489B-9F8C-07F5367E9D2E}"/>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8</a:t>
            </a:fld>
            <a:endParaRPr lang="en-US" dirty="0"/>
          </a:p>
        </p:txBody>
      </p:sp>
    </p:spTree>
    <p:extLst>
      <p:ext uri="{BB962C8B-B14F-4D97-AF65-F5344CB8AC3E}">
        <p14:creationId xmlns:p14="http://schemas.microsoft.com/office/powerpoint/2010/main" val="27908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1371600" y="795528"/>
            <a:ext cx="10241280" cy="1234440"/>
          </a:xfrm>
        </p:spPr>
        <p:txBody>
          <a:bodyPr/>
          <a:lstStyle/>
          <a:p>
            <a:r>
              <a:rPr lang="en-US" dirty="0"/>
              <a:t>timeline</a:t>
            </a:r>
          </a:p>
        </p:txBody>
      </p:sp>
      <p:sp>
        <p:nvSpPr>
          <p:cNvPr id="8" name="Footer Placeholder 7">
            <a:extLst>
              <a:ext uri="{FF2B5EF4-FFF2-40B4-BE49-F238E27FC236}">
                <a16:creationId xmlns:a16="http://schemas.microsoft.com/office/drawing/2014/main" id="{0543A6F8-52D4-4DE7-8CC0-08DC662C2BD6}"/>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80701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6136102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3.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7</TotalTime>
  <Words>748</Words>
  <Application>Microsoft Office PowerPoint</Application>
  <PresentationFormat>Widescreen</PresentationFormat>
  <Paragraphs>139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Calibri</vt:lpstr>
      <vt:lpstr>Symbol</vt:lpstr>
      <vt:lpstr>GradientRiseVTI</vt:lpstr>
      <vt:lpstr>PowerPoint Presentation</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LaManna</dc:creator>
  <cp:lastModifiedBy>Christina LaManna</cp:lastModifiedBy>
  <cp:revision>1</cp:revision>
  <dcterms:created xsi:type="dcterms:W3CDTF">2023-06-12T23:42:08Z</dcterms:created>
  <dcterms:modified xsi:type="dcterms:W3CDTF">2023-06-12T23:49:23Z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