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/>
    <p:restoredTop sz="94279"/>
  </p:normalViewPr>
  <p:slideViewPr>
    <p:cSldViewPr snapToGrid="0" snapToObjects="1">
      <p:cViewPr>
        <p:scale>
          <a:sx n="85" d="100"/>
          <a:sy n="85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lenzc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nlenzc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1814041"/>
            <a:ext cx="5066270" cy="22376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41152"/>
            <a:ext cx="9144000" cy="1655762"/>
          </a:xfrm>
          <a:ln>
            <a:noFill/>
          </a:ln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Construindo API </a:t>
            </a:r>
            <a:r>
              <a:rPr lang="pt-BR" dirty="0" smtClean="0"/>
              <a:t>REST rapidamente e com menos código</a:t>
            </a:r>
            <a:endParaRPr lang="pt-BR" b="1" dirty="0"/>
          </a:p>
          <a:p>
            <a:endParaRPr lang="pt-BR" dirty="0" smtClean="0"/>
          </a:p>
          <a:p>
            <a:endParaRPr lang="pt-BR" dirty="0"/>
          </a:p>
          <a:p>
            <a:pPr algn="r"/>
            <a:r>
              <a:rPr lang="pt-BR" sz="2000" dirty="0"/>
              <a:t>Carlos Neves Lenz Cesar </a:t>
            </a:r>
            <a:r>
              <a:rPr lang="mr-IN" sz="2000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23-11-2017</a:t>
            </a:r>
            <a:endParaRPr lang="pt-BR" sz="2000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14" y="1814041"/>
            <a:ext cx="406400" cy="406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102" y="1176899"/>
            <a:ext cx="2998032" cy="8477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36" y="2373399"/>
            <a:ext cx="1689100" cy="673100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274164" y="4317166"/>
            <a:ext cx="10058400" cy="4497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API </a:t>
            </a:r>
            <a:r>
              <a:rPr lang="pt-BR" b="1" dirty="0" smtClean="0"/>
              <a:t>REST </a:t>
            </a:r>
            <a:r>
              <a:rPr lang="pt-BR" b="1" dirty="0"/>
              <a:t>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402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Padrão para chamada </a:t>
            </a:r>
            <a:r>
              <a:rPr lang="pt-BR" dirty="0"/>
              <a:t>de funções através da internet</a:t>
            </a:r>
          </a:p>
          <a:p>
            <a:r>
              <a:rPr lang="pt-BR" dirty="0"/>
              <a:t>Protocolo </a:t>
            </a:r>
            <a:r>
              <a:rPr lang="pt-BR" dirty="0" smtClean="0"/>
              <a:t>Http</a:t>
            </a:r>
          </a:p>
          <a:p>
            <a:r>
              <a:rPr lang="pt-BR" dirty="0" smtClean="0"/>
              <a:t>Formato Json:</a:t>
            </a:r>
            <a:endParaRPr lang="pt-BR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    "</a:t>
            </a:r>
            <a:r>
              <a:rPr lang="pt-BR" sz="1800" dirty="0"/>
              <a:t>id": 1</a:t>
            </a:r>
            <a:r>
              <a:rPr lang="pt-BR" sz="1800" dirty="0" smtClean="0"/>
              <a:t>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    </a:t>
            </a:r>
            <a:r>
              <a:rPr lang="pt-BR" sz="1800" dirty="0"/>
              <a:t>"nome": "João</a:t>
            </a:r>
            <a:r>
              <a:rPr lang="pt-BR" sz="1800" dirty="0" smtClean="0"/>
              <a:t>",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    "</a:t>
            </a:r>
            <a:r>
              <a:rPr lang="pt-BR" sz="1800" dirty="0"/>
              <a:t>email": </a:t>
            </a:r>
            <a:r>
              <a:rPr lang="pt-BR" sz="1800" dirty="0" smtClean="0"/>
              <a:t>"</a:t>
            </a:r>
            <a:r>
              <a:rPr lang="pt-BR" sz="1800" dirty="0"/>
              <a:t>john9@doe.com</a:t>
            </a:r>
            <a:r>
              <a:rPr lang="pt-BR" sz="1800" dirty="0" smtClean="0"/>
              <a:t>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}</a:t>
            </a:r>
            <a:endParaRPr lang="pt-BR" sz="1800" dirty="0" smtClean="0"/>
          </a:p>
          <a:p>
            <a:r>
              <a:rPr lang="pt-BR" dirty="0" smtClean="0"/>
              <a:t>Interoperabilidade - pode ser feito em qq linguagem e chamado em qq tecnologia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602" y="1475311"/>
            <a:ext cx="6001687" cy="4395731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721402" y="1295404"/>
            <a:ext cx="10461260" cy="4497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Django 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Django  </a:t>
            </a:r>
            <a:r>
              <a:rPr lang="pt-BR" sz="3500" b="1" dirty="0"/>
              <a:t>=</a:t>
            </a:r>
            <a:r>
              <a:rPr lang="pt-BR" dirty="0"/>
              <a:t> </a:t>
            </a:r>
            <a:r>
              <a:rPr lang="pt-BR" dirty="0" smtClean="0"/>
              <a:t> Framework </a:t>
            </a:r>
            <a:r>
              <a:rPr lang="pt-BR" dirty="0"/>
              <a:t>para Python</a:t>
            </a:r>
          </a:p>
          <a:p>
            <a:pPr marL="0" indent="0">
              <a:buNone/>
            </a:pPr>
            <a:r>
              <a:rPr lang="pt-BR" dirty="0"/>
              <a:t>Django </a:t>
            </a:r>
            <a:r>
              <a:rPr lang="pt-BR" dirty="0" smtClean="0"/>
              <a:t> </a:t>
            </a:r>
            <a:r>
              <a:rPr lang="pt-BR" sz="3500" b="1" dirty="0" smtClean="0"/>
              <a:t>=</a:t>
            </a:r>
            <a:r>
              <a:rPr lang="pt-BR" dirty="0" smtClean="0"/>
              <a:t>  Web  </a:t>
            </a:r>
            <a:r>
              <a:rPr lang="pt-BR" sz="3600" b="1" dirty="0" smtClean="0"/>
              <a:t>+ </a:t>
            </a:r>
            <a:r>
              <a:rPr lang="pt-BR" dirty="0" smtClean="0"/>
              <a:t> </a:t>
            </a:r>
            <a:r>
              <a:rPr lang="pt-BR" dirty="0"/>
              <a:t>Banco de </a:t>
            </a:r>
            <a:r>
              <a:rPr lang="pt-BR" dirty="0" smtClean="0"/>
              <a:t>Dados  </a:t>
            </a:r>
            <a:r>
              <a:rPr lang="pt-BR" sz="3500" b="1" dirty="0"/>
              <a:t>+</a:t>
            </a:r>
            <a:r>
              <a:rPr lang="pt-BR" dirty="0"/>
              <a:t> </a:t>
            </a:r>
            <a:r>
              <a:rPr lang="pt-BR" dirty="0" smtClean="0"/>
              <a:t> Controle </a:t>
            </a:r>
            <a:r>
              <a:rPr lang="pt-BR" dirty="0"/>
              <a:t>de Usuários</a:t>
            </a:r>
          </a:p>
          <a:p>
            <a:pPr marL="0" indent="0">
              <a:buNone/>
            </a:pPr>
            <a:r>
              <a:rPr lang="pt-BR" dirty="0"/>
              <a:t>Django  </a:t>
            </a:r>
            <a:r>
              <a:rPr lang="pt-BR" sz="3500" b="1" dirty="0"/>
              <a:t>=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b="1" dirty="0" smtClean="0"/>
              <a:t>Produtividade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>Poucas linhas de código fonte</a:t>
            </a:r>
          </a:p>
          <a:p>
            <a:r>
              <a:rPr lang="pt-BR" dirty="0"/>
              <a:t>C</a:t>
            </a:r>
            <a:r>
              <a:rPr lang="pt-BR" dirty="0" smtClean="0"/>
              <a:t>onstrução </a:t>
            </a:r>
            <a:r>
              <a:rPr lang="pt-BR" dirty="0"/>
              <a:t>servidores Http (Web ou API)</a:t>
            </a:r>
          </a:p>
          <a:p>
            <a:r>
              <a:rPr lang="pt-BR" dirty="0"/>
              <a:t>Cria </a:t>
            </a:r>
            <a:r>
              <a:rPr lang="pt-BR" dirty="0" smtClean="0"/>
              <a:t>o modelo </a:t>
            </a:r>
            <a:r>
              <a:rPr lang="pt-BR" dirty="0"/>
              <a:t>de Banco de Dados a partir do Modelo de Classes (model.py)</a:t>
            </a:r>
          </a:p>
          <a:p>
            <a:r>
              <a:rPr lang="pt-BR" dirty="0"/>
              <a:t>Fornece um cadastro de usuários com recursos para autenticação, autorização e segurança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721402" y="1295404"/>
            <a:ext cx="10461260" cy="4497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Django REST Framework 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DRF </a:t>
            </a:r>
            <a:r>
              <a:rPr lang="pt-BR" sz="3600" b="1" dirty="0"/>
              <a:t>=</a:t>
            </a:r>
            <a:r>
              <a:rPr lang="pt-BR" dirty="0"/>
              <a:t> Django </a:t>
            </a:r>
            <a:r>
              <a:rPr lang="pt-BR" sz="3600" b="1" dirty="0"/>
              <a:t>+</a:t>
            </a:r>
            <a:r>
              <a:rPr lang="pt-BR" dirty="0"/>
              <a:t> Json </a:t>
            </a:r>
            <a:r>
              <a:rPr lang="pt-BR" sz="3600" b="1" dirty="0"/>
              <a:t>+</a:t>
            </a:r>
            <a:r>
              <a:rPr lang="pt-BR" dirty="0"/>
              <a:t> Operações </a:t>
            </a:r>
            <a:r>
              <a:rPr lang="pt-BR" dirty="0" smtClean="0"/>
              <a:t>prontas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>Framework para desenvolver API REST em Python com Django</a:t>
            </a:r>
          </a:p>
          <a:p>
            <a:r>
              <a:rPr lang="pt-BR" dirty="0"/>
              <a:t>Você pode definir os dados e utilizar funções genéricas para incluir, alterar, excluir, consultar e listar</a:t>
            </a:r>
          </a:p>
          <a:p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721402" y="1295404"/>
            <a:ext cx="10461260" cy="4497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construir uma API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658849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Cadastro de </a:t>
            </a:r>
            <a:r>
              <a:rPr lang="pt-BR" sz="2400" b="1" dirty="0" smtClean="0"/>
              <a:t>Pytonistas</a:t>
            </a:r>
            <a:endParaRPr lang="pt-BR" sz="2400" b="1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75749"/>
              </p:ext>
            </p:extLst>
          </p:nvPr>
        </p:nvGraphicFramePr>
        <p:xfrm>
          <a:off x="838200" y="2569063"/>
          <a:ext cx="265450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508"/>
              </a:tblGrid>
              <a:tr h="386391"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Atributos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nome </a:t>
                      </a:r>
                      <a:r>
                        <a:rPr lang="pt-BR" sz="1600" dirty="0" smtClean="0"/>
                        <a:t>(*) obrigatório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2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email </a:t>
                      </a:r>
                      <a:r>
                        <a:rPr lang="pt-BR" sz="1600" dirty="0" smtClean="0"/>
                        <a:t>(*) obrigatório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391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telefone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391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sexo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391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site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2247"/>
              </p:ext>
            </p:extLst>
          </p:nvPr>
        </p:nvGraphicFramePr>
        <p:xfrm>
          <a:off x="3837483" y="2549990"/>
          <a:ext cx="7516318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448"/>
                <a:gridCol w="1774344"/>
                <a:gridCol w="407852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Operação</a:t>
                      </a:r>
                      <a:endParaRPr lang="pt-BR" sz="2400" dirty="0">
                        <a:solidFill>
                          <a:srgbClr val="454545"/>
                        </a:solidFill>
                        <a:effectLst/>
                        <a:latin typeface="+mn-lt"/>
                      </a:endParaRPr>
                    </a:p>
                  </a:txBody>
                  <a:tcPr marL="31750" marR="31750" marT="6350" marB="6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Método Http</a:t>
                      </a:r>
                      <a:endParaRPr lang="pt-BR" sz="2400" dirty="0">
                        <a:solidFill>
                          <a:srgbClr val="454545"/>
                        </a:solidFill>
                        <a:effectLst/>
                        <a:latin typeface="+mn-lt"/>
                      </a:endParaRPr>
                    </a:p>
                  </a:txBody>
                  <a:tcPr marL="31750" marR="31750" marT="6350" marB="63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Ex: URL</a:t>
                      </a:r>
                      <a:endParaRPr lang="pt-BR" sz="2400" dirty="0">
                        <a:solidFill>
                          <a:srgbClr val="454545"/>
                        </a:solidFill>
                        <a:effectLst/>
                        <a:latin typeface="+mn-lt"/>
                      </a:endParaRPr>
                    </a:p>
                  </a:txBody>
                  <a:tcPr marL="31750" marR="31750" marT="6350" marB="63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Incluir</a:t>
                      </a:r>
                    </a:p>
                  </a:txBody>
                  <a:tcPr marL="31750" marR="31750" marT="6350" marB="6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</a:txBody>
                  <a:tcPr marL="31750" marR="31750" marT="6350" marB="63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http://&lt;url.com&gt;/</a:t>
                      </a:r>
                      <a:r>
                        <a:rPr lang="pt-BR" sz="2400" dirty="0" err="1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pytonista</a:t>
                      </a:r>
                      <a:endParaRPr lang="pt-BR" sz="2400" dirty="0">
                        <a:solidFill>
                          <a:srgbClr val="454545"/>
                        </a:solidFill>
                        <a:effectLst/>
                        <a:latin typeface="+mn-lt"/>
                      </a:endParaRPr>
                    </a:p>
                  </a:txBody>
                  <a:tcPr marL="31750" marR="31750" marT="6350" marB="63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Listar</a:t>
                      </a:r>
                    </a:p>
                  </a:txBody>
                  <a:tcPr marL="31750" marR="31750" marT="6350" marB="6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GET</a:t>
                      </a:r>
                    </a:p>
                  </a:txBody>
                  <a:tcPr marL="31750" marR="31750" marT="6350" marB="6350"/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http://&lt;url.com&gt;/</a:t>
                      </a:r>
                      <a:r>
                        <a:rPr lang="pt-BR" sz="2400" dirty="0" err="1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pytonista</a:t>
                      </a:r>
                      <a:endParaRPr lang="pt-BR" sz="2400" dirty="0">
                        <a:solidFill>
                          <a:srgbClr val="454545"/>
                        </a:solidFill>
                        <a:effectLst/>
                        <a:latin typeface="+mn-lt"/>
                      </a:endParaRPr>
                    </a:p>
                  </a:txBody>
                  <a:tcPr marL="31750" marR="31750" marT="6350" marB="63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Alterar</a:t>
                      </a:r>
                    </a:p>
                  </a:txBody>
                  <a:tcPr marL="31750" marR="31750" marT="6350" marB="6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PUT</a:t>
                      </a:r>
                    </a:p>
                  </a:txBody>
                  <a:tcPr marL="31750" marR="31750" marT="6350" marB="6350"/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http://&lt;url.com&gt;/</a:t>
                      </a:r>
                      <a:r>
                        <a:rPr lang="pt-BR" sz="2400" dirty="0" err="1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pytonista</a:t>
                      </a:r>
                      <a:r>
                        <a:rPr lang="pt-BR" sz="2400" dirty="0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/&lt;</a:t>
                      </a:r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id&gt;</a:t>
                      </a:r>
                    </a:p>
                  </a:txBody>
                  <a:tcPr marL="31750" marR="31750" marT="6350" marB="63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Excluir</a:t>
                      </a:r>
                    </a:p>
                  </a:txBody>
                  <a:tcPr marL="31750" marR="31750" marT="6350" marB="6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DELETE</a:t>
                      </a:r>
                    </a:p>
                  </a:txBody>
                  <a:tcPr marL="31750" marR="31750" marT="6350" marB="6350"/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http://&lt;url.com&gt;/</a:t>
                      </a:r>
                      <a:r>
                        <a:rPr lang="pt-BR" sz="2400" dirty="0" err="1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pytonista</a:t>
                      </a:r>
                      <a:r>
                        <a:rPr lang="pt-BR" sz="2400" dirty="0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/&lt;</a:t>
                      </a:r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id&gt;</a:t>
                      </a:r>
                    </a:p>
                  </a:txBody>
                  <a:tcPr marL="31750" marR="31750" marT="6350" marB="63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Consultar</a:t>
                      </a:r>
                    </a:p>
                  </a:txBody>
                  <a:tcPr marL="31750" marR="31750" marT="6350" marB="6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GET</a:t>
                      </a:r>
                    </a:p>
                  </a:txBody>
                  <a:tcPr marL="31750" marR="31750" marT="6350" marB="63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http://&lt;url.com&gt;/</a:t>
                      </a:r>
                      <a:r>
                        <a:rPr lang="pt-BR" sz="2400" dirty="0" err="1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pytonista</a:t>
                      </a:r>
                      <a:r>
                        <a:rPr lang="pt-BR" sz="2400" dirty="0" smtClean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/&lt;</a:t>
                      </a:r>
                      <a:r>
                        <a:rPr lang="pt-BR" sz="2400" dirty="0">
                          <a:solidFill>
                            <a:srgbClr val="454545"/>
                          </a:solidFill>
                          <a:effectLst/>
                          <a:latin typeface="+mn-lt"/>
                        </a:rPr>
                        <a:t>id&gt;</a:t>
                      </a:r>
                    </a:p>
                  </a:txBody>
                  <a:tcPr marL="31750" marR="31750" marT="6350" marB="63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721402" y="1295404"/>
            <a:ext cx="10461260" cy="4497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b="1" dirty="0" smtClean="0"/>
              <a:t>Próximos </a:t>
            </a:r>
            <a:r>
              <a:rPr lang="pt-BR" b="1" dirty="0"/>
              <a:t>passos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mr-IN" dirty="0" smtClean="0"/>
              <a:t>–</a:t>
            </a:r>
            <a:r>
              <a:rPr lang="pt-BR" dirty="0"/>
              <a:t> </a:t>
            </a:r>
            <a:r>
              <a:rPr lang="pt-BR" dirty="0" smtClean="0"/>
              <a:t>exigir </a:t>
            </a:r>
            <a:r>
              <a:rPr lang="pt-BR" dirty="0" err="1" smtClean="0"/>
              <a:t>login</a:t>
            </a:r>
            <a:r>
              <a:rPr lang="pt-BR" dirty="0" smtClean="0"/>
              <a:t> para algumas operações</a:t>
            </a:r>
          </a:p>
          <a:p>
            <a:r>
              <a:rPr lang="pt-BR" dirty="0" smtClean="0"/>
              <a:t>Documentação automática - &lt;url.com&gt;/cliente/</a:t>
            </a:r>
            <a:r>
              <a:rPr lang="pt-BR" dirty="0" err="1" smtClean="0"/>
              <a:t>doc</a:t>
            </a:r>
            <a:endParaRPr lang="pt-BR" dirty="0" smtClean="0"/>
          </a:p>
          <a:p>
            <a:r>
              <a:rPr lang="pt-BR" dirty="0" smtClean="0"/>
              <a:t>Teste automatizado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721402" y="1295404"/>
            <a:ext cx="10461260" cy="4497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dirty="0" smtClean="0"/>
              <a:t>Obrigado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652541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Contato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{</a:t>
            </a: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    "nome": "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Carlos Neves Lenz Cesar</a:t>
            </a:r>
            <a:r>
              <a:rPr lang="pt-BR" sz="2400" dirty="0" smtClean="0"/>
              <a:t>",</a:t>
            </a:r>
          </a:p>
          <a:p>
            <a:pPr marL="0" indent="0">
              <a:buNone/>
            </a:pPr>
            <a:r>
              <a:rPr lang="pt-BR" sz="2400" dirty="0" smtClean="0"/>
              <a:t>    "email": "</a:t>
            </a:r>
            <a:r>
              <a:rPr lang="pt-BR" sz="2400" dirty="0" smtClean="0">
                <a:hlinkClick r:id="rId2"/>
              </a:rPr>
              <a:t>cnlenzc@gmail.com</a:t>
            </a:r>
            <a:r>
              <a:rPr lang="pt-BR" sz="2400" dirty="0" smtClean="0"/>
              <a:t>",</a:t>
            </a:r>
          </a:p>
          <a:p>
            <a:pPr marL="0" indent="0">
              <a:buNone/>
            </a:pPr>
            <a:r>
              <a:rPr lang="pt-BR" sz="2400" dirty="0" smtClean="0"/>
              <a:t>    "</a:t>
            </a:r>
            <a:r>
              <a:rPr lang="pt-BR" sz="2400" dirty="0" err="1" smtClean="0"/>
              <a:t>telegram</a:t>
            </a:r>
            <a:r>
              <a:rPr lang="pt-BR" sz="2400" dirty="0" smtClean="0"/>
              <a:t>": "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cnlenzc</a:t>
            </a:r>
            <a:r>
              <a:rPr lang="pt-BR" sz="2400" dirty="0" smtClean="0"/>
              <a:t>",</a:t>
            </a:r>
          </a:p>
          <a:p>
            <a:pPr marL="0" indent="0">
              <a:buNone/>
            </a:pPr>
            <a:r>
              <a:rPr lang="pt-BR" sz="2400" dirty="0" smtClean="0"/>
              <a:t>    "</a:t>
            </a:r>
            <a:r>
              <a:rPr lang="pt-BR" sz="2400" dirty="0" err="1" smtClean="0"/>
              <a:t>github</a:t>
            </a:r>
            <a:r>
              <a:rPr lang="pt-BR" sz="2400" dirty="0" smtClean="0"/>
              <a:t>": "</a:t>
            </a:r>
            <a:r>
              <a:rPr lang="pt-BR" sz="2400" dirty="0" smtClean="0">
                <a:hlinkClick r:id="rId3"/>
              </a:rPr>
              <a:t>https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github.com/cnlenzc</a:t>
            </a:r>
            <a:r>
              <a:rPr lang="pt-BR" sz="2400" dirty="0" smtClean="0"/>
              <a:t>"</a:t>
            </a:r>
          </a:p>
          <a:p>
            <a:pPr marL="0" indent="0">
              <a:buNone/>
            </a:pPr>
            <a:r>
              <a:rPr lang="pt-BR" sz="2400" dirty="0"/>
              <a:t>}</a:t>
            </a:r>
            <a:endParaRPr lang="pt-BR" sz="2400" dirty="0" smtClean="0"/>
          </a:p>
        </p:txBody>
      </p:sp>
      <p:cxnSp>
        <p:nvCxnSpPr>
          <p:cNvPr id="4" name="Conector Reto 3"/>
          <p:cNvCxnSpPr/>
          <p:nvPr/>
        </p:nvCxnSpPr>
        <p:spPr>
          <a:xfrm>
            <a:off x="721402" y="1295404"/>
            <a:ext cx="10461260" cy="4497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19" y="1726918"/>
            <a:ext cx="1712002" cy="21178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19" y="4001294"/>
            <a:ext cx="1748306" cy="217566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496299" y="2085987"/>
            <a:ext cx="172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Antes de Python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32603" y="4289685"/>
            <a:ext cx="18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Depois de 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4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236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Tema do Office</vt:lpstr>
      <vt:lpstr> </vt:lpstr>
      <vt:lpstr>O que é API REST ? </vt:lpstr>
      <vt:lpstr>O que é Django ? </vt:lpstr>
      <vt:lpstr>O que é Django REST Framework ? </vt:lpstr>
      <vt:lpstr>Vamos construir uma API </vt:lpstr>
      <vt:lpstr>Próximos passos</vt:lpstr>
      <vt:lpstr>Obrigado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16</cp:revision>
  <dcterms:created xsi:type="dcterms:W3CDTF">2017-11-22T23:53:15Z</dcterms:created>
  <dcterms:modified xsi:type="dcterms:W3CDTF">2017-11-23T20:08:38Z</dcterms:modified>
</cp:coreProperties>
</file>