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3" r:id="rId2"/>
    <p:sldId id="275" r:id="rId3"/>
    <p:sldId id="268" r:id="rId4"/>
    <p:sldId id="262" r:id="rId5"/>
    <p:sldId id="276" r:id="rId6"/>
    <p:sldId id="278" r:id="rId7"/>
    <p:sldId id="277" r:id="rId8"/>
    <p:sldId id="281" r:id="rId9"/>
    <p:sldId id="263" r:id="rId10"/>
    <p:sldId id="264" r:id="rId11"/>
    <p:sldId id="265" r:id="rId12"/>
    <p:sldId id="266" r:id="rId13"/>
    <p:sldId id="280" r:id="rId14"/>
    <p:sldId id="274" r:id="rId15"/>
    <p:sldId id="271" r:id="rId16"/>
    <p:sldId id="279" r:id="rId17"/>
  </p:sldIdLst>
  <p:sldSz cx="9144000" cy="6858000" type="screen4x3"/>
  <p:notesSz cx="7315200" cy="96012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ina Pascual Cuadras" initials="APC" lastIdx="4" clrIdx="0">
    <p:extLst>
      <p:ext uri="{19B8F6BF-5375-455C-9EA6-DF929625EA0E}">
        <p15:presenceInfo xmlns:p15="http://schemas.microsoft.com/office/powerpoint/2012/main" userId="S-1-5-21-3346166985-1548841365-2365452741-19707" providerId="AD"/>
      </p:ext>
    </p:extLst>
  </p:cmAuthor>
  <p:cmAuthor id="2" name="erodriguezgar" initials="e" lastIdx="1" clrIdx="1">
    <p:extLst>
      <p:ext uri="{19B8F6BF-5375-455C-9EA6-DF929625EA0E}">
        <p15:presenceInfo xmlns:p15="http://schemas.microsoft.com/office/powerpoint/2012/main" userId="erodriguezg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D0B5"/>
    <a:srgbClr val="D9D4BD"/>
    <a:srgbClr val="E7E4D5"/>
    <a:srgbClr val="FFECD9"/>
    <a:srgbClr val="9D87B7"/>
    <a:srgbClr val="E8F4F8"/>
    <a:srgbClr val="FFFF99"/>
    <a:srgbClr val="FFE6CD"/>
    <a:srgbClr val="FFFFCC"/>
    <a:srgbClr val="4D83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varScale="1">
        <p:scale>
          <a:sx n="137" d="100"/>
          <a:sy n="137" d="100"/>
        </p:scale>
        <p:origin x="2216" y="8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1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373A797C-16E8-4865-8A3E-A592BA095846}" type="datetimeFigureOut">
              <a:rPr lang="es-ES" smtClean="0"/>
              <a:pPr/>
              <a:t>28/06/2017</a:t>
            </a:fld>
            <a:endParaRPr lang="es-ES"/>
          </a:p>
        </p:txBody>
      </p:sp>
      <p:sp>
        <p:nvSpPr>
          <p:cNvPr id="4" name="Marcador de imagen de diapositiva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AD4EF5B9-A2B1-4868-AAB3-6F21E70DA91C}" type="slidenum">
              <a:rPr lang="es-ES" smtClean="0"/>
              <a:pPr/>
              <a:t>‹#›</a:t>
            </a:fld>
            <a:endParaRPr lang="es-ES"/>
          </a:p>
        </p:txBody>
      </p:sp>
    </p:spTree>
    <p:extLst>
      <p:ext uri="{BB962C8B-B14F-4D97-AF65-F5344CB8AC3E}">
        <p14:creationId xmlns:p14="http://schemas.microsoft.com/office/powerpoint/2010/main" val="1004780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Shape 3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5" name="Shape 3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968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Shape 3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5" name="Shape 3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323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Shape 3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5" name="Shape 3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0586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28/06/2017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28/06/2017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28/06/2017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28/06/2017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28/06/2017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pPr/>
              <a:t>28/06/2017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pPr/>
              <a:t>28/06/2017</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pPr/>
              <a:t>28/06/2017</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28/06/2017</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28/06/2017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28/06/2017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28/06/2017</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worldreader.org/"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quora.com/What-are-the-pros-and-cons-of-LDA-and-NMF-in-topic-modeling" TargetMode="External"/><Relationship Id="rId2" Type="http://schemas.openxmlformats.org/officeDocument/2006/relationships/hyperlink" Target="http://nbviewer.jupyter.org/github/dolaameng/tutorials/blob/master/topic-finding-for-short-texts/topics_for_short_texts.ipynb"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 name="Rectángulo 2"/>
          <p:cNvSpPr/>
          <p:nvPr/>
        </p:nvSpPr>
        <p:spPr>
          <a:xfrm>
            <a:off x="602773" y="2031290"/>
            <a:ext cx="8145691" cy="861774"/>
          </a:xfrm>
          <a:prstGeom prst="rect">
            <a:avLst/>
          </a:prstGeom>
          <a:solidFill>
            <a:schemeClr val="tx2"/>
          </a:solidFill>
          <a:ln>
            <a:noFill/>
          </a:ln>
        </p:spPr>
        <p:txBody>
          <a:bodyPr wrap="none">
            <a:spAutoFit/>
          </a:bodyPr>
          <a:lstStyle/>
          <a:p>
            <a:r>
              <a:rPr lang="es-ES" sz="5000" b="1" dirty="0" err="1">
                <a:solidFill>
                  <a:schemeClr val="bg1"/>
                </a:solidFill>
                <a:latin typeface="Arial Narrow" panose="020B0606020202030204" pitchFamily="34" charset="0"/>
              </a:rPr>
              <a:t>Worldreader</a:t>
            </a:r>
            <a:r>
              <a:rPr lang="es-ES" sz="5000" b="1" dirty="0">
                <a:solidFill>
                  <a:schemeClr val="bg1"/>
                </a:solidFill>
                <a:latin typeface="Arial Narrow" panose="020B0606020202030204" pitchFamily="34" charset="0"/>
              </a:rPr>
              <a:t> </a:t>
            </a:r>
            <a:r>
              <a:rPr lang="es-ES" sz="5000" b="1" dirty="0" err="1">
                <a:solidFill>
                  <a:schemeClr val="bg1"/>
                </a:solidFill>
                <a:latin typeface="Arial Narrow" panose="020B0606020202030204" pitchFamily="34" charset="0"/>
              </a:rPr>
              <a:t>Query</a:t>
            </a:r>
            <a:r>
              <a:rPr lang="es-ES" sz="5000" b="1" dirty="0">
                <a:solidFill>
                  <a:schemeClr val="bg1"/>
                </a:solidFill>
                <a:latin typeface="Arial Narrow" panose="020B0606020202030204" pitchFamily="34" charset="0"/>
              </a:rPr>
              <a:t> Data Project</a:t>
            </a:r>
          </a:p>
        </p:txBody>
      </p:sp>
      <p:sp>
        <p:nvSpPr>
          <p:cNvPr id="59" name="Rectángulo 58"/>
          <p:cNvSpPr/>
          <p:nvPr/>
        </p:nvSpPr>
        <p:spPr>
          <a:xfrm>
            <a:off x="1439652" y="2573615"/>
            <a:ext cx="6264696" cy="1323439"/>
          </a:xfrm>
          <a:prstGeom prst="rect">
            <a:avLst/>
          </a:prstGeom>
        </p:spPr>
        <p:txBody>
          <a:bodyPr wrap="square">
            <a:spAutoFit/>
          </a:bodyPr>
          <a:lstStyle/>
          <a:p>
            <a:endParaRPr lang="en-US" sz="2000" dirty="0">
              <a:latin typeface="Arial Narrow" panose="020B0606020202030204" pitchFamily="34" charset="0"/>
            </a:endParaRPr>
          </a:p>
          <a:p>
            <a:endParaRPr lang="en-US" sz="2000" b="1" dirty="0" smtClean="0">
              <a:latin typeface="Arial Narrow" panose="020B0606020202030204" pitchFamily="34" charset="0"/>
            </a:endParaRPr>
          </a:p>
          <a:p>
            <a:r>
              <a:rPr lang="en-US" sz="2000" b="1" dirty="0" smtClean="0">
                <a:latin typeface="Arial Narrow" panose="020B0606020202030204" pitchFamily="34" charset="0"/>
              </a:rPr>
              <a:t>A </a:t>
            </a:r>
            <a:r>
              <a:rPr lang="en-US" sz="2000" b="1" dirty="0">
                <a:latin typeface="Arial Narrow" panose="020B0606020202030204" pitchFamily="34" charset="0"/>
              </a:rPr>
              <a:t>Capstone Project for the Data Science and Big Data course </a:t>
            </a:r>
            <a:endParaRPr lang="en-US" sz="2000" b="1" dirty="0" smtClean="0">
              <a:latin typeface="Arial Narrow" panose="020B0606020202030204" pitchFamily="34" charset="0"/>
            </a:endParaRPr>
          </a:p>
          <a:p>
            <a:r>
              <a:rPr lang="en-US" sz="2000" b="1" dirty="0" smtClean="0">
                <a:latin typeface="Arial Narrow" panose="020B0606020202030204" pitchFamily="34" charset="0"/>
              </a:rPr>
              <a:t>at </a:t>
            </a:r>
            <a:r>
              <a:rPr lang="en-US" sz="2000" b="1" dirty="0" err="1">
                <a:latin typeface="Arial Narrow" panose="020B0606020202030204" pitchFamily="34" charset="0"/>
              </a:rPr>
              <a:t>Universitat</a:t>
            </a:r>
            <a:r>
              <a:rPr lang="en-US" sz="2000" b="1" dirty="0">
                <a:latin typeface="Arial Narrow" panose="020B0606020202030204" pitchFamily="34" charset="0"/>
              </a:rPr>
              <a:t> de </a:t>
            </a:r>
            <a:r>
              <a:rPr lang="en-US" sz="2000" b="1" dirty="0" smtClean="0">
                <a:latin typeface="Arial Narrow" panose="020B0606020202030204" pitchFamily="34" charset="0"/>
              </a:rPr>
              <a:t>Barcelona</a:t>
            </a:r>
            <a:endParaRPr lang="en-US" sz="2000" b="1" dirty="0">
              <a:latin typeface="Arial Narrow" panose="020B0606020202030204" pitchFamily="34" charset="0"/>
            </a:endParaRPr>
          </a:p>
        </p:txBody>
      </p:sp>
      <p:sp>
        <p:nvSpPr>
          <p:cNvPr id="4" name="Rectángulo 3"/>
          <p:cNvSpPr/>
          <p:nvPr/>
        </p:nvSpPr>
        <p:spPr>
          <a:xfrm>
            <a:off x="7164289" y="5013176"/>
            <a:ext cx="1582216" cy="1246495"/>
          </a:xfrm>
          <a:prstGeom prst="rect">
            <a:avLst/>
          </a:prstGeom>
          <a:solidFill>
            <a:schemeClr val="bg1">
              <a:lumMod val="95000"/>
            </a:schemeClr>
          </a:solidFill>
        </p:spPr>
        <p:txBody>
          <a:bodyPr wrap="square">
            <a:spAutoFit/>
          </a:bodyPr>
          <a:lstStyle/>
          <a:p>
            <a:pPr>
              <a:spcAft>
                <a:spcPts val="600"/>
              </a:spcAft>
            </a:pPr>
            <a:r>
              <a:rPr lang="en-US" sz="1400" b="1" dirty="0" smtClean="0">
                <a:latin typeface="Arial Narrow" panose="020B0606020202030204" pitchFamily="34" charset="0"/>
              </a:rPr>
              <a:t>Team members:</a:t>
            </a:r>
          </a:p>
          <a:p>
            <a:r>
              <a:rPr lang="en-US" sz="1400" b="1" dirty="0" smtClean="0">
                <a:latin typeface="Arial Narrow" panose="020B0606020202030204" pitchFamily="34" charset="0"/>
              </a:rPr>
              <a:t>Cary Lewis</a:t>
            </a:r>
          </a:p>
          <a:p>
            <a:r>
              <a:rPr lang="en-US" sz="1400" b="1" dirty="0" err="1" smtClean="0">
                <a:latin typeface="Arial Narrow" panose="020B0606020202030204" pitchFamily="34" charset="0"/>
              </a:rPr>
              <a:t>Aina</a:t>
            </a:r>
            <a:r>
              <a:rPr lang="en-US" sz="1400" b="1" dirty="0" smtClean="0">
                <a:latin typeface="Arial Narrow" panose="020B0606020202030204" pitchFamily="34" charset="0"/>
              </a:rPr>
              <a:t> </a:t>
            </a:r>
            <a:r>
              <a:rPr lang="en-US" sz="1400" b="1" dirty="0" err="1" smtClean="0">
                <a:latin typeface="Arial Narrow" panose="020B0606020202030204" pitchFamily="34" charset="0"/>
              </a:rPr>
              <a:t>Pascual</a:t>
            </a:r>
            <a:endParaRPr lang="en-US" sz="1400" b="1" dirty="0" smtClean="0">
              <a:latin typeface="Arial Narrow" panose="020B0606020202030204" pitchFamily="34" charset="0"/>
            </a:endParaRPr>
          </a:p>
          <a:p>
            <a:r>
              <a:rPr lang="en-US" sz="1400" b="1" dirty="0" smtClean="0">
                <a:latin typeface="Arial Narrow" panose="020B0606020202030204" pitchFamily="34" charset="0"/>
              </a:rPr>
              <a:t>Patricia </a:t>
            </a:r>
            <a:r>
              <a:rPr lang="en-US" sz="1400" b="1" dirty="0" err="1">
                <a:latin typeface="Arial Narrow" panose="020B0606020202030204" pitchFamily="34" charset="0"/>
              </a:rPr>
              <a:t>Araguz</a:t>
            </a:r>
            <a:r>
              <a:rPr lang="en-US" sz="1400" b="1" dirty="0">
                <a:latin typeface="Arial Narrow" panose="020B0606020202030204" pitchFamily="34" charset="0"/>
              </a:rPr>
              <a:t> </a:t>
            </a:r>
            <a:endParaRPr lang="en-US" sz="1400" b="1" dirty="0" smtClean="0">
              <a:latin typeface="Arial Narrow" panose="020B0606020202030204" pitchFamily="34" charset="0"/>
            </a:endParaRPr>
          </a:p>
          <a:p>
            <a:r>
              <a:rPr lang="en-US" sz="1400" b="1" dirty="0" smtClean="0">
                <a:latin typeface="Arial Narrow" panose="020B0606020202030204" pitchFamily="34" charset="0"/>
              </a:rPr>
              <a:t>Enrique </a:t>
            </a:r>
            <a:r>
              <a:rPr lang="en-US" sz="1400" b="1" dirty="0">
                <a:latin typeface="Arial Narrow" panose="020B0606020202030204" pitchFamily="34" charset="0"/>
              </a:rPr>
              <a:t>Rodríguez</a:t>
            </a:r>
            <a:endParaRPr lang="es-ES" sz="1400" b="1" dirty="0">
              <a:latin typeface="Arial Narrow" panose="020B0606020202030204" pitchFamily="34" charset="0"/>
            </a:endParaRPr>
          </a:p>
        </p:txBody>
      </p:sp>
      <p:pic>
        <p:nvPicPr>
          <p:cNvPr id="2" name="Picture 1"/>
          <p:cNvPicPr>
            <a:picLocks noChangeAspect="1"/>
          </p:cNvPicPr>
          <p:nvPr/>
        </p:nvPicPr>
        <p:blipFill>
          <a:blip r:embed="rId3" cstate="print"/>
          <a:stretch>
            <a:fillRect/>
          </a:stretch>
        </p:blipFill>
        <p:spPr>
          <a:xfrm>
            <a:off x="3252787" y="4439379"/>
            <a:ext cx="2638425" cy="504825"/>
          </a:xfrm>
          <a:prstGeom prst="rect">
            <a:avLst/>
          </a:prstGeom>
        </p:spPr>
      </p:pic>
    </p:spTree>
    <p:extLst>
      <p:ext uri="{BB962C8B-B14F-4D97-AF65-F5344CB8AC3E}">
        <p14:creationId xmlns:p14="http://schemas.microsoft.com/office/powerpoint/2010/main" val="7109043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uadroTexto 37"/>
          <p:cNvSpPr txBox="1"/>
          <p:nvPr/>
        </p:nvSpPr>
        <p:spPr>
          <a:xfrm>
            <a:off x="235248" y="2319141"/>
            <a:ext cx="531743" cy="1200329"/>
          </a:xfrm>
          <a:prstGeom prst="rect">
            <a:avLst/>
          </a:prstGeom>
          <a:noFill/>
        </p:spPr>
        <p:txBody>
          <a:bodyPr wrap="square" rtlCol="0">
            <a:spAutoFit/>
          </a:bodyPr>
          <a:lstStyle/>
          <a:p>
            <a:r>
              <a:rPr lang="en-US" sz="900" dirty="0" err="1">
                <a:latin typeface="Arial Narrow" panose="020B0606020202030204" pitchFamily="34" charset="0"/>
              </a:rPr>
              <a:t>dorian</a:t>
            </a:r>
            <a:r>
              <a:rPr lang="en-US" sz="900" dirty="0">
                <a:latin typeface="Arial Narrow" panose="020B0606020202030204" pitchFamily="34" charset="0"/>
              </a:rPr>
              <a:t> wild gray </a:t>
            </a:r>
            <a:r>
              <a:rPr lang="en-US" sz="900" dirty="0" err="1">
                <a:latin typeface="Arial Narrow" panose="020B0606020202030204" pitchFamily="34" charset="0"/>
              </a:rPr>
              <a:t>pictur</a:t>
            </a:r>
            <a:r>
              <a:rPr lang="en-US" sz="900" dirty="0">
                <a:latin typeface="Arial Narrow" panose="020B0606020202030204" pitchFamily="34" charset="0"/>
              </a:rPr>
              <a:t> portrait ward </a:t>
            </a:r>
            <a:r>
              <a:rPr lang="en-US" sz="900" dirty="0" err="1">
                <a:latin typeface="Arial Narrow" panose="020B0606020202030204" pitchFamily="34" charset="0"/>
              </a:rPr>
              <a:t>oscar</a:t>
            </a:r>
            <a:r>
              <a:rPr lang="en-US" sz="900" dirty="0">
                <a:latin typeface="Arial Narrow" panose="020B0606020202030204" pitchFamily="34" charset="0"/>
              </a:rPr>
              <a:t> </a:t>
            </a:r>
            <a:r>
              <a:rPr lang="en-US" sz="900" dirty="0" err="1">
                <a:latin typeface="Arial Narrow" panose="020B0606020202030204" pitchFamily="34" charset="0"/>
              </a:rPr>
              <a:t>mr</a:t>
            </a:r>
            <a:r>
              <a:rPr lang="en-US" sz="900" dirty="0">
                <a:latin typeface="Arial Narrow" panose="020B0606020202030204" pitchFamily="34" charset="0"/>
              </a:rPr>
              <a:t> </a:t>
            </a:r>
            <a:endParaRPr lang="es-ES" sz="900" dirty="0">
              <a:latin typeface="Arial Narrow" panose="020B0606020202030204" pitchFamily="34" charset="0"/>
            </a:endParaRPr>
          </a:p>
        </p:txBody>
      </p:sp>
      <p:sp>
        <p:nvSpPr>
          <p:cNvPr id="39" name="CuadroTexto 38"/>
          <p:cNvSpPr txBox="1"/>
          <p:nvPr/>
        </p:nvSpPr>
        <p:spPr>
          <a:xfrm>
            <a:off x="1273887" y="2319141"/>
            <a:ext cx="628654" cy="1200329"/>
          </a:xfrm>
          <a:prstGeom prst="rect">
            <a:avLst/>
          </a:prstGeom>
          <a:noFill/>
        </p:spPr>
        <p:txBody>
          <a:bodyPr wrap="square" rtlCol="0">
            <a:spAutoFit/>
          </a:bodyPr>
          <a:lstStyle/>
          <a:p>
            <a:r>
              <a:rPr lang="en-US" sz="900" dirty="0">
                <a:latin typeface="Arial Narrow" panose="020B0606020202030204" pitchFamily="34" charset="0"/>
              </a:rPr>
              <a:t>student </a:t>
            </a:r>
            <a:r>
              <a:rPr lang="en-US" sz="900" dirty="0" err="1">
                <a:latin typeface="Arial Narrow" panose="020B0606020202030204" pitchFamily="34" charset="0"/>
              </a:rPr>
              <a:t>mathemat</a:t>
            </a:r>
            <a:r>
              <a:rPr lang="en-US" sz="900" dirty="0">
                <a:latin typeface="Arial Narrow" panose="020B0606020202030204" pitchFamily="34" charset="0"/>
              </a:rPr>
              <a:t> book </a:t>
            </a:r>
            <a:r>
              <a:rPr lang="en-US" sz="900" dirty="0" err="1">
                <a:latin typeface="Arial Narrow" panose="020B0606020202030204" pitchFamily="34" charset="0"/>
              </a:rPr>
              <a:t>chemistri</a:t>
            </a:r>
            <a:r>
              <a:rPr lang="en-US" sz="900" dirty="0">
                <a:latin typeface="Arial Narrow" panose="020B0606020202030204" pitchFamily="34" charset="0"/>
              </a:rPr>
              <a:t> </a:t>
            </a:r>
            <a:r>
              <a:rPr lang="en-US" sz="900" dirty="0" err="1">
                <a:latin typeface="Arial Narrow" panose="020B0606020202030204" pitchFamily="34" charset="0"/>
              </a:rPr>
              <a:t>engin</a:t>
            </a:r>
            <a:r>
              <a:rPr lang="en-US" sz="900" dirty="0">
                <a:latin typeface="Arial Narrow" panose="020B0606020202030204" pitchFamily="34" charset="0"/>
              </a:rPr>
              <a:t> </a:t>
            </a:r>
            <a:r>
              <a:rPr lang="en-US" sz="900" dirty="0" err="1">
                <a:latin typeface="Arial Narrow" panose="020B0606020202030204" pitchFamily="34" charset="0"/>
              </a:rPr>
              <a:t>practic</a:t>
            </a:r>
            <a:r>
              <a:rPr lang="en-US" sz="900" dirty="0">
                <a:latin typeface="Arial Narrow" panose="020B0606020202030204" pitchFamily="34" charset="0"/>
              </a:rPr>
              <a:t> </a:t>
            </a:r>
            <a:r>
              <a:rPr lang="en-US" sz="900" dirty="0" err="1">
                <a:latin typeface="Arial Narrow" panose="020B0606020202030204" pitchFamily="34" charset="0"/>
              </a:rPr>
              <a:t>scienc</a:t>
            </a:r>
            <a:r>
              <a:rPr lang="en-US" sz="900" dirty="0">
                <a:latin typeface="Arial Narrow" panose="020B0606020202030204" pitchFamily="34" charset="0"/>
              </a:rPr>
              <a:t> </a:t>
            </a:r>
          </a:p>
          <a:p>
            <a:r>
              <a:rPr lang="en-US" sz="900" dirty="0">
                <a:latin typeface="Arial Narrow" panose="020B0606020202030204" pitchFamily="34" charset="0"/>
              </a:rPr>
              <a:t>use </a:t>
            </a:r>
            <a:endParaRPr lang="es-ES" sz="900" dirty="0">
              <a:latin typeface="Arial Narrow" panose="020B0606020202030204" pitchFamily="34" charset="0"/>
            </a:endParaRPr>
          </a:p>
        </p:txBody>
      </p:sp>
      <p:sp>
        <p:nvSpPr>
          <p:cNvPr id="40" name="CuadroTexto 39"/>
          <p:cNvSpPr txBox="1"/>
          <p:nvPr/>
        </p:nvSpPr>
        <p:spPr>
          <a:xfrm>
            <a:off x="7724381" y="2319141"/>
            <a:ext cx="715620" cy="1200329"/>
          </a:xfrm>
          <a:prstGeom prst="rect">
            <a:avLst/>
          </a:prstGeom>
          <a:noFill/>
        </p:spPr>
        <p:txBody>
          <a:bodyPr wrap="square" rtlCol="0">
            <a:spAutoFit/>
          </a:bodyPr>
          <a:lstStyle/>
          <a:p>
            <a:r>
              <a:rPr lang="en-US" sz="900" dirty="0" err="1">
                <a:latin typeface="Arial Narrow" panose="020B0606020202030204" pitchFamily="34" charset="0"/>
              </a:rPr>
              <a:t>dictionari</a:t>
            </a:r>
            <a:r>
              <a:rPr lang="en-US" sz="900" dirty="0">
                <a:latin typeface="Arial Narrow" panose="020B0606020202030204" pitchFamily="34" charset="0"/>
              </a:rPr>
              <a:t> </a:t>
            </a:r>
            <a:r>
              <a:rPr lang="en-US" sz="900" dirty="0" err="1">
                <a:latin typeface="Arial Narrow" panose="020B0606020202030204" pitchFamily="34" charset="0"/>
              </a:rPr>
              <a:t>english</a:t>
            </a:r>
            <a:r>
              <a:rPr lang="en-US" sz="900" dirty="0">
                <a:latin typeface="Arial Narrow" panose="020B0606020202030204" pitchFamily="34" charset="0"/>
              </a:rPr>
              <a:t> </a:t>
            </a:r>
            <a:r>
              <a:rPr lang="en-US" sz="900" dirty="0" err="1">
                <a:latin typeface="Arial Narrow" panose="020B0606020202030204" pitchFamily="34" charset="0"/>
              </a:rPr>
              <a:t>languag</a:t>
            </a:r>
            <a:r>
              <a:rPr lang="en-US" sz="900" dirty="0">
                <a:latin typeface="Arial Narrow" panose="020B0606020202030204" pitchFamily="34" charset="0"/>
              </a:rPr>
              <a:t> </a:t>
            </a:r>
            <a:r>
              <a:rPr lang="en-US" sz="900" dirty="0" err="1">
                <a:latin typeface="Arial Narrow" panose="020B0606020202030204" pitchFamily="34" charset="0"/>
              </a:rPr>
              <a:t>tagalog</a:t>
            </a:r>
            <a:r>
              <a:rPr lang="en-US" sz="900" dirty="0">
                <a:latin typeface="Arial Narrow" panose="020B0606020202030204" pitchFamily="34" charset="0"/>
              </a:rPr>
              <a:t> word grammar </a:t>
            </a:r>
            <a:r>
              <a:rPr lang="en-US" sz="900" dirty="0" err="1">
                <a:latin typeface="Arial Narrow" panose="020B0606020202030204" pitchFamily="34" charset="0"/>
              </a:rPr>
              <a:t>entri</a:t>
            </a:r>
            <a:r>
              <a:rPr lang="en-US" sz="900" dirty="0">
                <a:latin typeface="Arial Narrow" panose="020B0606020202030204" pitchFamily="34" charset="0"/>
              </a:rPr>
              <a:t> </a:t>
            </a:r>
          </a:p>
          <a:p>
            <a:r>
              <a:rPr lang="en-US" sz="900" dirty="0">
                <a:latin typeface="Arial Narrow" panose="020B0606020202030204" pitchFamily="34" charset="0"/>
              </a:rPr>
              <a:t>law </a:t>
            </a:r>
            <a:endParaRPr lang="es-ES" sz="900" dirty="0">
              <a:latin typeface="Arial Narrow" panose="020B0606020202030204" pitchFamily="34" charset="0"/>
            </a:endParaRPr>
          </a:p>
        </p:txBody>
      </p:sp>
      <p:sp>
        <p:nvSpPr>
          <p:cNvPr id="41" name="CuadroTexto 40"/>
          <p:cNvSpPr txBox="1"/>
          <p:nvPr/>
        </p:nvSpPr>
        <p:spPr>
          <a:xfrm>
            <a:off x="8397755" y="2319141"/>
            <a:ext cx="598837" cy="1200329"/>
          </a:xfrm>
          <a:prstGeom prst="rect">
            <a:avLst/>
          </a:prstGeom>
          <a:noFill/>
        </p:spPr>
        <p:txBody>
          <a:bodyPr wrap="square" rtlCol="0">
            <a:spAutoFit/>
          </a:bodyPr>
          <a:lstStyle/>
          <a:p>
            <a:r>
              <a:rPr lang="en-US" sz="900" dirty="0" err="1">
                <a:latin typeface="Arial Narrow" panose="020B0606020202030204" pitchFamily="34" charset="0"/>
              </a:rPr>
              <a:t>histori</a:t>
            </a:r>
            <a:r>
              <a:rPr lang="en-US" sz="900" dirty="0">
                <a:latin typeface="Arial Narrow" panose="020B0606020202030204" pitchFamily="34" charset="0"/>
              </a:rPr>
              <a:t> </a:t>
            </a:r>
          </a:p>
          <a:p>
            <a:r>
              <a:rPr lang="en-US" sz="900" dirty="0" err="1">
                <a:latin typeface="Arial Narrow" panose="020B0606020202030204" pitchFamily="34" charset="0"/>
              </a:rPr>
              <a:t>polit</a:t>
            </a:r>
            <a:r>
              <a:rPr lang="en-US" sz="900" dirty="0">
                <a:latin typeface="Arial Narrow" panose="020B0606020202030204" pitchFamily="34" charset="0"/>
              </a:rPr>
              <a:t> </a:t>
            </a:r>
          </a:p>
          <a:p>
            <a:r>
              <a:rPr lang="en-US" sz="900" dirty="0" err="1">
                <a:latin typeface="Arial Narrow" panose="020B0606020202030204" pitchFamily="34" charset="0"/>
              </a:rPr>
              <a:t>cultur</a:t>
            </a:r>
            <a:r>
              <a:rPr lang="en-US" sz="900" dirty="0">
                <a:latin typeface="Arial Narrow" panose="020B0606020202030204" pitchFamily="34" charset="0"/>
              </a:rPr>
              <a:t> </a:t>
            </a:r>
          </a:p>
          <a:p>
            <a:r>
              <a:rPr lang="en-US" sz="900" dirty="0">
                <a:latin typeface="Arial Narrow" panose="020B0606020202030204" pitchFamily="34" charset="0"/>
              </a:rPr>
              <a:t>war </a:t>
            </a:r>
          </a:p>
          <a:p>
            <a:r>
              <a:rPr lang="en-US" sz="900" dirty="0">
                <a:latin typeface="Arial Narrow" panose="020B0606020202030204" pitchFamily="34" charset="0"/>
              </a:rPr>
              <a:t>social </a:t>
            </a:r>
          </a:p>
          <a:p>
            <a:r>
              <a:rPr lang="en-US" sz="900" dirty="0" err="1">
                <a:latin typeface="Arial Narrow" panose="020B0606020202030204" pitchFamily="34" charset="0"/>
              </a:rPr>
              <a:t>studi</a:t>
            </a:r>
            <a:r>
              <a:rPr lang="en-US" sz="900" dirty="0">
                <a:latin typeface="Arial Narrow" panose="020B0606020202030204" pitchFamily="34" charset="0"/>
              </a:rPr>
              <a:t> </a:t>
            </a:r>
          </a:p>
          <a:p>
            <a:r>
              <a:rPr lang="en-US" sz="900" dirty="0" err="1">
                <a:latin typeface="Arial Narrow" panose="020B0606020202030204" pitchFamily="34" charset="0"/>
              </a:rPr>
              <a:t>american</a:t>
            </a:r>
            <a:r>
              <a:rPr lang="en-US" sz="900" dirty="0">
                <a:latin typeface="Arial Narrow" panose="020B0606020202030204" pitchFamily="34" charset="0"/>
              </a:rPr>
              <a:t> world </a:t>
            </a:r>
            <a:endParaRPr lang="es-ES" sz="900" dirty="0">
              <a:latin typeface="Arial Narrow" panose="020B0606020202030204" pitchFamily="34" charset="0"/>
            </a:endParaRPr>
          </a:p>
        </p:txBody>
      </p:sp>
      <p:sp>
        <p:nvSpPr>
          <p:cNvPr id="42" name="CuadroTexto 41"/>
          <p:cNvSpPr txBox="1"/>
          <p:nvPr/>
        </p:nvSpPr>
        <p:spPr>
          <a:xfrm>
            <a:off x="645234" y="2319141"/>
            <a:ext cx="705679" cy="1200329"/>
          </a:xfrm>
          <a:prstGeom prst="rect">
            <a:avLst/>
          </a:prstGeom>
          <a:noFill/>
        </p:spPr>
        <p:txBody>
          <a:bodyPr wrap="square" rtlCol="0">
            <a:spAutoFit/>
          </a:bodyPr>
          <a:lstStyle/>
          <a:p>
            <a:r>
              <a:rPr lang="en-US" sz="900" dirty="0">
                <a:latin typeface="Arial Narrow" panose="020B0606020202030204" pitchFamily="34" charset="0"/>
              </a:rPr>
              <a:t>love </a:t>
            </a:r>
          </a:p>
          <a:p>
            <a:r>
              <a:rPr lang="en-US" sz="900" dirty="0">
                <a:latin typeface="Arial Narrow" panose="020B0606020202030204" pitchFamily="34" charset="0"/>
              </a:rPr>
              <a:t>poem </a:t>
            </a:r>
          </a:p>
          <a:p>
            <a:r>
              <a:rPr lang="en-US" sz="900" dirty="0">
                <a:latin typeface="Arial Narrow" panose="020B0606020202030204" pitchFamily="34" charset="0"/>
              </a:rPr>
              <a:t>date relationship </a:t>
            </a:r>
            <a:r>
              <a:rPr lang="en-US" sz="900" dirty="0" err="1">
                <a:latin typeface="Arial Narrow" panose="020B0606020202030204" pitchFamily="34" charset="0"/>
              </a:rPr>
              <a:t>romanc</a:t>
            </a:r>
            <a:r>
              <a:rPr lang="en-US" sz="900" dirty="0">
                <a:latin typeface="Arial Narrow" panose="020B0606020202030204" pitchFamily="34" charset="0"/>
              </a:rPr>
              <a:t> heart </a:t>
            </a:r>
          </a:p>
          <a:p>
            <a:r>
              <a:rPr lang="en-US" sz="900" dirty="0" err="1">
                <a:latin typeface="Arial Narrow" panose="020B0606020202030204" pitchFamily="34" charset="0"/>
              </a:rPr>
              <a:t>alway</a:t>
            </a:r>
            <a:r>
              <a:rPr lang="en-US" sz="900" dirty="0">
                <a:latin typeface="Arial Narrow" panose="020B0606020202030204" pitchFamily="34" charset="0"/>
              </a:rPr>
              <a:t> </a:t>
            </a:r>
            <a:r>
              <a:rPr lang="en-US" sz="900" dirty="0" err="1">
                <a:latin typeface="Arial Narrow" panose="020B0606020202030204" pitchFamily="34" charset="0"/>
              </a:rPr>
              <a:t>marriag</a:t>
            </a:r>
            <a:r>
              <a:rPr lang="en-US" sz="900" dirty="0">
                <a:latin typeface="Arial Narrow" panose="020B0606020202030204" pitchFamily="34" charset="0"/>
              </a:rPr>
              <a:t> </a:t>
            </a:r>
            <a:endParaRPr lang="es-ES" sz="900" dirty="0">
              <a:latin typeface="Arial Narrow" panose="020B0606020202030204" pitchFamily="34" charset="0"/>
            </a:endParaRPr>
          </a:p>
        </p:txBody>
      </p:sp>
      <p:sp>
        <p:nvSpPr>
          <p:cNvPr id="43" name="CuadroTexto 42"/>
          <p:cNvSpPr txBox="1"/>
          <p:nvPr/>
        </p:nvSpPr>
        <p:spPr>
          <a:xfrm>
            <a:off x="1895082" y="2319141"/>
            <a:ext cx="651013" cy="1200329"/>
          </a:xfrm>
          <a:prstGeom prst="rect">
            <a:avLst/>
          </a:prstGeom>
          <a:noFill/>
        </p:spPr>
        <p:txBody>
          <a:bodyPr wrap="square" rtlCol="0">
            <a:spAutoFit/>
          </a:bodyPr>
          <a:lstStyle/>
          <a:p>
            <a:r>
              <a:rPr lang="es-ES" sz="900" dirty="0" err="1">
                <a:latin typeface="Arial Narrow" panose="020B0606020202030204" pitchFamily="34" charset="0"/>
              </a:rPr>
              <a:t>shade</a:t>
            </a:r>
            <a:r>
              <a:rPr lang="es-ES" sz="900" dirty="0">
                <a:latin typeface="Arial Narrow" panose="020B0606020202030204" pitchFamily="34" charset="0"/>
              </a:rPr>
              <a:t> </a:t>
            </a:r>
          </a:p>
          <a:p>
            <a:r>
              <a:rPr lang="es-ES" sz="900" dirty="0" err="1">
                <a:latin typeface="Arial Narrow" panose="020B0606020202030204" pitchFamily="34" charset="0"/>
              </a:rPr>
              <a:t>fifti</a:t>
            </a:r>
            <a:r>
              <a:rPr lang="es-ES" sz="900" dirty="0">
                <a:latin typeface="Arial Narrow" panose="020B0606020202030204" pitchFamily="34" charset="0"/>
              </a:rPr>
              <a:t> </a:t>
            </a:r>
          </a:p>
          <a:p>
            <a:r>
              <a:rPr lang="es-ES" sz="900" dirty="0">
                <a:latin typeface="Arial Narrow" panose="020B0606020202030204" pitchFamily="34" charset="0"/>
              </a:rPr>
              <a:t>grey </a:t>
            </a:r>
            <a:r>
              <a:rPr lang="es-ES" sz="900" dirty="0" err="1">
                <a:latin typeface="Arial Narrow" panose="020B0606020202030204" pitchFamily="34" charset="0"/>
              </a:rPr>
              <a:t>christian</a:t>
            </a:r>
            <a:r>
              <a:rPr lang="es-ES" sz="900" dirty="0">
                <a:latin typeface="Arial Narrow" panose="020B0606020202030204" pitchFamily="34" charset="0"/>
              </a:rPr>
              <a:t> </a:t>
            </a:r>
            <a:r>
              <a:rPr lang="es-ES" sz="900" dirty="0" err="1">
                <a:latin typeface="Arial Narrow" panose="020B0606020202030204" pitchFamily="34" charset="0"/>
              </a:rPr>
              <a:t>ana</a:t>
            </a:r>
            <a:r>
              <a:rPr lang="es-ES" sz="900" dirty="0">
                <a:latin typeface="Arial Narrow" panose="020B0606020202030204" pitchFamily="34" charset="0"/>
              </a:rPr>
              <a:t> anastasia </a:t>
            </a:r>
            <a:r>
              <a:rPr lang="es-ES" sz="900" dirty="0" err="1">
                <a:latin typeface="Arial Narrow" panose="020B0606020202030204" pitchFamily="34" charset="0"/>
              </a:rPr>
              <a:t>steel</a:t>
            </a:r>
            <a:r>
              <a:rPr lang="es-ES" sz="900" dirty="0">
                <a:latin typeface="Arial Narrow" panose="020B0606020202030204" pitchFamily="34" charset="0"/>
              </a:rPr>
              <a:t> </a:t>
            </a:r>
            <a:r>
              <a:rPr lang="es-ES" sz="900" dirty="0" err="1">
                <a:latin typeface="Arial Narrow" panose="020B0606020202030204" pitchFamily="34" charset="0"/>
              </a:rPr>
              <a:t>darker</a:t>
            </a:r>
            <a:r>
              <a:rPr lang="es-ES" sz="900" dirty="0">
                <a:latin typeface="Arial Narrow" panose="020B0606020202030204" pitchFamily="34" charset="0"/>
              </a:rPr>
              <a:t> </a:t>
            </a:r>
          </a:p>
        </p:txBody>
      </p:sp>
      <p:sp>
        <p:nvSpPr>
          <p:cNvPr id="44" name="CuadroTexto 43"/>
          <p:cNvSpPr txBox="1"/>
          <p:nvPr/>
        </p:nvSpPr>
        <p:spPr>
          <a:xfrm>
            <a:off x="2436766" y="2319141"/>
            <a:ext cx="646044" cy="1200329"/>
          </a:xfrm>
          <a:prstGeom prst="rect">
            <a:avLst/>
          </a:prstGeom>
          <a:noFill/>
        </p:spPr>
        <p:txBody>
          <a:bodyPr wrap="square" rtlCol="0">
            <a:spAutoFit/>
          </a:bodyPr>
          <a:lstStyle/>
          <a:p>
            <a:r>
              <a:rPr lang="sv-SE" sz="900" dirty="0">
                <a:latin typeface="Arial Narrow" panose="020B0606020202030204" pitchFamily="34" charset="0"/>
              </a:rPr>
              <a:t>sex </a:t>
            </a:r>
          </a:p>
          <a:p>
            <a:r>
              <a:rPr lang="sv-SE" sz="900" dirty="0">
                <a:latin typeface="Arial Narrow" panose="020B0606020202030204" pitchFamily="34" charset="0"/>
              </a:rPr>
              <a:t>sexual disabl gender patient mark </a:t>
            </a:r>
          </a:p>
          <a:p>
            <a:r>
              <a:rPr lang="sv-SE" sz="900" dirty="0">
                <a:latin typeface="Arial Narrow" panose="020B0606020202030204" pitchFamily="34" charset="0"/>
              </a:rPr>
              <a:t>men </a:t>
            </a:r>
          </a:p>
          <a:p>
            <a:r>
              <a:rPr lang="sv-SE" sz="900" dirty="0">
                <a:latin typeface="Arial Narrow" panose="020B0606020202030204" pitchFamily="34" charset="0"/>
              </a:rPr>
              <a:t>studi </a:t>
            </a:r>
            <a:endParaRPr lang="es-ES" sz="900" dirty="0">
              <a:latin typeface="Arial Narrow" panose="020B0606020202030204" pitchFamily="34" charset="0"/>
            </a:endParaRPr>
          </a:p>
        </p:txBody>
      </p:sp>
      <p:sp>
        <p:nvSpPr>
          <p:cNvPr id="45" name="CuadroTexto 44"/>
          <p:cNvSpPr txBox="1"/>
          <p:nvPr/>
        </p:nvSpPr>
        <p:spPr>
          <a:xfrm>
            <a:off x="3003298" y="2319141"/>
            <a:ext cx="698219" cy="1200329"/>
          </a:xfrm>
          <a:prstGeom prst="rect">
            <a:avLst/>
          </a:prstGeom>
          <a:noFill/>
        </p:spPr>
        <p:txBody>
          <a:bodyPr wrap="square" rtlCol="0">
            <a:spAutoFit/>
          </a:bodyPr>
          <a:lstStyle/>
          <a:p>
            <a:r>
              <a:rPr lang="en-US" sz="900" dirty="0" err="1">
                <a:latin typeface="Arial Narrow" panose="020B0606020202030204" pitchFamily="34" charset="0"/>
              </a:rPr>
              <a:t>shakespear</a:t>
            </a:r>
            <a:r>
              <a:rPr lang="en-US" sz="900" dirty="0">
                <a:latin typeface="Arial Narrow" panose="020B0606020202030204" pitchFamily="34" charset="0"/>
              </a:rPr>
              <a:t> </a:t>
            </a:r>
            <a:r>
              <a:rPr lang="en-US" sz="900" dirty="0" err="1">
                <a:latin typeface="Arial Narrow" panose="020B0606020202030204" pitchFamily="34" charset="0"/>
              </a:rPr>
              <a:t>romeo</a:t>
            </a:r>
            <a:r>
              <a:rPr lang="en-US" sz="900" dirty="0">
                <a:latin typeface="Arial Narrow" panose="020B0606020202030204" pitchFamily="34" charset="0"/>
              </a:rPr>
              <a:t> </a:t>
            </a:r>
            <a:endParaRPr lang="en-US" sz="900" dirty="0" smtClean="0">
              <a:latin typeface="Arial Narrow" panose="020B0606020202030204" pitchFamily="34" charset="0"/>
            </a:endParaRPr>
          </a:p>
          <a:p>
            <a:r>
              <a:rPr lang="en-US" sz="900" dirty="0" err="1" smtClean="0">
                <a:latin typeface="Arial Narrow" panose="020B0606020202030204" pitchFamily="34" charset="0"/>
              </a:rPr>
              <a:t>juliet</a:t>
            </a:r>
            <a:r>
              <a:rPr lang="en-US" sz="900" dirty="0" smtClean="0">
                <a:latin typeface="Arial Narrow" panose="020B0606020202030204" pitchFamily="34" charset="0"/>
              </a:rPr>
              <a:t> </a:t>
            </a:r>
            <a:endParaRPr lang="en-US" sz="900" dirty="0">
              <a:latin typeface="Arial Narrow" panose="020B0606020202030204" pitchFamily="34" charset="0"/>
            </a:endParaRPr>
          </a:p>
          <a:p>
            <a:r>
              <a:rPr lang="en-US" sz="900" dirty="0">
                <a:latin typeface="Arial Narrow" panose="020B0606020202030204" pitchFamily="34" charset="0"/>
              </a:rPr>
              <a:t>play </a:t>
            </a:r>
          </a:p>
          <a:p>
            <a:r>
              <a:rPr lang="en-US" sz="900" dirty="0" err="1">
                <a:latin typeface="Arial Narrow" panose="020B0606020202030204" pitchFamily="34" charset="0"/>
              </a:rPr>
              <a:t>othello</a:t>
            </a:r>
            <a:r>
              <a:rPr lang="en-US" sz="900" dirty="0">
                <a:latin typeface="Arial Narrow" panose="020B0606020202030204" pitchFamily="34" charset="0"/>
              </a:rPr>
              <a:t> </a:t>
            </a:r>
            <a:r>
              <a:rPr lang="en-US" sz="900" dirty="0" err="1">
                <a:latin typeface="Arial Narrow" panose="020B0606020202030204" pitchFamily="34" charset="0"/>
              </a:rPr>
              <a:t>william</a:t>
            </a:r>
            <a:r>
              <a:rPr lang="en-US" sz="900" dirty="0">
                <a:latin typeface="Arial Narrow" panose="020B0606020202030204" pitchFamily="34" charset="0"/>
              </a:rPr>
              <a:t> </a:t>
            </a:r>
            <a:r>
              <a:rPr lang="en-US" sz="900" dirty="0" err="1">
                <a:latin typeface="Arial Narrow" panose="020B0606020202030204" pitchFamily="34" charset="0"/>
              </a:rPr>
              <a:t>languag</a:t>
            </a:r>
            <a:r>
              <a:rPr lang="en-US" sz="900" dirty="0">
                <a:latin typeface="Arial Narrow" panose="020B0606020202030204" pitchFamily="34" charset="0"/>
              </a:rPr>
              <a:t> </a:t>
            </a:r>
            <a:r>
              <a:rPr lang="en-US" sz="900" dirty="0" err="1">
                <a:latin typeface="Arial Narrow" panose="020B0606020202030204" pitchFamily="34" charset="0"/>
              </a:rPr>
              <a:t>colour</a:t>
            </a:r>
            <a:r>
              <a:rPr lang="en-US" sz="900" dirty="0">
                <a:latin typeface="Arial Narrow" panose="020B0606020202030204" pitchFamily="34" charset="0"/>
              </a:rPr>
              <a:t> </a:t>
            </a:r>
            <a:endParaRPr lang="es-ES" sz="900" dirty="0">
              <a:latin typeface="Arial Narrow" panose="020B0606020202030204" pitchFamily="34" charset="0"/>
            </a:endParaRPr>
          </a:p>
        </p:txBody>
      </p:sp>
      <p:sp>
        <p:nvSpPr>
          <p:cNvPr id="46" name="CuadroTexto 45"/>
          <p:cNvSpPr txBox="1"/>
          <p:nvPr/>
        </p:nvSpPr>
        <p:spPr>
          <a:xfrm>
            <a:off x="3617036" y="2319141"/>
            <a:ext cx="646044" cy="1200329"/>
          </a:xfrm>
          <a:prstGeom prst="rect">
            <a:avLst/>
          </a:prstGeom>
          <a:noFill/>
        </p:spPr>
        <p:txBody>
          <a:bodyPr wrap="square" rtlCol="0">
            <a:spAutoFit/>
          </a:bodyPr>
          <a:lstStyle/>
          <a:p>
            <a:r>
              <a:rPr lang="en-US" sz="900" dirty="0">
                <a:latin typeface="Arial Narrow" panose="020B0606020202030204" pitchFamily="34" charset="0"/>
              </a:rPr>
              <a:t>apart </a:t>
            </a:r>
            <a:r>
              <a:rPr lang="en-US" sz="900" dirty="0" err="1">
                <a:latin typeface="Arial Narrow" panose="020B0606020202030204" pitchFamily="34" charset="0"/>
              </a:rPr>
              <a:t>acheb</a:t>
            </a:r>
            <a:r>
              <a:rPr lang="en-US" sz="900" dirty="0">
                <a:latin typeface="Arial Narrow" panose="020B0606020202030204" pitchFamily="34" charset="0"/>
              </a:rPr>
              <a:t> </a:t>
            </a:r>
          </a:p>
          <a:p>
            <a:r>
              <a:rPr lang="en-US" sz="900" dirty="0">
                <a:latin typeface="Arial Narrow" panose="020B0606020202030204" pitchFamily="34" charset="0"/>
              </a:rPr>
              <a:t>fall </a:t>
            </a:r>
          </a:p>
          <a:p>
            <a:r>
              <a:rPr lang="en-US" sz="900" dirty="0">
                <a:latin typeface="Arial Narrow" panose="020B0606020202030204" pitchFamily="34" charset="0"/>
              </a:rPr>
              <a:t>thing </a:t>
            </a:r>
            <a:r>
              <a:rPr lang="en-US" sz="900" dirty="0" err="1">
                <a:latin typeface="Arial Narrow" panose="020B0606020202030204" pitchFamily="34" charset="0"/>
              </a:rPr>
              <a:t>chinua</a:t>
            </a:r>
            <a:r>
              <a:rPr lang="en-US" sz="900" dirty="0">
                <a:latin typeface="Arial Narrow" panose="020B0606020202030204" pitchFamily="34" charset="0"/>
              </a:rPr>
              <a:t> </a:t>
            </a:r>
            <a:r>
              <a:rPr lang="en-US" sz="900" dirty="0" err="1">
                <a:latin typeface="Arial Narrow" panose="020B0606020202030204" pitchFamily="34" charset="0"/>
              </a:rPr>
              <a:t>okonkwo</a:t>
            </a:r>
            <a:r>
              <a:rPr lang="en-US" sz="900" dirty="0">
                <a:latin typeface="Arial Narrow" panose="020B0606020202030204" pitchFamily="34" charset="0"/>
              </a:rPr>
              <a:t> </a:t>
            </a:r>
            <a:r>
              <a:rPr lang="en-US" sz="900" dirty="0" err="1">
                <a:latin typeface="Arial Narrow" panose="020B0606020202030204" pitchFamily="34" charset="0"/>
              </a:rPr>
              <a:t>african</a:t>
            </a:r>
            <a:r>
              <a:rPr lang="en-US" sz="900" dirty="0">
                <a:latin typeface="Arial Narrow" panose="020B0606020202030204" pitchFamily="34" charset="0"/>
              </a:rPr>
              <a:t> novel </a:t>
            </a:r>
            <a:endParaRPr lang="es-ES" sz="900" dirty="0">
              <a:latin typeface="Arial Narrow" panose="020B0606020202030204" pitchFamily="34" charset="0"/>
            </a:endParaRPr>
          </a:p>
        </p:txBody>
      </p:sp>
      <p:sp>
        <p:nvSpPr>
          <p:cNvPr id="47" name="CuadroTexto 46"/>
          <p:cNvSpPr txBox="1"/>
          <p:nvPr/>
        </p:nvSpPr>
        <p:spPr>
          <a:xfrm>
            <a:off x="4213383" y="2319141"/>
            <a:ext cx="598835" cy="1200329"/>
          </a:xfrm>
          <a:prstGeom prst="rect">
            <a:avLst/>
          </a:prstGeom>
          <a:noFill/>
        </p:spPr>
        <p:txBody>
          <a:bodyPr wrap="square" rtlCol="0">
            <a:spAutoFit/>
          </a:bodyPr>
          <a:lstStyle/>
          <a:p>
            <a:r>
              <a:rPr lang="en-US" sz="900" dirty="0" err="1">
                <a:latin typeface="Arial Narrow" panose="020B0606020202030204" pitchFamily="34" charset="0"/>
              </a:rPr>
              <a:t>vampir</a:t>
            </a:r>
            <a:r>
              <a:rPr lang="en-US" sz="900" dirty="0">
                <a:latin typeface="Arial Narrow" panose="020B0606020202030204" pitchFamily="34" charset="0"/>
              </a:rPr>
              <a:t> </a:t>
            </a:r>
            <a:r>
              <a:rPr lang="en-US" sz="900" dirty="0" err="1">
                <a:latin typeface="Arial Narrow" panose="020B0606020202030204" pitchFamily="34" charset="0"/>
              </a:rPr>
              <a:t>caitlin</a:t>
            </a:r>
            <a:r>
              <a:rPr lang="en-US" sz="900" dirty="0">
                <a:latin typeface="Arial Narrow" panose="020B0606020202030204" pitchFamily="34" charset="0"/>
              </a:rPr>
              <a:t> journal legend </a:t>
            </a:r>
            <a:r>
              <a:rPr lang="en-US" sz="900" dirty="0" err="1">
                <a:latin typeface="Arial Narrow" panose="020B0606020202030204" pitchFamily="34" charset="0"/>
              </a:rPr>
              <a:t>rachel</a:t>
            </a:r>
            <a:r>
              <a:rPr lang="en-US" sz="900" dirty="0">
                <a:latin typeface="Arial Narrow" panose="020B0606020202030204" pitchFamily="34" charset="0"/>
              </a:rPr>
              <a:t> book twilight </a:t>
            </a:r>
            <a:r>
              <a:rPr lang="en-US" sz="900" dirty="0" err="1">
                <a:latin typeface="Arial Narrow" panose="020B0606020202030204" pitchFamily="34" charset="0"/>
              </a:rPr>
              <a:t>caleb</a:t>
            </a:r>
            <a:r>
              <a:rPr lang="en-US" sz="900" dirty="0">
                <a:latin typeface="Arial Narrow" panose="020B0606020202030204" pitchFamily="34" charset="0"/>
              </a:rPr>
              <a:t> </a:t>
            </a:r>
            <a:endParaRPr lang="es-ES" sz="900" dirty="0">
              <a:latin typeface="Arial Narrow" panose="020B0606020202030204" pitchFamily="34" charset="0"/>
            </a:endParaRPr>
          </a:p>
        </p:txBody>
      </p:sp>
      <p:sp>
        <p:nvSpPr>
          <p:cNvPr id="48" name="CuadroTexto 47"/>
          <p:cNvSpPr txBox="1"/>
          <p:nvPr/>
        </p:nvSpPr>
        <p:spPr>
          <a:xfrm>
            <a:off x="4710342" y="2319141"/>
            <a:ext cx="854765" cy="1200329"/>
          </a:xfrm>
          <a:prstGeom prst="rect">
            <a:avLst/>
          </a:prstGeom>
          <a:noFill/>
        </p:spPr>
        <p:txBody>
          <a:bodyPr wrap="square" rtlCol="0">
            <a:spAutoFit/>
          </a:bodyPr>
          <a:lstStyle/>
          <a:p>
            <a:r>
              <a:rPr lang="es-ES" sz="900" dirty="0">
                <a:latin typeface="Arial Narrow" panose="020B0606020202030204" pitchFamily="34" charset="0"/>
              </a:rPr>
              <a:t>ring </a:t>
            </a:r>
          </a:p>
          <a:p>
            <a:r>
              <a:rPr lang="es-ES" sz="900" dirty="0" err="1">
                <a:latin typeface="Arial Narrow" panose="020B0606020202030204" pitchFamily="34" charset="0"/>
              </a:rPr>
              <a:t>king</a:t>
            </a:r>
            <a:r>
              <a:rPr lang="es-ES" sz="900" dirty="0">
                <a:latin typeface="Arial Narrow" panose="020B0606020202030204" pitchFamily="34" charset="0"/>
              </a:rPr>
              <a:t> </a:t>
            </a:r>
          </a:p>
          <a:p>
            <a:r>
              <a:rPr lang="es-ES" sz="900" dirty="0" err="1">
                <a:latin typeface="Arial Narrow" panose="020B0606020202030204" pitchFamily="34" charset="0"/>
              </a:rPr>
              <a:t>fantasi</a:t>
            </a:r>
            <a:r>
              <a:rPr lang="es-ES" sz="900" dirty="0">
                <a:latin typeface="Arial Narrow" panose="020B0606020202030204" pitchFamily="34" charset="0"/>
              </a:rPr>
              <a:t> </a:t>
            </a:r>
          </a:p>
          <a:p>
            <a:r>
              <a:rPr lang="es-ES" sz="900" dirty="0" err="1">
                <a:latin typeface="Arial Narrow" panose="020B0606020202030204" pitchFamily="34" charset="0"/>
              </a:rPr>
              <a:t>dragon</a:t>
            </a:r>
            <a:r>
              <a:rPr lang="es-ES" sz="900" dirty="0">
                <a:latin typeface="Arial Narrow" panose="020B0606020202030204" pitchFamily="34" charset="0"/>
              </a:rPr>
              <a:t> </a:t>
            </a:r>
          </a:p>
          <a:p>
            <a:r>
              <a:rPr lang="es-ES" sz="900" dirty="0" err="1">
                <a:latin typeface="Arial Narrow" panose="020B0606020202030204" pitchFamily="34" charset="0"/>
              </a:rPr>
              <a:t>sorcer</a:t>
            </a:r>
            <a:r>
              <a:rPr lang="es-ES" sz="900" dirty="0">
                <a:latin typeface="Arial Narrow" panose="020B0606020202030204" pitchFamily="34" charset="0"/>
              </a:rPr>
              <a:t> </a:t>
            </a:r>
          </a:p>
          <a:p>
            <a:r>
              <a:rPr lang="es-ES" sz="900" dirty="0" err="1">
                <a:latin typeface="Arial Narrow" panose="020B0606020202030204" pitchFamily="34" charset="0"/>
              </a:rPr>
              <a:t>epic</a:t>
            </a:r>
            <a:r>
              <a:rPr lang="es-ES" sz="900" dirty="0">
                <a:latin typeface="Arial Narrow" panose="020B0606020202030204" pitchFamily="34" charset="0"/>
              </a:rPr>
              <a:t> </a:t>
            </a:r>
          </a:p>
          <a:p>
            <a:r>
              <a:rPr lang="es-ES" sz="900" dirty="0" err="1">
                <a:latin typeface="Arial Narrow" panose="020B0606020202030204" pitchFamily="34" charset="0"/>
              </a:rPr>
              <a:t>destini</a:t>
            </a:r>
            <a:r>
              <a:rPr lang="es-ES" sz="900" dirty="0">
                <a:latin typeface="Arial Narrow" panose="020B0606020202030204" pitchFamily="34" charset="0"/>
              </a:rPr>
              <a:t> </a:t>
            </a:r>
          </a:p>
          <a:p>
            <a:r>
              <a:rPr lang="es-ES" sz="900" dirty="0" err="1">
                <a:latin typeface="Arial Narrow" panose="020B0606020202030204" pitchFamily="34" charset="0"/>
              </a:rPr>
              <a:t>thor</a:t>
            </a:r>
            <a:r>
              <a:rPr lang="es-ES" sz="900" dirty="0">
                <a:latin typeface="Arial Narrow" panose="020B0606020202030204" pitchFamily="34" charset="0"/>
              </a:rPr>
              <a:t> </a:t>
            </a:r>
          </a:p>
        </p:txBody>
      </p:sp>
      <p:sp>
        <p:nvSpPr>
          <p:cNvPr id="49" name="CuadroTexto 48"/>
          <p:cNvSpPr txBox="1"/>
          <p:nvPr/>
        </p:nvSpPr>
        <p:spPr>
          <a:xfrm>
            <a:off x="5356387" y="2319141"/>
            <a:ext cx="854765" cy="1200329"/>
          </a:xfrm>
          <a:prstGeom prst="rect">
            <a:avLst/>
          </a:prstGeom>
          <a:noFill/>
        </p:spPr>
        <p:txBody>
          <a:bodyPr wrap="square" rtlCol="0">
            <a:spAutoFit/>
          </a:bodyPr>
          <a:lstStyle/>
          <a:p>
            <a:r>
              <a:rPr lang="en-US" sz="900" dirty="0" err="1">
                <a:latin typeface="Arial Narrow" panose="020B0606020202030204" pitchFamily="34" charset="0"/>
              </a:rPr>
              <a:t>harri</a:t>
            </a:r>
            <a:r>
              <a:rPr lang="en-US" sz="900" dirty="0">
                <a:latin typeface="Arial Narrow" panose="020B0606020202030204" pitchFamily="34" charset="0"/>
              </a:rPr>
              <a:t> </a:t>
            </a:r>
          </a:p>
          <a:p>
            <a:r>
              <a:rPr lang="en-US" sz="900" dirty="0">
                <a:latin typeface="Arial Narrow" panose="020B0606020202030204" pitchFamily="34" charset="0"/>
              </a:rPr>
              <a:t>potter </a:t>
            </a:r>
          </a:p>
          <a:p>
            <a:r>
              <a:rPr lang="en-US" sz="900" dirty="0">
                <a:latin typeface="Arial Narrow" panose="020B0606020202030204" pitchFamily="34" charset="0"/>
              </a:rPr>
              <a:t>shall </a:t>
            </a:r>
          </a:p>
          <a:p>
            <a:r>
              <a:rPr lang="en-US" sz="900" dirty="0">
                <a:latin typeface="Arial Narrow" panose="020B0606020202030204" pitchFamily="34" charset="0"/>
              </a:rPr>
              <a:t>lord </a:t>
            </a:r>
          </a:p>
          <a:p>
            <a:r>
              <a:rPr lang="en-US" sz="900" dirty="0" err="1">
                <a:latin typeface="Arial Narrow" panose="020B0606020202030204" pitchFamily="34" charset="0"/>
              </a:rPr>
              <a:t>leav</a:t>
            </a:r>
            <a:r>
              <a:rPr lang="en-US" sz="900" dirty="0">
                <a:latin typeface="Arial Narrow" panose="020B0606020202030204" pitchFamily="34" charset="0"/>
              </a:rPr>
              <a:t> </a:t>
            </a:r>
          </a:p>
          <a:p>
            <a:r>
              <a:rPr lang="en-US" sz="900" dirty="0">
                <a:latin typeface="Arial Narrow" panose="020B0606020202030204" pitchFamily="34" charset="0"/>
              </a:rPr>
              <a:t>harm </a:t>
            </a:r>
          </a:p>
          <a:p>
            <a:r>
              <a:rPr lang="en-US" sz="900" dirty="0">
                <a:latin typeface="Arial Narrow" panose="020B0606020202030204" pitchFamily="34" charset="0"/>
              </a:rPr>
              <a:t>breath </a:t>
            </a:r>
          </a:p>
          <a:p>
            <a:r>
              <a:rPr lang="en-US" sz="900" dirty="0">
                <a:latin typeface="Arial Narrow" panose="020B0606020202030204" pitchFamily="34" charset="0"/>
              </a:rPr>
              <a:t>climb </a:t>
            </a:r>
            <a:endParaRPr lang="es-ES" sz="900" dirty="0">
              <a:latin typeface="Arial Narrow" panose="020B0606020202030204" pitchFamily="34" charset="0"/>
            </a:endParaRPr>
          </a:p>
        </p:txBody>
      </p:sp>
      <p:sp>
        <p:nvSpPr>
          <p:cNvPr id="50" name="CuadroTexto 49"/>
          <p:cNvSpPr txBox="1"/>
          <p:nvPr/>
        </p:nvSpPr>
        <p:spPr>
          <a:xfrm>
            <a:off x="5865763" y="2319141"/>
            <a:ext cx="854765" cy="1200329"/>
          </a:xfrm>
          <a:prstGeom prst="rect">
            <a:avLst/>
          </a:prstGeom>
          <a:noFill/>
        </p:spPr>
        <p:txBody>
          <a:bodyPr wrap="square" rtlCol="0">
            <a:spAutoFit/>
          </a:bodyPr>
          <a:lstStyle/>
          <a:p>
            <a:r>
              <a:rPr lang="en-US" sz="900" dirty="0" err="1">
                <a:latin typeface="Arial Narrow" panose="020B0606020202030204" pitchFamily="34" charset="0"/>
              </a:rPr>
              <a:t>bibl</a:t>
            </a:r>
            <a:r>
              <a:rPr lang="en-US" sz="900" dirty="0">
                <a:latin typeface="Arial Narrow" panose="020B0606020202030204" pitchFamily="34" charset="0"/>
              </a:rPr>
              <a:t> </a:t>
            </a:r>
          </a:p>
          <a:p>
            <a:r>
              <a:rPr lang="en-US" sz="900" dirty="0">
                <a:latin typeface="Arial Narrow" panose="020B0606020202030204" pitchFamily="34" charset="0"/>
              </a:rPr>
              <a:t>nameless </a:t>
            </a:r>
          </a:p>
          <a:p>
            <a:r>
              <a:rPr lang="en-US" sz="900" dirty="0" err="1">
                <a:latin typeface="Arial Narrow" panose="020B0606020202030204" pitchFamily="34" charset="0"/>
              </a:rPr>
              <a:t>holi</a:t>
            </a:r>
            <a:r>
              <a:rPr lang="en-US" sz="900" dirty="0">
                <a:latin typeface="Arial Narrow" panose="020B0606020202030204" pitchFamily="34" charset="0"/>
              </a:rPr>
              <a:t> </a:t>
            </a:r>
          </a:p>
          <a:p>
            <a:r>
              <a:rPr lang="en-US" sz="900" dirty="0">
                <a:latin typeface="Arial Narrow" panose="020B0606020202030204" pitchFamily="34" charset="0"/>
              </a:rPr>
              <a:t>god </a:t>
            </a:r>
          </a:p>
          <a:p>
            <a:r>
              <a:rPr lang="en-US" sz="900" dirty="0" err="1">
                <a:latin typeface="Arial Narrow" panose="020B0606020202030204" pitchFamily="34" charset="0"/>
              </a:rPr>
              <a:t>translat</a:t>
            </a:r>
            <a:r>
              <a:rPr lang="en-US" sz="900" dirty="0">
                <a:latin typeface="Arial Narrow" panose="020B0606020202030204" pitchFamily="34" charset="0"/>
              </a:rPr>
              <a:t> </a:t>
            </a:r>
          </a:p>
          <a:p>
            <a:r>
              <a:rPr lang="en-US" sz="900" dirty="0" err="1">
                <a:latin typeface="Arial Narrow" panose="020B0606020202030204" pitchFamily="34" charset="0"/>
              </a:rPr>
              <a:t>biblic</a:t>
            </a:r>
            <a:r>
              <a:rPr lang="en-US" sz="900" dirty="0">
                <a:latin typeface="Arial Narrow" panose="020B0606020202030204" pitchFamily="34" charset="0"/>
              </a:rPr>
              <a:t> </a:t>
            </a:r>
          </a:p>
          <a:p>
            <a:r>
              <a:rPr lang="en-US" sz="900" dirty="0" err="1">
                <a:latin typeface="Arial Narrow" panose="020B0606020202030204" pitchFamily="34" charset="0"/>
              </a:rPr>
              <a:t>christian</a:t>
            </a:r>
            <a:r>
              <a:rPr lang="en-US" sz="900" dirty="0">
                <a:latin typeface="Arial Narrow" panose="020B0606020202030204" pitchFamily="34" charset="0"/>
              </a:rPr>
              <a:t> </a:t>
            </a:r>
            <a:endParaRPr lang="en-US" sz="900" dirty="0" smtClean="0">
              <a:latin typeface="Arial Narrow" panose="020B0606020202030204" pitchFamily="34" charset="0"/>
            </a:endParaRPr>
          </a:p>
          <a:p>
            <a:r>
              <a:rPr lang="en-US" sz="900" dirty="0" err="1" smtClean="0">
                <a:latin typeface="Arial Narrow" panose="020B0606020202030204" pitchFamily="34" charset="0"/>
              </a:rPr>
              <a:t>promis</a:t>
            </a:r>
            <a:r>
              <a:rPr lang="en-US" sz="900" dirty="0" smtClean="0">
                <a:latin typeface="Arial Narrow" panose="020B0606020202030204" pitchFamily="34" charset="0"/>
              </a:rPr>
              <a:t> </a:t>
            </a:r>
            <a:endParaRPr lang="es-ES" sz="900" dirty="0">
              <a:latin typeface="Arial Narrow" panose="020B0606020202030204" pitchFamily="34" charset="0"/>
            </a:endParaRPr>
          </a:p>
        </p:txBody>
      </p:sp>
      <p:sp>
        <p:nvSpPr>
          <p:cNvPr id="51" name="CuadroTexto 50"/>
          <p:cNvSpPr txBox="1"/>
          <p:nvPr/>
        </p:nvSpPr>
        <p:spPr>
          <a:xfrm>
            <a:off x="6486962" y="2319141"/>
            <a:ext cx="854765" cy="1200329"/>
          </a:xfrm>
          <a:prstGeom prst="rect">
            <a:avLst/>
          </a:prstGeom>
          <a:noFill/>
        </p:spPr>
        <p:txBody>
          <a:bodyPr wrap="square" rtlCol="0">
            <a:spAutoFit/>
          </a:bodyPr>
          <a:lstStyle/>
          <a:p>
            <a:r>
              <a:rPr lang="en-US" sz="900" dirty="0">
                <a:latin typeface="Arial Narrow" panose="020B0606020202030204" pitchFamily="34" charset="0"/>
              </a:rPr>
              <a:t>life </a:t>
            </a:r>
          </a:p>
          <a:p>
            <a:r>
              <a:rPr lang="en-US" sz="900" dirty="0">
                <a:latin typeface="Arial Narrow" panose="020B0606020202030204" pitchFamily="34" charset="0"/>
              </a:rPr>
              <a:t>live </a:t>
            </a:r>
          </a:p>
          <a:p>
            <a:r>
              <a:rPr lang="en-US" sz="900" dirty="0">
                <a:latin typeface="Arial Narrow" panose="020B0606020202030204" pitchFamily="34" charset="0"/>
              </a:rPr>
              <a:t>book </a:t>
            </a:r>
          </a:p>
          <a:p>
            <a:r>
              <a:rPr lang="en-US" sz="900" dirty="0">
                <a:latin typeface="Arial Narrow" panose="020B0606020202030204" pitchFamily="34" charset="0"/>
              </a:rPr>
              <a:t>god </a:t>
            </a:r>
          </a:p>
          <a:p>
            <a:r>
              <a:rPr lang="en-US" sz="900" dirty="0">
                <a:latin typeface="Arial Narrow" panose="020B0606020202030204" pitchFamily="34" charset="0"/>
              </a:rPr>
              <a:t>girl </a:t>
            </a:r>
          </a:p>
          <a:p>
            <a:r>
              <a:rPr lang="en-US" sz="900" dirty="0">
                <a:latin typeface="Arial Narrow" panose="020B0606020202030204" pitchFamily="34" charset="0"/>
              </a:rPr>
              <a:t>secret </a:t>
            </a:r>
          </a:p>
          <a:p>
            <a:r>
              <a:rPr lang="en-US" sz="900" dirty="0">
                <a:latin typeface="Arial Narrow" panose="020B0606020202030204" pitchFamily="34" charset="0"/>
              </a:rPr>
              <a:t>make </a:t>
            </a:r>
          </a:p>
          <a:p>
            <a:r>
              <a:rPr lang="en-US" sz="900" dirty="0">
                <a:latin typeface="Arial Narrow" panose="020B0606020202030204" pitchFamily="34" charset="0"/>
              </a:rPr>
              <a:t>want </a:t>
            </a:r>
            <a:endParaRPr lang="es-ES" sz="900" dirty="0">
              <a:latin typeface="Arial Narrow" panose="020B0606020202030204" pitchFamily="34" charset="0"/>
            </a:endParaRPr>
          </a:p>
        </p:txBody>
      </p:sp>
      <p:sp>
        <p:nvSpPr>
          <p:cNvPr id="52" name="CuadroTexto 51"/>
          <p:cNvSpPr txBox="1"/>
          <p:nvPr/>
        </p:nvSpPr>
        <p:spPr>
          <a:xfrm>
            <a:off x="7152882" y="2319141"/>
            <a:ext cx="854765" cy="1200329"/>
          </a:xfrm>
          <a:prstGeom prst="rect">
            <a:avLst/>
          </a:prstGeom>
          <a:noFill/>
        </p:spPr>
        <p:txBody>
          <a:bodyPr wrap="square" rtlCol="0">
            <a:spAutoFit/>
          </a:bodyPr>
          <a:lstStyle/>
          <a:p>
            <a:r>
              <a:rPr lang="en-US" sz="900" dirty="0" err="1">
                <a:latin typeface="Arial Narrow" panose="020B0606020202030204" pitchFamily="34" charset="0"/>
              </a:rPr>
              <a:t>stori</a:t>
            </a:r>
            <a:r>
              <a:rPr lang="en-US" sz="900" dirty="0">
                <a:latin typeface="Arial Narrow" panose="020B0606020202030204" pitchFamily="34" charset="0"/>
              </a:rPr>
              <a:t> </a:t>
            </a:r>
          </a:p>
          <a:p>
            <a:r>
              <a:rPr lang="en-US" sz="900" dirty="0">
                <a:latin typeface="Arial Narrow" panose="020B0606020202030204" pitchFamily="34" charset="0"/>
              </a:rPr>
              <a:t>short </a:t>
            </a:r>
          </a:p>
          <a:p>
            <a:r>
              <a:rPr lang="en-US" sz="900" dirty="0">
                <a:latin typeface="Arial Narrow" panose="020B0606020202030204" pitchFamily="34" charset="0"/>
              </a:rPr>
              <a:t>erotica </a:t>
            </a:r>
          </a:p>
          <a:p>
            <a:r>
              <a:rPr lang="en-US" sz="900" dirty="0">
                <a:latin typeface="Arial Narrow" panose="020B0606020202030204" pitchFamily="34" charset="0"/>
              </a:rPr>
              <a:t>tale </a:t>
            </a:r>
          </a:p>
          <a:p>
            <a:r>
              <a:rPr lang="en-US" sz="900" dirty="0">
                <a:latin typeface="Arial Narrow" panose="020B0606020202030204" pitchFamily="34" charset="0"/>
              </a:rPr>
              <a:t>children </a:t>
            </a:r>
          </a:p>
          <a:p>
            <a:r>
              <a:rPr lang="en-US" sz="900" dirty="0" err="1">
                <a:latin typeface="Arial Narrow" panose="020B0606020202030204" pitchFamily="34" charset="0"/>
              </a:rPr>
              <a:t>erot</a:t>
            </a:r>
            <a:r>
              <a:rPr lang="en-US" sz="900" dirty="0">
                <a:latin typeface="Arial Narrow" panose="020B0606020202030204" pitchFamily="34" charset="0"/>
              </a:rPr>
              <a:t> </a:t>
            </a:r>
          </a:p>
          <a:p>
            <a:r>
              <a:rPr lang="en-US" sz="900" dirty="0">
                <a:latin typeface="Arial Narrow" panose="020B0606020202030204" pitchFamily="34" charset="0"/>
              </a:rPr>
              <a:t>horror </a:t>
            </a:r>
          </a:p>
          <a:p>
            <a:r>
              <a:rPr lang="en-US" sz="900" dirty="0">
                <a:latin typeface="Arial Narrow" panose="020B0606020202030204" pitchFamily="34" charset="0"/>
              </a:rPr>
              <a:t>collect </a:t>
            </a:r>
            <a:endParaRPr lang="es-ES" sz="900" dirty="0">
              <a:latin typeface="Arial Narrow" panose="020B0606020202030204" pitchFamily="34" charset="0"/>
            </a:endParaRPr>
          </a:p>
        </p:txBody>
      </p:sp>
      <p:sp>
        <p:nvSpPr>
          <p:cNvPr id="68" name="CuadroTexto 67"/>
          <p:cNvSpPr txBox="1"/>
          <p:nvPr/>
        </p:nvSpPr>
        <p:spPr>
          <a:xfrm>
            <a:off x="235248" y="4466436"/>
            <a:ext cx="531743" cy="1200329"/>
          </a:xfrm>
          <a:prstGeom prst="rect">
            <a:avLst/>
          </a:prstGeom>
          <a:noFill/>
        </p:spPr>
        <p:txBody>
          <a:bodyPr wrap="square" rtlCol="0">
            <a:spAutoFit/>
          </a:bodyPr>
          <a:lstStyle/>
          <a:p>
            <a:r>
              <a:rPr lang="en-US" sz="900" dirty="0" err="1">
                <a:latin typeface="Arial Narrow" panose="020B0606020202030204" pitchFamily="34" charset="0"/>
              </a:rPr>
              <a:t>dorian</a:t>
            </a:r>
            <a:r>
              <a:rPr lang="en-US" sz="900" dirty="0">
                <a:latin typeface="Arial Narrow" panose="020B0606020202030204" pitchFamily="34" charset="0"/>
              </a:rPr>
              <a:t> gray wild </a:t>
            </a:r>
            <a:r>
              <a:rPr lang="en-US" sz="900" dirty="0" err="1">
                <a:latin typeface="Arial Narrow" panose="020B0606020202030204" pitchFamily="34" charset="0"/>
              </a:rPr>
              <a:t>pictur</a:t>
            </a:r>
            <a:r>
              <a:rPr lang="en-US" sz="900" dirty="0">
                <a:latin typeface="Arial Narrow" panose="020B0606020202030204" pitchFamily="34" charset="0"/>
              </a:rPr>
              <a:t> reader remain paint portrait </a:t>
            </a:r>
            <a:endParaRPr lang="es-ES" sz="900" dirty="0">
              <a:latin typeface="Arial Narrow" panose="020B0606020202030204" pitchFamily="34" charset="0"/>
            </a:endParaRPr>
          </a:p>
        </p:txBody>
      </p:sp>
      <p:sp>
        <p:nvSpPr>
          <p:cNvPr id="69" name="CuadroTexto 68"/>
          <p:cNvSpPr txBox="1"/>
          <p:nvPr/>
        </p:nvSpPr>
        <p:spPr>
          <a:xfrm>
            <a:off x="1174497" y="4466436"/>
            <a:ext cx="576470" cy="1200329"/>
          </a:xfrm>
          <a:prstGeom prst="rect">
            <a:avLst/>
          </a:prstGeom>
          <a:noFill/>
        </p:spPr>
        <p:txBody>
          <a:bodyPr wrap="square" rtlCol="0">
            <a:spAutoFit/>
          </a:bodyPr>
          <a:lstStyle/>
          <a:p>
            <a:r>
              <a:rPr lang="en-US" sz="900" dirty="0" err="1">
                <a:latin typeface="Arial Narrow" panose="020B0606020202030204" pitchFamily="34" charset="0"/>
              </a:rPr>
              <a:t>dorian</a:t>
            </a:r>
            <a:r>
              <a:rPr lang="en-US" sz="900" dirty="0">
                <a:latin typeface="Arial Narrow" panose="020B0606020202030204" pitchFamily="34" charset="0"/>
              </a:rPr>
              <a:t> </a:t>
            </a:r>
            <a:r>
              <a:rPr lang="en-US" sz="900" dirty="0" err="1">
                <a:latin typeface="Arial Narrow" panose="020B0606020202030204" pitchFamily="34" charset="0"/>
              </a:rPr>
              <a:t>beauti</a:t>
            </a:r>
            <a:r>
              <a:rPr lang="en-US" sz="900" dirty="0">
                <a:latin typeface="Arial Narrow" panose="020B0606020202030204" pitchFamily="34" charset="0"/>
              </a:rPr>
              <a:t> portrait </a:t>
            </a:r>
            <a:r>
              <a:rPr lang="en-US" sz="900" dirty="0" err="1">
                <a:latin typeface="Arial Narrow" panose="020B0606020202030204" pitchFamily="34" charset="0"/>
              </a:rPr>
              <a:t>pictur</a:t>
            </a:r>
            <a:r>
              <a:rPr lang="en-US" sz="900" dirty="0">
                <a:latin typeface="Arial Narrow" panose="020B0606020202030204" pitchFamily="34" charset="0"/>
              </a:rPr>
              <a:t> depict gray begin hedonist </a:t>
            </a:r>
            <a:endParaRPr lang="es-ES" sz="900" dirty="0">
              <a:latin typeface="Arial Narrow" panose="020B0606020202030204" pitchFamily="34" charset="0"/>
            </a:endParaRPr>
          </a:p>
        </p:txBody>
      </p:sp>
      <p:sp>
        <p:nvSpPr>
          <p:cNvPr id="70" name="CuadroTexto 69"/>
          <p:cNvSpPr txBox="1"/>
          <p:nvPr/>
        </p:nvSpPr>
        <p:spPr>
          <a:xfrm>
            <a:off x="7724381" y="4466436"/>
            <a:ext cx="715620" cy="1200329"/>
          </a:xfrm>
          <a:prstGeom prst="rect">
            <a:avLst/>
          </a:prstGeom>
          <a:noFill/>
        </p:spPr>
        <p:txBody>
          <a:bodyPr wrap="square" rtlCol="0">
            <a:spAutoFit/>
          </a:bodyPr>
          <a:lstStyle/>
          <a:p>
            <a:r>
              <a:rPr lang="en-US" sz="900" dirty="0">
                <a:latin typeface="Arial Narrow" panose="020B0606020202030204" pitchFamily="34" charset="0"/>
              </a:rPr>
              <a:t>love </a:t>
            </a:r>
          </a:p>
          <a:p>
            <a:r>
              <a:rPr lang="en-US" sz="900" dirty="0">
                <a:latin typeface="Arial Narrow" panose="020B0606020202030204" pitchFamily="34" charset="0"/>
              </a:rPr>
              <a:t>poem </a:t>
            </a:r>
          </a:p>
          <a:p>
            <a:r>
              <a:rPr lang="en-US" sz="900" dirty="0" err="1">
                <a:latin typeface="Arial Narrow" panose="020B0606020202030204" pitchFamily="34" charset="0"/>
              </a:rPr>
              <a:t>marriag</a:t>
            </a:r>
            <a:r>
              <a:rPr lang="en-US" sz="900" dirty="0">
                <a:latin typeface="Arial Narrow" panose="020B0606020202030204" pitchFamily="34" charset="0"/>
              </a:rPr>
              <a:t> relationship heal </a:t>
            </a:r>
          </a:p>
          <a:p>
            <a:r>
              <a:rPr lang="en-US" sz="900" dirty="0">
                <a:latin typeface="Arial Narrow" panose="020B0606020202030204" pitchFamily="34" charset="0"/>
              </a:rPr>
              <a:t>peter </a:t>
            </a:r>
          </a:p>
          <a:p>
            <a:r>
              <a:rPr lang="en-US" sz="900" dirty="0" err="1">
                <a:latin typeface="Arial Narrow" panose="020B0606020202030204" pitchFamily="34" charset="0"/>
              </a:rPr>
              <a:t>richard</a:t>
            </a:r>
            <a:r>
              <a:rPr lang="en-US" sz="900" dirty="0">
                <a:latin typeface="Arial Narrow" panose="020B0606020202030204" pitchFamily="34" charset="0"/>
              </a:rPr>
              <a:t> </a:t>
            </a:r>
          </a:p>
          <a:p>
            <a:r>
              <a:rPr lang="en-US" sz="900" dirty="0" err="1">
                <a:latin typeface="Arial Narrow" panose="020B0606020202030204" pitchFamily="34" charset="0"/>
              </a:rPr>
              <a:t>romant</a:t>
            </a:r>
            <a:r>
              <a:rPr lang="en-US" sz="900" dirty="0">
                <a:latin typeface="Arial Narrow" panose="020B0606020202030204" pitchFamily="34" charset="0"/>
              </a:rPr>
              <a:t> </a:t>
            </a:r>
            <a:endParaRPr lang="es-ES" sz="900" dirty="0">
              <a:latin typeface="Arial Narrow" panose="020B0606020202030204" pitchFamily="34" charset="0"/>
            </a:endParaRPr>
          </a:p>
        </p:txBody>
      </p:sp>
      <p:sp>
        <p:nvSpPr>
          <p:cNvPr id="71" name="CuadroTexto 70"/>
          <p:cNvSpPr txBox="1"/>
          <p:nvPr/>
        </p:nvSpPr>
        <p:spPr>
          <a:xfrm>
            <a:off x="8397755" y="4456911"/>
            <a:ext cx="854765" cy="1200329"/>
          </a:xfrm>
          <a:prstGeom prst="rect">
            <a:avLst/>
          </a:prstGeom>
          <a:noFill/>
        </p:spPr>
        <p:txBody>
          <a:bodyPr wrap="square" rtlCol="0">
            <a:spAutoFit/>
          </a:bodyPr>
          <a:lstStyle/>
          <a:p>
            <a:r>
              <a:rPr lang="es-ES" sz="900" dirty="0" err="1">
                <a:latin typeface="Arial Narrow" panose="020B0606020202030204" pitchFamily="34" charset="0"/>
              </a:rPr>
              <a:t>stori</a:t>
            </a:r>
            <a:r>
              <a:rPr lang="es-ES" sz="900" dirty="0">
                <a:latin typeface="Arial Narrow" panose="020B0606020202030204" pitchFamily="34" charset="0"/>
              </a:rPr>
              <a:t> </a:t>
            </a:r>
          </a:p>
          <a:p>
            <a:r>
              <a:rPr lang="es-ES" sz="900" dirty="0">
                <a:latin typeface="Arial Narrow" panose="020B0606020202030204" pitchFamily="34" charset="0"/>
              </a:rPr>
              <a:t>short </a:t>
            </a:r>
          </a:p>
          <a:p>
            <a:r>
              <a:rPr lang="es-ES" sz="900" dirty="0" err="1">
                <a:latin typeface="Arial Narrow" panose="020B0606020202030204" pitchFamily="34" charset="0"/>
              </a:rPr>
              <a:t>erotica</a:t>
            </a:r>
            <a:r>
              <a:rPr lang="es-ES" sz="900" dirty="0">
                <a:latin typeface="Arial Narrow" panose="020B0606020202030204" pitchFamily="34" charset="0"/>
              </a:rPr>
              <a:t> </a:t>
            </a:r>
          </a:p>
          <a:p>
            <a:r>
              <a:rPr lang="es-ES" sz="900" dirty="0">
                <a:latin typeface="Arial Narrow" panose="020B0606020202030204" pitchFamily="34" charset="0"/>
              </a:rPr>
              <a:t>sexi </a:t>
            </a:r>
          </a:p>
          <a:p>
            <a:r>
              <a:rPr lang="es-ES" sz="900" dirty="0" err="1">
                <a:latin typeface="Arial Narrow" panose="020B0606020202030204" pitchFamily="34" charset="0"/>
              </a:rPr>
              <a:t>night</a:t>
            </a:r>
            <a:r>
              <a:rPr lang="es-ES" sz="900" dirty="0">
                <a:latin typeface="Arial Narrow" panose="020B0606020202030204" pitchFamily="34" charset="0"/>
              </a:rPr>
              <a:t> </a:t>
            </a:r>
          </a:p>
          <a:p>
            <a:r>
              <a:rPr lang="es-ES" sz="900" dirty="0" err="1">
                <a:latin typeface="Arial Narrow" panose="020B0606020202030204" pitchFamily="34" charset="0"/>
              </a:rPr>
              <a:t>erot</a:t>
            </a:r>
            <a:r>
              <a:rPr lang="es-ES" sz="900" dirty="0">
                <a:latin typeface="Arial Narrow" panose="020B0606020202030204" pitchFamily="34" charset="0"/>
              </a:rPr>
              <a:t> </a:t>
            </a:r>
          </a:p>
          <a:p>
            <a:r>
              <a:rPr lang="es-ES" sz="900" dirty="0" err="1">
                <a:latin typeface="Arial Narrow" panose="020B0606020202030204" pitchFamily="34" charset="0"/>
              </a:rPr>
              <a:t>adult</a:t>
            </a:r>
            <a:r>
              <a:rPr lang="es-ES" sz="900" dirty="0">
                <a:latin typeface="Arial Narrow" panose="020B0606020202030204" pitchFamily="34" charset="0"/>
              </a:rPr>
              <a:t> </a:t>
            </a:r>
          </a:p>
          <a:p>
            <a:r>
              <a:rPr lang="es-ES" sz="900" dirty="0" err="1">
                <a:latin typeface="Arial Narrow" panose="020B0606020202030204" pitchFamily="34" charset="0"/>
              </a:rPr>
              <a:t>romanc</a:t>
            </a:r>
            <a:r>
              <a:rPr lang="es-ES" sz="900" dirty="0">
                <a:latin typeface="Arial Narrow" panose="020B0606020202030204" pitchFamily="34" charset="0"/>
              </a:rPr>
              <a:t> </a:t>
            </a:r>
          </a:p>
        </p:txBody>
      </p:sp>
      <p:sp>
        <p:nvSpPr>
          <p:cNvPr id="72" name="CuadroTexto 71"/>
          <p:cNvSpPr txBox="1"/>
          <p:nvPr/>
        </p:nvSpPr>
        <p:spPr>
          <a:xfrm>
            <a:off x="737174" y="4466436"/>
            <a:ext cx="541683" cy="1338828"/>
          </a:xfrm>
          <a:prstGeom prst="rect">
            <a:avLst/>
          </a:prstGeom>
          <a:noFill/>
        </p:spPr>
        <p:txBody>
          <a:bodyPr wrap="square" rtlCol="0">
            <a:spAutoFit/>
          </a:bodyPr>
          <a:lstStyle/>
          <a:p>
            <a:r>
              <a:rPr lang="en-US" sz="900" dirty="0">
                <a:latin typeface="Arial Narrow" panose="020B0606020202030204" pitchFamily="34" charset="0"/>
              </a:rPr>
              <a:t>life </a:t>
            </a:r>
          </a:p>
          <a:p>
            <a:r>
              <a:rPr lang="en-US" sz="900" dirty="0">
                <a:latin typeface="Arial Narrow" panose="020B0606020202030204" pitchFamily="34" charset="0"/>
              </a:rPr>
              <a:t>book live </a:t>
            </a:r>
          </a:p>
          <a:p>
            <a:r>
              <a:rPr lang="en-US" sz="900" dirty="0">
                <a:latin typeface="Arial Narrow" panose="020B0606020202030204" pitchFamily="34" charset="0"/>
              </a:rPr>
              <a:t>time world make god </a:t>
            </a:r>
            <a:r>
              <a:rPr lang="en-US" sz="900" dirty="0" err="1">
                <a:latin typeface="Arial Narrow" panose="020B0606020202030204" pitchFamily="34" charset="0"/>
              </a:rPr>
              <a:t>famili</a:t>
            </a:r>
            <a:r>
              <a:rPr lang="en-US" sz="900" dirty="0">
                <a:latin typeface="Arial Narrow" panose="020B0606020202030204" pitchFamily="34" charset="0"/>
              </a:rPr>
              <a:t> </a:t>
            </a:r>
            <a:r>
              <a:rPr lang="es-ES" sz="900" dirty="0">
                <a:latin typeface="Arial Narrow" panose="020B0606020202030204" pitchFamily="34" charset="0"/>
              </a:rPr>
              <a:t>	</a:t>
            </a:r>
          </a:p>
        </p:txBody>
      </p:sp>
      <p:sp>
        <p:nvSpPr>
          <p:cNvPr id="73" name="CuadroTexto 72"/>
          <p:cNvSpPr txBox="1"/>
          <p:nvPr/>
        </p:nvSpPr>
        <p:spPr>
          <a:xfrm>
            <a:off x="1686363" y="4466436"/>
            <a:ext cx="651013" cy="1200329"/>
          </a:xfrm>
          <a:prstGeom prst="rect">
            <a:avLst/>
          </a:prstGeom>
          <a:noFill/>
        </p:spPr>
        <p:txBody>
          <a:bodyPr wrap="square" rtlCol="0">
            <a:spAutoFit/>
          </a:bodyPr>
          <a:lstStyle/>
          <a:p>
            <a:r>
              <a:rPr lang="es-ES" sz="900" dirty="0">
                <a:latin typeface="Arial Narrow" panose="020B0606020202030204" pitchFamily="34" charset="0"/>
              </a:rPr>
              <a:t>sex </a:t>
            </a:r>
          </a:p>
          <a:p>
            <a:r>
              <a:rPr lang="es-ES" sz="900" dirty="0">
                <a:latin typeface="Arial Narrow" panose="020B0606020202030204" pitchFamily="34" charset="0"/>
              </a:rPr>
              <a:t>sexual </a:t>
            </a:r>
            <a:r>
              <a:rPr lang="es-ES" sz="900" dirty="0" err="1">
                <a:latin typeface="Arial Narrow" panose="020B0606020202030204" pitchFamily="34" charset="0"/>
              </a:rPr>
              <a:t>men</a:t>
            </a:r>
            <a:r>
              <a:rPr lang="es-ES" sz="900" dirty="0">
                <a:latin typeface="Arial Narrow" panose="020B0606020202030204" pitchFamily="34" charset="0"/>
              </a:rPr>
              <a:t> </a:t>
            </a:r>
          </a:p>
          <a:p>
            <a:r>
              <a:rPr lang="es-ES" sz="900" dirty="0" err="1">
                <a:latin typeface="Arial Narrow" panose="020B0606020202030204" pitchFamily="34" charset="0"/>
              </a:rPr>
              <a:t>male</a:t>
            </a:r>
            <a:r>
              <a:rPr lang="es-ES" sz="900" dirty="0">
                <a:latin typeface="Arial Narrow" panose="020B0606020202030204" pitchFamily="34" charset="0"/>
              </a:rPr>
              <a:t> </a:t>
            </a:r>
          </a:p>
          <a:p>
            <a:r>
              <a:rPr lang="es-ES" sz="900" dirty="0" err="1">
                <a:latin typeface="Arial Narrow" panose="020B0606020202030204" pitchFamily="34" charset="0"/>
              </a:rPr>
              <a:t>adult</a:t>
            </a:r>
            <a:r>
              <a:rPr lang="es-ES" sz="900" dirty="0">
                <a:latin typeface="Arial Narrow" panose="020B0606020202030204" pitchFamily="34" charset="0"/>
              </a:rPr>
              <a:t> </a:t>
            </a:r>
            <a:r>
              <a:rPr lang="es-ES" sz="900" dirty="0" err="1">
                <a:latin typeface="Arial Narrow" panose="020B0606020202030204" pitchFamily="34" charset="0"/>
              </a:rPr>
              <a:t>enlighten</a:t>
            </a:r>
            <a:r>
              <a:rPr lang="es-ES" sz="900" dirty="0">
                <a:latin typeface="Arial Narrow" panose="020B0606020202030204" pitchFamily="34" charset="0"/>
              </a:rPr>
              <a:t> bodi </a:t>
            </a:r>
            <a:r>
              <a:rPr lang="es-ES" sz="900" dirty="0" err="1">
                <a:latin typeface="Arial Narrow" panose="020B0606020202030204" pitchFamily="34" charset="0"/>
              </a:rPr>
              <a:t>character</a:t>
            </a:r>
            <a:r>
              <a:rPr lang="es-ES" sz="900" dirty="0">
                <a:latin typeface="Arial Narrow" panose="020B0606020202030204" pitchFamily="34" charset="0"/>
              </a:rPr>
              <a:t> </a:t>
            </a:r>
          </a:p>
        </p:txBody>
      </p:sp>
      <p:sp>
        <p:nvSpPr>
          <p:cNvPr id="74" name="CuadroTexto 73"/>
          <p:cNvSpPr txBox="1"/>
          <p:nvPr/>
        </p:nvSpPr>
        <p:spPr>
          <a:xfrm>
            <a:off x="2337376" y="4466436"/>
            <a:ext cx="646044" cy="1200329"/>
          </a:xfrm>
          <a:prstGeom prst="rect">
            <a:avLst/>
          </a:prstGeom>
          <a:noFill/>
        </p:spPr>
        <p:txBody>
          <a:bodyPr wrap="square" rtlCol="0">
            <a:spAutoFit/>
          </a:bodyPr>
          <a:lstStyle/>
          <a:p>
            <a:r>
              <a:rPr lang="en-US" sz="900" dirty="0">
                <a:latin typeface="Arial Narrow" panose="020B0606020202030204" pitchFamily="34" charset="0"/>
              </a:rPr>
              <a:t>book student </a:t>
            </a:r>
            <a:r>
              <a:rPr lang="en-US" sz="900" dirty="0" err="1">
                <a:latin typeface="Arial Narrow" panose="020B0606020202030204" pitchFamily="34" charset="0"/>
              </a:rPr>
              <a:t>mathemat</a:t>
            </a:r>
            <a:r>
              <a:rPr lang="en-US" sz="900" dirty="0">
                <a:latin typeface="Arial Narrow" panose="020B0606020202030204" pitchFamily="34" charset="0"/>
              </a:rPr>
              <a:t> </a:t>
            </a:r>
            <a:r>
              <a:rPr lang="en-US" sz="900" dirty="0" err="1">
                <a:latin typeface="Arial Narrow" panose="020B0606020202030204" pitchFamily="34" charset="0"/>
              </a:rPr>
              <a:t>scienc</a:t>
            </a:r>
            <a:r>
              <a:rPr lang="en-US" sz="900" dirty="0">
                <a:latin typeface="Arial Narrow" panose="020B0606020202030204" pitchFamily="34" charset="0"/>
              </a:rPr>
              <a:t> </a:t>
            </a:r>
            <a:r>
              <a:rPr lang="en-US" sz="900" dirty="0" err="1">
                <a:latin typeface="Arial Narrow" panose="020B0606020202030204" pitchFamily="34" charset="0"/>
              </a:rPr>
              <a:t>engin</a:t>
            </a:r>
            <a:r>
              <a:rPr lang="en-US" sz="900" dirty="0">
                <a:latin typeface="Arial Narrow" panose="020B0606020202030204" pitchFamily="34" charset="0"/>
              </a:rPr>
              <a:t> </a:t>
            </a:r>
          </a:p>
          <a:p>
            <a:r>
              <a:rPr lang="en-US" sz="900" dirty="0">
                <a:latin typeface="Arial Narrow" panose="020B0606020202030204" pitchFamily="34" charset="0"/>
              </a:rPr>
              <a:t>use </a:t>
            </a:r>
          </a:p>
          <a:p>
            <a:r>
              <a:rPr lang="en-US" sz="900" dirty="0" err="1">
                <a:latin typeface="Arial Narrow" panose="020B0606020202030204" pitchFamily="34" charset="0"/>
              </a:rPr>
              <a:t>practic</a:t>
            </a:r>
            <a:r>
              <a:rPr lang="en-US" sz="900" dirty="0">
                <a:latin typeface="Arial Narrow" panose="020B0606020202030204" pitchFamily="34" charset="0"/>
              </a:rPr>
              <a:t> </a:t>
            </a:r>
            <a:r>
              <a:rPr lang="en-US" sz="900" dirty="0" err="1">
                <a:latin typeface="Arial Narrow" panose="020B0606020202030204" pitchFamily="34" charset="0"/>
              </a:rPr>
              <a:t>studi</a:t>
            </a:r>
            <a:r>
              <a:rPr lang="en-US" sz="900" dirty="0">
                <a:latin typeface="Arial Narrow" panose="020B0606020202030204" pitchFamily="34" charset="0"/>
              </a:rPr>
              <a:t> </a:t>
            </a:r>
            <a:endParaRPr lang="es-ES" sz="900" dirty="0">
              <a:latin typeface="Arial Narrow" panose="020B0606020202030204" pitchFamily="34" charset="0"/>
            </a:endParaRPr>
          </a:p>
        </p:txBody>
      </p:sp>
      <p:sp>
        <p:nvSpPr>
          <p:cNvPr id="75" name="CuadroTexto 74"/>
          <p:cNvSpPr txBox="1"/>
          <p:nvPr/>
        </p:nvSpPr>
        <p:spPr>
          <a:xfrm>
            <a:off x="2983420" y="4466436"/>
            <a:ext cx="534225" cy="1200329"/>
          </a:xfrm>
          <a:prstGeom prst="rect">
            <a:avLst/>
          </a:prstGeom>
          <a:noFill/>
        </p:spPr>
        <p:txBody>
          <a:bodyPr wrap="square" rtlCol="0">
            <a:spAutoFit/>
          </a:bodyPr>
          <a:lstStyle/>
          <a:p>
            <a:r>
              <a:rPr lang="en-US" sz="900" dirty="0" err="1">
                <a:latin typeface="Arial Narrow" panose="020B0606020202030204" pitchFamily="34" charset="0"/>
              </a:rPr>
              <a:t>vampir</a:t>
            </a:r>
            <a:r>
              <a:rPr lang="en-US" sz="900" dirty="0">
                <a:latin typeface="Arial Narrow" panose="020B0606020202030204" pitchFamily="34" charset="0"/>
              </a:rPr>
              <a:t> journal book twilight legend </a:t>
            </a:r>
            <a:r>
              <a:rPr lang="en-US" sz="900" dirty="0" err="1">
                <a:latin typeface="Arial Narrow" panose="020B0606020202030204" pitchFamily="34" charset="0"/>
              </a:rPr>
              <a:t>rachel</a:t>
            </a:r>
            <a:r>
              <a:rPr lang="en-US" sz="900" dirty="0">
                <a:latin typeface="Arial Narrow" panose="020B0606020202030204" pitchFamily="34" charset="0"/>
              </a:rPr>
              <a:t> </a:t>
            </a:r>
            <a:r>
              <a:rPr lang="en-US" sz="900" dirty="0" err="1">
                <a:latin typeface="Arial Narrow" panose="020B0606020202030204" pitchFamily="34" charset="0"/>
              </a:rPr>
              <a:t>diari</a:t>
            </a:r>
            <a:r>
              <a:rPr lang="en-US" sz="900" dirty="0">
                <a:latin typeface="Arial Narrow" panose="020B0606020202030204" pitchFamily="34" charset="0"/>
              </a:rPr>
              <a:t> </a:t>
            </a:r>
            <a:r>
              <a:rPr lang="en-US" sz="900" dirty="0" err="1">
                <a:latin typeface="Arial Narrow" panose="020B0606020202030204" pitchFamily="34" charset="0"/>
              </a:rPr>
              <a:t>seri</a:t>
            </a:r>
            <a:r>
              <a:rPr lang="en-US" sz="900" dirty="0">
                <a:latin typeface="Arial Narrow" panose="020B0606020202030204" pitchFamily="34" charset="0"/>
              </a:rPr>
              <a:t> </a:t>
            </a:r>
            <a:endParaRPr lang="es-ES" sz="900" dirty="0">
              <a:latin typeface="Arial Narrow" panose="020B0606020202030204" pitchFamily="34" charset="0"/>
            </a:endParaRPr>
          </a:p>
        </p:txBody>
      </p:sp>
      <p:sp>
        <p:nvSpPr>
          <p:cNvPr id="76" name="CuadroTexto 75"/>
          <p:cNvSpPr txBox="1"/>
          <p:nvPr/>
        </p:nvSpPr>
        <p:spPr>
          <a:xfrm>
            <a:off x="3517646" y="4466436"/>
            <a:ext cx="646044" cy="1200329"/>
          </a:xfrm>
          <a:prstGeom prst="rect">
            <a:avLst/>
          </a:prstGeom>
          <a:noFill/>
        </p:spPr>
        <p:txBody>
          <a:bodyPr wrap="square" rtlCol="0">
            <a:spAutoFit/>
          </a:bodyPr>
          <a:lstStyle/>
          <a:p>
            <a:r>
              <a:rPr lang="es-ES" sz="900" dirty="0" err="1">
                <a:latin typeface="Arial Narrow" panose="020B0606020202030204" pitchFamily="34" charset="0"/>
              </a:rPr>
              <a:t>shade</a:t>
            </a:r>
            <a:r>
              <a:rPr lang="es-ES" sz="900" dirty="0">
                <a:latin typeface="Arial Narrow" panose="020B0606020202030204" pitchFamily="34" charset="0"/>
              </a:rPr>
              <a:t> </a:t>
            </a:r>
          </a:p>
          <a:p>
            <a:r>
              <a:rPr lang="es-ES" sz="900" dirty="0" err="1">
                <a:latin typeface="Arial Narrow" panose="020B0606020202030204" pitchFamily="34" charset="0"/>
              </a:rPr>
              <a:t>fifti</a:t>
            </a:r>
            <a:r>
              <a:rPr lang="es-ES" sz="900" dirty="0">
                <a:latin typeface="Arial Narrow" panose="020B0606020202030204" pitchFamily="34" charset="0"/>
              </a:rPr>
              <a:t> </a:t>
            </a:r>
          </a:p>
          <a:p>
            <a:r>
              <a:rPr lang="es-ES" sz="900" dirty="0">
                <a:latin typeface="Arial Narrow" panose="020B0606020202030204" pitchFamily="34" charset="0"/>
              </a:rPr>
              <a:t>grey </a:t>
            </a:r>
            <a:r>
              <a:rPr lang="es-ES" sz="900" dirty="0" err="1">
                <a:latin typeface="Arial Narrow" panose="020B0606020202030204" pitchFamily="34" charset="0"/>
              </a:rPr>
              <a:t>christian</a:t>
            </a:r>
            <a:r>
              <a:rPr lang="es-ES" sz="900" dirty="0">
                <a:latin typeface="Arial Narrow" panose="020B0606020202030204" pitchFamily="34" charset="0"/>
              </a:rPr>
              <a:t> </a:t>
            </a:r>
            <a:r>
              <a:rPr lang="es-ES" sz="900" dirty="0" err="1">
                <a:latin typeface="Arial Narrow" panose="020B0606020202030204" pitchFamily="34" charset="0"/>
              </a:rPr>
              <a:t>ana</a:t>
            </a:r>
            <a:r>
              <a:rPr lang="es-ES" sz="900" dirty="0">
                <a:latin typeface="Arial Narrow" panose="020B0606020202030204" pitchFamily="34" charset="0"/>
              </a:rPr>
              <a:t> </a:t>
            </a:r>
          </a:p>
          <a:p>
            <a:r>
              <a:rPr lang="es-ES" sz="900" dirty="0" err="1">
                <a:latin typeface="Arial Narrow" panose="020B0606020202030204" pitchFamily="34" charset="0"/>
              </a:rPr>
              <a:t>steel</a:t>
            </a:r>
            <a:r>
              <a:rPr lang="es-ES" sz="900" dirty="0">
                <a:latin typeface="Arial Narrow" panose="020B0606020202030204" pitchFamily="34" charset="0"/>
              </a:rPr>
              <a:t> anastasia </a:t>
            </a:r>
            <a:r>
              <a:rPr lang="es-ES" sz="900" dirty="0" err="1">
                <a:latin typeface="Arial Narrow" panose="020B0606020202030204" pitchFamily="34" charset="0"/>
              </a:rPr>
              <a:t>darker</a:t>
            </a:r>
            <a:r>
              <a:rPr lang="es-ES" sz="900" dirty="0">
                <a:latin typeface="Arial Narrow" panose="020B0606020202030204" pitchFamily="34" charset="0"/>
              </a:rPr>
              <a:t> </a:t>
            </a:r>
          </a:p>
        </p:txBody>
      </p:sp>
      <p:sp>
        <p:nvSpPr>
          <p:cNvPr id="77" name="CuadroTexto 76"/>
          <p:cNvSpPr txBox="1"/>
          <p:nvPr/>
        </p:nvSpPr>
        <p:spPr>
          <a:xfrm>
            <a:off x="4113993" y="4466436"/>
            <a:ext cx="598835" cy="1200329"/>
          </a:xfrm>
          <a:prstGeom prst="rect">
            <a:avLst/>
          </a:prstGeom>
          <a:noFill/>
        </p:spPr>
        <p:txBody>
          <a:bodyPr wrap="square" rtlCol="0">
            <a:spAutoFit/>
          </a:bodyPr>
          <a:lstStyle/>
          <a:p>
            <a:r>
              <a:rPr lang="en-US" sz="900" dirty="0" err="1">
                <a:latin typeface="Arial Narrow" panose="020B0606020202030204" pitchFamily="34" charset="0"/>
              </a:rPr>
              <a:t>bibl</a:t>
            </a:r>
            <a:r>
              <a:rPr lang="en-US" sz="900" dirty="0">
                <a:latin typeface="Arial Narrow" panose="020B0606020202030204" pitchFamily="34" charset="0"/>
              </a:rPr>
              <a:t> nameless hero </a:t>
            </a:r>
            <a:r>
              <a:rPr lang="en-US" sz="900" dirty="0" err="1">
                <a:latin typeface="Arial Narrow" panose="020B0606020202030204" pitchFamily="34" charset="0"/>
              </a:rPr>
              <a:t>histori</a:t>
            </a:r>
            <a:r>
              <a:rPr lang="en-US" sz="900" dirty="0">
                <a:latin typeface="Arial Narrow" panose="020B0606020202030204" pitchFamily="34" charset="0"/>
              </a:rPr>
              <a:t> </a:t>
            </a:r>
            <a:r>
              <a:rPr lang="en-US" sz="900" dirty="0" err="1">
                <a:latin typeface="Arial Narrow" panose="020B0606020202030204" pitchFamily="34" charset="0"/>
              </a:rPr>
              <a:t>holi</a:t>
            </a:r>
            <a:r>
              <a:rPr lang="en-US" sz="900" dirty="0">
                <a:latin typeface="Arial Narrow" panose="020B0606020202030204" pitchFamily="34" charset="0"/>
              </a:rPr>
              <a:t> heaven way </a:t>
            </a:r>
          </a:p>
          <a:p>
            <a:r>
              <a:rPr lang="en-US" sz="900" dirty="0">
                <a:latin typeface="Arial Narrow" panose="020B0606020202030204" pitchFamily="34" charset="0"/>
              </a:rPr>
              <a:t>god </a:t>
            </a:r>
            <a:endParaRPr lang="es-ES" sz="900" dirty="0">
              <a:latin typeface="Arial Narrow" panose="020B0606020202030204" pitchFamily="34" charset="0"/>
            </a:endParaRPr>
          </a:p>
        </p:txBody>
      </p:sp>
      <p:sp>
        <p:nvSpPr>
          <p:cNvPr id="78" name="CuadroTexto 77"/>
          <p:cNvSpPr txBox="1"/>
          <p:nvPr/>
        </p:nvSpPr>
        <p:spPr>
          <a:xfrm>
            <a:off x="4710342" y="4466436"/>
            <a:ext cx="854765" cy="1200329"/>
          </a:xfrm>
          <a:prstGeom prst="rect">
            <a:avLst/>
          </a:prstGeom>
          <a:noFill/>
        </p:spPr>
        <p:txBody>
          <a:bodyPr wrap="square" rtlCol="0">
            <a:spAutoFit/>
          </a:bodyPr>
          <a:lstStyle/>
          <a:p>
            <a:r>
              <a:rPr lang="en-US" sz="900" dirty="0" err="1">
                <a:latin typeface="Arial Narrow" panose="020B0606020202030204" pitchFamily="34" charset="0"/>
              </a:rPr>
              <a:t>english</a:t>
            </a:r>
            <a:r>
              <a:rPr lang="en-US" sz="900" dirty="0">
                <a:latin typeface="Arial Narrow" panose="020B0606020202030204" pitchFamily="34" charset="0"/>
              </a:rPr>
              <a:t> </a:t>
            </a:r>
          </a:p>
          <a:p>
            <a:r>
              <a:rPr lang="en-US" sz="900" dirty="0" err="1">
                <a:latin typeface="Arial Narrow" panose="020B0606020202030204" pitchFamily="34" charset="0"/>
              </a:rPr>
              <a:t>languag</a:t>
            </a:r>
            <a:r>
              <a:rPr lang="en-US" sz="900" dirty="0">
                <a:latin typeface="Arial Narrow" panose="020B0606020202030204" pitchFamily="34" charset="0"/>
              </a:rPr>
              <a:t> </a:t>
            </a:r>
            <a:r>
              <a:rPr lang="en-US" sz="900" dirty="0" err="1">
                <a:latin typeface="Arial Narrow" panose="020B0606020202030204" pitchFamily="34" charset="0"/>
              </a:rPr>
              <a:t>dictionari</a:t>
            </a:r>
            <a:r>
              <a:rPr lang="en-US" sz="900" dirty="0">
                <a:latin typeface="Arial Narrow" panose="020B0606020202030204" pitchFamily="34" charset="0"/>
              </a:rPr>
              <a:t> </a:t>
            </a:r>
          </a:p>
          <a:p>
            <a:r>
              <a:rPr lang="en-US" sz="900" dirty="0">
                <a:latin typeface="Arial Narrow" panose="020B0606020202030204" pitchFamily="34" charset="0"/>
              </a:rPr>
              <a:t>word </a:t>
            </a:r>
          </a:p>
          <a:p>
            <a:r>
              <a:rPr lang="en-US" sz="900" dirty="0">
                <a:latin typeface="Arial Narrow" panose="020B0606020202030204" pitchFamily="34" charset="0"/>
              </a:rPr>
              <a:t>oxford </a:t>
            </a:r>
          </a:p>
          <a:p>
            <a:r>
              <a:rPr lang="en-US" sz="900" dirty="0" err="1">
                <a:latin typeface="Arial Narrow" panose="020B0606020202030204" pitchFamily="34" charset="0"/>
              </a:rPr>
              <a:t>tagalog</a:t>
            </a:r>
            <a:r>
              <a:rPr lang="en-US" sz="900" dirty="0">
                <a:latin typeface="Arial Narrow" panose="020B0606020202030204" pitchFamily="34" charset="0"/>
              </a:rPr>
              <a:t> grammar </a:t>
            </a:r>
          </a:p>
          <a:p>
            <a:r>
              <a:rPr lang="en-US" sz="900" dirty="0">
                <a:latin typeface="Arial Narrow" panose="020B0606020202030204" pitchFamily="34" charset="0"/>
              </a:rPr>
              <a:t>use </a:t>
            </a:r>
            <a:endParaRPr lang="es-ES" sz="900" dirty="0">
              <a:latin typeface="Arial Narrow" panose="020B0606020202030204" pitchFamily="34" charset="0"/>
            </a:endParaRPr>
          </a:p>
        </p:txBody>
      </p:sp>
      <p:sp>
        <p:nvSpPr>
          <p:cNvPr id="79" name="CuadroTexto 78"/>
          <p:cNvSpPr txBox="1"/>
          <p:nvPr/>
        </p:nvSpPr>
        <p:spPr>
          <a:xfrm>
            <a:off x="5356387" y="4466436"/>
            <a:ext cx="854765" cy="1200329"/>
          </a:xfrm>
          <a:prstGeom prst="rect">
            <a:avLst/>
          </a:prstGeom>
          <a:noFill/>
        </p:spPr>
        <p:txBody>
          <a:bodyPr wrap="square" rtlCol="0">
            <a:spAutoFit/>
          </a:bodyPr>
          <a:lstStyle/>
          <a:p>
            <a:r>
              <a:rPr lang="en-US" sz="900" dirty="0" err="1">
                <a:latin typeface="Arial Narrow" panose="020B0606020202030204" pitchFamily="34" charset="0"/>
              </a:rPr>
              <a:t>harri</a:t>
            </a:r>
            <a:r>
              <a:rPr lang="en-US" sz="900" dirty="0">
                <a:latin typeface="Arial Narrow" panose="020B0606020202030204" pitchFamily="34" charset="0"/>
              </a:rPr>
              <a:t> </a:t>
            </a:r>
          </a:p>
          <a:p>
            <a:r>
              <a:rPr lang="en-US" sz="900" dirty="0">
                <a:latin typeface="Arial Narrow" panose="020B0606020202030204" pitchFamily="34" charset="0"/>
              </a:rPr>
              <a:t>potter </a:t>
            </a:r>
          </a:p>
          <a:p>
            <a:r>
              <a:rPr lang="en-US" sz="900" dirty="0">
                <a:latin typeface="Arial Narrow" panose="020B0606020202030204" pitchFamily="34" charset="0"/>
              </a:rPr>
              <a:t>shall </a:t>
            </a:r>
          </a:p>
          <a:p>
            <a:r>
              <a:rPr lang="en-US" sz="900" dirty="0">
                <a:latin typeface="Arial Narrow" panose="020B0606020202030204" pitchFamily="34" charset="0"/>
              </a:rPr>
              <a:t>lord </a:t>
            </a:r>
          </a:p>
          <a:p>
            <a:r>
              <a:rPr lang="en-US" sz="900" dirty="0" err="1">
                <a:latin typeface="Arial Narrow" panose="020B0606020202030204" pitchFamily="34" charset="0"/>
              </a:rPr>
              <a:t>leav</a:t>
            </a:r>
            <a:r>
              <a:rPr lang="en-US" sz="900" dirty="0">
                <a:latin typeface="Arial Narrow" panose="020B0606020202030204" pitchFamily="34" charset="0"/>
              </a:rPr>
              <a:t> </a:t>
            </a:r>
          </a:p>
          <a:p>
            <a:r>
              <a:rPr lang="en-US" sz="900" dirty="0">
                <a:latin typeface="Arial Narrow" panose="020B0606020202030204" pitchFamily="34" charset="0"/>
              </a:rPr>
              <a:t>sky </a:t>
            </a:r>
          </a:p>
          <a:p>
            <a:r>
              <a:rPr lang="en-US" sz="900" dirty="0">
                <a:latin typeface="Arial Narrow" panose="020B0606020202030204" pitchFamily="34" charset="0"/>
              </a:rPr>
              <a:t>drive </a:t>
            </a:r>
          </a:p>
          <a:p>
            <a:r>
              <a:rPr lang="en-US" sz="900" dirty="0">
                <a:latin typeface="Arial Narrow" panose="020B0606020202030204" pitchFamily="34" charset="0"/>
              </a:rPr>
              <a:t>breath </a:t>
            </a:r>
            <a:endParaRPr lang="es-ES" sz="900" dirty="0">
              <a:latin typeface="Arial Narrow" panose="020B0606020202030204" pitchFamily="34" charset="0"/>
            </a:endParaRPr>
          </a:p>
        </p:txBody>
      </p:sp>
      <p:sp>
        <p:nvSpPr>
          <p:cNvPr id="80" name="CuadroTexto 79"/>
          <p:cNvSpPr txBox="1"/>
          <p:nvPr/>
        </p:nvSpPr>
        <p:spPr>
          <a:xfrm>
            <a:off x="5865763" y="4466436"/>
            <a:ext cx="854765" cy="1200329"/>
          </a:xfrm>
          <a:prstGeom prst="rect">
            <a:avLst/>
          </a:prstGeom>
          <a:noFill/>
        </p:spPr>
        <p:txBody>
          <a:bodyPr wrap="square" rtlCol="0">
            <a:spAutoFit/>
          </a:bodyPr>
          <a:lstStyle/>
          <a:p>
            <a:r>
              <a:rPr lang="en-US" sz="900" dirty="0" err="1">
                <a:latin typeface="Arial Narrow" panose="020B0606020202030204" pitchFamily="34" charset="0"/>
              </a:rPr>
              <a:t>shakespear</a:t>
            </a:r>
            <a:r>
              <a:rPr lang="en-US" sz="900" dirty="0">
                <a:latin typeface="Arial Narrow" panose="020B0606020202030204" pitchFamily="34" charset="0"/>
              </a:rPr>
              <a:t> </a:t>
            </a:r>
            <a:r>
              <a:rPr lang="en-US" sz="900" dirty="0" err="1">
                <a:latin typeface="Arial Narrow" panose="020B0606020202030204" pitchFamily="34" charset="0"/>
              </a:rPr>
              <a:t>romeo</a:t>
            </a:r>
            <a:r>
              <a:rPr lang="en-US" sz="900" dirty="0">
                <a:latin typeface="Arial Narrow" panose="020B0606020202030204" pitchFamily="34" charset="0"/>
              </a:rPr>
              <a:t> </a:t>
            </a:r>
          </a:p>
          <a:p>
            <a:r>
              <a:rPr lang="en-US" sz="900" dirty="0">
                <a:latin typeface="Arial Narrow" panose="020B0606020202030204" pitchFamily="34" charset="0"/>
              </a:rPr>
              <a:t>play </a:t>
            </a:r>
          </a:p>
          <a:p>
            <a:r>
              <a:rPr lang="en-US" sz="900" dirty="0" err="1">
                <a:latin typeface="Arial Narrow" panose="020B0606020202030204" pitchFamily="34" charset="0"/>
              </a:rPr>
              <a:t>juliet</a:t>
            </a:r>
            <a:r>
              <a:rPr lang="en-US" sz="900" dirty="0">
                <a:latin typeface="Arial Narrow" panose="020B0606020202030204" pitchFamily="34" charset="0"/>
              </a:rPr>
              <a:t> </a:t>
            </a:r>
          </a:p>
          <a:p>
            <a:r>
              <a:rPr lang="en-US" sz="900" dirty="0" err="1">
                <a:latin typeface="Arial Narrow" panose="020B0606020202030204" pitchFamily="34" charset="0"/>
              </a:rPr>
              <a:t>william</a:t>
            </a:r>
            <a:r>
              <a:rPr lang="en-US" sz="900" dirty="0">
                <a:latin typeface="Arial Narrow" panose="020B0606020202030204" pitchFamily="34" charset="0"/>
              </a:rPr>
              <a:t> </a:t>
            </a:r>
          </a:p>
          <a:p>
            <a:r>
              <a:rPr lang="en-US" sz="900" dirty="0" err="1">
                <a:latin typeface="Arial Narrow" panose="020B0606020202030204" pitchFamily="34" charset="0"/>
              </a:rPr>
              <a:t>othello</a:t>
            </a:r>
            <a:r>
              <a:rPr lang="en-US" sz="900" dirty="0">
                <a:latin typeface="Arial Narrow" panose="020B0606020202030204" pitchFamily="34" charset="0"/>
              </a:rPr>
              <a:t> </a:t>
            </a:r>
          </a:p>
          <a:p>
            <a:r>
              <a:rPr lang="en-US" sz="900" dirty="0" err="1">
                <a:latin typeface="Arial Narrow" panose="020B0606020202030204" pitchFamily="34" charset="0"/>
              </a:rPr>
              <a:t>colour</a:t>
            </a:r>
            <a:r>
              <a:rPr lang="en-US" sz="900" dirty="0">
                <a:latin typeface="Arial Narrow" panose="020B0606020202030204" pitchFamily="34" charset="0"/>
              </a:rPr>
              <a:t> classroom </a:t>
            </a:r>
            <a:endParaRPr lang="es-ES" sz="900" dirty="0">
              <a:latin typeface="Arial Narrow" panose="020B0606020202030204" pitchFamily="34" charset="0"/>
            </a:endParaRPr>
          </a:p>
        </p:txBody>
      </p:sp>
      <p:sp>
        <p:nvSpPr>
          <p:cNvPr id="81" name="CuadroTexto 80"/>
          <p:cNvSpPr txBox="1"/>
          <p:nvPr/>
        </p:nvSpPr>
        <p:spPr>
          <a:xfrm>
            <a:off x="6536657" y="4466436"/>
            <a:ext cx="854765" cy="1061829"/>
          </a:xfrm>
          <a:prstGeom prst="rect">
            <a:avLst/>
          </a:prstGeom>
          <a:noFill/>
        </p:spPr>
        <p:txBody>
          <a:bodyPr wrap="square" rtlCol="0">
            <a:spAutoFit/>
          </a:bodyPr>
          <a:lstStyle/>
          <a:p>
            <a:r>
              <a:rPr lang="es-ES" sz="900" dirty="0" err="1">
                <a:latin typeface="Arial Narrow" panose="020B0606020202030204" pitchFamily="34" charset="0"/>
              </a:rPr>
              <a:t>histori</a:t>
            </a:r>
            <a:r>
              <a:rPr lang="es-ES" sz="900" dirty="0">
                <a:latin typeface="Arial Narrow" panose="020B0606020202030204" pitchFamily="34" charset="0"/>
              </a:rPr>
              <a:t> </a:t>
            </a:r>
          </a:p>
          <a:p>
            <a:r>
              <a:rPr lang="es-ES" sz="900" dirty="0" err="1">
                <a:latin typeface="Arial Narrow" panose="020B0606020202030204" pitchFamily="34" charset="0"/>
              </a:rPr>
              <a:t>cultur</a:t>
            </a:r>
            <a:r>
              <a:rPr lang="es-ES" sz="900" dirty="0">
                <a:latin typeface="Arial Narrow" panose="020B0606020202030204" pitchFamily="34" charset="0"/>
              </a:rPr>
              <a:t> </a:t>
            </a:r>
          </a:p>
          <a:p>
            <a:r>
              <a:rPr lang="es-ES" sz="900" dirty="0" err="1">
                <a:latin typeface="Arial Narrow" panose="020B0606020202030204" pitchFamily="34" charset="0"/>
              </a:rPr>
              <a:t>polit</a:t>
            </a:r>
            <a:r>
              <a:rPr lang="es-ES" sz="900" dirty="0">
                <a:latin typeface="Arial Narrow" panose="020B0606020202030204" pitchFamily="34" charset="0"/>
              </a:rPr>
              <a:t> </a:t>
            </a:r>
          </a:p>
          <a:p>
            <a:r>
              <a:rPr lang="es-ES" sz="900" dirty="0" err="1">
                <a:latin typeface="Arial Narrow" panose="020B0606020202030204" pitchFamily="34" charset="0"/>
              </a:rPr>
              <a:t>studi</a:t>
            </a:r>
            <a:r>
              <a:rPr lang="es-ES" sz="900" dirty="0">
                <a:latin typeface="Arial Narrow" panose="020B0606020202030204" pitchFamily="34" charset="0"/>
              </a:rPr>
              <a:t> </a:t>
            </a:r>
          </a:p>
          <a:p>
            <a:r>
              <a:rPr lang="es-ES" sz="900" dirty="0" err="1">
                <a:latin typeface="Arial Narrow" panose="020B0606020202030204" pitchFamily="34" charset="0"/>
              </a:rPr>
              <a:t>war</a:t>
            </a:r>
            <a:r>
              <a:rPr lang="es-ES" sz="900" dirty="0">
                <a:latin typeface="Arial Narrow" panose="020B0606020202030204" pitchFamily="34" charset="0"/>
              </a:rPr>
              <a:t> </a:t>
            </a:r>
          </a:p>
          <a:p>
            <a:r>
              <a:rPr lang="es-ES" sz="900" dirty="0" err="1">
                <a:latin typeface="Arial Narrow" panose="020B0606020202030204" pitchFamily="34" charset="0"/>
              </a:rPr>
              <a:t>american</a:t>
            </a:r>
            <a:r>
              <a:rPr lang="es-ES" sz="900" dirty="0">
                <a:latin typeface="Arial Narrow" panose="020B0606020202030204" pitchFamily="34" charset="0"/>
              </a:rPr>
              <a:t> social </a:t>
            </a:r>
          </a:p>
          <a:p>
            <a:r>
              <a:rPr lang="es-ES" sz="900" dirty="0" err="1">
                <a:latin typeface="Arial Narrow" panose="020B0606020202030204" pitchFamily="34" charset="0"/>
              </a:rPr>
              <a:t>centuri</a:t>
            </a:r>
            <a:r>
              <a:rPr lang="es-ES" sz="900" dirty="0">
                <a:latin typeface="Arial Narrow" panose="020B0606020202030204" pitchFamily="34" charset="0"/>
              </a:rPr>
              <a:t> </a:t>
            </a:r>
          </a:p>
        </p:txBody>
      </p:sp>
      <p:sp>
        <p:nvSpPr>
          <p:cNvPr id="82" name="CuadroTexto 81"/>
          <p:cNvSpPr txBox="1"/>
          <p:nvPr/>
        </p:nvSpPr>
        <p:spPr>
          <a:xfrm>
            <a:off x="7152882" y="4466436"/>
            <a:ext cx="854765" cy="1200329"/>
          </a:xfrm>
          <a:prstGeom prst="rect">
            <a:avLst/>
          </a:prstGeom>
          <a:noFill/>
        </p:spPr>
        <p:txBody>
          <a:bodyPr wrap="square" rtlCol="0">
            <a:spAutoFit/>
          </a:bodyPr>
          <a:lstStyle/>
          <a:p>
            <a:r>
              <a:rPr lang="en-US" sz="900" dirty="0">
                <a:latin typeface="Arial Narrow" panose="020B0606020202030204" pitchFamily="34" charset="0"/>
              </a:rPr>
              <a:t>law </a:t>
            </a:r>
          </a:p>
          <a:p>
            <a:r>
              <a:rPr lang="en-US" sz="900" dirty="0">
                <a:latin typeface="Arial Narrow" panose="020B0606020202030204" pitchFamily="34" charset="0"/>
              </a:rPr>
              <a:t>legal </a:t>
            </a:r>
          </a:p>
          <a:p>
            <a:r>
              <a:rPr lang="en-US" sz="900" dirty="0" err="1">
                <a:latin typeface="Arial Narrow" panose="020B0606020202030204" pitchFamily="34" charset="0"/>
              </a:rPr>
              <a:t>dictionari</a:t>
            </a:r>
            <a:r>
              <a:rPr lang="en-US" sz="900" dirty="0">
                <a:latin typeface="Arial Narrow" panose="020B0606020202030204" pitchFamily="34" charset="0"/>
              </a:rPr>
              <a:t> </a:t>
            </a:r>
          </a:p>
          <a:p>
            <a:r>
              <a:rPr lang="en-US" sz="900" dirty="0" err="1">
                <a:latin typeface="Arial Narrow" panose="020B0606020202030204" pitchFamily="34" charset="0"/>
              </a:rPr>
              <a:t>entri</a:t>
            </a:r>
            <a:r>
              <a:rPr lang="en-US" sz="900" dirty="0">
                <a:latin typeface="Arial Narrow" panose="020B0606020202030204" pitchFamily="34" charset="0"/>
              </a:rPr>
              <a:t> </a:t>
            </a:r>
          </a:p>
          <a:p>
            <a:r>
              <a:rPr lang="en-US" sz="900" dirty="0" err="1">
                <a:latin typeface="Arial Narrow" panose="020B0606020202030204" pitchFamily="34" charset="0"/>
              </a:rPr>
              <a:t>sourc</a:t>
            </a:r>
            <a:r>
              <a:rPr lang="en-US" sz="900" dirty="0">
                <a:latin typeface="Arial Narrow" panose="020B0606020202030204" pitchFamily="34" charset="0"/>
              </a:rPr>
              <a:t> </a:t>
            </a:r>
          </a:p>
          <a:p>
            <a:r>
              <a:rPr lang="en-US" sz="900" dirty="0">
                <a:latin typeface="Arial Narrow" panose="020B0606020202030204" pitchFamily="34" charset="0"/>
              </a:rPr>
              <a:t>crime </a:t>
            </a:r>
          </a:p>
          <a:p>
            <a:r>
              <a:rPr lang="en-US" sz="900" dirty="0">
                <a:latin typeface="Arial Narrow" panose="020B0606020202030204" pitchFamily="34" charset="0"/>
              </a:rPr>
              <a:t>term </a:t>
            </a:r>
          </a:p>
          <a:p>
            <a:r>
              <a:rPr lang="en-US" sz="900" dirty="0">
                <a:latin typeface="Arial Narrow" panose="020B0606020202030204" pitchFamily="34" charset="0"/>
              </a:rPr>
              <a:t>inform </a:t>
            </a:r>
            <a:endParaRPr lang="es-ES" sz="900" dirty="0">
              <a:latin typeface="Arial Narrow" panose="020B0606020202030204" pitchFamily="34" charset="0"/>
            </a:endParaRPr>
          </a:p>
        </p:txBody>
      </p:sp>
      <p:sp>
        <p:nvSpPr>
          <p:cNvPr id="83" name="CuadroTexto 82"/>
          <p:cNvSpPr txBox="1"/>
          <p:nvPr/>
        </p:nvSpPr>
        <p:spPr>
          <a:xfrm>
            <a:off x="235248" y="4249074"/>
            <a:ext cx="606290"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0:</a:t>
            </a:r>
          </a:p>
        </p:txBody>
      </p:sp>
      <p:sp>
        <p:nvSpPr>
          <p:cNvPr id="84" name="CuadroTexto 83"/>
          <p:cNvSpPr txBox="1"/>
          <p:nvPr/>
        </p:nvSpPr>
        <p:spPr>
          <a:xfrm>
            <a:off x="1174497" y="4249074"/>
            <a:ext cx="576470"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2:</a:t>
            </a:r>
          </a:p>
        </p:txBody>
      </p:sp>
      <p:sp>
        <p:nvSpPr>
          <p:cNvPr id="85" name="CuadroTexto 84"/>
          <p:cNvSpPr txBox="1"/>
          <p:nvPr/>
        </p:nvSpPr>
        <p:spPr>
          <a:xfrm>
            <a:off x="7724381" y="4249074"/>
            <a:ext cx="715620"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13:</a:t>
            </a:r>
          </a:p>
        </p:txBody>
      </p:sp>
      <p:sp>
        <p:nvSpPr>
          <p:cNvPr id="86" name="CuadroTexto 85"/>
          <p:cNvSpPr txBox="1"/>
          <p:nvPr/>
        </p:nvSpPr>
        <p:spPr>
          <a:xfrm>
            <a:off x="8397755" y="4239549"/>
            <a:ext cx="854765"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14:</a:t>
            </a:r>
          </a:p>
        </p:txBody>
      </p:sp>
      <p:sp>
        <p:nvSpPr>
          <p:cNvPr id="87" name="CuadroTexto 86"/>
          <p:cNvSpPr txBox="1"/>
          <p:nvPr/>
        </p:nvSpPr>
        <p:spPr>
          <a:xfrm>
            <a:off x="737174" y="4249074"/>
            <a:ext cx="541683"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1:</a:t>
            </a:r>
          </a:p>
        </p:txBody>
      </p:sp>
      <p:sp>
        <p:nvSpPr>
          <p:cNvPr id="88" name="CuadroTexto 87"/>
          <p:cNvSpPr txBox="1"/>
          <p:nvPr/>
        </p:nvSpPr>
        <p:spPr>
          <a:xfrm>
            <a:off x="1686363" y="4249074"/>
            <a:ext cx="651013"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3:</a:t>
            </a:r>
          </a:p>
        </p:txBody>
      </p:sp>
      <p:sp>
        <p:nvSpPr>
          <p:cNvPr id="89" name="CuadroTexto 88"/>
          <p:cNvSpPr txBox="1"/>
          <p:nvPr/>
        </p:nvSpPr>
        <p:spPr>
          <a:xfrm>
            <a:off x="2337376" y="4249074"/>
            <a:ext cx="646044"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4:</a:t>
            </a:r>
          </a:p>
        </p:txBody>
      </p:sp>
      <p:sp>
        <p:nvSpPr>
          <p:cNvPr id="90" name="CuadroTexto 89"/>
          <p:cNvSpPr txBox="1"/>
          <p:nvPr/>
        </p:nvSpPr>
        <p:spPr>
          <a:xfrm>
            <a:off x="2983420" y="4249074"/>
            <a:ext cx="643559"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5:</a:t>
            </a:r>
          </a:p>
        </p:txBody>
      </p:sp>
      <p:sp>
        <p:nvSpPr>
          <p:cNvPr id="91" name="CuadroTexto 90"/>
          <p:cNvSpPr txBox="1"/>
          <p:nvPr/>
        </p:nvSpPr>
        <p:spPr>
          <a:xfrm>
            <a:off x="3517646" y="4249074"/>
            <a:ext cx="646044"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6:</a:t>
            </a:r>
          </a:p>
        </p:txBody>
      </p:sp>
      <p:sp>
        <p:nvSpPr>
          <p:cNvPr id="92" name="CuadroTexto 91"/>
          <p:cNvSpPr txBox="1"/>
          <p:nvPr/>
        </p:nvSpPr>
        <p:spPr>
          <a:xfrm>
            <a:off x="4113993" y="4249074"/>
            <a:ext cx="598835"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7:</a:t>
            </a:r>
          </a:p>
        </p:txBody>
      </p:sp>
      <p:sp>
        <p:nvSpPr>
          <p:cNvPr id="93" name="CuadroTexto 92"/>
          <p:cNvSpPr txBox="1"/>
          <p:nvPr/>
        </p:nvSpPr>
        <p:spPr>
          <a:xfrm>
            <a:off x="4710342" y="4249074"/>
            <a:ext cx="854765"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8:</a:t>
            </a:r>
          </a:p>
        </p:txBody>
      </p:sp>
      <p:sp>
        <p:nvSpPr>
          <p:cNvPr id="94" name="CuadroTexto 93"/>
          <p:cNvSpPr txBox="1"/>
          <p:nvPr/>
        </p:nvSpPr>
        <p:spPr>
          <a:xfrm>
            <a:off x="5356387" y="4249074"/>
            <a:ext cx="854765"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9:</a:t>
            </a:r>
          </a:p>
        </p:txBody>
      </p:sp>
      <p:sp>
        <p:nvSpPr>
          <p:cNvPr id="95" name="CuadroTexto 94"/>
          <p:cNvSpPr txBox="1"/>
          <p:nvPr/>
        </p:nvSpPr>
        <p:spPr>
          <a:xfrm>
            <a:off x="5865763" y="4249074"/>
            <a:ext cx="854765"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10:</a:t>
            </a:r>
          </a:p>
        </p:txBody>
      </p:sp>
      <p:sp>
        <p:nvSpPr>
          <p:cNvPr id="96" name="CuadroTexto 95"/>
          <p:cNvSpPr txBox="1"/>
          <p:nvPr/>
        </p:nvSpPr>
        <p:spPr>
          <a:xfrm>
            <a:off x="6536657" y="4249074"/>
            <a:ext cx="854765"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11:</a:t>
            </a:r>
          </a:p>
        </p:txBody>
      </p:sp>
      <p:sp>
        <p:nvSpPr>
          <p:cNvPr id="97" name="CuadroTexto 96"/>
          <p:cNvSpPr txBox="1"/>
          <p:nvPr/>
        </p:nvSpPr>
        <p:spPr>
          <a:xfrm>
            <a:off x="7130519" y="4239549"/>
            <a:ext cx="854765"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12:</a:t>
            </a:r>
          </a:p>
        </p:txBody>
      </p:sp>
      <p:sp>
        <p:nvSpPr>
          <p:cNvPr id="130" name="Rectángulo 129"/>
          <p:cNvSpPr/>
          <p:nvPr/>
        </p:nvSpPr>
        <p:spPr>
          <a:xfrm>
            <a:off x="281587" y="379478"/>
            <a:ext cx="8301440" cy="523220"/>
          </a:xfrm>
          <a:prstGeom prst="rect">
            <a:avLst/>
          </a:prstGeom>
        </p:spPr>
        <p:txBody>
          <a:bodyPr wrap="none">
            <a:spAutoFit/>
          </a:bodyPr>
          <a:lstStyle/>
          <a:p>
            <a:r>
              <a:rPr lang="es-ES" sz="2800" b="1" dirty="0" smtClean="0">
                <a:solidFill>
                  <a:schemeClr val="tx2"/>
                </a:solidFill>
                <a:latin typeface="Arial Narrow" panose="020B0606020202030204" pitchFamily="34" charset="0"/>
              </a:rPr>
              <a:t>NMF </a:t>
            </a:r>
            <a:r>
              <a:rPr lang="es-ES" sz="2800" b="1" dirty="0" err="1" smtClean="0">
                <a:solidFill>
                  <a:schemeClr val="tx2"/>
                </a:solidFill>
                <a:latin typeface="Arial Narrow" panose="020B0606020202030204" pitchFamily="34" charset="0"/>
              </a:rPr>
              <a:t>Topic</a:t>
            </a:r>
            <a:r>
              <a:rPr lang="es-ES" sz="2800" b="1" dirty="0" smtClean="0">
                <a:solidFill>
                  <a:schemeClr val="tx2"/>
                </a:solidFill>
                <a:latin typeface="Arial Narrow" panose="020B0606020202030204" pitchFamily="34" charset="0"/>
              </a:rPr>
              <a:t> </a:t>
            </a:r>
            <a:r>
              <a:rPr lang="es-ES" sz="2800" b="1" dirty="0" err="1" smtClean="0">
                <a:solidFill>
                  <a:schemeClr val="tx2"/>
                </a:solidFill>
                <a:latin typeface="Arial Narrow" panose="020B0606020202030204" pitchFamily="34" charset="0"/>
              </a:rPr>
              <a:t>classification</a:t>
            </a:r>
            <a:r>
              <a:rPr lang="es-ES" sz="2800" b="1" dirty="0" smtClean="0">
                <a:solidFill>
                  <a:schemeClr val="tx2"/>
                </a:solidFill>
                <a:latin typeface="Arial Narrow" panose="020B0606020202030204" pitchFamily="34" charset="0"/>
              </a:rPr>
              <a:t> : Complete Train vs. </a:t>
            </a:r>
            <a:r>
              <a:rPr lang="es-ES" sz="2800" b="1" dirty="0" err="1" smtClean="0">
                <a:solidFill>
                  <a:schemeClr val="tx2"/>
                </a:solidFill>
                <a:latin typeface="Arial Narrow" panose="020B0606020202030204" pitchFamily="34" charset="0"/>
              </a:rPr>
              <a:t>Best</a:t>
            </a:r>
            <a:r>
              <a:rPr lang="es-ES" sz="2800" b="1" dirty="0" smtClean="0">
                <a:solidFill>
                  <a:schemeClr val="tx2"/>
                </a:solidFill>
                <a:latin typeface="Arial Narrow" panose="020B0606020202030204" pitchFamily="34" charset="0"/>
              </a:rPr>
              <a:t> Match</a:t>
            </a:r>
            <a:endParaRPr lang="es-ES" sz="2800" b="1" dirty="0">
              <a:solidFill>
                <a:schemeClr val="tx2"/>
              </a:solidFill>
              <a:latin typeface="Arial Narrow" panose="020B0606020202030204" pitchFamily="34" charset="0"/>
            </a:endParaRPr>
          </a:p>
        </p:txBody>
      </p:sp>
      <p:sp>
        <p:nvSpPr>
          <p:cNvPr id="129" name="Rectángulo 128"/>
          <p:cNvSpPr/>
          <p:nvPr/>
        </p:nvSpPr>
        <p:spPr>
          <a:xfrm>
            <a:off x="239513" y="1495817"/>
            <a:ext cx="8610998" cy="276999"/>
          </a:xfrm>
          <a:prstGeom prst="rect">
            <a:avLst/>
          </a:prstGeom>
          <a:solidFill>
            <a:schemeClr val="tx2"/>
          </a:solidFill>
        </p:spPr>
        <p:txBody>
          <a:bodyPr wrap="square">
            <a:spAutoFit/>
          </a:bodyPr>
          <a:lstStyle/>
          <a:p>
            <a:pPr algn="ctr"/>
            <a:r>
              <a:rPr lang="es-ES" sz="1200" b="1" dirty="0" smtClean="0">
                <a:solidFill>
                  <a:schemeClr val="bg1"/>
                </a:solidFill>
                <a:latin typeface="Arial Narrow" panose="020B0606020202030204" pitchFamily="34" charset="0"/>
              </a:rPr>
              <a:t>NMF Complete Train (Time 15’’, </a:t>
            </a:r>
            <a:r>
              <a:rPr lang="es-ES" sz="1200" b="1" dirty="0" err="1" smtClean="0">
                <a:solidFill>
                  <a:schemeClr val="bg1"/>
                </a:solidFill>
                <a:latin typeface="Arial Narrow" panose="020B0606020202030204" pitchFamily="34" charset="0"/>
              </a:rPr>
              <a:t>words</a:t>
            </a:r>
            <a:r>
              <a:rPr lang="es-ES" sz="1200" b="1" dirty="0" smtClean="0">
                <a:solidFill>
                  <a:schemeClr val="bg1"/>
                </a:solidFill>
                <a:latin typeface="Arial Narrow" panose="020B0606020202030204" pitchFamily="34" charset="0"/>
              </a:rPr>
              <a:t> </a:t>
            </a:r>
            <a:r>
              <a:rPr lang="es-ES" sz="1200" b="1" dirty="0" err="1" smtClean="0">
                <a:solidFill>
                  <a:schemeClr val="bg1"/>
                </a:solidFill>
                <a:latin typeface="Arial Narrow" panose="020B0606020202030204" pitchFamily="34" charset="0"/>
              </a:rPr>
              <a:t>average</a:t>
            </a:r>
            <a:r>
              <a:rPr lang="es-ES" sz="1200" b="1" dirty="0" smtClean="0">
                <a:solidFill>
                  <a:schemeClr val="bg1"/>
                </a:solidFill>
                <a:latin typeface="Arial Narrow" panose="020B0606020202030204" pitchFamily="34" charset="0"/>
              </a:rPr>
              <a:t> 214) </a:t>
            </a:r>
            <a:endParaRPr lang="es-ES" sz="1200" b="1" dirty="0">
              <a:solidFill>
                <a:schemeClr val="bg1"/>
              </a:solidFill>
              <a:latin typeface="Arial Narrow" panose="020B0606020202030204" pitchFamily="34" charset="0"/>
            </a:endParaRPr>
          </a:p>
        </p:txBody>
      </p:sp>
      <p:sp>
        <p:nvSpPr>
          <p:cNvPr id="131" name="Rectángulo 130"/>
          <p:cNvSpPr/>
          <p:nvPr/>
        </p:nvSpPr>
        <p:spPr>
          <a:xfrm>
            <a:off x="281587" y="3932054"/>
            <a:ext cx="8610998" cy="276999"/>
          </a:xfrm>
          <a:prstGeom prst="rect">
            <a:avLst/>
          </a:prstGeom>
          <a:solidFill>
            <a:schemeClr val="tx2"/>
          </a:solidFill>
        </p:spPr>
        <p:txBody>
          <a:bodyPr wrap="square">
            <a:spAutoFit/>
          </a:bodyPr>
          <a:lstStyle/>
          <a:p>
            <a:pPr algn="ctr"/>
            <a:r>
              <a:rPr lang="es-ES" sz="1200" b="1" dirty="0" smtClean="0">
                <a:solidFill>
                  <a:schemeClr val="bg1"/>
                </a:solidFill>
                <a:latin typeface="Arial Narrow" panose="020B0606020202030204" pitchFamily="34" charset="0"/>
              </a:rPr>
              <a:t>NMF </a:t>
            </a:r>
            <a:r>
              <a:rPr lang="es-ES" sz="1200" b="1" dirty="0" err="1" smtClean="0">
                <a:solidFill>
                  <a:schemeClr val="bg1"/>
                </a:solidFill>
                <a:latin typeface="Arial Narrow" panose="020B0606020202030204" pitchFamily="34" charset="0"/>
              </a:rPr>
              <a:t>Best</a:t>
            </a:r>
            <a:r>
              <a:rPr lang="es-ES" sz="1200" b="1" dirty="0" smtClean="0">
                <a:solidFill>
                  <a:schemeClr val="bg1"/>
                </a:solidFill>
                <a:latin typeface="Arial Narrow" panose="020B0606020202030204" pitchFamily="34" charset="0"/>
              </a:rPr>
              <a:t> Match </a:t>
            </a:r>
            <a:r>
              <a:rPr lang="es-ES" sz="1200" b="1" dirty="0">
                <a:solidFill>
                  <a:schemeClr val="bg1"/>
                </a:solidFill>
                <a:latin typeface="Arial Narrow" panose="020B0606020202030204" pitchFamily="34" charset="0"/>
              </a:rPr>
              <a:t>(Time 15</a:t>
            </a:r>
            <a:r>
              <a:rPr lang="es-ES" sz="1200" b="1" dirty="0" smtClean="0">
                <a:solidFill>
                  <a:schemeClr val="bg1"/>
                </a:solidFill>
                <a:latin typeface="Arial Narrow" panose="020B0606020202030204" pitchFamily="34" charset="0"/>
              </a:rPr>
              <a:t>’’, </a:t>
            </a:r>
            <a:r>
              <a:rPr lang="es-ES" sz="1200" b="1" dirty="0" err="1" smtClean="0">
                <a:solidFill>
                  <a:schemeClr val="bg1"/>
                </a:solidFill>
                <a:latin typeface="Arial Narrow" panose="020B0606020202030204" pitchFamily="34" charset="0"/>
              </a:rPr>
              <a:t>words</a:t>
            </a:r>
            <a:r>
              <a:rPr lang="es-ES" sz="1200" b="1" dirty="0" smtClean="0">
                <a:solidFill>
                  <a:schemeClr val="bg1"/>
                </a:solidFill>
                <a:latin typeface="Arial Narrow" panose="020B0606020202030204" pitchFamily="34" charset="0"/>
              </a:rPr>
              <a:t> </a:t>
            </a:r>
            <a:r>
              <a:rPr lang="es-ES" sz="1200" b="1" dirty="0" err="1" smtClean="0">
                <a:solidFill>
                  <a:schemeClr val="bg1"/>
                </a:solidFill>
                <a:latin typeface="Arial Narrow" panose="020B0606020202030204" pitchFamily="34" charset="0"/>
              </a:rPr>
              <a:t>average</a:t>
            </a:r>
            <a:r>
              <a:rPr lang="es-ES" sz="1200" b="1" dirty="0" smtClean="0">
                <a:solidFill>
                  <a:schemeClr val="bg1"/>
                </a:solidFill>
                <a:latin typeface="Arial Narrow" panose="020B0606020202030204" pitchFamily="34" charset="0"/>
              </a:rPr>
              <a:t> 92)</a:t>
            </a:r>
            <a:endParaRPr lang="es-ES" sz="1200" b="1" dirty="0">
              <a:solidFill>
                <a:schemeClr val="bg1"/>
              </a:solidFill>
              <a:latin typeface="Arial Narrow" panose="020B0606020202030204" pitchFamily="34" charset="0"/>
            </a:endParaRPr>
          </a:p>
        </p:txBody>
      </p:sp>
      <p:sp>
        <p:nvSpPr>
          <p:cNvPr id="98" name="CuadroTexto 82"/>
          <p:cNvSpPr txBox="1"/>
          <p:nvPr/>
        </p:nvSpPr>
        <p:spPr>
          <a:xfrm>
            <a:off x="202812" y="1901231"/>
            <a:ext cx="606290"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0:</a:t>
            </a:r>
          </a:p>
        </p:txBody>
      </p:sp>
      <p:sp>
        <p:nvSpPr>
          <p:cNvPr id="132" name="CuadroTexto 86"/>
          <p:cNvSpPr txBox="1"/>
          <p:nvPr/>
        </p:nvSpPr>
        <p:spPr>
          <a:xfrm>
            <a:off x="668708" y="1901516"/>
            <a:ext cx="541683"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1:</a:t>
            </a:r>
          </a:p>
        </p:txBody>
      </p:sp>
      <p:sp>
        <p:nvSpPr>
          <p:cNvPr id="133" name="CuadroTexto 83"/>
          <p:cNvSpPr txBox="1"/>
          <p:nvPr/>
        </p:nvSpPr>
        <p:spPr>
          <a:xfrm>
            <a:off x="1262949" y="1907282"/>
            <a:ext cx="576470"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2:</a:t>
            </a:r>
          </a:p>
        </p:txBody>
      </p:sp>
      <p:sp>
        <p:nvSpPr>
          <p:cNvPr id="134" name="CuadroTexto 87"/>
          <p:cNvSpPr txBox="1"/>
          <p:nvPr/>
        </p:nvSpPr>
        <p:spPr>
          <a:xfrm>
            <a:off x="1829239" y="1901231"/>
            <a:ext cx="651013"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3:</a:t>
            </a:r>
          </a:p>
        </p:txBody>
      </p:sp>
      <p:sp>
        <p:nvSpPr>
          <p:cNvPr id="135" name="CuadroTexto 88"/>
          <p:cNvSpPr txBox="1"/>
          <p:nvPr/>
        </p:nvSpPr>
        <p:spPr>
          <a:xfrm>
            <a:off x="2359736" y="1898768"/>
            <a:ext cx="646044"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4:</a:t>
            </a:r>
          </a:p>
        </p:txBody>
      </p:sp>
      <p:sp>
        <p:nvSpPr>
          <p:cNvPr id="136" name="CuadroTexto 89"/>
          <p:cNvSpPr txBox="1"/>
          <p:nvPr/>
        </p:nvSpPr>
        <p:spPr>
          <a:xfrm>
            <a:off x="2988391" y="1898768"/>
            <a:ext cx="643559"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5:</a:t>
            </a:r>
          </a:p>
        </p:txBody>
      </p:sp>
      <p:sp>
        <p:nvSpPr>
          <p:cNvPr id="137" name="CuadroTexto 90"/>
          <p:cNvSpPr txBox="1"/>
          <p:nvPr/>
        </p:nvSpPr>
        <p:spPr>
          <a:xfrm>
            <a:off x="3587220" y="1907282"/>
            <a:ext cx="646044"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6:</a:t>
            </a:r>
          </a:p>
        </p:txBody>
      </p:sp>
      <p:sp>
        <p:nvSpPr>
          <p:cNvPr id="138" name="CuadroTexto 91"/>
          <p:cNvSpPr txBox="1"/>
          <p:nvPr/>
        </p:nvSpPr>
        <p:spPr>
          <a:xfrm>
            <a:off x="4183565" y="1898768"/>
            <a:ext cx="598835"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7:</a:t>
            </a:r>
          </a:p>
        </p:txBody>
      </p:sp>
      <p:sp>
        <p:nvSpPr>
          <p:cNvPr id="139" name="CuadroTexto 92"/>
          <p:cNvSpPr txBox="1"/>
          <p:nvPr/>
        </p:nvSpPr>
        <p:spPr>
          <a:xfrm>
            <a:off x="4751341" y="1889665"/>
            <a:ext cx="854765"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8:</a:t>
            </a:r>
          </a:p>
        </p:txBody>
      </p:sp>
      <p:sp>
        <p:nvSpPr>
          <p:cNvPr id="140" name="CuadroTexto 93"/>
          <p:cNvSpPr txBox="1"/>
          <p:nvPr/>
        </p:nvSpPr>
        <p:spPr>
          <a:xfrm>
            <a:off x="5269418" y="1889665"/>
            <a:ext cx="854765"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9:</a:t>
            </a:r>
          </a:p>
        </p:txBody>
      </p:sp>
      <p:sp>
        <p:nvSpPr>
          <p:cNvPr id="141" name="CuadroTexto 94"/>
          <p:cNvSpPr txBox="1"/>
          <p:nvPr/>
        </p:nvSpPr>
        <p:spPr>
          <a:xfrm>
            <a:off x="5814833" y="1898109"/>
            <a:ext cx="854765"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10:</a:t>
            </a:r>
          </a:p>
        </p:txBody>
      </p:sp>
      <p:sp>
        <p:nvSpPr>
          <p:cNvPr id="142" name="CuadroTexto 95"/>
          <p:cNvSpPr txBox="1"/>
          <p:nvPr/>
        </p:nvSpPr>
        <p:spPr>
          <a:xfrm>
            <a:off x="6450942" y="1898109"/>
            <a:ext cx="854765"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11:</a:t>
            </a:r>
          </a:p>
        </p:txBody>
      </p:sp>
      <p:sp>
        <p:nvSpPr>
          <p:cNvPr id="143" name="CuadroTexto 96"/>
          <p:cNvSpPr txBox="1"/>
          <p:nvPr/>
        </p:nvSpPr>
        <p:spPr>
          <a:xfrm>
            <a:off x="7103386" y="1888584"/>
            <a:ext cx="854765"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12:</a:t>
            </a:r>
          </a:p>
        </p:txBody>
      </p:sp>
      <p:sp>
        <p:nvSpPr>
          <p:cNvPr id="144" name="CuadroTexto 84"/>
          <p:cNvSpPr txBox="1"/>
          <p:nvPr/>
        </p:nvSpPr>
        <p:spPr>
          <a:xfrm>
            <a:off x="7694322" y="1868975"/>
            <a:ext cx="715620"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13:</a:t>
            </a:r>
          </a:p>
        </p:txBody>
      </p:sp>
      <p:sp>
        <p:nvSpPr>
          <p:cNvPr id="145" name="CuadroTexto 85"/>
          <p:cNvSpPr txBox="1"/>
          <p:nvPr/>
        </p:nvSpPr>
        <p:spPr>
          <a:xfrm>
            <a:off x="8346766" y="1888584"/>
            <a:ext cx="854765"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14:</a:t>
            </a:r>
          </a:p>
        </p:txBody>
      </p:sp>
    </p:spTree>
    <p:extLst>
      <p:ext uri="{BB962C8B-B14F-4D97-AF65-F5344CB8AC3E}">
        <p14:creationId xmlns:p14="http://schemas.microsoft.com/office/powerpoint/2010/main" val="21140654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uadroTexto 37"/>
          <p:cNvSpPr txBox="1"/>
          <p:nvPr/>
        </p:nvSpPr>
        <p:spPr>
          <a:xfrm>
            <a:off x="214554" y="4431562"/>
            <a:ext cx="531743" cy="1200329"/>
          </a:xfrm>
          <a:prstGeom prst="rect">
            <a:avLst/>
          </a:prstGeom>
          <a:noFill/>
        </p:spPr>
        <p:txBody>
          <a:bodyPr wrap="square" rtlCol="0">
            <a:spAutoFit/>
          </a:bodyPr>
          <a:lstStyle/>
          <a:p>
            <a:r>
              <a:rPr lang="en-US" sz="900" dirty="0" err="1">
                <a:latin typeface="Arial Narrow" panose="020B0606020202030204" pitchFamily="34" charset="0"/>
              </a:rPr>
              <a:t>dorian</a:t>
            </a:r>
            <a:r>
              <a:rPr lang="en-US" sz="900" dirty="0">
                <a:latin typeface="Arial Narrow" panose="020B0606020202030204" pitchFamily="34" charset="0"/>
              </a:rPr>
              <a:t> wild gray </a:t>
            </a:r>
            <a:r>
              <a:rPr lang="en-US" sz="900" dirty="0" err="1">
                <a:latin typeface="Arial Narrow" panose="020B0606020202030204" pitchFamily="34" charset="0"/>
              </a:rPr>
              <a:t>pictur</a:t>
            </a:r>
            <a:r>
              <a:rPr lang="en-US" sz="900" dirty="0">
                <a:latin typeface="Arial Narrow" panose="020B0606020202030204" pitchFamily="34" charset="0"/>
              </a:rPr>
              <a:t> portrait ward </a:t>
            </a:r>
            <a:r>
              <a:rPr lang="en-US" sz="900" dirty="0" err="1">
                <a:latin typeface="Arial Narrow" panose="020B0606020202030204" pitchFamily="34" charset="0"/>
              </a:rPr>
              <a:t>oscar</a:t>
            </a:r>
            <a:r>
              <a:rPr lang="en-US" sz="900" dirty="0">
                <a:latin typeface="Arial Narrow" panose="020B0606020202030204" pitchFamily="34" charset="0"/>
              </a:rPr>
              <a:t> </a:t>
            </a:r>
            <a:r>
              <a:rPr lang="en-US" sz="900" dirty="0" err="1">
                <a:latin typeface="Arial Narrow" panose="020B0606020202030204" pitchFamily="34" charset="0"/>
              </a:rPr>
              <a:t>mr</a:t>
            </a:r>
            <a:r>
              <a:rPr lang="en-US" sz="900" dirty="0">
                <a:latin typeface="Arial Narrow" panose="020B0606020202030204" pitchFamily="34" charset="0"/>
              </a:rPr>
              <a:t> </a:t>
            </a:r>
            <a:endParaRPr lang="es-ES" sz="900" dirty="0">
              <a:latin typeface="Arial Narrow" panose="020B0606020202030204" pitchFamily="34" charset="0"/>
            </a:endParaRPr>
          </a:p>
        </p:txBody>
      </p:sp>
      <p:sp>
        <p:nvSpPr>
          <p:cNvPr id="40" name="CuadroTexto 39"/>
          <p:cNvSpPr txBox="1"/>
          <p:nvPr/>
        </p:nvSpPr>
        <p:spPr>
          <a:xfrm>
            <a:off x="4646006" y="4431562"/>
            <a:ext cx="715620" cy="1200329"/>
          </a:xfrm>
          <a:prstGeom prst="rect">
            <a:avLst/>
          </a:prstGeom>
          <a:noFill/>
        </p:spPr>
        <p:txBody>
          <a:bodyPr wrap="square" rtlCol="0">
            <a:spAutoFit/>
          </a:bodyPr>
          <a:lstStyle/>
          <a:p>
            <a:r>
              <a:rPr lang="en-US" sz="900" dirty="0" err="1">
                <a:latin typeface="Arial Narrow" panose="020B0606020202030204" pitchFamily="34" charset="0"/>
              </a:rPr>
              <a:t>dictionari</a:t>
            </a:r>
            <a:r>
              <a:rPr lang="en-US" sz="900" dirty="0">
                <a:latin typeface="Arial Narrow" panose="020B0606020202030204" pitchFamily="34" charset="0"/>
              </a:rPr>
              <a:t> </a:t>
            </a:r>
            <a:r>
              <a:rPr lang="en-US" sz="900" dirty="0" err="1">
                <a:latin typeface="Arial Narrow" panose="020B0606020202030204" pitchFamily="34" charset="0"/>
              </a:rPr>
              <a:t>english</a:t>
            </a:r>
            <a:r>
              <a:rPr lang="en-US" sz="900" dirty="0">
                <a:latin typeface="Arial Narrow" panose="020B0606020202030204" pitchFamily="34" charset="0"/>
              </a:rPr>
              <a:t> </a:t>
            </a:r>
            <a:r>
              <a:rPr lang="en-US" sz="900" dirty="0" err="1">
                <a:latin typeface="Arial Narrow" panose="020B0606020202030204" pitchFamily="34" charset="0"/>
              </a:rPr>
              <a:t>languag</a:t>
            </a:r>
            <a:r>
              <a:rPr lang="en-US" sz="900" dirty="0">
                <a:latin typeface="Arial Narrow" panose="020B0606020202030204" pitchFamily="34" charset="0"/>
              </a:rPr>
              <a:t> </a:t>
            </a:r>
            <a:r>
              <a:rPr lang="en-US" sz="900" dirty="0" err="1">
                <a:latin typeface="Arial Narrow" panose="020B0606020202030204" pitchFamily="34" charset="0"/>
              </a:rPr>
              <a:t>tagalog</a:t>
            </a:r>
            <a:r>
              <a:rPr lang="en-US" sz="900" dirty="0">
                <a:latin typeface="Arial Narrow" panose="020B0606020202030204" pitchFamily="34" charset="0"/>
              </a:rPr>
              <a:t> word grammar </a:t>
            </a:r>
            <a:r>
              <a:rPr lang="en-US" sz="900" dirty="0" err="1">
                <a:latin typeface="Arial Narrow" panose="020B0606020202030204" pitchFamily="34" charset="0"/>
              </a:rPr>
              <a:t>entri</a:t>
            </a:r>
            <a:r>
              <a:rPr lang="en-US" sz="900" dirty="0">
                <a:latin typeface="Arial Narrow" panose="020B0606020202030204" pitchFamily="34" charset="0"/>
              </a:rPr>
              <a:t> </a:t>
            </a:r>
          </a:p>
          <a:p>
            <a:r>
              <a:rPr lang="en-US" sz="900" dirty="0">
                <a:latin typeface="Arial Narrow" panose="020B0606020202030204" pitchFamily="34" charset="0"/>
              </a:rPr>
              <a:t>law </a:t>
            </a:r>
            <a:endParaRPr lang="es-ES" sz="900" dirty="0">
              <a:latin typeface="Arial Narrow" panose="020B0606020202030204" pitchFamily="34" charset="0"/>
            </a:endParaRPr>
          </a:p>
        </p:txBody>
      </p:sp>
      <p:sp>
        <p:nvSpPr>
          <p:cNvPr id="43" name="CuadroTexto 42"/>
          <p:cNvSpPr txBox="1"/>
          <p:nvPr/>
        </p:nvSpPr>
        <p:spPr>
          <a:xfrm>
            <a:off x="692239" y="4431562"/>
            <a:ext cx="595067" cy="1200329"/>
          </a:xfrm>
          <a:prstGeom prst="rect">
            <a:avLst/>
          </a:prstGeom>
          <a:noFill/>
        </p:spPr>
        <p:txBody>
          <a:bodyPr wrap="square" rtlCol="0">
            <a:spAutoFit/>
          </a:bodyPr>
          <a:lstStyle/>
          <a:p>
            <a:r>
              <a:rPr lang="es-ES" sz="900" dirty="0" err="1">
                <a:latin typeface="Arial Narrow" panose="020B0606020202030204" pitchFamily="34" charset="0"/>
              </a:rPr>
              <a:t>shade</a:t>
            </a:r>
            <a:r>
              <a:rPr lang="es-ES" sz="900" dirty="0">
                <a:latin typeface="Arial Narrow" panose="020B0606020202030204" pitchFamily="34" charset="0"/>
              </a:rPr>
              <a:t> </a:t>
            </a:r>
          </a:p>
          <a:p>
            <a:r>
              <a:rPr lang="es-ES" sz="900" dirty="0" err="1">
                <a:latin typeface="Arial Narrow" panose="020B0606020202030204" pitchFamily="34" charset="0"/>
              </a:rPr>
              <a:t>fifti</a:t>
            </a:r>
            <a:r>
              <a:rPr lang="es-ES" sz="900" dirty="0">
                <a:latin typeface="Arial Narrow" panose="020B0606020202030204" pitchFamily="34" charset="0"/>
              </a:rPr>
              <a:t> </a:t>
            </a:r>
          </a:p>
          <a:p>
            <a:r>
              <a:rPr lang="es-ES" sz="900" dirty="0">
                <a:latin typeface="Arial Narrow" panose="020B0606020202030204" pitchFamily="34" charset="0"/>
              </a:rPr>
              <a:t>grey </a:t>
            </a:r>
            <a:r>
              <a:rPr lang="es-ES" sz="900" dirty="0" err="1">
                <a:latin typeface="Arial Narrow" panose="020B0606020202030204" pitchFamily="34" charset="0"/>
              </a:rPr>
              <a:t>christian</a:t>
            </a:r>
            <a:r>
              <a:rPr lang="es-ES" sz="900" dirty="0">
                <a:latin typeface="Arial Narrow" panose="020B0606020202030204" pitchFamily="34" charset="0"/>
              </a:rPr>
              <a:t> </a:t>
            </a:r>
            <a:r>
              <a:rPr lang="es-ES" sz="900" dirty="0" err="1">
                <a:latin typeface="Arial Narrow" panose="020B0606020202030204" pitchFamily="34" charset="0"/>
              </a:rPr>
              <a:t>ana</a:t>
            </a:r>
            <a:r>
              <a:rPr lang="es-ES" sz="900" dirty="0">
                <a:latin typeface="Arial Narrow" panose="020B0606020202030204" pitchFamily="34" charset="0"/>
              </a:rPr>
              <a:t> anastasia </a:t>
            </a:r>
            <a:r>
              <a:rPr lang="es-ES" sz="900" dirty="0" err="1">
                <a:latin typeface="Arial Narrow" panose="020B0606020202030204" pitchFamily="34" charset="0"/>
              </a:rPr>
              <a:t>steel</a:t>
            </a:r>
            <a:r>
              <a:rPr lang="es-ES" sz="900" dirty="0">
                <a:latin typeface="Arial Narrow" panose="020B0606020202030204" pitchFamily="34" charset="0"/>
              </a:rPr>
              <a:t> </a:t>
            </a:r>
            <a:r>
              <a:rPr lang="es-ES" sz="900" dirty="0" err="1">
                <a:latin typeface="Arial Narrow" panose="020B0606020202030204" pitchFamily="34" charset="0"/>
              </a:rPr>
              <a:t>darker</a:t>
            </a:r>
            <a:r>
              <a:rPr lang="es-ES" sz="900" dirty="0">
                <a:latin typeface="Arial Narrow" panose="020B0606020202030204" pitchFamily="34" charset="0"/>
              </a:rPr>
              <a:t> </a:t>
            </a:r>
          </a:p>
        </p:txBody>
      </p:sp>
      <p:sp>
        <p:nvSpPr>
          <p:cNvPr id="44" name="CuadroTexto 43"/>
          <p:cNvSpPr txBox="1"/>
          <p:nvPr/>
        </p:nvSpPr>
        <p:spPr>
          <a:xfrm>
            <a:off x="5986602" y="4431562"/>
            <a:ext cx="646044" cy="1200329"/>
          </a:xfrm>
          <a:prstGeom prst="rect">
            <a:avLst/>
          </a:prstGeom>
          <a:noFill/>
        </p:spPr>
        <p:txBody>
          <a:bodyPr wrap="square" rtlCol="0">
            <a:spAutoFit/>
          </a:bodyPr>
          <a:lstStyle/>
          <a:p>
            <a:r>
              <a:rPr lang="sv-SE" sz="900" dirty="0">
                <a:latin typeface="Arial Narrow" panose="020B0606020202030204" pitchFamily="34" charset="0"/>
              </a:rPr>
              <a:t>sex </a:t>
            </a:r>
          </a:p>
          <a:p>
            <a:r>
              <a:rPr lang="sv-SE" sz="900" dirty="0">
                <a:latin typeface="Arial Narrow" panose="020B0606020202030204" pitchFamily="34" charset="0"/>
              </a:rPr>
              <a:t>sexual disabl gender patient mark </a:t>
            </a:r>
          </a:p>
          <a:p>
            <a:r>
              <a:rPr lang="sv-SE" sz="900" dirty="0">
                <a:latin typeface="Arial Narrow" panose="020B0606020202030204" pitchFamily="34" charset="0"/>
              </a:rPr>
              <a:t>men </a:t>
            </a:r>
          </a:p>
          <a:p>
            <a:r>
              <a:rPr lang="sv-SE" sz="900" dirty="0">
                <a:latin typeface="Arial Narrow" panose="020B0606020202030204" pitchFamily="34" charset="0"/>
              </a:rPr>
              <a:t>studi </a:t>
            </a:r>
            <a:endParaRPr lang="es-ES" sz="900" dirty="0">
              <a:latin typeface="Arial Narrow" panose="020B0606020202030204" pitchFamily="34" charset="0"/>
            </a:endParaRPr>
          </a:p>
        </p:txBody>
      </p:sp>
      <p:sp>
        <p:nvSpPr>
          <p:cNvPr id="45" name="CuadroTexto 44"/>
          <p:cNvSpPr txBox="1"/>
          <p:nvPr/>
        </p:nvSpPr>
        <p:spPr>
          <a:xfrm>
            <a:off x="1278830" y="4431562"/>
            <a:ext cx="669260" cy="1200329"/>
          </a:xfrm>
          <a:prstGeom prst="rect">
            <a:avLst/>
          </a:prstGeom>
          <a:noFill/>
        </p:spPr>
        <p:txBody>
          <a:bodyPr wrap="square" rtlCol="0">
            <a:spAutoFit/>
          </a:bodyPr>
          <a:lstStyle/>
          <a:p>
            <a:r>
              <a:rPr lang="en-US" sz="900" dirty="0" err="1">
                <a:latin typeface="Arial Narrow" panose="020B0606020202030204" pitchFamily="34" charset="0"/>
              </a:rPr>
              <a:t>shakespear</a:t>
            </a:r>
            <a:r>
              <a:rPr lang="en-US" sz="900" dirty="0">
                <a:latin typeface="Arial Narrow" panose="020B0606020202030204" pitchFamily="34" charset="0"/>
              </a:rPr>
              <a:t> </a:t>
            </a:r>
            <a:r>
              <a:rPr lang="en-US" sz="900" dirty="0" err="1">
                <a:latin typeface="Arial Narrow" panose="020B0606020202030204" pitchFamily="34" charset="0"/>
              </a:rPr>
              <a:t>romeo</a:t>
            </a:r>
            <a:r>
              <a:rPr lang="en-US" sz="900" dirty="0">
                <a:latin typeface="Arial Narrow" panose="020B0606020202030204" pitchFamily="34" charset="0"/>
              </a:rPr>
              <a:t> </a:t>
            </a:r>
            <a:r>
              <a:rPr lang="en-US" sz="900" dirty="0" err="1">
                <a:latin typeface="Arial Narrow" panose="020B0606020202030204" pitchFamily="34" charset="0"/>
              </a:rPr>
              <a:t>juliet</a:t>
            </a:r>
            <a:r>
              <a:rPr lang="en-US" sz="900" dirty="0">
                <a:latin typeface="Arial Narrow" panose="020B0606020202030204" pitchFamily="34" charset="0"/>
              </a:rPr>
              <a:t> </a:t>
            </a:r>
          </a:p>
          <a:p>
            <a:r>
              <a:rPr lang="en-US" sz="900" dirty="0">
                <a:latin typeface="Arial Narrow" panose="020B0606020202030204" pitchFamily="34" charset="0"/>
              </a:rPr>
              <a:t>play </a:t>
            </a:r>
          </a:p>
          <a:p>
            <a:r>
              <a:rPr lang="en-US" sz="900" dirty="0" err="1">
                <a:latin typeface="Arial Narrow" panose="020B0606020202030204" pitchFamily="34" charset="0"/>
              </a:rPr>
              <a:t>othello</a:t>
            </a:r>
            <a:r>
              <a:rPr lang="en-US" sz="900" dirty="0">
                <a:latin typeface="Arial Narrow" panose="020B0606020202030204" pitchFamily="34" charset="0"/>
              </a:rPr>
              <a:t> </a:t>
            </a:r>
            <a:r>
              <a:rPr lang="en-US" sz="900" dirty="0" err="1">
                <a:latin typeface="Arial Narrow" panose="020B0606020202030204" pitchFamily="34" charset="0"/>
              </a:rPr>
              <a:t>william</a:t>
            </a:r>
            <a:r>
              <a:rPr lang="en-US" sz="900" dirty="0">
                <a:latin typeface="Arial Narrow" panose="020B0606020202030204" pitchFamily="34" charset="0"/>
              </a:rPr>
              <a:t> </a:t>
            </a:r>
            <a:r>
              <a:rPr lang="en-US" sz="900" dirty="0" err="1">
                <a:latin typeface="Arial Narrow" panose="020B0606020202030204" pitchFamily="34" charset="0"/>
              </a:rPr>
              <a:t>languag</a:t>
            </a:r>
            <a:r>
              <a:rPr lang="en-US" sz="900" dirty="0">
                <a:latin typeface="Arial Narrow" panose="020B0606020202030204" pitchFamily="34" charset="0"/>
              </a:rPr>
              <a:t> </a:t>
            </a:r>
            <a:r>
              <a:rPr lang="en-US" sz="900" dirty="0" err="1">
                <a:latin typeface="Arial Narrow" panose="020B0606020202030204" pitchFamily="34" charset="0"/>
              </a:rPr>
              <a:t>colour</a:t>
            </a:r>
            <a:r>
              <a:rPr lang="en-US" sz="900" dirty="0">
                <a:latin typeface="Arial Narrow" panose="020B0606020202030204" pitchFamily="34" charset="0"/>
              </a:rPr>
              <a:t> </a:t>
            </a:r>
            <a:endParaRPr lang="es-ES" sz="900" dirty="0">
              <a:latin typeface="Arial Narrow" panose="020B0606020202030204" pitchFamily="34" charset="0"/>
            </a:endParaRPr>
          </a:p>
        </p:txBody>
      </p:sp>
      <p:sp>
        <p:nvSpPr>
          <p:cNvPr id="47" name="CuadroTexto 46"/>
          <p:cNvSpPr txBox="1"/>
          <p:nvPr/>
        </p:nvSpPr>
        <p:spPr>
          <a:xfrm>
            <a:off x="3588514" y="4431562"/>
            <a:ext cx="501059" cy="1200329"/>
          </a:xfrm>
          <a:prstGeom prst="rect">
            <a:avLst/>
          </a:prstGeom>
          <a:noFill/>
        </p:spPr>
        <p:txBody>
          <a:bodyPr wrap="square" rtlCol="0">
            <a:spAutoFit/>
          </a:bodyPr>
          <a:lstStyle/>
          <a:p>
            <a:r>
              <a:rPr lang="en-US" sz="900" dirty="0" err="1">
                <a:latin typeface="Arial Narrow" panose="020B0606020202030204" pitchFamily="34" charset="0"/>
              </a:rPr>
              <a:t>vampir</a:t>
            </a:r>
            <a:r>
              <a:rPr lang="en-US" sz="900" dirty="0">
                <a:latin typeface="Arial Narrow" panose="020B0606020202030204" pitchFamily="34" charset="0"/>
              </a:rPr>
              <a:t> </a:t>
            </a:r>
            <a:r>
              <a:rPr lang="en-US" sz="900" dirty="0" err="1">
                <a:latin typeface="Arial Narrow" panose="020B0606020202030204" pitchFamily="34" charset="0"/>
              </a:rPr>
              <a:t>caitlin</a:t>
            </a:r>
            <a:r>
              <a:rPr lang="en-US" sz="900" dirty="0">
                <a:latin typeface="Arial Narrow" panose="020B0606020202030204" pitchFamily="34" charset="0"/>
              </a:rPr>
              <a:t> journal legend </a:t>
            </a:r>
            <a:r>
              <a:rPr lang="en-US" sz="900" dirty="0" err="1">
                <a:latin typeface="Arial Narrow" panose="020B0606020202030204" pitchFamily="34" charset="0"/>
              </a:rPr>
              <a:t>rachel</a:t>
            </a:r>
            <a:r>
              <a:rPr lang="en-US" sz="900" dirty="0">
                <a:latin typeface="Arial Narrow" panose="020B0606020202030204" pitchFamily="34" charset="0"/>
              </a:rPr>
              <a:t> book twilight </a:t>
            </a:r>
            <a:r>
              <a:rPr lang="en-US" sz="900" dirty="0" err="1">
                <a:latin typeface="Arial Narrow" panose="020B0606020202030204" pitchFamily="34" charset="0"/>
              </a:rPr>
              <a:t>caleb</a:t>
            </a:r>
            <a:r>
              <a:rPr lang="en-US" sz="900" dirty="0">
                <a:latin typeface="Arial Narrow" panose="020B0606020202030204" pitchFamily="34" charset="0"/>
              </a:rPr>
              <a:t> </a:t>
            </a:r>
            <a:endParaRPr lang="es-ES" sz="900" dirty="0">
              <a:latin typeface="Arial Narrow" panose="020B0606020202030204" pitchFamily="34" charset="0"/>
            </a:endParaRPr>
          </a:p>
        </p:txBody>
      </p:sp>
      <p:sp>
        <p:nvSpPr>
          <p:cNvPr id="48" name="CuadroTexto 47"/>
          <p:cNvSpPr txBox="1"/>
          <p:nvPr/>
        </p:nvSpPr>
        <p:spPr>
          <a:xfrm>
            <a:off x="4091713" y="4431562"/>
            <a:ext cx="519828" cy="1200329"/>
          </a:xfrm>
          <a:prstGeom prst="rect">
            <a:avLst/>
          </a:prstGeom>
          <a:noFill/>
        </p:spPr>
        <p:txBody>
          <a:bodyPr wrap="square" rtlCol="0">
            <a:spAutoFit/>
          </a:bodyPr>
          <a:lstStyle/>
          <a:p>
            <a:r>
              <a:rPr lang="es-ES" sz="900" dirty="0">
                <a:latin typeface="Arial Narrow" panose="020B0606020202030204" pitchFamily="34" charset="0"/>
              </a:rPr>
              <a:t>ring </a:t>
            </a:r>
          </a:p>
          <a:p>
            <a:r>
              <a:rPr lang="es-ES" sz="900" dirty="0" err="1">
                <a:latin typeface="Arial Narrow" panose="020B0606020202030204" pitchFamily="34" charset="0"/>
              </a:rPr>
              <a:t>king</a:t>
            </a:r>
            <a:r>
              <a:rPr lang="es-ES" sz="900" dirty="0">
                <a:latin typeface="Arial Narrow" panose="020B0606020202030204" pitchFamily="34" charset="0"/>
              </a:rPr>
              <a:t> </a:t>
            </a:r>
          </a:p>
          <a:p>
            <a:r>
              <a:rPr lang="es-ES" sz="900" dirty="0" err="1">
                <a:latin typeface="Arial Narrow" panose="020B0606020202030204" pitchFamily="34" charset="0"/>
              </a:rPr>
              <a:t>fantasi</a:t>
            </a:r>
            <a:r>
              <a:rPr lang="es-ES" sz="900" dirty="0">
                <a:latin typeface="Arial Narrow" panose="020B0606020202030204" pitchFamily="34" charset="0"/>
              </a:rPr>
              <a:t> </a:t>
            </a:r>
          </a:p>
          <a:p>
            <a:r>
              <a:rPr lang="es-ES" sz="900" dirty="0" err="1">
                <a:latin typeface="Arial Narrow" panose="020B0606020202030204" pitchFamily="34" charset="0"/>
              </a:rPr>
              <a:t>dragon</a:t>
            </a:r>
            <a:r>
              <a:rPr lang="es-ES" sz="900" dirty="0">
                <a:latin typeface="Arial Narrow" panose="020B0606020202030204" pitchFamily="34" charset="0"/>
              </a:rPr>
              <a:t> </a:t>
            </a:r>
          </a:p>
          <a:p>
            <a:r>
              <a:rPr lang="es-ES" sz="900" dirty="0" err="1">
                <a:latin typeface="Arial Narrow" panose="020B0606020202030204" pitchFamily="34" charset="0"/>
              </a:rPr>
              <a:t>sorcer</a:t>
            </a:r>
            <a:r>
              <a:rPr lang="es-ES" sz="900" dirty="0">
                <a:latin typeface="Arial Narrow" panose="020B0606020202030204" pitchFamily="34" charset="0"/>
              </a:rPr>
              <a:t> </a:t>
            </a:r>
          </a:p>
          <a:p>
            <a:r>
              <a:rPr lang="es-ES" sz="900" dirty="0" err="1">
                <a:latin typeface="Arial Narrow" panose="020B0606020202030204" pitchFamily="34" charset="0"/>
              </a:rPr>
              <a:t>epic</a:t>
            </a:r>
            <a:r>
              <a:rPr lang="es-ES" sz="900" dirty="0">
                <a:latin typeface="Arial Narrow" panose="020B0606020202030204" pitchFamily="34" charset="0"/>
              </a:rPr>
              <a:t> </a:t>
            </a:r>
          </a:p>
          <a:p>
            <a:r>
              <a:rPr lang="es-ES" sz="900" dirty="0" err="1">
                <a:latin typeface="Arial Narrow" panose="020B0606020202030204" pitchFamily="34" charset="0"/>
              </a:rPr>
              <a:t>destini</a:t>
            </a:r>
            <a:r>
              <a:rPr lang="es-ES" sz="900" dirty="0">
                <a:latin typeface="Arial Narrow" panose="020B0606020202030204" pitchFamily="34" charset="0"/>
              </a:rPr>
              <a:t> </a:t>
            </a:r>
          </a:p>
          <a:p>
            <a:r>
              <a:rPr lang="es-ES" sz="900" dirty="0" err="1">
                <a:latin typeface="Arial Narrow" panose="020B0606020202030204" pitchFamily="34" charset="0"/>
              </a:rPr>
              <a:t>thor</a:t>
            </a:r>
            <a:r>
              <a:rPr lang="es-ES" sz="900" dirty="0">
                <a:latin typeface="Arial Narrow" panose="020B0606020202030204" pitchFamily="34" charset="0"/>
              </a:rPr>
              <a:t> </a:t>
            </a:r>
          </a:p>
        </p:txBody>
      </p:sp>
      <p:sp>
        <p:nvSpPr>
          <p:cNvPr id="50" name="CuadroTexto 49"/>
          <p:cNvSpPr txBox="1"/>
          <p:nvPr/>
        </p:nvSpPr>
        <p:spPr>
          <a:xfrm>
            <a:off x="5344607" y="4431562"/>
            <a:ext cx="626170" cy="1200329"/>
          </a:xfrm>
          <a:prstGeom prst="rect">
            <a:avLst/>
          </a:prstGeom>
          <a:noFill/>
        </p:spPr>
        <p:txBody>
          <a:bodyPr wrap="square" rtlCol="0">
            <a:spAutoFit/>
          </a:bodyPr>
          <a:lstStyle/>
          <a:p>
            <a:r>
              <a:rPr lang="en-US" sz="900" dirty="0" err="1">
                <a:latin typeface="Arial Narrow" panose="020B0606020202030204" pitchFamily="34" charset="0"/>
              </a:rPr>
              <a:t>bibl</a:t>
            </a:r>
            <a:r>
              <a:rPr lang="en-US" sz="900" dirty="0">
                <a:latin typeface="Arial Narrow" panose="020B0606020202030204" pitchFamily="34" charset="0"/>
              </a:rPr>
              <a:t> </a:t>
            </a:r>
          </a:p>
          <a:p>
            <a:r>
              <a:rPr lang="en-US" sz="900" dirty="0">
                <a:latin typeface="Arial Narrow" panose="020B0606020202030204" pitchFamily="34" charset="0"/>
              </a:rPr>
              <a:t>nameless </a:t>
            </a:r>
          </a:p>
          <a:p>
            <a:r>
              <a:rPr lang="en-US" sz="900" dirty="0" err="1">
                <a:latin typeface="Arial Narrow" panose="020B0606020202030204" pitchFamily="34" charset="0"/>
              </a:rPr>
              <a:t>holi</a:t>
            </a:r>
            <a:r>
              <a:rPr lang="en-US" sz="900" dirty="0">
                <a:latin typeface="Arial Narrow" panose="020B0606020202030204" pitchFamily="34" charset="0"/>
              </a:rPr>
              <a:t> </a:t>
            </a:r>
          </a:p>
          <a:p>
            <a:r>
              <a:rPr lang="en-US" sz="900" dirty="0">
                <a:latin typeface="Arial Narrow" panose="020B0606020202030204" pitchFamily="34" charset="0"/>
              </a:rPr>
              <a:t>god </a:t>
            </a:r>
          </a:p>
          <a:p>
            <a:r>
              <a:rPr lang="en-US" sz="900" dirty="0" err="1">
                <a:latin typeface="Arial Narrow" panose="020B0606020202030204" pitchFamily="34" charset="0"/>
              </a:rPr>
              <a:t>translat</a:t>
            </a:r>
            <a:r>
              <a:rPr lang="en-US" sz="900" dirty="0">
                <a:latin typeface="Arial Narrow" panose="020B0606020202030204" pitchFamily="34" charset="0"/>
              </a:rPr>
              <a:t> </a:t>
            </a:r>
          </a:p>
          <a:p>
            <a:r>
              <a:rPr lang="en-US" sz="900" dirty="0" err="1">
                <a:latin typeface="Arial Narrow" panose="020B0606020202030204" pitchFamily="34" charset="0"/>
              </a:rPr>
              <a:t>biblic</a:t>
            </a:r>
            <a:r>
              <a:rPr lang="en-US" sz="900" dirty="0">
                <a:latin typeface="Arial Narrow" panose="020B0606020202030204" pitchFamily="34" charset="0"/>
              </a:rPr>
              <a:t> </a:t>
            </a:r>
          </a:p>
          <a:p>
            <a:r>
              <a:rPr lang="en-US" sz="900" dirty="0" err="1">
                <a:latin typeface="Arial Narrow" panose="020B0606020202030204" pitchFamily="34" charset="0"/>
              </a:rPr>
              <a:t>christian</a:t>
            </a:r>
            <a:r>
              <a:rPr lang="en-US" sz="900" dirty="0">
                <a:latin typeface="Arial Narrow" panose="020B0606020202030204" pitchFamily="34" charset="0"/>
              </a:rPr>
              <a:t> </a:t>
            </a:r>
            <a:r>
              <a:rPr lang="en-US" sz="900" dirty="0" err="1">
                <a:latin typeface="Arial Narrow" panose="020B0606020202030204" pitchFamily="34" charset="0"/>
              </a:rPr>
              <a:t>promis</a:t>
            </a:r>
            <a:r>
              <a:rPr lang="en-US" sz="900" dirty="0">
                <a:latin typeface="Arial Narrow" panose="020B0606020202030204" pitchFamily="34" charset="0"/>
              </a:rPr>
              <a:t> </a:t>
            </a:r>
            <a:endParaRPr lang="es-ES" sz="900" dirty="0">
              <a:latin typeface="Arial Narrow" panose="020B0606020202030204" pitchFamily="34" charset="0"/>
            </a:endParaRPr>
          </a:p>
        </p:txBody>
      </p:sp>
      <p:sp>
        <p:nvSpPr>
          <p:cNvPr id="51" name="CuadroTexto 50"/>
          <p:cNvSpPr txBox="1"/>
          <p:nvPr/>
        </p:nvSpPr>
        <p:spPr>
          <a:xfrm>
            <a:off x="7210514" y="4431562"/>
            <a:ext cx="630743" cy="1200329"/>
          </a:xfrm>
          <a:prstGeom prst="rect">
            <a:avLst/>
          </a:prstGeom>
          <a:noFill/>
        </p:spPr>
        <p:txBody>
          <a:bodyPr wrap="square" rtlCol="0">
            <a:spAutoFit/>
          </a:bodyPr>
          <a:lstStyle/>
          <a:p>
            <a:r>
              <a:rPr lang="en-US" sz="900" dirty="0">
                <a:latin typeface="Arial Narrow" panose="020B0606020202030204" pitchFamily="34" charset="0"/>
              </a:rPr>
              <a:t>life </a:t>
            </a:r>
          </a:p>
          <a:p>
            <a:r>
              <a:rPr lang="en-US" sz="900" dirty="0">
                <a:latin typeface="Arial Narrow" panose="020B0606020202030204" pitchFamily="34" charset="0"/>
              </a:rPr>
              <a:t>live </a:t>
            </a:r>
          </a:p>
          <a:p>
            <a:r>
              <a:rPr lang="en-US" sz="900" dirty="0">
                <a:latin typeface="Arial Narrow" panose="020B0606020202030204" pitchFamily="34" charset="0"/>
              </a:rPr>
              <a:t>book </a:t>
            </a:r>
          </a:p>
          <a:p>
            <a:r>
              <a:rPr lang="en-US" sz="900" dirty="0">
                <a:latin typeface="Arial Narrow" panose="020B0606020202030204" pitchFamily="34" charset="0"/>
              </a:rPr>
              <a:t>god </a:t>
            </a:r>
          </a:p>
          <a:p>
            <a:r>
              <a:rPr lang="en-US" sz="900" dirty="0">
                <a:latin typeface="Arial Narrow" panose="020B0606020202030204" pitchFamily="34" charset="0"/>
              </a:rPr>
              <a:t>girl </a:t>
            </a:r>
          </a:p>
          <a:p>
            <a:r>
              <a:rPr lang="en-US" sz="900" dirty="0">
                <a:latin typeface="Arial Narrow" panose="020B0606020202030204" pitchFamily="34" charset="0"/>
              </a:rPr>
              <a:t>secret </a:t>
            </a:r>
          </a:p>
          <a:p>
            <a:r>
              <a:rPr lang="en-US" sz="900" dirty="0">
                <a:latin typeface="Arial Narrow" panose="020B0606020202030204" pitchFamily="34" charset="0"/>
              </a:rPr>
              <a:t>make </a:t>
            </a:r>
          </a:p>
          <a:p>
            <a:r>
              <a:rPr lang="en-US" sz="900" dirty="0">
                <a:latin typeface="Arial Narrow" panose="020B0606020202030204" pitchFamily="34" charset="0"/>
              </a:rPr>
              <a:t>want </a:t>
            </a:r>
            <a:endParaRPr lang="es-ES" sz="900" dirty="0">
              <a:latin typeface="Arial Narrow" panose="020B0606020202030204" pitchFamily="34" charset="0"/>
            </a:endParaRPr>
          </a:p>
        </p:txBody>
      </p:sp>
      <p:sp>
        <p:nvSpPr>
          <p:cNvPr id="52" name="CuadroTexto 51"/>
          <p:cNvSpPr txBox="1"/>
          <p:nvPr/>
        </p:nvSpPr>
        <p:spPr>
          <a:xfrm>
            <a:off x="7823913" y="4431562"/>
            <a:ext cx="616704" cy="1200329"/>
          </a:xfrm>
          <a:prstGeom prst="rect">
            <a:avLst/>
          </a:prstGeom>
          <a:noFill/>
        </p:spPr>
        <p:txBody>
          <a:bodyPr wrap="square" rtlCol="0">
            <a:spAutoFit/>
          </a:bodyPr>
          <a:lstStyle/>
          <a:p>
            <a:r>
              <a:rPr lang="en-US" sz="900" dirty="0" err="1">
                <a:latin typeface="Arial Narrow" panose="020B0606020202030204" pitchFamily="34" charset="0"/>
              </a:rPr>
              <a:t>stori</a:t>
            </a:r>
            <a:r>
              <a:rPr lang="en-US" sz="900" dirty="0">
                <a:latin typeface="Arial Narrow" panose="020B0606020202030204" pitchFamily="34" charset="0"/>
              </a:rPr>
              <a:t> </a:t>
            </a:r>
          </a:p>
          <a:p>
            <a:r>
              <a:rPr lang="en-US" sz="900" dirty="0">
                <a:latin typeface="Arial Narrow" panose="020B0606020202030204" pitchFamily="34" charset="0"/>
              </a:rPr>
              <a:t>short </a:t>
            </a:r>
          </a:p>
          <a:p>
            <a:r>
              <a:rPr lang="en-US" sz="900" dirty="0">
                <a:latin typeface="Arial Narrow" panose="020B0606020202030204" pitchFamily="34" charset="0"/>
              </a:rPr>
              <a:t>erotica </a:t>
            </a:r>
          </a:p>
          <a:p>
            <a:r>
              <a:rPr lang="en-US" sz="900" dirty="0">
                <a:latin typeface="Arial Narrow" panose="020B0606020202030204" pitchFamily="34" charset="0"/>
              </a:rPr>
              <a:t>tale </a:t>
            </a:r>
          </a:p>
          <a:p>
            <a:r>
              <a:rPr lang="en-US" sz="900" dirty="0">
                <a:latin typeface="Arial Narrow" panose="020B0606020202030204" pitchFamily="34" charset="0"/>
              </a:rPr>
              <a:t>children </a:t>
            </a:r>
          </a:p>
          <a:p>
            <a:r>
              <a:rPr lang="en-US" sz="900" dirty="0" err="1">
                <a:latin typeface="Arial Narrow" panose="020B0606020202030204" pitchFamily="34" charset="0"/>
              </a:rPr>
              <a:t>erot</a:t>
            </a:r>
            <a:r>
              <a:rPr lang="en-US" sz="900" dirty="0">
                <a:latin typeface="Arial Narrow" panose="020B0606020202030204" pitchFamily="34" charset="0"/>
              </a:rPr>
              <a:t> </a:t>
            </a:r>
          </a:p>
          <a:p>
            <a:r>
              <a:rPr lang="en-US" sz="900" dirty="0">
                <a:latin typeface="Arial Narrow" panose="020B0606020202030204" pitchFamily="34" charset="0"/>
              </a:rPr>
              <a:t>horror </a:t>
            </a:r>
          </a:p>
          <a:p>
            <a:r>
              <a:rPr lang="en-US" sz="900" dirty="0">
                <a:latin typeface="Arial Narrow" panose="020B0606020202030204" pitchFamily="34" charset="0"/>
              </a:rPr>
              <a:t>collect </a:t>
            </a:r>
            <a:endParaRPr lang="es-ES" sz="900" dirty="0">
              <a:latin typeface="Arial Narrow" panose="020B0606020202030204" pitchFamily="34" charset="0"/>
            </a:endParaRPr>
          </a:p>
        </p:txBody>
      </p:sp>
      <p:sp>
        <p:nvSpPr>
          <p:cNvPr id="109" name="CuadroTexto 108"/>
          <p:cNvSpPr txBox="1"/>
          <p:nvPr/>
        </p:nvSpPr>
        <p:spPr>
          <a:xfrm>
            <a:off x="4096683" y="4113331"/>
            <a:ext cx="560825" cy="369332"/>
          </a:xfrm>
          <a:prstGeom prst="rect">
            <a:avLst/>
          </a:prstGeom>
          <a:noFill/>
        </p:spPr>
        <p:txBody>
          <a:bodyPr wrap="square" rtlCol="0">
            <a:spAutoFit/>
          </a:bodyPr>
          <a:lstStyle/>
          <a:p>
            <a:endParaRPr lang="es-ES" sz="900" b="1" dirty="0">
              <a:latin typeface="Arial Narrow" panose="020B0606020202030204" pitchFamily="34" charset="0"/>
            </a:endParaRPr>
          </a:p>
          <a:p>
            <a:endParaRPr lang="es-ES" sz="900" b="1" dirty="0">
              <a:latin typeface="Arial Narrow" panose="020B0606020202030204" pitchFamily="34" charset="0"/>
            </a:endParaRPr>
          </a:p>
        </p:txBody>
      </p:sp>
      <p:sp>
        <p:nvSpPr>
          <p:cNvPr id="112" name="CuadroTexto 111"/>
          <p:cNvSpPr txBox="1"/>
          <p:nvPr/>
        </p:nvSpPr>
        <p:spPr>
          <a:xfrm>
            <a:off x="7215485" y="4120852"/>
            <a:ext cx="722835" cy="369332"/>
          </a:xfrm>
          <a:prstGeom prst="rect">
            <a:avLst/>
          </a:prstGeom>
          <a:noFill/>
        </p:spPr>
        <p:txBody>
          <a:bodyPr wrap="square" rtlCol="0">
            <a:spAutoFit/>
          </a:bodyPr>
          <a:lstStyle/>
          <a:p>
            <a:endParaRPr lang="es-ES" sz="900" b="1" dirty="0">
              <a:latin typeface="Arial Narrow" panose="020B0606020202030204" pitchFamily="34" charset="0"/>
            </a:endParaRPr>
          </a:p>
          <a:p>
            <a:endParaRPr lang="es-ES" sz="900" b="1" dirty="0">
              <a:latin typeface="Arial Narrow" panose="020B0606020202030204" pitchFamily="34" charset="0"/>
            </a:endParaRPr>
          </a:p>
        </p:txBody>
      </p:sp>
      <p:sp>
        <p:nvSpPr>
          <p:cNvPr id="114" name="CuadroTexto 113"/>
          <p:cNvSpPr txBox="1"/>
          <p:nvPr/>
        </p:nvSpPr>
        <p:spPr>
          <a:xfrm>
            <a:off x="173858" y="3973073"/>
            <a:ext cx="602961" cy="230832"/>
          </a:xfrm>
          <a:prstGeom prst="rect">
            <a:avLst/>
          </a:prstGeom>
          <a:noFill/>
        </p:spPr>
        <p:txBody>
          <a:bodyPr wrap="square" rtlCol="0">
            <a:spAutoFit/>
          </a:bodyPr>
          <a:lstStyle/>
          <a:p>
            <a:r>
              <a:rPr lang="es-ES" sz="900" b="1" dirty="0" err="1" smtClean="0">
                <a:latin typeface="Arial Narrow" panose="020B0606020202030204" pitchFamily="34" charset="0"/>
              </a:rPr>
              <a:t>Topic</a:t>
            </a:r>
            <a:r>
              <a:rPr lang="es-ES" sz="900" b="1" dirty="0" smtClean="0">
                <a:latin typeface="Arial Narrow" panose="020B0606020202030204" pitchFamily="34" charset="0"/>
              </a:rPr>
              <a:t> #0</a:t>
            </a:r>
            <a:endParaRPr lang="es-ES" sz="900" b="1" dirty="0">
              <a:latin typeface="Arial Narrow" panose="020B0606020202030204" pitchFamily="34" charset="0"/>
            </a:endParaRPr>
          </a:p>
        </p:txBody>
      </p:sp>
      <p:sp>
        <p:nvSpPr>
          <p:cNvPr id="116" name="CuadroTexto 115"/>
          <p:cNvSpPr txBox="1"/>
          <p:nvPr/>
        </p:nvSpPr>
        <p:spPr>
          <a:xfrm>
            <a:off x="4662478" y="4005436"/>
            <a:ext cx="715620" cy="230832"/>
          </a:xfrm>
          <a:prstGeom prst="rect">
            <a:avLst/>
          </a:prstGeom>
          <a:noFill/>
        </p:spPr>
        <p:txBody>
          <a:bodyPr wrap="square" rtlCol="0">
            <a:spAutoFit/>
          </a:bodyPr>
          <a:lstStyle/>
          <a:p>
            <a:r>
              <a:rPr lang="es-ES" sz="900" b="1" dirty="0" smtClean="0">
                <a:latin typeface="Arial Narrow" panose="020B0606020202030204" pitchFamily="34" charset="0"/>
              </a:rPr>
              <a:t>Topic#13</a:t>
            </a:r>
            <a:endParaRPr lang="es-ES" sz="900" b="1" dirty="0">
              <a:latin typeface="Arial Narrow" panose="020B0606020202030204" pitchFamily="34" charset="0"/>
            </a:endParaRPr>
          </a:p>
        </p:txBody>
      </p:sp>
      <p:sp>
        <p:nvSpPr>
          <p:cNvPr id="119" name="CuadroTexto 118"/>
          <p:cNvSpPr txBox="1"/>
          <p:nvPr/>
        </p:nvSpPr>
        <p:spPr>
          <a:xfrm>
            <a:off x="667444" y="3973073"/>
            <a:ext cx="633531" cy="230832"/>
          </a:xfrm>
          <a:prstGeom prst="rect">
            <a:avLst/>
          </a:prstGeom>
          <a:noFill/>
        </p:spPr>
        <p:txBody>
          <a:bodyPr wrap="square" rtlCol="0">
            <a:spAutoFit/>
          </a:bodyPr>
          <a:lstStyle/>
          <a:p>
            <a:r>
              <a:rPr lang="es-ES" sz="900" b="1" dirty="0" smtClean="0">
                <a:latin typeface="Arial Narrow" panose="020B0606020202030204" pitchFamily="34" charset="0"/>
              </a:rPr>
              <a:t>Topic#3</a:t>
            </a:r>
            <a:endParaRPr lang="es-ES" sz="900" b="1" dirty="0">
              <a:latin typeface="Arial Narrow" panose="020B0606020202030204" pitchFamily="34" charset="0"/>
            </a:endParaRPr>
          </a:p>
        </p:txBody>
      </p:sp>
      <p:sp>
        <p:nvSpPr>
          <p:cNvPr id="120" name="CuadroTexto 119"/>
          <p:cNvSpPr txBox="1"/>
          <p:nvPr/>
        </p:nvSpPr>
        <p:spPr>
          <a:xfrm>
            <a:off x="5976329" y="3975485"/>
            <a:ext cx="552791" cy="230832"/>
          </a:xfrm>
          <a:prstGeom prst="rect">
            <a:avLst/>
          </a:prstGeom>
          <a:noFill/>
        </p:spPr>
        <p:txBody>
          <a:bodyPr wrap="square" rtlCol="0">
            <a:spAutoFit/>
          </a:bodyPr>
          <a:lstStyle/>
          <a:p>
            <a:r>
              <a:rPr lang="es-ES" sz="900" b="1" dirty="0" smtClean="0">
                <a:latin typeface="Arial Narrow" panose="020B0606020202030204" pitchFamily="34" charset="0"/>
              </a:rPr>
              <a:t>Topic#4</a:t>
            </a:r>
            <a:endParaRPr lang="es-ES" sz="900" b="1" dirty="0">
              <a:latin typeface="Arial Narrow" panose="020B0606020202030204" pitchFamily="34" charset="0"/>
            </a:endParaRPr>
          </a:p>
        </p:txBody>
      </p:sp>
      <p:sp>
        <p:nvSpPr>
          <p:cNvPr id="121" name="CuadroTexto 120"/>
          <p:cNvSpPr txBox="1"/>
          <p:nvPr/>
        </p:nvSpPr>
        <p:spPr>
          <a:xfrm>
            <a:off x="1238631" y="3973073"/>
            <a:ext cx="546818" cy="230832"/>
          </a:xfrm>
          <a:prstGeom prst="rect">
            <a:avLst/>
          </a:prstGeom>
          <a:noFill/>
        </p:spPr>
        <p:txBody>
          <a:bodyPr wrap="square" rtlCol="0">
            <a:spAutoFit/>
          </a:bodyPr>
          <a:lstStyle/>
          <a:p>
            <a:r>
              <a:rPr lang="es-ES" sz="900" b="1" dirty="0" smtClean="0">
                <a:latin typeface="Arial Narrow" panose="020B0606020202030204" pitchFamily="34" charset="0"/>
              </a:rPr>
              <a:t>Topic#5</a:t>
            </a:r>
            <a:endParaRPr lang="es-ES" sz="900" b="1" dirty="0">
              <a:latin typeface="Arial Narrow" panose="020B0606020202030204" pitchFamily="34" charset="0"/>
            </a:endParaRPr>
          </a:p>
        </p:txBody>
      </p:sp>
      <p:sp>
        <p:nvSpPr>
          <p:cNvPr id="123" name="CuadroTexto 122"/>
          <p:cNvSpPr txBox="1"/>
          <p:nvPr/>
        </p:nvSpPr>
        <p:spPr>
          <a:xfrm>
            <a:off x="3517033" y="3999391"/>
            <a:ext cx="545374" cy="230832"/>
          </a:xfrm>
          <a:prstGeom prst="rect">
            <a:avLst/>
          </a:prstGeom>
          <a:noFill/>
        </p:spPr>
        <p:txBody>
          <a:bodyPr wrap="square" rtlCol="0">
            <a:spAutoFit/>
          </a:bodyPr>
          <a:lstStyle/>
          <a:p>
            <a:r>
              <a:rPr lang="es-ES" sz="900" b="1" dirty="0" smtClean="0">
                <a:latin typeface="Arial Narrow" panose="020B0606020202030204" pitchFamily="34" charset="0"/>
              </a:rPr>
              <a:t>Topic#7</a:t>
            </a:r>
            <a:endParaRPr lang="es-ES" sz="900" b="1" dirty="0">
              <a:latin typeface="Arial Narrow" panose="020B0606020202030204" pitchFamily="34" charset="0"/>
            </a:endParaRPr>
          </a:p>
        </p:txBody>
      </p:sp>
      <p:sp>
        <p:nvSpPr>
          <p:cNvPr id="124" name="CuadroTexto 123"/>
          <p:cNvSpPr txBox="1"/>
          <p:nvPr/>
        </p:nvSpPr>
        <p:spPr>
          <a:xfrm>
            <a:off x="4112227" y="3989873"/>
            <a:ext cx="548872" cy="230832"/>
          </a:xfrm>
          <a:prstGeom prst="rect">
            <a:avLst/>
          </a:prstGeom>
          <a:noFill/>
        </p:spPr>
        <p:txBody>
          <a:bodyPr wrap="square" rtlCol="0">
            <a:spAutoFit/>
          </a:bodyPr>
          <a:lstStyle/>
          <a:p>
            <a:r>
              <a:rPr lang="es-ES" sz="900" b="1" dirty="0" smtClean="0">
                <a:latin typeface="Arial Narrow" panose="020B0606020202030204" pitchFamily="34" charset="0"/>
              </a:rPr>
              <a:t>Topic#8</a:t>
            </a:r>
            <a:endParaRPr lang="es-ES" sz="900" b="1" dirty="0">
              <a:latin typeface="Arial Narrow" panose="020B0606020202030204" pitchFamily="34" charset="0"/>
            </a:endParaRPr>
          </a:p>
        </p:txBody>
      </p:sp>
      <p:sp>
        <p:nvSpPr>
          <p:cNvPr id="126" name="CuadroTexto 125"/>
          <p:cNvSpPr txBox="1"/>
          <p:nvPr/>
        </p:nvSpPr>
        <p:spPr>
          <a:xfrm>
            <a:off x="5236322" y="3977656"/>
            <a:ext cx="638708" cy="230832"/>
          </a:xfrm>
          <a:prstGeom prst="rect">
            <a:avLst/>
          </a:prstGeom>
          <a:noFill/>
        </p:spPr>
        <p:txBody>
          <a:bodyPr wrap="square" rtlCol="0">
            <a:spAutoFit/>
          </a:bodyPr>
          <a:lstStyle/>
          <a:p>
            <a:r>
              <a:rPr lang="es-ES" sz="900" b="1" dirty="0" smtClean="0">
                <a:latin typeface="Arial Narrow" panose="020B0606020202030204" pitchFamily="34" charset="0"/>
              </a:rPr>
              <a:t>Topic#10</a:t>
            </a:r>
            <a:endParaRPr lang="es-ES" sz="900" b="1" dirty="0">
              <a:latin typeface="Arial Narrow" panose="020B0606020202030204" pitchFamily="34" charset="0"/>
            </a:endParaRPr>
          </a:p>
        </p:txBody>
      </p:sp>
      <p:sp>
        <p:nvSpPr>
          <p:cNvPr id="127" name="CuadroTexto 126"/>
          <p:cNvSpPr txBox="1"/>
          <p:nvPr/>
        </p:nvSpPr>
        <p:spPr>
          <a:xfrm>
            <a:off x="7122276" y="3973073"/>
            <a:ext cx="604574" cy="230832"/>
          </a:xfrm>
          <a:prstGeom prst="rect">
            <a:avLst/>
          </a:prstGeom>
          <a:noFill/>
        </p:spPr>
        <p:txBody>
          <a:bodyPr wrap="square" rtlCol="0">
            <a:spAutoFit/>
          </a:bodyPr>
          <a:lstStyle/>
          <a:p>
            <a:r>
              <a:rPr lang="es-ES" sz="900" b="1" dirty="0" smtClean="0">
                <a:latin typeface="Arial Narrow" panose="020B0606020202030204" pitchFamily="34" charset="0"/>
              </a:rPr>
              <a:t>Topic#11</a:t>
            </a:r>
            <a:endParaRPr lang="es-ES" sz="900" b="1" dirty="0">
              <a:latin typeface="Arial Narrow" panose="020B0606020202030204" pitchFamily="34" charset="0"/>
            </a:endParaRPr>
          </a:p>
        </p:txBody>
      </p:sp>
      <p:sp>
        <p:nvSpPr>
          <p:cNvPr id="128" name="CuadroTexto 127"/>
          <p:cNvSpPr txBox="1"/>
          <p:nvPr/>
        </p:nvSpPr>
        <p:spPr>
          <a:xfrm>
            <a:off x="7674679" y="3951665"/>
            <a:ext cx="609180" cy="230832"/>
          </a:xfrm>
          <a:prstGeom prst="rect">
            <a:avLst/>
          </a:prstGeom>
          <a:noFill/>
        </p:spPr>
        <p:txBody>
          <a:bodyPr wrap="square" rtlCol="0">
            <a:spAutoFit/>
          </a:bodyPr>
          <a:lstStyle/>
          <a:p>
            <a:r>
              <a:rPr lang="es-ES" sz="900" b="1" dirty="0" smtClean="0">
                <a:latin typeface="Arial Narrow" panose="020B0606020202030204" pitchFamily="34" charset="0"/>
              </a:rPr>
              <a:t>Topic#12</a:t>
            </a:r>
            <a:endParaRPr lang="es-ES" sz="900" b="1" dirty="0">
              <a:latin typeface="Arial Narrow" panose="020B0606020202030204" pitchFamily="34" charset="0"/>
            </a:endParaRPr>
          </a:p>
        </p:txBody>
      </p:sp>
      <p:sp>
        <p:nvSpPr>
          <p:cNvPr id="129" name="CuadroTexto 128"/>
          <p:cNvSpPr txBox="1"/>
          <p:nvPr/>
        </p:nvSpPr>
        <p:spPr>
          <a:xfrm>
            <a:off x="8412042" y="1854815"/>
            <a:ext cx="638594" cy="1200329"/>
          </a:xfrm>
          <a:prstGeom prst="rect">
            <a:avLst/>
          </a:prstGeom>
          <a:noFill/>
        </p:spPr>
        <p:txBody>
          <a:bodyPr wrap="square" rtlCol="0">
            <a:spAutoFit/>
          </a:bodyPr>
          <a:lstStyle/>
          <a:p>
            <a:r>
              <a:rPr lang="en-US" sz="900" dirty="0">
                <a:latin typeface="Arial Narrow" panose="020B0606020202030204" pitchFamily="34" charset="0"/>
              </a:rPr>
              <a:t>student</a:t>
            </a:r>
          </a:p>
          <a:p>
            <a:r>
              <a:rPr lang="en-US" sz="900" dirty="0">
                <a:latin typeface="Arial Narrow" panose="020B0606020202030204" pitchFamily="34" charset="0"/>
              </a:rPr>
              <a:t>book</a:t>
            </a:r>
          </a:p>
          <a:p>
            <a:r>
              <a:rPr lang="en-US" sz="900" dirty="0">
                <a:latin typeface="Arial Narrow" panose="020B0606020202030204" pitchFamily="34" charset="0"/>
              </a:rPr>
              <a:t>learn</a:t>
            </a:r>
          </a:p>
          <a:p>
            <a:r>
              <a:rPr lang="en-US" sz="900" dirty="0">
                <a:latin typeface="Arial Narrow" panose="020B0606020202030204" pitchFamily="34" charset="0"/>
              </a:rPr>
              <a:t>use</a:t>
            </a:r>
          </a:p>
          <a:p>
            <a:r>
              <a:rPr lang="en-US" sz="900" dirty="0" err="1">
                <a:latin typeface="Arial Narrow" panose="020B0606020202030204" pitchFamily="34" charset="0"/>
              </a:rPr>
              <a:t>practic</a:t>
            </a:r>
            <a:endParaRPr lang="en-US" sz="900" dirty="0">
              <a:latin typeface="Arial Narrow" panose="020B0606020202030204" pitchFamily="34" charset="0"/>
            </a:endParaRPr>
          </a:p>
          <a:p>
            <a:r>
              <a:rPr lang="en-US" sz="900" dirty="0" err="1">
                <a:latin typeface="Arial Narrow" panose="020B0606020202030204" pitchFamily="34" charset="0"/>
              </a:rPr>
              <a:t>mathemat</a:t>
            </a:r>
            <a:endParaRPr lang="en-US" sz="900" dirty="0">
              <a:latin typeface="Arial Narrow" panose="020B0606020202030204" pitchFamily="34" charset="0"/>
            </a:endParaRPr>
          </a:p>
          <a:p>
            <a:r>
              <a:rPr lang="en-US" sz="900" dirty="0" err="1">
                <a:latin typeface="Arial Narrow" panose="020B0606020202030204" pitchFamily="34" charset="0"/>
              </a:rPr>
              <a:t>includ</a:t>
            </a:r>
            <a:endParaRPr lang="en-US" sz="900" dirty="0">
              <a:latin typeface="Arial Narrow" panose="020B0606020202030204" pitchFamily="34" charset="0"/>
            </a:endParaRPr>
          </a:p>
          <a:p>
            <a:r>
              <a:rPr lang="en-US" sz="900" dirty="0" err="1">
                <a:latin typeface="Arial Narrow" panose="020B0606020202030204" pitchFamily="34" charset="0"/>
              </a:rPr>
              <a:t>studi</a:t>
            </a:r>
            <a:endParaRPr lang="en-US" sz="900" dirty="0">
              <a:latin typeface="Arial Narrow" panose="020B0606020202030204" pitchFamily="34" charset="0"/>
            </a:endParaRPr>
          </a:p>
        </p:txBody>
      </p:sp>
      <p:sp>
        <p:nvSpPr>
          <p:cNvPr id="131" name="CuadroTexto 130"/>
          <p:cNvSpPr txBox="1"/>
          <p:nvPr/>
        </p:nvSpPr>
        <p:spPr>
          <a:xfrm>
            <a:off x="1297634" y="1854815"/>
            <a:ext cx="696450" cy="1200329"/>
          </a:xfrm>
          <a:prstGeom prst="rect">
            <a:avLst/>
          </a:prstGeom>
          <a:noFill/>
        </p:spPr>
        <p:txBody>
          <a:bodyPr wrap="square" rtlCol="0">
            <a:spAutoFit/>
          </a:bodyPr>
          <a:lstStyle/>
          <a:p>
            <a:r>
              <a:rPr lang="en-US" sz="900" dirty="0">
                <a:latin typeface="Arial Narrow" panose="020B0606020202030204" pitchFamily="34" charset="0"/>
              </a:rPr>
              <a:t>play</a:t>
            </a:r>
          </a:p>
          <a:p>
            <a:r>
              <a:rPr lang="en-US" sz="900" dirty="0" err="1">
                <a:latin typeface="Arial Narrow" panose="020B0606020202030204" pitchFamily="34" charset="0"/>
              </a:rPr>
              <a:t>shakespear</a:t>
            </a:r>
            <a:endParaRPr lang="en-US" sz="900" dirty="0">
              <a:latin typeface="Arial Narrow" panose="020B0606020202030204" pitchFamily="34" charset="0"/>
            </a:endParaRPr>
          </a:p>
          <a:p>
            <a:r>
              <a:rPr lang="en-US" sz="900" dirty="0">
                <a:latin typeface="Arial Narrow" panose="020B0606020202030204" pitchFamily="34" charset="0"/>
              </a:rPr>
              <a:t>poem</a:t>
            </a:r>
          </a:p>
          <a:p>
            <a:r>
              <a:rPr lang="en-US" sz="900" dirty="0">
                <a:latin typeface="Arial Narrow" panose="020B0606020202030204" pitchFamily="34" charset="0"/>
              </a:rPr>
              <a:t>tale</a:t>
            </a:r>
          </a:p>
          <a:p>
            <a:r>
              <a:rPr lang="en-US" sz="900" dirty="0" err="1">
                <a:latin typeface="Arial Narrow" panose="020B0606020202030204" pitchFamily="34" charset="0"/>
              </a:rPr>
              <a:t>romeo</a:t>
            </a:r>
            <a:endParaRPr lang="en-US" sz="900" dirty="0">
              <a:latin typeface="Arial Narrow" panose="020B0606020202030204" pitchFamily="34" charset="0"/>
            </a:endParaRPr>
          </a:p>
          <a:p>
            <a:r>
              <a:rPr lang="en-US" sz="900" dirty="0" err="1">
                <a:latin typeface="Arial Narrow" panose="020B0606020202030204" pitchFamily="34" charset="0"/>
              </a:rPr>
              <a:t>juliet</a:t>
            </a:r>
            <a:endParaRPr lang="en-US" sz="900" dirty="0">
              <a:latin typeface="Arial Narrow" panose="020B0606020202030204" pitchFamily="34" charset="0"/>
            </a:endParaRPr>
          </a:p>
          <a:p>
            <a:r>
              <a:rPr lang="en-US" sz="900" dirty="0" err="1">
                <a:latin typeface="Arial Narrow" panose="020B0606020202030204" pitchFamily="34" charset="0"/>
              </a:rPr>
              <a:t>othello</a:t>
            </a:r>
            <a:endParaRPr lang="en-US" sz="900" dirty="0">
              <a:latin typeface="Arial Narrow" panose="020B0606020202030204" pitchFamily="34" charset="0"/>
            </a:endParaRPr>
          </a:p>
          <a:p>
            <a:r>
              <a:rPr lang="en-US" sz="900" dirty="0" err="1">
                <a:latin typeface="Arial Narrow" panose="020B0606020202030204" pitchFamily="34" charset="0"/>
              </a:rPr>
              <a:t>includ</a:t>
            </a:r>
            <a:endParaRPr lang="en-US" sz="900" dirty="0">
              <a:latin typeface="Arial Narrow" panose="020B0606020202030204" pitchFamily="34" charset="0"/>
            </a:endParaRPr>
          </a:p>
        </p:txBody>
      </p:sp>
      <p:sp>
        <p:nvSpPr>
          <p:cNvPr id="132" name="CuadroTexto 131"/>
          <p:cNvSpPr txBox="1"/>
          <p:nvPr/>
        </p:nvSpPr>
        <p:spPr>
          <a:xfrm>
            <a:off x="6571965" y="1854815"/>
            <a:ext cx="516971" cy="1200329"/>
          </a:xfrm>
          <a:prstGeom prst="rect">
            <a:avLst/>
          </a:prstGeom>
          <a:noFill/>
        </p:spPr>
        <p:txBody>
          <a:bodyPr wrap="square" rtlCol="0">
            <a:spAutoFit/>
          </a:bodyPr>
          <a:lstStyle/>
          <a:p>
            <a:r>
              <a:rPr lang="en-US" sz="900" dirty="0">
                <a:latin typeface="Arial Narrow" panose="020B0606020202030204" pitchFamily="34" charset="0"/>
              </a:rPr>
              <a:t>love</a:t>
            </a:r>
          </a:p>
          <a:p>
            <a:r>
              <a:rPr lang="en-US" sz="900" dirty="0" err="1">
                <a:latin typeface="Arial Narrow" panose="020B0606020202030204" pitchFamily="34" charset="0"/>
              </a:rPr>
              <a:t>stori</a:t>
            </a:r>
            <a:endParaRPr lang="en-US" sz="900" dirty="0">
              <a:latin typeface="Arial Narrow" panose="020B0606020202030204" pitchFamily="34" charset="0"/>
            </a:endParaRPr>
          </a:p>
          <a:p>
            <a:r>
              <a:rPr lang="en-US" sz="900" dirty="0">
                <a:latin typeface="Arial Narrow" panose="020B0606020202030204" pitchFamily="34" charset="0"/>
              </a:rPr>
              <a:t>life</a:t>
            </a:r>
          </a:p>
          <a:p>
            <a:r>
              <a:rPr lang="en-US" sz="900" dirty="0">
                <a:latin typeface="Arial Narrow" panose="020B0606020202030204" pitchFamily="34" charset="0"/>
              </a:rPr>
              <a:t>will</a:t>
            </a:r>
          </a:p>
          <a:p>
            <a:r>
              <a:rPr lang="en-US" sz="900" dirty="0">
                <a:latin typeface="Arial Narrow" panose="020B0606020202030204" pitchFamily="34" charset="0"/>
              </a:rPr>
              <a:t>can</a:t>
            </a:r>
          </a:p>
          <a:p>
            <a:r>
              <a:rPr lang="en-US" sz="900" dirty="0">
                <a:latin typeface="Arial Narrow" panose="020B0606020202030204" pitchFamily="34" charset="0"/>
              </a:rPr>
              <a:t>book</a:t>
            </a:r>
          </a:p>
          <a:p>
            <a:r>
              <a:rPr lang="en-US" sz="900" dirty="0">
                <a:latin typeface="Arial Narrow" panose="020B0606020202030204" pitchFamily="34" charset="0"/>
              </a:rPr>
              <a:t>time</a:t>
            </a:r>
          </a:p>
          <a:p>
            <a:r>
              <a:rPr lang="en-US" sz="900" dirty="0">
                <a:latin typeface="Arial Narrow" panose="020B0606020202030204" pitchFamily="34" charset="0"/>
              </a:rPr>
              <a:t>live</a:t>
            </a:r>
          </a:p>
        </p:txBody>
      </p:sp>
      <p:sp>
        <p:nvSpPr>
          <p:cNvPr id="135" name="CuadroTexto 134"/>
          <p:cNvSpPr txBox="1"/>
          <p:nvPr/>
        </p:nvSpPr>
        <p:spPr>
          <a:xfrm>
            <a:off x="5930574" y="1854815"/>
            <a:ext cx="646044" cy="1200329"/>
          </a:xfrm>
          <a:prstGeom prst="rect">
            <a:avLst/>
          </a:prstGeom>
          <a:noFill/>
        </p:spPr>
        <p:txBody>
          <a:bodyPr wrap="square" rtlCol="0">
            <a:spAutoFit/>
          </a:bodyPr>
          <a:lstStyle/>
          <a:p>
            <a:r>
              <a:rPr lang="en-US" sz="900" dirty="0">
                <a:latin typeface="Arial Narrow" panose="020B0606020202030204" pitchFamily="34" charset="0"/>
              </a:rPr>
              <a:t>sex</a:t>
            </a:r>
          </a:p>
          <a:p>
            <a:r>
              <a:rPr lang="en-US" sz="900" dirty="0">
                <a:latin typeface="Arial Narrow" panose="020B0606020202030204" pitchFamily="34" charset="0"/>
              </a:rPr>
              <a:t>sexual</a:t>
            </a:r>
          </a:p>
          <a:p>
            <a:r>
              <a:rPr lang="en-US" sz="900" dirty="0">
                <a:latin typeface="Arial Narrow" panose="020B0606020202030204" pitchFamily="34" charset="0"/>
              </a:rPr>
              <a:t>book</a:t>
            </a:r>
          </a:p>
          <a:p>
            <a:r>
              <a:rPr lang="en-US" sz="900" dirty="0" err="1">
                <a:latin typeface="Arial Narrow" panose="020B0606020202030204" pitchFamily="34" charset="0"/>
              </a:rPr>
              <a:t>stori</a:t>
            </a:r>
            <a:endParaRPr lang="en-US" sz="900" dirty="0">
              <a:latin typeface="Arial Narrow" panose="020B0606020202030204" pitchFamily="34" charset="0"/>
            </a:endParaRPr>
          </a:p>
          <a:p>
            <a:r>
              <a:rPr lang="en-US" sz="900" dirty="0">
                <a:latin typeface="Arial Narrow" panose="020B0606020202030204" pitchFamily="34" charset="0"/>
              </a:rPr>
              <a:t>work</a:t>
            </a:r>
          </a:p>
          <a:p>
            <a:r>
              <a:rPr lang="en-US" sz="900" dirty="0">
                <a:latin typeface="Arial Narrow" panose="020B0606020202030204" pitchFamily="34" charset="0"/>
              </a:rPr>
              <a:t>women</a:t>
            </a:r>
          </a:p>
          <a:p>
            <a:r>
              <a:rPr lang="en-US" sz="900" dirty="0" err="1">
                <a:latin typeface="Arial Narrow" panose="020B0606020202030204" pitchFamily="34" charset="0"/>
              </a:rPr>
              <a:t>psycholog</a:t>
            </a:r>
            <a:endParaRPr lang="en-US" sz="900" dirty="0">
              <a:latin typeface="Arial Narrow" panose="020B0606020202030204" pitchFamily="34" charset="0"/>
            </a:endParaRPr>
          </a:p>
          <a:p>
            <a:r>
              <a:rPr lang="en-US" sz="900" dirty="0">
                <a:latin typeface="Arial Narrow" panose="020B0606020202030204" pitchFamily="34" charset="0"/>
              </a:rPr>
              <a:t>men</a:t>
            </a:r>
          </a:p>
        </p:txBody>
      </p:sp>
      <p:sp>
        <p:nvSpPr>
          <p:cNvPr id="136" name="CuadroTexto 135"/>
          <p:cNvSpPr txBox="1"/>
          <p:nvPr/>
        </p:nvSpPr>
        <p:spPr>
          <a:xfrm>
            <a:off x="7864535" y="1854815"/>
            <a:ext cx="559721" cy="1200329"/>
          </a:xfrm>
          <a:prstGeom prst="rect">
            <a:avLst/>
          </a:prstGeom>
          <a:noFill/>
        </p:spPr>
        <p:txBody>
          <a:bodyPr wrap="square" rtlCol="0">
            <a:spAutoFit/>
          </a:bodyPr>
          <a:lstStyle/>
          <a:p>
            <a:r>
              <a:rPr lang="en-US" sz="900" dirty="0">
                <a:latin typeface="Arial Narrow" panose="020B0606020202030204" pitchFamily="34" charset="0"/>
              </a:rPr>
              <a:t>book</a:t>
            </a:r>
          </a:p>
          <a:p>
            <a:r>
              <a:rPr lang="en-US" sz="900" dirty="0" err="1">
                <a:latin typeface="Arial Narrow" panose="020B0606020202030204" pitchFamily="34" charset="0"/>
              </a:rPr>
              <a:t>manag</a:t>
            </a:r>
            <a:endParaRPr lang="en-US" sz="900" dirty="0">
              <a:latin typeface="Arial Narrow" panose="020B0606020202030204" pitchFamily="34" charset="0"/>
            </a:endParaRPr>
          </a:p>
          <a:p>
            <a:r>
              <a:rPr lang="en-US" sz="900" dirty="0">
                <a:latin typeface="Arial Narrow" panose="020B0606020202030204" pitchFamily="34" charset="0"/>
              </a:rPr>
              <a:t>system</a:t>
            </a:r>
          </a:p>
          <a:p>
            <a:r>
              <a:rPr lang="en-US" sz="900" dirty="0">
                <a:latin typeface="Arial Narrow" panose="020B0606020202030204" pitchFamily="34" charset="0"/>
              </a:rPr>
              <a:t>use</a:t>
            </a:r>
          </a:p>
          <a:p>
            <a:r>
              <a:rPr lang="en-US" sz="900" dirty="0">
                <a:latin typeface="Arial Narrow" panose="020B0606020202030204" pitchFamily="34" charset="0"/>
              </a:rPr>
              <a:t>research</a:t>
            </a:r>
          </a:p>
          <a:p>
            <a:r>
              <a:rPr lang="en-US" sz="900" dirty="0">
                <a:latin typeface="Arial Narrow" panose="020B0606020202030204" pitchFamily="34" charset="0"/>
              </a:rPr>
              <a:t>develop</a:t>
            </a:r>
          </a:p>
          <a:p>
            <a:r>
              <a:rPr lang="en-US" sz="900" dirty="0">
                <a:latin typeface="Arial Narrow" panose="020B0606020202030204" pitchFamily="34" charset="0"/>
              </a:rPr>
              <a:t>inform</a:t>
            </a:r>
          </a:p>
          <a:p>
            <a:r>
              <a:rPr lang="en-US" sz="900" dirty="0">
                <a:latin typeface="Arial Narrow" panose="020B0606020202030204" pitchFamily="34" charset="0"/>
              </a:rPr>
              <a:t>new</a:t>
            </a:r>
          </a:p>
        </p:txBody>
      </p:sp>
      <p:sp>
        <p:nvSpPr>
          <p:cNvPr id="137" name="CuadroTexto 136"/>
          <p:cNvSpPr txBox="1"/>
          <p:nvPr/>
        </p:nvSpPr>
        <p:spPr>
          <a:xfrm>
            <a:off x="3631643" y="1854815"/>
            <a:ext cx="646044" cy="1338828"/>
          </a:xfrm>
          <a:prstGeom prst="rect">
            <a:avLst/>
          </a:prstGeom>
          <a:noFill/>
        </p:spPr>
        <p:txBody>
          <a:bodyPr wrap="square" rtlCol="0">
            <a:spAutoFit/>
          </a:bodyPr>
          <a:lstStyle/>
          <a:p>
            <a:r>
              <a:rPr lang="en-US" sz="900" dirty="0">
                <a:latin typeface="Arial Narrow" panose="020B0606020202030204" pitchFamily="34" charset="0"/>
              </a:rPr>
              <a:t>book</a:t>
            </a:r>
          </a:p>
          <a:p>
            <a:r>
              <a:rPr lang="en-US" sz="900" dirty="0">
                <a:latin typeface="Arial Narrow" panose="020B0606020202030204" pitchFamily="34" charset="0"/>
              </a:rPr>
              <a:t>will</a:t>
            </a:r>
          </a:p>
          <a:p>
            <a:r>
              <a:rPr lang="en-US" sz="900" dirty="0" err="1">
                <a:latin typeface="Arial Narrow" panose="020B0606020202030204" pitchFamily="34" charset="0"/>
              </a:rPr>
              <a:t>vampir</a:t>
            </a:r>
            <a:endParaRPr lang="en-US" sz="900" dirty="0">
              <a:latin typeface="Arial Narrow" panose="020B0606020202030204" pitchFamily="34" charset="0"/>
            </a:endParaRPr>
          </a:p>
          <a:p>
            <a:r>
              <a:rPr lang="en-US" sz="900" dirty="0">
                <a:latin typeface="Arial Narrow" panose="020B0606020202030204" pitchFamily="34" charset="0"/>
              </a:rPr>
              <a:t>find</a:t>
            </a:r>
          </a:p>
          <a:p>
            <a:r>
              <a:rPr lang="en-US" sz="900" dirty="0">
                <a:latin typeface="Arial Narrow" panose="020B0606020202030204" pitchFamily="34" charset="0"/>
              </a:rPr>
              <a:t>new</a:t>
            </a:r>
          </a:p>
          <a:p>
            <a:r>
              <a:rPr lang="en-US" sz="900" dirty="0" err="1">
                <a:latin typeface="Arial Narrow" panose="020B0606020202030204" pitchFamily="34" charset="0"/>
              </a:rPr>
              <a:t>seri</a:t>
            </a:r>
            <a:endParaRPr lang="en-US" sz="900" dirty="0">
              <a:latin typeface="Arial Narrow" panose="020B0606020202030204" pitchFamily="34" charset="0"/>
            </a:endParaRPr>
          </a:p>
          <a:p>
            <a:r>
              <a:rPr lang="en-US" sz="900" dirty="0">
                <a:latin typeface="Arial Narrow" panose="020B0606020202030204" pitchFamily="34" charset="0"/>
              </a:rPr>
              <a:t>power</a:t>
            </a:r>
          </a:p>
          <a:p>
            <a:r>
              <a:rPr lang="en-US" sz="900" dirty="0">
                <a:latin typeface="Arial Narrow" panose="020B0606020202030204" pitchFamily="34" charset="0"/>
              </a:rPr>
              <a:t>love</a:t>
            </a:r>
          </a:p>
          <a:p>
            <a:endParaRPr lang="en-US" sz="900" dirty="0">
              <a:latin typeface="Arial Narrow" panose="020B0606020202030204" pitchFamily="34" charset="0"/>
            </a:endParaRPr>
          </a:p>
        </p:txBody>
      </p:sp>
      <p:sp>
        <p:nvSpPr>
          <p:cNvPr id="138" name="CuadroTexto 137"/>
          <p:cNvSpPr txBox="1"/>
          <p:nvPr/>
        </p:nvSpPr>
        <p:spPr>
          <a:xfrm>
            <a:off x="4116765" y="1854815"/>
            <a:ext cx="598835" cy="1200329"/>
          </a:xfrm>
          <a:prstGeom prst="rect">
            <a:avLst/>
          </a:prstGeom>
          <a:noFill/>
        </p:spPr>
        <p:txBody>
          <a:bodyPr wrap="square" rtlCol="0">
            <a:spAutoFit/>
          </a:bodyPr>
          <a:lstStyle/>
          <a:p>
            <a:r>
              <a:rPr lang="en-US" sz="900" dirty="0">
                <a:latin typeface="Arial Narrow" panose="020B0606020202030204" pitchFamily="34" charset="0"/>
              </a:rPr>
              <a:t>horror</a:t>
            </a:r>
          </a:p>
          <a:p>
            <a:r>
              <a:rPr lang="en-US" sz="900" dirty="0" err="1">
                <a:latin typeface="Arial Narrow" panose="020B0606020202030204" pitchFamily="34" charset="0"/>
              </a:rPr>
              <a:t>stori</a:t>
            </a:r>
            <a:endParaRPr lang="en-US" sz="900" dirty="0">
              <a:latin typeface="Arial Narrow" panose="020B0606020202030204" pitchFamily="34" charset="0"/>
            </a:endParaRPr>
          </a:p>
          <a:p>
            <a:r>
              <a:rPr lang="en-US" sz="900" dirty="0">
                <a:latin typeface="Arial Narrow" panose="020B0606020202030204" pitchFamily="34" charset="0"/>
              </a:rPr>
              <a:t>film</a:t>
            </a:r>
          </a:p>
          <a:p>
            <a:r>
              <a:rPr lang="en-US" sz="900" dirty="0">
                <a:latin typeface="Arial Narrow" panose="020B0606020202030204" pitchFamily="34" charset="0"/>
              </a:rPr>
              <a:t>fiction</a:t>
            </a:r>
          </a:p>
          <a:p>
            <a:r>
              <a:rPr lang="en-US" sz="900" dirty="0">
                <a:latin typeface="Arial Narrow" panose="020B0606020202030204" pitchFamily="34" charset="0"/>
              </a:rPr>
              <a:t>ghost</a:t>
            </a:r>
          </a:p>
          <a:p>
            <a:r>
              <a:rPr lang="en-US" sz="900" dirty="0">
                <a:latin typeface="Arial Narrow" panose="020B0606020202030204" pitchFamily="34" charset="0"/>
              </a:rPr>
              <a:t>fan</a:t>
            </a:r>
          </a:p>
          <a:p>
            <a:r>
              <a:rPr lang="en-US" sz="900" dirty="0">
                <a:latin typeface="Arial Narrow" panose="020B0606020202030204" pitchFamily="34" charset="0"/>
              </a:rPr>
              <a:t>the</a:t>
            </a:r>
          </a:p>
          <a:p>
            <a:r>
              <a:rPr lang="en-US" sz="900" dirty="0">
                <a:latin typeface="Arial Narrow" panose="020B0606020202030204" pitchFamily="34" charset="0"/>
              </a:rPr>
              <a:t>tale</a:t>
            </a:r>
          </a:p>
        </p:txBody>
      </p:sp>
      <p:sp>
        <p:nvSpPr>
          <p:cNvPr id="140" name="CuadroTexto 139"/>
          <p:cNvSpPr txBox="1"/>
          <p:nvPr/>
        </p:nvSpPr>
        <p:spPr>
          <a:xfrm>
            <a:off x="5295151" y="1854815"/>
            <a:ext cx="647333" cy="1200329"/>
          </a:xfrm>
          <a:prstGeom prst="rect">
            <a:avLst/>
          </a:prstGeom>
          <a:noFill/>
        </p:spPr>
        <p:txBody>
          <a:bodyPr wrap="square" rtlCol="0">
            <a:spAutoFit/>
          </a:bodyPr>
          <a:lstStyle/>
          <a:p>
            <a:r>
              <a:rPr lang="en-US" sz="900" dirty="0">
                <a:latin typeface="Arial Narrow" panose="020B0606020202030204" pitchFamily="34" charset="0"/>
              </a:rPr>
              <a:t>book</a:t>
            </a:r>
          </a:p>
          <a:p>
            <a:r>
              <a:rPr lang="en-US" sz="900" dirty="0">
                <a:latin typeface="Arial Narrow" panose="020B0606020202030204" pitchFamily="34" charset="0"/>
              </a:rPr>
              <a:t>game</a:t>
            </a:r>
          </a:p>
          <a:p>
            <a:r>
              <a:rPr lang="en-US" sz="900" dirty="0">
                <a:latin typeface="Arial Narrow" panose="020B0606020202030204" pitchFamily="34" charset="0"/>
              </a:rPr>
              <a:t>think</a:t>
            </a:r>
          </a:p>
          <a:p>
            <a:r>
              <a:rPr lang="en-US" sz="900" dirty="0">
                <a:latin typeface="Arial Narrow" panose="020B0606020202030204" pitchFamily="34" charset="0"/>
              </a:rPr>
              <a:t>will</a:t>
            </a:r>
          </a:p>
          <a:p>
            <a:r>
              <a:rPr lang="en-US" sz="900" dirty="0">
                <a:latin typeface="Arial Narrow" panose="020B0606020202030204" pitchFamily="34" charset="0"/>
              </a:rPr>
              <a:t>kid</a:t>
            </a:r>
          </a:p>
          <a:p>
            <a:r>
              <a:rPr lang="en-US" sz="900" dirty="0">
                <a:latin typeface="Arial Narrow" panose="020B0606020202030204" pitchFamily="34" charset="0"/>
              </a:rPr>
              <a:t>get</a:t>
            </a:r>
          </a:p>
          <a:p>
            <a:r>
              <a:rPr lang="en-US" sz="900" dirty="0">
                <a:latin typeface="Arial Narrow" panose="020B0606020202030204" pitchFamily="34" charset="0"/>
              </a:rPr>
              <a:t>can</a:t>
            </a:r>
          </a:p>
          <a:p>
            <a:r>
              <a:rPr lang="en-US" sz="900" dirty="0">
                <a:latin typeface="Arial Narrow" panose="020B0606020202030204" pitchFamily="34" charset="0"/>
              </a:rPr>
              <a:t>success</a:t>
            </a:r>
          </a:p>
        </p:txBody>
      </p:sp>
      <p:sp>
        <p:nvSpPr>
          <p:cNvPr id="141" name="CuadroTexto 140"/>
          <p:cNvSpPr txBox="1"/>
          <p:nvPr/>
        </p:nvSpPr>
        <p:spPr>
          <a:xfrm>
            <a:off x="7163581" y="1854815"/>
            <a:ext cx="854765" cy="1200329"/>
          </a:xfrm>
          <a:prstGeom prst="rect">
            <a:avLst/>
          </a:prstGeom>
          <a:noFill/>
        </p:spPr>
        <p:txBody>
          <a:bodyPr wrap="square" rtlCol="0">
            <a:spAutoFit/>
          </a:bodyPr>
          <a:lstStyle/>
          <a:p>
            <a:r>
              <a:rPr lang="en-US" sz="900" dirty="0">
                <a:latin typeface="Arial Narrow" panose="020B0606020202030204" pitchFamily="34" charset="0"/>
              </a:rPr>
              <a:t>comic</a:t>
            </a:r>
          </a:p>
          <a:p>
            <a:r>
              <a:rPr lang="en-US" sz="900" dirty="0">
                <a:latin typeface="Arial Narrow" panose="020B0606020202030204" pitchFamily="34" charset="0"/>
              </a:rPr>
              <a:t>book</a:t>
            </a:r>
          </a:p>
          <a:p>
            <a:r>
              <a:rPr lang="en-US" sz="900" dirty="0">
                <a:latin typeface="Arial Narrow" panose="020B0606020202030204" pitchFamily="34" charset="0"/>
              </a:rPr>
              <a:t>novel</a:t>
            </a:r>
          </a:p>
          <a:p>
            <a:r>
              <a:rPr lang="en-US" sz="900" dirty="0">
                <a:latin typeface="Arial Narrow" panose="020B0606020202030204" pitchFamily="34" charset="0"/>
              </a:rPr>
              <a:t>music</a:t>
            </a:r>
          </a:p>
          <a:p>
            <a:r>
              <a:rPr lang="en-US" sz="900" dirty="0">
                <a:latin typeface="Arial Narrow" panose="020B0606020202030204" pitchFamily="34" charset="0"/>
              </a:rPr>
              <a:t>time</a:t>
            </a:r>
          </a:p>
          <a:p>
            <a:r>
              <a:rPr lang="en-US" sz="900" dirty="0">
                <a:latin typeface="Arial Narrow" panose="020B0606020202030204" pitchFamily="34" charset="0"/>
              </a:rPr>
              <a:t>life</a:t>
            </a:r>
          </a:p>
          <a:p>
            <a:r>
              <a:rPr lang="en-US" sz="900" dirty="0">
                <a:latin typeface="Arial Narrow" panose="020B0606020202030204" pitchFamily="34" charset="0"/>
              </a:rPr>
              <a:t>work</a:t>
            </a:r>
          </a:p>
          <a:p>
            <a:r>
              <a:rPr lang="en-US" sz="900" dirty="0" err="1">
                <a:latin typeface="Arial Narrow" panose="020B0606020202030204" pitchFamily="34" charset="0"/>
              </a:rPr>
              <a:t>stori</a:t>
            </a:r>
            <a:endParaRPr lang="en-US" sz="900" dirty="0">
              <a:latin typeface="Arial Narrow" panose="020B0606020202030204" pitchFamily="34" charset="0"/>
            </a:endParaRPr>
          </a:p>
        </p:txBody>
      </p:sp>
      <p:sp>
        <p:nvSpPr>
          <p:cNvPr id="143" name="CuadroTexto 142"/>
          <p:cNvSpPr txBox="1"/>
          <p:nvPr/>
        </p:nvSpPr>
        <p:spPr>
          <a:xfrm>
            <a:off x="773016" y="1854815"/>
            <a:ext cx="601818" cy="1200329"/>
          </a:xfrm>
          <a:prstGeom prst="rect">
            <a:avLst/>
          </a:prstGeom>
          <a:noFill/>
        </p:spPr>
        <p:txBody>
          <a:bodyPr wrap="square" rtlCol="0">
            <a:spAutoFit/>
          </a:bodyPr>
          <a:lstStyle/>
          <a:p>
            <a:r>
              <a:rPr lang="en-US" sz="900" dirty="0">
                <a:latin typeface="Arial Narrow" panose="020B0606020202030204" pitchFamily="34" charset="0"/>
              </a:rPr>
              <a:t>shade</a:t>
            </a:r>
          </a:p>
          <a:p>
            <a:r>
              <a:rPr lang="en-US" sz="900" dirty="0" err="1">
                <a:latin typeface="Arial Narrow" panose="020B0606020202030204" pitchFamily="34" charset="0"/>
              </a:rPr>
              <a:t>fifti</a:t>
            </a:r>
            <a:endParaRPr lang="en-US" sz="900" dirty="0">
              <a:latin typeface="Arial Narrow" panose="020B0606020202030204" pitchFamily="34" charset="0"/>
            </a:endParaRPr>
          </a:p>
          <a:p>
            <a:r>
              <a:rPr lang="en-US" sz="900" dirty="0">
                <a:latin typeface="Arial Narrow" panose="020B0606020202030204" pitchFamily="34" charset="0"/>
              </a:rPr>
              <a:t>grey</a:t>
            </a:r>
          </a:p>
          <a:p>
            <a:r>
              <a:rPr lang="en-US" sz="900" dirty="0" err="1">
                <a:latin typeface="Arial Narrow" panose="020B0606020202030204" pitchFamily="34" charset="0"/>
              </a:rPr>
              <a:t>christian</a:t>
            </a:r>
            <a:endParaRPr lang="en-US" sz="900" dirty="0">
              <a:latin typeface="Arial Narrow" panose="020B0606020202030204" pitchFamily="34" charset="0"/>
            </a:endParaRPr>
          </a:p>
          <a:p>
            <a:r>
              <a:rPr lang="en-US" sz="900" dirty="0">
                <a:latin typeface="Arial Narrow" panose="020B0606020202030204" pitchFamily="34" charset="0"/>
              </a:rPr>
              <a:t>book</a:t>
            </a:r>
          </a:p>
          <a:p>
            <a:r>
              <a:rPr lang="en-US" sz="900" dirty="0" err="1">
                <a:latin typeface="Arial Narrow" panose="020B0606020202030204" pitchFamily="34" charset="0"/>
              </a:rPr>
              <a:t>recip</a:t>
            </a:r>
            <a:endParaRPr lang="en-US" sz="900" dirty="0">
              <a:latin typeface="Arial Narrow" panose="020B0606020202030204" pitchFamily="34" charset="0"/>
            </a:endParaRPr>
          </a:p>
          <a:p>
            <a:r>
              <a:rPr lang="en-US" sz="900" dirty="0" err="1">
                <a:latin typeface="Arial Narrow" panose="020B0606020202030204" pitchFamily="34" charset="0"/>
              </a:rPr>
              <a:t>ana</a:t>
            </a:r>
            <a:endParaRPr lang="en-US" sz="900" dirty="0">
              <a:latin typeface="Arial Narrow" panose="020B0606020202030204" pitchFamily="34" charset="0"/>
            </a:endParaRPr>
          </a:p>
          <a:p>
            <a:r>
              <a:rPr lang="en-US" sz="900" dirty="0">
                <a:latin typeface="Arial Narrow" panose="020B0606020202030204" pitchFamily="34" charset="0"/>
              </a:rPr>
              <a:t>world</a:t>
            </a:r>
          </a:p>
        </p:txBody>
      </p:sp>
      <p:sp>
        <p:nvSpPr>
          <p:cNvPr id="144" name="CuadroTexto 143"/>
          <p:cNvSpPr txBox="1"/>
          <p:nvPr/>
        </p:nvSpPr>
        <p:spPr>
          <a:xfrm>
            <a:off x="8451799" y="1637453"/>
            <a:ext cx="587222"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0:</a:t>
            </a:r>
          </a:p>
        </p:txBody>
      </p:sp>
      <p:sp>
        <p:nvSpPr>
          <p:cNvPr id="146" name="CuadroTexto 145"/>
          <p:cNvSpPr txBox="1"/>
          <p:nvPr/>
        </p:nvSpPr>
        <p:spPr>
          <a:xfrm>
            <a:off x="1297634" y="1637453"/>
            <a:ext cx="715620"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13:</a:t>
            </a:r>
          </a:p>
        </p:txBody>
      </p:sp>
      <p:sp>
        <p:nvSpPr>
          <p:cNvPr id="147" name="CuadroTexto 146"/>
          <p:cNvSpPr txBox="1"/>
          <p:nvPr/>
        </p:nvSpPr>
        <p:spPr>
          <a:xfrm>
            <a:off x="6473995" y="1637453"/>
            <a:ext cx="854765"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14:</a:t>
            </a:r>
          </a:p>
        </p:txBody>
      </p:sp>
      <p:sp>
        <p:nvSpPr>
          <p:cNvPr id="150" name="CuadroTexto 149"/>
          <p:cNvSpPr txBox="1"/>
          <p:nvPr/>
        </p:nvSpPr>
        <p:spPr>
          <a:xfrm>
            <a:off x="5887032" y="1637453"/>
            <a:ext cx="646044"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4:</a:t>
            </a:r>
          </a:p>
        </p:txBody>
      </p:sp>
      <p:sp>
        <p:nvSpPr>
          <p:cNvPr id="151" name="CuadroTexto 150"/>
          <p:cNvSpPr txBox="1"/>
          <p:nvPr/>
        </p:nvSpPr>
        <p:spPr>
          <a:xfrm>
            <a:off x="7850601" y="1637453"/>
            <a:ext cx="573655"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5:</a:t>
            </a:r>
          </a:p>
        </p:txBody>
      </p:sp>
      <p:sp>
        <p:nvSpPr>
          <p:cNvPr id="152" name="CuadroTexto 151"/>
          <p:cNvSpPr txBox="1"/>
          <p:nvPr/>
        </p:nvSpPr>
        <p:spPr>
          <a:xfrm>
            <a:off x="3631643" y="1637453"/>
            <a:ext cx="646044"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6:</a:t>
            </a:r>
          </a:p>
        </p:txBody>
      </p:sp>
      <p:sp>
        <p:nvSpPr>
          <p:cNvPr id="153" name="CuadroTexto 152"/>
          <p:cNvSpPr txBox="1"/>
          <p:nvPr/>
        </p:nvSpPr>
        <p:spPr>
          <a:xfrm>
            <a:off x="4116765" y="1637453"/>
            <a:ext cx="598835"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7:</a:t>
            </a:r>
          </a:p>
        </p:txBody>
      </p:sp>
      <p:sp>
        <p:nvSpPr>
          <p:cNvPr id="155" name="CuadroTexto 154"/>
          <p:cNvSpPr txBox="1"/>
          <p:nvPr/>
        </p:nvSpPr>
        <p:spPr>
          <a:xfrm>
            <a:off x="5295152" y="1637453"/>
            <a:ext cx="854765"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9:</a:t>
            </a:r>
          </a:p>
        </p:txBody>
      </p:sp>
      <p:sp>
        <p:nvSpPr>
          <p:cNvPr id="156" name="CuadroTexto 155"/>
          <p:cNvSpPr txBox="1"/>
          <p:nvPr/>
        </p:nvSpPr>
        <p:spPr>
          <a:xfrm>
            <a:off x="7163581" y="1637453"/>
            <a:ext cx="854765"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10:</a:t>
            </a:r>
          </a:p>
        </p:txBody>
      </p:sp>
      <p:sp>
        <p:nvSpPr>
          <p:cNvPr id="158" name="CuadroTexto 157"/>
          <p:cNvSpPr txBox="1"/>
          <p:nvPr/>
        </p:nvSpPr>
        <p:spPr>
          <a:xfrm>
            <a:off x="773016" y="1637453"/>
            <a:ext cx="601818" cy="3693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12:</a:t>
            </a:r>
          </a:p>
          <a:p>
            <a:endParaRPr lang="es-ES" sz="900" dirty="0">
              <a:latin typeface="Arial Narrow" panose="020B0606020202030204" pitchFamily="34" charset="0"/>
            </a:endParaRPr>
          </a:p>
        </p:txBody>
      </p:sp>
      <p:sp>
        <p:nvSpPr>
          <p:cNvPr id="159" name="Rectángulo 158"/>
          <p:cNvSpPr/>
          <p:nvPr/>
        </p:nvSpPr>
        <p:spPr>
          <a:xfrm>
            <a:off x="239513" y="1308312"/>
            <a:ext cx="8610998" cy="276999"/>
          </a:xfrm>
          <a:prstGeom prst="rect">
            <a:avLst/>
          </a:prstGeom>
          <a:solidFill>
            <a:schemeClr val="tx2"/>
          </a:solidFill>
        </p:spPr>
        <p:txBody>
          <a:bodyPr wrap="square">
            <a:spAutoFit/>
          </a:bodyPr>
          <a:lstStyle/>
          <a:p>
            <a:pPr algn="ctr"/>
            <a:r>
              <a:rPr lang="es-ES" sz="1200" b="1" dirty="0">
                <a:solidFill>
                  <a:schemeClr val="bg1"/>
                </a:solidFill>
                <a:latin typeface="Arial Narrow" panose="020B0606020202030204" pitchFamily="34" charset="0"/>
              </a:rPr>
              <a:t>LDA Complete Train </a:t>
            </a:r>
          </a:p>
        </p:txBody>
      </p:sp>
      <p:sp>
        <p:nvSpPr>
          <p:cNvPr id="185" name="CuadroTexto 184"/>
          <p:cNvSpPr txBox="1"/>
          <p:nvPr/>
        </p:nvSpPr>
        <p:spPr>
          <a:xfrm>
            <a:off x="360129" y="3098264"/>
            <a:ext cx="332790" cy="184666"/>
          </a:xfrm>
          <a:prstGeom prst="rect">
            <a:avLst/>
          </a:prstGeom>
          <a:noFill/>
        </p:spPr>
        <p:txBody>
          <a:bodyPr wrap="square" rtlCol="0">
            <a:spAutoFit/>
          </a:bodyPr>
          <a:lstStyle/>
          <a:p>
            <a:pPr algn="ctr"/>
            <a:r>
              <a:rPr lang="es-ES" sz="600" dirty="0">
                <a:latin typeface="Arial Narrow" panose="020B0606020202030204" pitchFamily="34" charset="0"/>
              </a:rPr>
              <a:t>99%</a:t>
            </a:r>
          </a:p>
        </p:txBody>
      </p:sp>
      <p:sp>
        <p:nvSpPr>
          <p:cNvPr id="201" name="CuadroTexto 200"/>
          <p:cNvSpPr txBox="1"/>
          <p:nvPr/>
        </p:nvSpPr>
        <p:spPr>
          <a:xfrm>
            <a:off x="254245" y="1854815"/>
            <a:ext cx="531477" cy="1200329"/>
          </a:xfrm>
          <a:prstGeom prst="rect">
            <a:avLst/>
          </a:prstGeom>
          <a:noFill/>
        </p:spPr>
        <p:txBody>
          <a:bodyPr wrap="square" rtlCol="0">
            <a:spAutoFit/>
          </a:bodyPr>
          <a:lstStyle/>
          <a:p>
            <a:r>
              <a:rPr lang="en-US" sz="900" dirty="0" err="1">
                <a:latin typeface="Arial Narrow" panose="020B0606020202030204" pitchFamily="34" charset="0"/>
              </a:rPr>
              <a:t>dorian</a:t>
            </a:r>
            <a:endParaRPr lang="en-US" sz="900" dirty="0">
              <a:latin typeface="Arial Narrow" panose="020B0606020202030204" pitchFamily="34" charset="0"/>
            </a:endParaRPr>
          </a:p>
          <a:p>
            <a:r>
              <a:rPr lang="en-US" sz="900" dirty="0">
                <a:latin typeface="Arial Narrow" panose="020B0606020202030204" pitchFamily="34" charset="0"/>
              </a:rPr>
              <a:t>wild</a:t>
            </a:r>
          </a:p>
          <a:p>
            <a:r>
              <a:rPr lang="en-US" sz="900" dirty="0">
                <a:latin typeface="Arial Narrow" panose="020B0606020202030204" pitchFamily="34" charset="0"/>
              </a:rPr>
              <a:t>gray</a:t>
            </a:r>
          </a:p>
          <a:p>
            <a:r>
              <a:rPr lang="en-US" sz="900" dirty="0" err="1">
                <a:latin typeface="Arial Narrow" panose="020B0606020202030204" pitchFamily="34" charset="0"/>
              </a:rPr>
              <a:t>pictur</a:t>
            </a:r>
            <a:endParaRPr lang="en-US" sz="900" dirty="0">
              <a:latin typeface="Arial Narrow" panose="020B0606020202030204" pitchFamily="34" charset="0"/>
            </a:endParaRPr>
          </a:p>
          <a:p>
            <a:r>
              <a:rPr lang="en-US" sz="900" dirty="0" err="1">
                <a:latin typeface="Arial Narrow" panose="020B0606020202030204" pitchFamily="34" charset="0"/>
              </a:rPr>
              <a:t>stori</a:t>
            </a:r>
            <a:endParaRPr lang="en-US" sz="900" dirty="0">
              <a:latin typeface="Arial Narrow" panose="020B0606020202030204" pitchFamily="34" charset="0"/>
            </a:endParaRPr>
          </a:p>
          <a:p>
            <a:r>
              <a:rPr lang="en-US" sz="900" dirty="0">
                <a:latin typeface="Arial Narrow" panose="020B0606020202030204" pitchFamily="34" charset="0"/>
              </a:rPr>
              <a:t>portrait</a:t>
            </a:r>
          </a:p>
          <a:p>
            <a:r>
              <a:rPr lang="en-US" sz="900" dirty="0" err="1">
                <a:latin typeface="Arial Narrow" panose="020B0606020202030204" pitchFamily="34" charset="0"/>
              </a:rPr>
              <a:t>beauti</a:t>
            </a:r>
            <a:endParaRPr lang="en-US" sz="900" dirty="0">
              <a:latin typeface="Arial Narrow" panose="020B0606020202030204" pitchFamily="34" charset="0"/>
            </a:endParaRPr>
          </a:p>
          <a:p>
            <a:r>
              <a:rPr lang="en-US" sz="900" dirty="0">
                <a:latin typeface="Arial Narrow" panose="020B0606020202030204" pitchFamily="34" charset="0"/>
              </a:rPr>
              <a:t>edit</a:t>
            </a:r>
          </a:p>
        </p:txBody>
      </p:sp>
      <p:sp>
        <p:nvSpPr>
          <p:cNvPr id="202" name="CuadroTexto 201"/>
          <p:cNvSpPr txBox="1"/>
          <p:nvPr/>
        </p:nvSpPr>
        <p:spPr>
          <a:xfrm>
            <a:off x="254245" y="1637453"/>
            <a:ext cx="575126"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8:</a:t>
            </a:r>
          </a:p>
        </p:txBody>
      </p:sp>
      <p:cxnSp>
        <p:nvCxnSpPr>
          <p:cNvPr id="204" name="Conector recto de flecha 203"/>
          <p:cNvCxnSpPr/>
          <p:nvPr/>
        </p:nvCxnSpPr>
        <p:spPr>
          <a:xfrm flipH="1" flipV="1">
            <a:off x="1484135" y="3053618"/>
            <a:ext cx="449" cy="916527"/>
          </a:xfrm>
          <a:prstGeom prst="straightConnector1">
            <a:avLst/>
          </a:prstGeom>
          <a:ln w="34925">
            <a:solidFill>
              <a:schemeClr val="tx2">
                <a:lumMod val="40000"/>
                <a:lumOff val="6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 name="Grupo 11"/>
          <p:cNvGrpSpPr/>
          <p:nvPr/>
        </p:nvGrpSpPr>
        <p:grpSpPr>
          <a:xfrm>
            <a:off x="421482" y="3053619"/>
            <a:ext cx="475675" cy="919454"/>
            <a:chOff x="561975" y="2928491"/>
            <a:chExt cx="634233" cy="1222036"/>
          </a:xfrm>
        </p:grpSpPr>
        <p:cxnSp>
          <p:nvCxnSpPr>
            <p:cNvPr id="11" name="Conector recto de flecha 10"/>
            <p:cNvCxnSpPr/>
            <p:nvPr/>
          </p:nvCxnSpPr>
          <p:spPr>
            <a:xfrm flipH="1" flipV="1">
              <a:off x="561975" y="2928491"/>
              <a:ext cx="598" cy="1222036"/>
            </a:xfrm>
            <a:prstGeom prst="straightConnector1">
              <a:avLst/>
            </a:prstGeom>
            <a:ln w="34925">
              <a:solidFill>
                <a:schemeClr val="tx2">
                  <a:lumMod val="40000"/>
                  <a:lumOff val="6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5" name="Conector recto de flecha 204"/>
            <p:cNvCxnSpPr/>
            <p:nvPr/>
          </p:nvCxnSpPr>
          <p:spPr>
            <a:xfrm flipH="1" flipV="1">
              <a:off x="1195610" y="2928491"/>
              <a:ext cx="598" cy="1222036"/>
            </a:xfrm>
            <a:prstGeom prst="straightConnector1">
              <a:avLst/>
            </a:prstGeom>
            <a:ln w="34925">
              <a:solidFill>
                <a:schemeClr val="tx2">
                  <a:lumMod val="40000"/>
                  <a:lumOff val="6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06" name="CuadroTexto 205"/>
          <p:cNvSpPr txBox="1"/>
          <p:nvPr/>
        </p:nvSpPr>
        <p:spPr>
          <a:xfrm>
            <a:off x="829371" y="3098264"/>
            <a:ext cx="332790" cy="184666"/>
          </a:xfrm>
          <a:prstGeom prst="rect">
            <a:avLst/>
          </a:prstGeom>
          <a:noFill/>
        </p:spPr>
        <p:txBody>
          <a:bodyPr wrap="square" rtlCol="0">
            <a:spAutoFit/>
          </a:bodyPr>
          <a:lstStyle/>
          <a:p>
            <a:pPr algn="ctr"/>
            <a:r>
              <a:rPr lang="es-ES" sz="600" dirty="0">
                <a:latin typeface="Arial Narrow" panose="020B0606020202030204" pitchFamily="34" charset="0"/>
              </a:rPr>
              <a:t>65%</a:t>
            </a:r>
          </a:p>
        </p:txBody>
      </p:sp>
      <p:sp>
        <p:nvSpPr>
          <p:cNvPr id="207" name="CuadroTexto 206"/>
          <p:cNvSpPr txBox="1"/>
          <p:nvPr/>
        </p:nvSpPr>
        <p:spPr>
          <a:xfrm>
            <a:off x="6573687" y="4431562"/>
            <a:ext cx="705679" cy="1200329"/>
          </a:xfrm>
          <a:prstGeom prst="rect">
            <a:avLst/>
          </a:prstGeom>
          <a:noFill/>
        </p:spPr>
        <p:txBody>
          <a:bodyPr wrap="square" rtlCol="0">
            <a:spAutoFit/>
          </a:bodyPr>
          <a:lstStyle/>
          <a:p>
            <a:r>
              <a:rPr lang="en-US" sz="900" dirty="0">
                <a:latin typeface="Arial Narrow" panose="020B0606020202030204" pitchFamily="34" charset="0"/>
              </a:rPr>
              <a:t>love </a:t>
            </a:r>
          </a:p>
          <a:p>
            <a:r>
              <a:rPr lang="en-US" sz="900" dirty="0">
                <a:latin typeface="Arial Narrow" panose="020B0606020202030204" pitchFamily="34" charset="0"/>
              </a:rPr>
              <a:t>poem </a:t>
            </a:r>
          </a:p>
          <a:p>
            <a:r>
              <a:rPr lang="en-US" sz="900" dirty="0">
                <a:latin typeface="Arial Narrow" panose="020B0606020202030204" pitchFamily="34" charset="0"/>
              </a:rPr>
              <a:t>date relationship </a:t>
            </a:r>
            <a:r>
              <a:rPr lang="en-US" sz="900" dirty="0" err="1">
                <a:latin typeface="Arial Narrow" panose="020B0606020202030204" pitchFamily="34" charset="0"/>
              </a:rPr>
              <a:t>romanc</a:t>
            </a:r>
            <a:r>
              <a:rPr lang="en-US" sz="900" dirty="0">
                <a:latin typeface="Arial Narrow" panose="020B0606020202030204" pitchFamily="34" charset="0"/>
              </a:rPr>
              <a:t> heart </a:t>
            </a:r>
          </a:p>
          <a:p>
            <a:r>
              <a:rPr lang="en-US" sz="900" dirty="0" err="1">
                <a:latin typeface="Arial Narrow" panose="020B0606020202030204" pitchFamily="34" charset="0"/>
              </a:rPr>
              <a:t>alway</a:t>
            </a:r>
            <a:r>
              <a:rPr lang="en-US" sz="900" dirty="0">
                <a:latin typeface="Arial Narrow" panose="020B0606020202030204" pitchFamily="34" charset="0"/>
              </a:rPr>
              <a:t> </a:t>
            </a:r>
            <a:r>
              <a:rPr lang="en-US" sz="900" dirty="0" err="1">
                <a:latin typeface="Arial Narrow" panose="020B0606020202030204" pitchFamily="34" charset="0"/>
              </a:rPr>
              <a:t>marriag</a:t>
            </a:r>
            <a:r>
              <a:rPr lang="en-US" sz="900" dirty="0">
                <a:latin typeface="Arial Narrow" panose="020B0606020202030204" pitchFamily="34" charset="0"/>
              </a:rPr>
              <a:t> </a:t>
            </a:r>
            <a:endParaRPr lang="es-ES" sz="900" dirty="0">
              <a:latin typeface="Arial Narrow" panose="020B0606020202030204" pitchFamily="34" charset="0"/>
            </a:endParaRPr>
          </a:p>
        </p:txBody>
      </p:sp>
      <p:sp>
        <p:nvSpPr>
          <p:cNvPr id="209" name="CuadroTexto 208"/>
          <p:cNvSpPr txBox="1"/>
          <p:nvPr/>
        </p:nvSpPr>
        <p:spPr>
          <a:xfrm>
            <a:off x="6527644" y="3989873"/>
            <a:ext cx="556913" cy="230832"/>
          </a:xfrm>
          <a:prstGeom prst="rect">
            <a:avLst/>
          </a:prstGeom>
          <a:noFill/>
        </p:spPr>
        <p:txBody>
          <a:bodyPr wrap="square" rtlCol="0">
            <a:spAutoFit/>
          </a:bodyPr>
          <a:lstStyle/>
          <a:p>
            <a:r>
              <a:rPr lang="es-ES" sz="900" b="1" dirty="0" smtClean="0">
                <a:latin typeface="Arial Narrow" panose="020B0606020202030204" pitchFamily="34" charset="0"/>
              </a:rPr>
              <a:t>Topic#1</a:t>
            </a:r>
            <a:endParaRPr lang="es-ES" sz="900" b="1" dirty="0">
              <a:latin typeface="Arial Narrow" panose="020B0606020202030204" pitchFamily="34" charset="0"/>
            </a:endParaRPr>
          </a:p>
        </p:txBody>
      </p:sp>
      <p:cxnSp>
        <p:nvCxnSpPr>
          <p:cNvPr id="210" name="Conector recto de flecha 209"/>
          <p:cNvCxnSpPr/>
          <p:nvPr/>
        </p:nvCxnSpPr>
        <p:spPr>
          <a:xfrm flipH="1" flipV="1">
            <a:off x="3753645" y="3053618"/>
            <a:ext cx="449" cy="916527"/>
          </a:xfrm>
          <a:prstGeom prst="straightConnector1">
            <a:avLst/>
          </a:prstGeom>
          <a:ln w="34925">
            <a:solidFill>
              <a:schemeClr val="tx2">
                <a:lumMod val="40000"/>
                <a:lumOff val="6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1" name="CuadroTexto 210"/>
          <p:cNvSpPr txBox="1"/>
          <p:nvPr/>
        </p:nvSpPr>
        <p:spPr>
          <a:xfrm>
            <a:off x="1423742" y="3734156"/>
            <a:ext cx="332790" cy="184666"/>
          </a:xfrm>
          <a:prstGeom prst="rect">
            <a:avLst/>
          </a:prstGeom>
          <a:noFill/>
        </p:spPr>
        <p:txBody>
          <a:bodyPr wrap="square" rtlCol="0">
            <a:spAutoFit/>
          </a:bodyPr>
          <a:lstStyle/>
          <a:p>
            <a:pPr algn="ctr"/>
            <a:r>
              <a:rPr lang="es-ES" sz="600" dirty="0">
                <a:latin typeface="Arial Narrow" panose="020B0606020202030204" pitchFamily="34" charset="0"/>
              </a:rPr>
              <a:t>50%</a:t>
            </a:r>
          </a:p>
        </p:txBody>
      </p:sp>
      <p:sp>
        <p:nvSpPr>
          <p:cNvPr id="212" name="CuadroTexto 211"/>
          <p:cNvSpPr txBox="1"/>
          <p:nvPr/>
        </p:nvSpPr>
        <p:spPr>
          <a:xfrm>
            <a:off x="3698344" y="3734156"/>
            <a:ext cx="332790" cy="184666"/>
          </a:xfrm>
          <a:prstGeom prst="rect">
            <a:avLst/>
          </a:prstGeom>
          <a:noFill/>
        </p:spPr>
        <p:txBody>
          <a:bodyPr wrap="square" rtlCol="0">
            <a:spAutoFit/>
          </a:bodyPr>
          <a:lstStyle/>
          <a:p>
            <a:pPr algn="ctr"/>
            <a:r>
              <a:rPr lang="es-ES" sz="600" dirty="0">
                <a:latin typeface="Arial Narrow" panose="020B0606020202030204" pitchFamily="34" charset="0"/>
              </a:rPr>
              <a:t>75%</a:t>
            </a:r>
          </a:p>
        </p:txBody>
      </p:sp>
      <p:sp>
        <p:nvSpPr>
          <p:cNvPr id="218" name="CuadroTexto 217"/>
          <p:cNvSpPr txBox="1"/>
          <p:nvPr/>
        </p:nvSpPr>
        <p:spPr>
          <a:xfrm>
            <a:off x="4086167" y="3734408"/>
            <a:ext cx="332790" cy="184666"/>
          </a:xfrm>
          <a:prstGeom prst="rect">
            <a:avLst/>
          </a:prstGeom>
          <a:noFill/>
        </p:spPr>
        <p:txBody>
          <a:bodyPr wrap="square" rtlCol="0">
            <a:spAutoFit/>
          </a:bodyPr>
          <a:lstStyle/>
          <a:p>
            <a:pPr algn="ctr"/>
            <a:r>
              <a:rPr lang="es-ES" sz="600" dirty="0">
                <a:latin typeface="Arial Narrow" panose="020B0606020202030204" pitchFamily="34" charset="0"/>
              </a:rPr>
              <a:t>64%</a:t>
            </a:r>
          </a:p>
        </p:txBody>
      </p:sp>
      <p:sp>
        <p:nvSpPr>
          <p:cNvPr id="221" name="Forma libre 220"/>
          <p:cNvSpPr/>
          <p:nvPr/>
        </p:nvSpPr>
        <p:spPr>
          <a:xfrm>
            <a:off x="6226444" y="3050382"/>
            <a:ext cx="544766" cy="923375"/>
          </a:xfrm>
          <a:custGeom>
            <a:avLst/>
            <a:gdLst>
              <a:gd name="connsiteX0" fmla="*/ 0 w 4203700"/>
              <a:gd name="connsiteY0" fmla="*/ 342900 h 342900"/>
              <a:gd name="connsiteX1" fmla="*/ 12700 w 4203700"/>
              <a:gd name="connsiteY1" fmla="*/ 152400 h 342900"/>
              <a:gd name="connsiteX2" fmla="*/ 4203700 w 4203700"/>
              <a:gd name="connsiteY2" fmla="*/ 152400 h 342900"/>
              <a:gd name="connsiteX3" fmla="*/ 4203700 w 4203700"/>
              <a:gd name="connsiteY3" fmla="*/ 0 h 342900"/>
              <a:gd name="connsiteX0" fmla="*/ 19050 w 4191000"/>
              <a:gd name="connsiteY0" fmla="*/ 317500 h 317500"/>
              <a:gd name="connsiteX1" fmla="*/ 0 w 4191000"/>
              <a:gd name="connsiteY1" fmla="*/ 152400 h 317500"/>
              <a:gd name="connsiteX2" fmla="*/ 4191000 w 4191000"/>
              <a:gd name="connsiteY2" fmla="*/ 152400 h 317500"/>
              <a:gd name="connsiteX3" fmla="*/ 4191000 w 4191000"/>
              <a:gd name="connsiteY3" fmla="*/ 0 h 317500"/>
              <a:gd name="connsiteX0" fmla="*/ 0 w 4191000"/>
              <a:gd name="connsiteY0" fmla="*/ 317500 h 317500"/>
              <a:gd name="connsiteX1" fmla="*/ 0 w 4191000"/>
              <a:gd name="connsiteY1" fmla="*/ 152400 h 317500"/>
              <a:gd name="connsiteX2" fmla="*/ 4191000 w 4191000"/>
              <a:gd name="connsiteY2" fmla="*/ 152400 h 317500"/>
              <a:gd name="connsiteX3" fmla="*/ 4191000 w 4191000"/>
              <a:gd name="connsiteY3" fmla="*/ 0 h 317500"/>
              <a:gd name="connsiteX0" fmla="*/ 0 w 4191000"/>
              <a:gd name="connsiteY0" fmla="*/ 317500 h 317500"/>
              <a:gd name="connsiteX1" fmla="*/ 25621 w 4191000"/>
              <a:gd name="connsiteY1" fmla="*/ 128913 h 317500"/>
              <a:gd name="connsiteX2" fmla="*/ 4191000 w 4191000"/>
              <a:gd name="connsiteY2" fmla="*/ 152400 h 317500"/>
              <a:gd name="connsiteX3" fmla="*/ 4191000 w 4191000"/>
              <a:gd name="connsiteY3" fmla="*/ 0 h 317500"/>
              <a:gd name="connsiteX0" fmla="*/ 0 w 4191000"/>
              <a:gd name="connsiteY0" fmla="*/ 317500 h 317500"/>
              <a:gd name="connsiteX1" fmla="*/ 25621 w 4191000"/>
              <a:gd name="connsiteY1" fmla="*/ 128913 h 317500"/>
              <a:gd name="connsiteX2" fmla="*/ 4191000 w 4191000"/>
              <a:gd name="connsiteY2" fmla="*/ 127677 h 317500"/>
              <a:gd name="connsiteX3" fmla="*/ 4191000 w 4191000"/>
              <a:gd name="connsiteY3" fmla="*/ 0 h 317500"/>
              <a:gd name="connsiteX0" fmla="*/ 0 w 4191000"/>
              <a:gd name="connsiteY0" fmla="*/ 345707 h 345707"/>
              <a:gd name="connsiteX1" fmla="*/ 25621 w 4191000"/>
              <a:gd name="connsiteY1" fmla="*/ 157120 h 345707"/>
              <a:gd name="connsiteX2" fmla="*/ 4191000 w 4191000"/>
              <a:gd name="connsiteY2" fmla="*/ 155884 h 345707"/>
              <a:gd name="connsiteX3" fmla="*/ 4191000 w 4191000"/>
              <a:gd name="connsiteY3" fmla="*/ 0 h 345707"/>
            </a:gdLst>
            <a:ahLst/>
            <a:cxnLst>
              <a:cxn ang="0">
                <a:pos x="connsiteX0" y="connsiteY0"/>
              </a:cxn>
              <a:cxn ang="0">
                <a:pos x="connsiteX1" y="connsiteY1"/>
              </a:cxn>
              <a:cxn ang="0">
                <a:pos x="connsiteX2" y="connsiteY2"/>
              </a:cxn>
              <a:cxn ang="0">
                <a:pos x="connsiteX3" y="connsiteY3"/>
              </a:cxn>
            </a:cxnLst>
            <a:rect l="l" t="t" r="r" b="b"/>
            <a:pathLst>
              <a:path w="4191000" h="345707">
                <a:moveTo>
                  <a:pt x="0" y="345707"/>
                </a:moveTo>
                <a:lnTo>
                  <a:pt x="25621" y="157120"/>
                </a:lnTo>
                <a:lnTo>
                  <a:pt x="4191000" y="155884"/>
                </a:lnTo>
                <a:lnTo>
                  <a:pt x="4191000" y="0"/>
                </a:lnTo>
              </a:path>
            </a:pathLst>
          </a:custGeom>
          <a:noFill/>
          <a:ln w="34925">
            <a:solidFill>
              <a:schemeClr val="tx2">
                <a:lumMod val="40000"/>
                <a:lumOff val="60000"/>
              </a:schemeClr>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s-ES" sz="1350">
              <a:latin typeface="Arial Narrow" panose="020B0606020202030204" pitchFamily="34" charset="0"/>
            </a:endParaRPr>
          </a:p>
        </p:txBody>
      </p:sp>
      <p:sp>
        <p:nvSpPr>
          <p:cNvPr id="223" name="CuadroTexto 222"/>
          <p:cNvSpPr txBox="1"/>
          <p:nvPr/>
        </p:nvSpPr>
        <p:spPr>
          <a:xfrm>
            <a:off x="6102787" y="3127297"/>
            <a:ext cx="332790" cy="184666"/>
          </a:xfrm>
          <a:prstGeom prst="rect">
            <a:avLst/>
          </a:prstGeom>
          <a:noFill/>
        </p:spPr>
        <p:txBody>
          <a:bodyPr wrap="square" rtlCol="0">
            <a:spAutoFit/>
          </a:bodyPr>
          <a:lstStyle/>
          <a:p>
            <a:pPr algn="ctr"/>
            <a:r>
              <a:rPr lang="es-ES" sz="600" dirty="0">
                <a:latin typeface="Arial Narrow" panose="020B0606020202030204" pitchFamily="34" charset="0"/>
              </a:rPr>
              <a:t>45%</a:t>
            </a:r>
          </a:p>
        </p:txBody>
      </p:sp>
      <p:sp>
        <p:nvSpPr>
          <p:cNvPr id="224" name="CuadroTexto 223"/>
          <p:cNvSpPr txBox="1"/>
          <p:nvPr/>
        </p:nvSpPr>
        <p:spPr>
          <a:xfrm>
            <a:off x="6155406" y="3734742"/>
            <a:ext cx="332790" cy="184666"/>
          </a:xfrm>
          <a:prstGeom prst="rect">
            <a:avLst/>
          </a:prstGeom>
          <a:noFill/>
        </p:spPr>
        <p:txBody>
          <a:bodyPr wrap="square" rtlCol="0">
            <a:spAutoFit/>
          </a:bodyPr>
          <a:lstStyle/>
          <a:p>
            <a:pPr algn="ctr"/>
            <a:r>
              <a:rPr lang="es-ES" sz="600" dirty="0">
                <a:latin typeface="Arial Narrow" panose="020B0606020202030204" pitchFamily="34" charset="0"/>
              </a:rPr>
              <a:t>40%</a:t>
            </a:r>
          </a:p>
        </p:txBody>
      </p:sp>
      <p:cxnSp>
        <p:nvCxnSpPr>
          <p:cNvPr id="225" name="Conector recto de flecha 224"/>
          <p:cNvCxnSpPr/>
          <p:nvPr/>
        </p:nvCxnSpPr>
        <p:spPr>
          <a:xfrm flipH="1" flipV="1">
            <a:off x="6773620" y="3053618"/>
            <a:ext cx="449" cy="916527"/>
          </a:xfrm>
          <a:prstGeom prst="straightConnector1">
            <a:avLst/>
          </a:prstGeom>
          <a:ln w="34925">
            <a:solidFill>
              <a:schemeClr val="tx2">
                <a:lumMod val="40000"/>
                <a:lumOff val="6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6" name="CuadroTexto 225"/>
          <p:cNvSpPr txBox="1"/>
          <p:nvPr/>
        </p:nvSpPr>
        <p:spPr>
          <a:xfrm>
            <a:off x="6511221" y="3734742"/>
            <a:ext cx="332790" cy="184666"/>
          </a:xfrm>
          <a:prstGeom prst="rect">
            <a:avLst/>
          </a:prstGeom>
          <a:noFill/>
        </p:spPr>
        <p:txBody>
          <a:bodyPr wrap="square" rtlCol="0">
            <a:spAutoFit/>
          </a:bodyPr>
          <a:lstStyle/>
          <a:p>
            <a:pPr algn="ctr"/>
            <a:r>
              <a:rPr lang="es-ES" sz="600" dirty="0">
                <a:latin typeface="Arial Narrow" panose="020B0606020202030204" pitchFamily="34" charset="0"/>
              </a:rPr>
              <a:t>78%</a:t>
            </a:r>
          </a:p>
        </p:txBody>
      </p:sp>
      <p:sp>
        <p:nvSpPr>
          <p:cNvPr id="227" name="CuadroTexto 226"/>
          <p:cNvSpPr txBox="1"/>
          <p:nvPr/>
        </p:nvSpPr>
        <p:spPr>
          <a:xfrm>
            <a:off x="8441049" y="4431562"/>
            <a:ext cx="628654" cy="1200329"/>
          </a:xfrm>
          <a:prstGeom prst="rect">
            <a:avLst/>
          </a:prstGeom>
          <a:noFill/>
        </p:spPr>
        <p:txBody>
          <a:bodyPr wrap="square" rtlCol="0">
            <a:spAutoFit/>
          </a:bodyPr>
          <a:lstStyle/>
          <a:p>
            <a:r>
              <a:rPr lang="en-US" sz="900" dirty="0">
                <a:latin typeface="Arial Narrow" panose="020B0606020202030204" pitchFamily="34" charset="0"/>
              </a:rPr>
              <a:t>student </a:t>
            </a:r>
            <a:r>
              <a:rPr lang="en-US" sz="900" dirty="0" err="1">
                <a:latin typeface="Arial Narrow" panose="020B0606020202030204" pitchFamily="34" charset="0"/>
              </a:rPr>
              <a:t>mathemat</a:t>
            </a:r>
            <a:r>
              <a:rPr lang="en-US" sz="900" dirty="0">
                <a:latin typeface="Arial Narrow" panose="020B0606020202030204" pitchFamily="34" charset="0"/>
              </a:rPr>
              <a:t> book </a:t>
            </a:r>
            <a:r>
              <a:rPr lang="en-US" sz="900" dirty="0" err="1">
                <a:latin typeface="Arial Narrow" panose="020B0606020202030204" pitchFamily="34" charset="0"/>
              </a:rPr>
              <a:t>chemistri</a:t>
            </a:r>
            <a:r>
              <a:rPr lang="en-US" sz="900" dirty="0">
                <a:latin typeface="Arial Narrow" panose="020B0606020202030204" pitchFamily="34" charset="0"/>
              </a:rPr>
              <a:t> </a:t>
            </a:r>
            <a:r>
              <a:rPr lang="en-US" sz="900" dirty="0" err="1">
                <a:latin typeface="Arial Narrow" panose="020B0606020202030204" pitchFamily="34" charset="0"/>
              </a:rPr>
              <a:t>engin</a:t>
            </a:r>
            <a:r>
              <a:rPr lang="en-US" sz="900" dirty="0">
                <a:latin typeface="Arial Narrow" panose="020B0606020202030204" pitchFamily="34" charset="0"/>
              </a:rPr>
              <a:t> </a:t>
            </a:r>
            <a:r>
              <a:rPr lang="en-US" sz="900" dirty="0" err="1">
                <a:latin typeface="Arial Narrow" panose="020B0606020202030204" pitchFamily="34" charset="0"/>
              </a:rPr>
              <a:t>practic</a:t>
            </a:r>
            <a:r>
              <a:rPr lang="en-US" sz="900" dirty="0">
                <a:latin typeface="Arial Narrow" panose="020B0606020202030204" pitchFamily="34" charset="0"/>
              </a:rPr>
              <a:t> </a:t>
            </a:r>
            <a:r>
              <a:rPr lang="en-US" sz="900" dirty="0" err="1">
                <a:latin typeface="Arial Narrow" panose="020B0606020202030204" pitchFamily="34" charset="0"/>
              </a:rPr>
              <a:t>scienc</a:t>
            </a:r>
            <a:r>
              <a:rPr lang="en-US" sz="900" dirty="0">
                <a:latin typeface="Arial Narrow" panose="020B0606020202030204" pitchFamily="34" charset="0"/>
              </a:rPr>
              <a:t> </a:t>
            </a:r>
          </a:p>
          <a:p>
            <a:r>
              <a:rPr lang="en-US" sz="900" dirty="0">
                <a:latin typeface="Arial Narrow" panose="020B0606020202030204" pitchFamily="34" charset="0"/>
              </a:rPr>
              <a:t>use </a:t>
            </a:r>
            <a:endParaRPr lang="es-ES" sz="900" dirty="0">
              <a:latin typeface="Arial Narrow" panose="020B0606020202030204" pitchFamily="34" charset="0"/>
            </a:endParaRPr>
          </a:p>
        </p:txBody>
      </p:sp>
      <p:sp>
        <p:nvSpPr>
          <p:cNvPr id="229" name="CuadroTexto 228"/>
          <p:cNvSpPr txBox="1"/>
          <p:nvPr/>
        </p:nvSpPr>
        <p:spPr>
          <a:xfrm>
            <a:off x="8415863" y="3965497"/>
            <a:ext cx="558762" cy="230832"/>
          </a:xfrm>
          <a:prstGeom prst="rect">
            <a:avLst/>
          </a:prstGeom>
          <a:noFill/>
        </p:spPr>
        <p:txBody>
          <a:bodyPr wrap="square" rtlCol="0">
            <a:spAutoFit/>
          </a:bodyPr>
          <a:lstStyle/>
          <a:p>
            <a:r>
              <a:rPr lang="es-ES" sz="900" b="1" dirty="0" smtClean="0">
                <a:latin typeface="Arial Narrow" panose="020B0606020202030204" pitchFamily="34" charset="0"/>
              </a:rPr>
              <a:t>Topic#2</a:t>
            </a:r>
            <a:endParaRPr lang="es-ES" sz="900" b="1" dirty="0">
              <a:latin typeface="Arial Narrow" panose="020B0606020202030204" pitchFamily="34" charset="0"/>
            </a:endParaRPr>
          </a:p>
        </p:txBody>
      </p:sp>
      <p:sp>
        <p:nvSpPr>
          <p:cNvPr id="230" name="CuadroTexto 229"/>
          <p:cNvSpPr txBox="1"/>
          <p:nvPr/>
        </p:nvSpPr>
        <p:spPr>
          <a:xfrm>
            <a:off x="4640379" y="1854815"/>
            <a:ext cx="668410" cy="1200329"/>
          </a:xfrm>
          <a:prstGeom prst="rect">
            <a:avLst/>
          </a:prstGeom>
          <a:noFill/>
        </p:spPr>
        <p:txBody>
          <a:bodyPr wrap="square" rtlCol="0">
            <a:spAutoFit/>
          </a:bodyPr>
          <a:lstStyle/>
          <a:p>
            <a:r>
              <a:rPr lang="en-US" sz="900" dirty="0" err="1">
                <a:latin typeface="Arial Narrow" panose="020B0606020202030204" pitchFamily="34" charset="0"/>
              </a:rPr>
              <a:t>english</a:t>
            </a:r>
            <a:endParaRPr lang="en-US" sz="900" dirty="0">
              <a:latin typeface="Arial Narrow" panose="020B0606020202030204" pitchFamily="34" charset="0"/>
            </a:endParaRPr>
          </a:p>
          <a:p>
            <a:r>
              <a:rPr lang="en-US" sz="900" dirty="0">
                <a:latin typeface="Arial Narrow" panose="020B0606020202030204" pitchFamily="34" charset="0"/>
              </a:rPr>
              <a:t>book</a:t>
            </a:r>
          </a:p>
          <a:p>
            <a:r>
              <a:rPr lang="en-US" sz="900" dirty="0" err="1">
                <a:latin typeface="Arial Narrow" panose="020B0606020202030204" pitchFamily="34" charset="0"/>
              </a:rPr>
              <a:t>languag</a:t>
            </a:r>
            <a:endParaRPr lang="en-US" sz="900" dirty="0">
              <a:latin typeface="Arial Narrow" panose="020B0606020202030204" pitchFamily="34" charset="0"/>
            </a:endParaRPr>
          </a:p>
          <a:p>
            <a:r>
              <a:rPr lang="en-US" sz="900" dirty="0" err="1">
                <a:latin typeface="Arial Narrow" panose="020B0606020202030204" pitchFamily="34" charset="0"/>
              </a:rPr>
              <a:t>bibl</a:t>
            </a:r>
            <a:endParaRPr lang="en-US" sz="900" dirty="0">
              <a:latin typeface="Arial Narrow" panose="020B0606020202030204" pitchFamily="34" charset="0"/>
            </a:endParaRPr>
          </a:p>
          <a:p>
            <a:r>
              <a:rPr lang="en-US" sz="900" dirty="0">
                <a:latin typeface="Arial Narrow" panose="020B0606020202030204" pitchFamily="34" charset="0"/>
              </a:rPr>
              <a:t>word</a:t>
            </a:r>
          </a:p>
          <a:p>
            <a:r>
              <a:rPr lang="en-US" sz="900" dirty="0" err="1">
                <a:latin typeface="Arial Narrow" panose="020B0606020202030204" pitchFamily="34" charset="0"/>
              </a:rPr>
              <a:t>dictionari</a:t>
            </a:r>
            <a:endParaRPr lang="en-US" sz="900" dirty="0">
              <a:latin typeface="Arial Narrow" panose="020B0606020202030204" pitchFamily="34" charset="0"/>
            </a:endParaRPr>
          </a:p>
          <a:p>
            <a:r>
              <a:rPr lang="en-US" sz="900" dirty="0">
                <a:latin typeface="Arial Narrow" panose="020B0606020202030204" pitchFamily="34" charset="0"/>
              </a:rPr>
              <a:t>use</a:t>
            </a:r>
          </a:p>
          <a:p>
            <a:r>
              <a:rPr lang="en-US" sz="900" dirty="0" err="1">
                <a:latin typeface="Arial Narrow" panose="020B0606020202030204" pitchFamily="34" charset="0"/>
              </a:rPr>
              <a:t>includ</a:t>
            </a:r>
            <a:endParaRPr lang="en-US" sz="900" dirty="0">
              <a:latin typeface="Arial Narrow" panose="020B0606020202030204" pitchFamily="34" charset="0"/>
            </a:endParaRPr>
          </a:p>
        </p:txBody>
      </p:sp>
      <p:sp>
        <p:nvSpPr>
          <p:cNvPr id="231" name="CuadroTexto 230"/>
          <p:cNvSpPr txBox="1"/>
          <p:nvPr/>
        </p:nvSpPr>
        <p:spPr>
          <a:xfrm>
            <a:off x="4640379" y="1637453"/>
            <a:ext cx="541683"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1:</a:t>
            </a:r>
          </a:p>
        </p:txBody>
      </p:sp>
      <p:cxnSp>
        <p:nvCxnSpPr>
          <p:cNvPr id="232" name="Conector recto de flecha 231"/>
          <p:cNvCxnSpPr/>
          <p:nvPr/>
        </p:nvCxnSpPr>
        <p:spPr>
          <a:xfrm flipH="1" flipV="1">
            <a:off x="4873253" y="3053618"/>
            <a:ext cx="449" cy="916527"/>
          </a:xfrm>
          <a:prstGeom prst="straightConnector1">
            <a:avLst/>
          </a:prstGeom>
          <a:ln w="34925">
            <a:solidFill>
              <a:schemeClr val="tx2">
                <a:lumMod val="40000"/>
                <a:lumOff val="6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3" name="CuadroTexto 232"/>
          <p:cNvSpPr txBox="1"/>
          <p:nvPr/>
        </p:nvSpPr>
        <p:spPr>
          <a:xfrm>
            <a:off x="4804451" y="3734156"/>
            <a:ext cx="332790" cy="184666"/>
          </a:xfrm>
          <a:prstGeom prst="rect">
            <a:avLst/>
          </a:prstGeom>
          <a:noFill/>
        </p:spPr>
        <p:txBody>
          <a:bodyPr wrap="square" rtlCol="0">
            <a:spAutoFit/>
          </a:bodyPr>
          <a:lstStyle/>
          <a:p>
            <a:pPr algn="ctr"/>
            <a:r>
              <a:rPr lang="es-ES" sz="600" dirty="0">
                <a:latin typeface="Arial Narrow" panose="020B0606020202030204" pitchFamily="34" charset="0"/>
              </a:rPr>
              <a:t>60%</a:t>
            </a:r>
          </a:p>
        </p:txBody>
      </p:sp>
      <p:sp>
        <p:nvSpPr>
          <p:cNvPr id="234" name="Forma libre 233"/>
          <p:cNvSpPr/>
          <p:nvPr/>
        </p:nvSpPr>
        <p:spPr>
          <a:xfrm flipH="1">
            <a:off x="6771210" y="3050382"/>
            <a:ext cx="609007" cy="919412"/>
          </a:xfrm>
          <a:custGeom>
            <a:avLst/>
            <a:gdLst>
              <a:gd name="connsiteX0" fmla="*/ 0 w 4203700"/>
              <a:gd name="connsiteY0" fmla="*/ 342900 h 342900"/>
              <a:gd name="connsiteX1" fmla="*/ 12700 w 4203700"/>
              <a:gd name="connsiteY1" fmla="*/ 152400 h 342900"/>
              <a:gd name="connsiteX2" fmla="*/ 4203700 w 4203700"/>
              <a:gd name="connsiteY2" fmla="*/ 152400 h 342900"/>
              <a:gd name="connsiteX3" fmla="*/ 4203700 w 4203700"/>
              <a:gd name="connsiteY3" fmla="*/ 0 h 342900"/>
              <a:gd name="connsiteX0" fmla="*/ 19050 w 4191000"/>
              <a:gd name="connsiteY0" fmla="*/ 317500 h 317500"/>
              <a:gd name="connsiteX1" fmla="*/ 0 w 4191000"/>
              <a:gd name="connsiteY1" fmla="*/ 152400 h 317500"/>
              <a:gd name="connsiteX2" fmla="*/ 4191000 w 4191000"/>
              <a:gd name="connsiteY2" fmla="*/ 152400 h 317500"/>
              <a:gd name="connsiteX3" fmla="*/ 4191000 w 4191000"/>
              <a:gd name="connsiteY3" fmla="*/ 0 h 317500"/>
              <a:gd name="connsiteX0" fmla="*/ 0 w 4191000"/>
              <a:gd name="connsiteY0" fmla="*/ 317500 h 317500"/>
              <a:gd name="connsiteX1" fmla="*/ 0 w 4191000"/>
              <a:gd name="connsiteY1" fmla="*/ 152400 h 317500"/>
              <a:gd name="connsiteX2" fmla="*/ 4191000 w 4191000"/>
              <a:gd name="connsiteY2" fmla="*/ 152400 h 317500"/>
              <a:gd name="connsiteX3" fmla="*/ 4191000 w 4191000"/>
              <a:gd name="connsiteY3" fmla="*/ 0 h 317500"/>
              <a:gd name="connsiteX0" fmla="*/ 0 w 4191000"/>
              <a:gd name="connsiteY0" fmla="*/ 317500 h 317500"/>
              <a:gd name="connsiteX1" fmla="*/ 25621 w 4191000"/>
              <a:gd name="connsiteY1" fmla="*/ 128913 h 317500"/>
              <a:gd name="connsiteX2" fmla="*/ 4191000 w 4191000"/>
              <a:gd name="connsiteY2" fmla="*/ 152400 h 317500"/>
              <a:gd name="connsiteX3" fmla="*/ 4191000 w 4191000"/>
              <a:gd name="connsiteY3" fmla="*/ 0 h 317500"/>
              <a:gd name="connsiteX0" fmla="*/ 0 w 4191000"/>
              <a:gd name="connsiteY0" fmla="*/ 317500 h 317500"/>
              <a:gd name="connsiteX1" fmla="*/ 25621 w 4191000"/>
              <a:gd name="connsiteY1" fmla="*/ 128913 h 317500"/>
              <a:gd name="connsiteX2" fmla="*/ 4191000 w 4191000"/>
              <a:gd name="connsiteY2" fmla="*/ 127677 h 317500"/>
              <a:gd name="connsiteX3" fmla="*/ 4191000 w 4191000"/>
              <a:gd name="connsiteY3" fmla="*/ 0 h 317500"/>
              <a:gd name="connsiteX0" fmla="*/ 0 w 4191000"/>
              <a:gd name="connsiteY0" fmla="*/ 345707 h 345707"/>
              <a:gd name="connsiteX1" fmla="*/ 25621 w 4191000"/>
              <a:gd name="connsiteY1" fmla="*/ 157120 h 345707"/>
              <a:gd name="connsiteX2" fmla="*/ 4191000 w 4191000"/>
              <a:gd name="connsiteY2" fmla="*/ 155884 h 345707"/>
              <a:gd name="connsiteX3" fmla="*/ 4191000 w 4191000"/>
              <a:gd name="connsiteY3" fmla="*/ 0 h 345707"/>
            </a:gdLst>
            <a:ahLst/>
            <a:cxnLst>
              <a:cxn ang="0">
                <a:pos x="connsiteX0" y="connsiteY0"/>
              </a:cxn>
              <a:cxn ang="0">
                <a:pos x="connsiteX1" y="connsiteY1"/>
              </a:cxn>
              <a:cxn ang="0">
                <a:pos x="connsiteX2" y="connsiteY2"/>
              </a:cxn>
              <a:cxn ang="0">
                <a:pos x="connsiteX3" y="connsiteY3"/>
              </a:cxn>
            </a:cxnLst>
            <a:rect l="l" t="t" r="r" b="b"/>
            <a:pathLst>
              <a:path w="4191000" h="345707">
                <a:moveTo>
                  <a:pt x="0" y="345707"/>
                </a:moveTo>
                <a:lnTo>
                  <a:pt x="25621" y="157120"/>
                </a:lnTo>
                <a:lnTo>
                  <a:pt x="4191000" y="155884"/>
                </a:lnTo>
                <a:lnTo>
                  <a:pt x="4191000" y="0"/>
                </a:lnTo>
              </a:path>
            </a:pathLst>
          </a:custGeom>
          <a:noFill/>
          <a:ln w="34925">
            <a:solidFill>
              <a:schemeClr val="tx2">
                <a:lumMod val="40000"/>
                <a:lumOff val="60000"/>
              </a:schemeClr>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s-ES" sz="1350">
              <a:latin typeface="Arial Narrow" panose="020B0606020202030204" pitchFamily="34" charset="0"/>
            </a:endParaRPr>
          </a:p>
        </p:txBody>
      </p:sp>
      <p:sp>
        <p:nvSpPr>
          <p:cNvPr id="235" name="Forma libre 234"/>
          <p:cNvSpPr/>
          <p:nvPr/>
        </p:nvSpPr>
        <p:spPr>
          <a:xfrm flipH="1">
            <a:off x="4876164" y="3050381"/>
            <a:ext cx="634439" cy="923925"/>
          </a:xfrm>
          <a:custGeom>
            <a:avLst/>
            <a:gdLst>
              <a:gd name="connsiteX0" fmla="*/ 0 w 4203700"/>
              <a:gd name="connsiteY0" fmla="*/ 342900 h 342900"/>
              <a:gd name="connsiteX1" fmla="*/ 12700 w 4203700"/>
              <a:gd name="connsiteY1" fmla="*/ 152400 h 342900"/>
              <a:gd name="connsiteX2" fmla="*/ 4203700 w 4203700"/>
              <a:gd name="connsiteY2" fmla="*/ 152400 h 342900"/>
              <a:gd name="connsiteX3" fmla="*/ 4203700 w 4203700"/>
              <a:gd name="connsiteY3" fmla="*/ 0 h 342900"/>
              <a:gd name="connsiteX0" fmla="*/ 19050 w 4191000"/>
              <a:gd name="connsiteY0" fmla="*/ 317500 h 317500"/>
              <a:gd name="connsiteX1" fmla="*/ 0 w 4191000"/>
              <a:gd name="connsiteY1" fmla="*/ 152400 h 317500"/>
              <a:gd name="connsiteX2" fmla="*/ 4191000 w 4191000"/>
              <a:gd name="connsiteY2" fmla="*/ 152400 h 317500"/>
              <a:gd name="connsiteX3" fmla="*/ 4191000 w 4191000"/>
              <a:gd name="connsiteY3" fmla="*/ 0 h 317500"/>
              <a:gd name="connsiteX0" fmla="*/ 0 w 4191000"/>
              <a:gd name="connsiteY0" fmla="*/ 317500 h 317500"/>
              <a:gd name="connsiteX1" fmla="*/ 0 w 4191000"/>
              <a:gd name="connsiteY1" fmla="*/ 152400 h 317500"/>
              <a:gd name="connsiteX2" fmla="*/ 4191000 w 4191000"/>
              <a:gd name="connsiteY2" fmla="*/ 152400 h 317500"/>
              <a:gd name="connsiteX3" fmla="*/ 4191000 w 4191000"/>
              <a:gd name="connsiteY3" fmla="*/ 0 h 317500"/>
              <a:gd name="connsiteX0" fmla="*/ 0 w 4191000"/>
              <a:gd name="connsiteY0" fmla="*/ 317500 h 317500"/>
              <a:gd name="connsiteX1" fmla="*/ 25621 w 4191000"/>
              <a:gd name="connsiteY1" fmla="*/ 128913 h 317500"/>
              <a:gd name="connsiteX2" fmla="*/ 4191000 w 4191000"/>
              <a:gd name="connsiteY2" fmla="*/ 152400 h 317500"/>
              <a:gd name="connsiteX3" fmla="*/ 4191000 w 4191000"/>
              <a:gd name="connsiteY3" fmla="*/ 0 h 317500"/>
              <a:gd name="connsiteX0" fmla="*/ 0 w 4191000"/>
              <a:gd name="connsiteY0" fmla="*/ 317500 h 317500"/>
              <a:gd name="connsiteX1" fmla="*/ 25621 w 4191000"/>
              <a:gd name="connsiteY1" fmla="*/ 128913 h 317500"/>
              <a:gd name="connsiteX2" fmla="*/ 4191000 w 4191000"/>
              <a:gd name="connsiteY2" fmla="*/ 127677 h 317500"/>
              <a:gd name="connsiteX3" fmla="*/ 4191000 w 4191000"/>
              <a:gd name="connsiteY3" fmla="*/ 0 h 317500"/>
              <a:gd name="connsiteX0" fmla="*/ 0 w 4191000"/>
              <a:gd name="connsiteY0" fmla="*/ 345707 h 345707"/>
              <a:gd name="connsiteX1" fmla="*/ 25621 w 4191000"/>
              <a:gd name="connsiteY1" fmla="*/ 157120 h 345707"/>
              <a:gd name="connsiteX2" fmla="*/ 4191000 w 4191000"/>
              <a:gd name="connsiteY2" fmla="*/ 155884 h 345707"/>
              <a:gd name="connsiteX3" fmla="*/ 4191000 w 4191000"/>
              <a:gd name="connsiteY3" fmla="*/ 0 h 345707"/>
            </a:gdLst>
            <a:ahLst/>
            <a:cxnLst>
              <a:cxn ang="0">
                <a:pos x="connsiteX0" y="connsiteY0"/>
              </a:cxn>
              <a:cxn ang="0">
                <a:pos x="connsiteX1" y="connsiteY1"/>
              </a:cxn>
              <a:cxn ang="0">
                <a:pos x="connsiteX2" y="connsiteY2"/>
              </a:cxn>
              <a:cxn ang="0">
                <a:pos x="connsiteX3" y="connsiteY3"/>
              </a:cxn>
            </a:cxnLst>
            <a:rect l="l" t="t" r="r" b="b"/>
            <a:pathLst>
              <a:path w="4191000" h="345707">
                <a:moveTo>
                  <a:pt x="0" y="345707"/>
                </a:moveTo>
                <a:lnTo>
                  <a:pt x="25621" y="157120"/>
                </a:lnTo>
                <a:lnTo>
                  <a:pt x="4191000" y="155884"/>
                </a:lnTo>
                <a:lnTo>
                  <a:pt x="4191000" y="0"/>
                </a:lnTo>
              </a:path>
            </a:pathLst>
          </a:custGeom>
          <a:noFill/>
          <a:ln w="34925">
            <a:solidFill>
              <a:schemeClr val="tx2">
                <a:lumMod val="40000"/>
                <a:lumOff val="60000"/>
              </a:schemeClr>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s-ES" sz="1350">
              <a:latin typeface="Arial Narrow" panose="020B0606020202030204" pitchFamily="34" charset="0"/>
            </a:endParaRPr>
          </a:p>
        </p:txBody>
      </p:sp>
      <p:sp>
        <p:nvSpPr>
          <p:cNvPr id="236" name="CuadroTexto 235"/>
          <p:cNvSpPr txBox="1"/>
          <p:nvPr/>
        </p:nvSpPr>
        <p:spPr>
          <a:xfrm>
            <a:off x="5230546" y="3734742"/>
            <a:ext cx="332790" cy="184666"/>
          </a:xfrm>
          <a:prstGeom prst="rect">
            <a:avLst/>
          </a:prstGeom>
          <a:noFill/>
        </p:spPr>
        <p:txBody>
          <a:bodyPr wrap="square" rtlCol="0">
            <a:spAutoFit/>
          </a:bodyPr>
          <a:lstStyle/>
          <a:p>
            <a:pPr algn="ctr"/>
            <a:r>
              <a:rPr lang="es-ES" sz="600" dirty="0">
                <a:latin typeface="Arial Narrow" panose="020B0606020202030204" pitchFamily="34" charset="0"/>
              </a:rPr>
              <a:t>51%</a:t>
            </a:r>
          </a:p>
        </p:txBody>
      </p:sp>
      <p:sp>
        <p:nvSpPr>
          <p:cNvPr id="237" name="CuadroTexto 236"/>
          <p:cNvSpPr txBox="1"/>
          <p:nvPr/>
        </p:nvSpPr>
        <p:spPr>
          <a:xfrm>
            <a:off x="7684977" y="3734742"/>
            <a:ext cx="325468" cy="184666"/>
          </a:xfrm>
          <a:prstGeom prst="rect">
            <a:avLst/>
          </a:prstGeom>
          <a:noFill/>
        </p:spPr>
        <p:txBody>
          <a:bodyPr wrap="square" rtlCol="0">
            <a:spAutoFit/>
          </a:bodyPr>
          <a:lstStyle/>
          <a:p>
            <a:pPr algn="ctr"/>
            <a:r>
              <a:rPr lang="es-ES" sz="600" dirty="0">
                <a:latin typeface="Arial Narrow" panose="020B0606020202030204" pitchFamily="34" charset="0"/>
              </a:rPr>
              <a:t>40%</a:t>
            </a:r>
          </a:p>
        </p:txBody>
      </p:sp>
      <p:sp>
        <p:nvSpPr>
          <p:cNvPr id="238" name="Forma libre 237"/>
          <p:cNvSpPr/>
          <p:nvPr/>
        </p:nvSpPr>
        <p:spPr>
          <a:xfrm flipH="1">
            <a:off x="6771210" y="3052763"/>
            <a:ext cx="1205649" cy="916781"/>
          </a:xfrm>
          <a:custGeom>
            <a:avLst/>
            <a:gdLst>
              <a:gd name="connsiteX0" fmla="*/ 0 w 4203700"/>
              <a:gd name="connsiteY0" fmla="*/ 342900 h 342900"/>
              <a:gd name="connsiteX1" fmla="*/ 12700 w 4203700"/>
              <a:gd name="connsiteY1" fmla="*/ 152400 h 342900"/>
              <a:gd name="connsiteX2" fmla="*/ 4203700 w 4203700"/>
              <a:gd name="connsiteY2" fmla="*/ 152400 h 342900"/>
              <a:gd name="connsiteX3" fmla="*/ 4203700 w 4203700"/>
              <a:gd name="connsiteY3" fmla="*/ 0 h 342900"/>
              <a:gd name="connsiteX0" fmla="*/ 19050 w 4191000"/>
              <a:gd name="connsiteY0" fmla="*/ 317500 h 317500"/>
              <a:gd name="connsiteX1" fmla="*/ 0 w 4191000"/>
              <a:gd name="connsiteY1" fmla="*/ 152400 h 317500"/>
              <a:gd name="connsiteX2" fmla="*/ 4191000 w 4191000"/>
              <a:gd name="connsiteY2" fmla="*/ 152400 h 317500"/>
              <a:gd name="connsiteX3" fmla="*/ 4191000 w 4191000"/>
              <a:gd name="connsiteY3" fmla="*/ 0 h 317500"/>
              <a:gd name="connsiteX0" fmla="*/ 0 w 4191000"/>
              <a:gd name="connsiteY0" fmla="*/ 317500 h 317500"/>
              <a:gd name="connsiteX1" fmla="*/ 0 w 4191000"/>
              <a:gd name="connsiteY1" fmla="*/ 152400 h 317500"/>
              <a:gd name="connsiteX2" fmla="*/ 4191000 w 4191000"/>
              <a:gd name="connsiteY2" fmla="*/ 152400 h 317500"/>
              <a:gd name="connsiteX3" fmla="*/ 4191000 w 4191000"/>
              <a:gd name="connsiteY3" fmla="*/ 0 h 317500"/>
              <a:gd name="connsiteX0" fmla="*/ 0 w 4191000"/>
              <a:gd name="connsiteY0" fmla="*/ 317500 h 317500"/>
              <a:gd name="connsiteX1" fmla="*/ 25621 w 4191000"/>
              <a:gd name="connsiteY1" fmla="*/ 128913 h 317500"/>
              <a:gd name="connsiteX2" fmla="*/ 4191000 w 4191000"/>
              <a:gd name="connsiteY2" fmla="*/ 152400 h 317500"/>
              <a:gd name="connsiteX3" fmla="*/ 4191000 w 4191000"/>
              <a:gd name="connsiteY3" fmla="*/ 0 h 317500"/>
              <a:gd name="connsiteX0" fmla="*/ 0 w 4191000"/>
              <a:gd name="connsiteY0" fmla="*/ 317500 h 317500"/>
              <a:gd name="connsiteX1" fmla="*/ 25621 w 4191000"/>
              <a:gd name="connsiteY1" fmla="*/ 128913 h 317500"/>
              <a:gd name="connsiteX2" fmla="*/ 4191000 w 4191000"/>
              <a:gd name="connsiteY2" fmla="*/ 127677 h 317500"/>
              <a:gd name="connsiteX3" fmla="*/ 4191000 w 4191000"/>
              <a:gd name="connsiteY3" fmla="*/ 0 h 317500"/>
              <a:gd name="connsiteX0" fmla="*/ 0 w 4191000"/>
              <a:gd name="connsiteY0" fmla="*/ 345707 h 345707"/>
              <a:gd name="connsiteX1" fmla="*/ 25621 w 4191000"/>
              <a:gd name="connsiteY1" fmla="*/ 157120 h 345707"/>
              <a:gd name="connsiteX2" fmla="*/ 4191000 w 4191000"/>
              <a:gd name="connsiteY2" fmla="*/ 155884 h 345707"/>
              <a:gd name="connsiteX3" fmla="*/ 4191000 w 4191000"/>
              <a:gd name="connsiteY3" fmla="*/ 0 h 345707"/>
            </a:gdLst>
            <a:ahLst/>
            <a:cxnLst>
              <a:cxn ang="0">
                <a:pos x="connsiteX0" y="connsiteY0"/>
              </a:cxn>
              <a:cxn ang="0">
                <a:pos x="connsiteX1" y="connsiteY1"/>
              </a:cxn>
              <a:cxn ang="0">
                <a:pos x="connsiteX2" y="connsiteY2"/>
              </a:cxn>
              <a:cxn ang="0">
                <a:pos x="connsiteX3" y="connsiteY3"/>
              </a:cxn>
            </a:cxnLst>
            <a:rect l="l" t="t" r="r" b="b"/>
            <a:pathLst>
              <a:path w="4191000" h="345707">
                <a:moveTo>
                  <a:pt x="0" y="345707"/>
                </a:moveTo>
                <a:lnTo>
                  <a:pt x="25621" y="157120"/>
                </a:lnTo>
                <a:lnTo>
                  <a:pt x="4191000" y="155884"/>
                </a:lnTo>
                <a:lnTo>
                  <a:pt x="4191000" y="0"/>
                </a:lnTo>
              </a:path>
            </a:pathLst>
          </a:custGeom>
          <a:noFill/>
          <a:ln w="34925">
            <a:solidFill>
              <a:schemeClr val="tx2">
                <a:lumMod val="40000"/>
                <a:lumOff val="60000"/>
              </a:schemeClr>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s-ES" sz="1350">
              <a:latin typeface="Arial Narrow" panose="020B0606020202030204" pitchFamily="34" charset="0"/>
            </a:endParaRPr>
          </a:p>
        </p:txBody>
      </p:sp>
      <p:sp>
        <p:nvSpPr>
          <p:cNvPr id="241" name="CuadroTexto 240"/>
          <p:cNvSpPr txBox="1"/>
          <p:nvPr/>
        </p:nvSpPr>
        <p:spPr>
          <a:xfrm>
            <a:off x="2389979" y="4431562"/>
            <a:ext cx="646044" cy="1200329"/>
          </a:xfrm>
          <a:prstGeom prst="rect">
            <a:avLst/>
          </a:prstGeom>
          <a:noFill/>
        </p:spPr>
        <p:txBody>
          <a:bodyPr wrap="square" rtlCol="0">
            <a:spAutoFit/>
          </a:bodyPr>
          <a:lstStyle/>
          <a:p>
            <a:r>
              <a:rPr lang="en-US" sz="900" dirty="0">
                <a:latin typeface="Arial Narrow" panose="020B0606020202030204" pitchFamily="34" charset="0"/>
              </a:rPr>
              <a:t>apart </a:t>
            </a:r>
            <a:r>
              <a:rPr lang="en-US" sz="900" dirty="0" err="1">
                <a:latin typeface="Arial Narrow" panose="020B0606020202030204" pitchFamily="34" charset="0"/>
              </a:rPr>
              <a:t>acheb</a:t>
            </a:r>
            <a:r>
              <a:rPr lang="en-US" sz="900" dirty="0">
                <a:latin typeface="Arial Narrow" panose="020B0606020202030204" pitchFamily="34" charset="0"/>
              </a:rPr>
              <a:t> </a:t>
            </a:r>
          </a:p>
          <a:p>
            <a:r>
              <a:rPr lang="en-US" sz="900" dirty="0">
                <a:latin typeface="Arial Narrow" panose="020B0606020202030204" pitchFamily="34" charset="0"/>
              </a:rPr>
              <a:t>fall </a:t>
            </a:r>
          </a:p>
          <a:p>
            <a:r>
              <a:rPr lang="en-US" sz="900" dirty="0">
                <a:latin typeface="Arial Narrow" panose="020B0606020202030204" pitchFamily="34" charset="0"/>
              </a:rPr>
              <a:t>thing </a:t>
            </a:r>
            <a:r>
              <a:rPr lang="en-US" sz="900" dirty="0" err="1">
                <a:latin typeface="Arial Narrow" panose="020B0606020202030204" pitchFamily="34" charset="0"/>
              </a:rPr>
              <a:t>chinua</a:t>
            </a:r>
            <a:r>
              <a:rPr lang="en-US" sz="900" dirty="0">
                <a:latin typeface="Arial Narrow" panose="020B0606020202030204" pitchFamily="34" charset="0"/>
              </a:rPr>
              <a:t> </a:t>
            </a:r>
            <a:r>
              <a:rPr lang="en-US" sz="900" dirty="0" err="1">
                <a:latin typeface="Arial Narrow" panose="020B0606020202030204" pitchFamily="34" charset="0"/>
              </a:rPr>
              <a:t>okonkwo</a:t>
            </a:r>
            <a:r>
              <a:rPr lang="en-US" sz="900" dirty="0">
                <a:latin typeface="Arial Narrow" panose="020B0606020202030204" pitchFamily="34" charset="0"/>
              </a:rPr>
              <a:t> </a:t>
            </a:r>
            <a:r>
              <a:rPr lang="en-US" sz="900" dirty="0" err="1">
                <a:latin typeface="Arial Narrow" panose="020B0606020202030204" pitchFamily="34" charset="0"/>
              </a:rPr>
              <a:t>african</a:t>
            </a:r>
            <a:r>
              <a:rPr lang="en-US" sz="900" dirty="0">
                <a:latin typeface="Arial Narrow" panose="020B0606020202030204" pitchFamily="34" charset="0"/>
              </a:rPr>
              <a:t> novel </a:t>
            </a:r>
            <a:endParaRPr lang="es-ES" sz="900" dirty="0">
              <a:latin typeface="Arial Narrow" panose="020B0606020202030204" pitchFamily="34" charset="0"/>
            </a:endParaRPr>
          </a:p>
        </p:txBody>
      </p:sp>
      <p:sp>
        <p:nvSpPr>
          <p:cNvPr id="242" name="CuadroTexto 241"/>
          <p:cNvSpPr txBox="1"/>
          <p:nvPr/>
        </p:nvSpPr>
        <p:spPr>
          <a:xfrm>
            <a:off x="1890562" y="4431562"/>
            <a:ext cx="473189" cy="1200329"/>
          </a:xfrm>
          <a:prstGeom prst="rect">
            <a:avLst/>
          </a:prstGeom>
          <a:noFill/>
        </p:spPr>
        <p:txBody>
          <a:bodyPr wrap="square" rtlCol="0">
            <a:spAutoFit/>
          </a:bodyPr>
          <a:lstStyle/>
          <a:p>
            <a:r>
              <a:rPr lang="en-US" sz="900" dirty="0" err="1">
                <a:latin typeface="Arial Narrow" panose="020B0606020202030204" pitchFamily="34" charset="0"/>
              </a:rPr>
              <a:t>harri</a:t>
            </a:r>
            <a:r>
              <a:rPr lang="en-US" sz="900" dirty="0">
                <a:latin typeface="Arial Narrow" panose="020B0606020202030204" pitchFamily="34" charset="0"/>
              </a:rPr>
              <a:t> </a:t>
            </a:r>
          </a:p>
          <a:p>
            <a:r>
              <a:rPr lang="en-US" sz="900" dirty="0">
                <a:latin typeface="Arial Narrow" panose="020B0606020202030204" pitchFamily="34" charset="0"/>
              </a:rPr>
              <a:t>potter </a:t>
            </a:r>
          </a:p>
          <a:p>
            <a:r>
              <a:rPr lang="en-US" sz="900" dirty="0">
                <a:latin typeface="Arial Narrow" panose="020B0606020202030204" pitchFamily="34" charset="0"/>
              </a:rPr>
              <a:t>shall </a:t>
            </a:r>
          </a:p>
          <a:p>
            <a:r>
              <a:rPr lang="en-US" sz="900" dirty="0">
                <a:latin typeface="Arial Narrow" panose="020B0606020202030204" pitchFamily="34" charset="0"/>
              </a:rPr>
              <a:t>lord </a:t>
            </a:r>
          </a:p>
          <a:p>
            <a:r>
              <a:rPr lang="en-US" sz="900" dirty="0" err="1">
                <a:latin typeface="Arial Narrow" panose="020B0606020202030204" pitchFamily="34" charset="0"/>
              </a:rPr>
              <a:t>leav</a:t>
            </a:r>
            <a:r>
              <a:rPr lang="en-US" sz="900" dirty="0">
                <a:latin typeface="Arial Narrow" panose="020B0606020202030204" pitchFamily="34" charset="0"/>
              </a:rPr>
              <a:t> </a:t>
            </a:r>
          </a:p>
          <a:p>
            <a:r>
              <a:rPr lang="en-US" sz="900" dirty="0">
                <a:latin typeface="Arial Narrow" panose="020B0606020202030204" pitchFamily="34" charset="0"/>
              </a:rPr>
              <a:t>harm </a:t>
            </a:r>
          </a:p>
          <a:p>
            <a:r>
              <a:rPr lang="en-US" sz="900" dirty="0">
                <a:latin typeface="Arial Narrow" panose="020B0606020202030204" pitchFamily="34" charset="0"/>
              </a:rPr>
              <a:t>breath </a:t>
            </a:r>
          </a:p>
          <a:p>
            <a:r>
              <a:rPr lang="en-US" sz="900" dirty="0">
                <a:latin typeface="Arial Narrow" panose="020B0606020202030204" pitchFamily="34" charset="0"/>
              </a:rPr>
              <a:t>climb </a:t>
            </a:r>
            <a:endParaRPr lang="es-ES" sz="900" dirty="0">
              <a:latin typeface="Arial Narrow" panose="020B0606020202030204" pitchFamily="34" charset="0"/>
            </a:endParaRPr>
          </a:p>
        </p:txBody>
      </p:sp>
      <p:sp>
        <p:nvSpPr>
          <p:cNvPr id="245" name="CuadroTexto 244"/>
          <p:cNvSpPr txBox="1"/>
          <p:nvPr/>
        </p:nvSpPr>
        <p:spPr>
          <a:xfrm>
            <a:off x="2365279" y="3973073"/>
            <a:ext cx="617812" cy="230832"/>
          </a:xfrm>
          <a:prstGeom prst="rect">
            <a:avLst/>
          </a:prstGeom>
          <a:noFill/>
        </p:spPr>
        <p:txBody>
          <a:bodyPr wrap="square" rtlCol="0">
            <a:spAutoFit/>
          </a:bodyPr>
          <a:lstStyle/>
          <a:p>
            <a:r>
              <a:rPr lang="es-ES" sz="900" b="1" dirty="0" smtClean="0">
                <a:latin typeface="Arial Narrow" panose="020B0606020202030204" pitchFamily="34" charset="0"/>
              </a:rPr>
              <a:t>Topic#6</a:t>
            </a:r>
            <a:endParaRPr lang="es-ES" sz="900" b="1" dirty="0">
              <a:latin typeface="Arial Narrow" panose="020B0606020202030204" pitchFamily="34" charset="0"/>
            </a:endParaRPr>
          </a:p>
        </p:txBody>
      </p:sp>
      <p:sp>
        <p:nvSpPr>
          <p:cNvPr id="246" name="CuadroTexto 245"/>
          <p:cNvSpPr txBox="1"/>
          <p:nvPr/>
        </p:nvSpPr>
        <p:spPr>
          <a:xfrm>
            <a:off x="1784764" y="3977429"/>
            <a:ext cx="619091" cy="230832"/>
          </a:xfrm>
          <a:prstGeom prst="rect">
            <a:avLst/>
          </a:prstGeom>
          <a:noFill/>
        </p:spPr>
        <p:txBody>
          <a:bodyPr wrap="square" rtlCol="0">
            <a:spAutoFit/>
          </a:bodyPr>
          <a:lstStyle/>
          <a:p>
            <a:r>
              <a:rPr lang="es-ES" sz="900" b="1" dirty="0" smtClean="0">
                <a:latin typeface="Arial Narrow" panose="020B0606020202030204" pitchFamily="34" charset="0"/>
              </a:rPr>
              <a:t>Topics#9</a:t>
            </a:r>
            <a:endParaRPr lang="es-ES" sz="900" b="1" dirty="0">
              <a:latin typeface="Arial Narrow" panose="020B0606020202030204" pitchFamily="34" charset="0"/>
            </a:endParaRPr>
          </a:p>
        </p:txBody>
      </p:sp>
      <p:sp>
        <p:nvSpPr>
          <p:cNvPr id="247" name="CuadroTexto 246"/>
          <p:cNvSpPr txBox="1"/>
          <p:nvPr/>
        </p:nvSpPr>
        <p:spPr>
          <a:xfrm>
            <a:off x="2395341" y="1854815"/>
            <a:ext cx="588950" cy="1200329"/>
          </a:xfrm>
          <a:prstGeom prst="rect">
            <a:avLst/>
          </a:prstGeom>
          <a:noFill/>
        </p:spPr>
        <p:txBody>
          <a:bodyPr wrap="square" rtlCol="0">
            <a:spAutoFit/>
          </a:bodyPr>
          <a:lstStyle/>
          <a:p>
            <a:r>
              <a:rPr lang="en-US" sz="900" dirty="0" err="1">
                <a:latin typeface="Arial Narrow" panose="020B0606020202030204" pitchFamily="34" charset="0"/>
              </a:rPr>
              <a:t>anim</a:t>
            </a:r>
            <a:endParaRPr lang="en-US" sz="900" dirty="0">
              <a:latin typeface="Arial Narrow" panose="020B0606020202030204" pitchFamily="34" charset="0"/>
            </a:endParaRPr>
          </a:p>
          <a:p>
            <a:r>
              <a:rPr lang="en-US" sz="900" dirty="0">
                <a:latin typeface="Arial Narrow" panose="020B0606020202030204" pitchFamily="34" charset="0"/>
              </a:rPr>
              <a:t>novel</a:t>
            </a:r>
          </a:p>
          <a:p>
            <a:r>
              <a:rPr lang="en-US" sz="900" dirty="0">
                <a:latin typeface="Arial Narrow" panose="020B0606020202030204" pitchFamily="34" charset="0"/>
              </a:rPr>
              <a:t>thing</a:t>
            </a:r>
          </a:p>
          <a:p>
            <a:r>
              <a:rPr lang="en-US" sz="900" dirty="0">
                <a:latin typeface="Arial Narrow" panose="020B0606020202030204" pitchFamily="34" charset="0"/>
              </a:rPr>
              <a:t>fall</a:t>
            </a:r>
          </a:p>
          <a:p>
            <a:r>
              <a:rPr lang="en-US" sz="900" dirty="0" err="1">
                <a:latin typeface="Arial Narrow" panose="020B0606020202030204" pitchFamily="34" charset="0"/>
              </a:rPr>
              <a:t>african</a:t>
            </a:r>
            <a:endParaRPr lang="en-US" sz="900" dirty="0">
              <a:latin typeface="Arial Narrow" panose="020B0606020202030204" pitchFamily="34" charset="0"/>
            </a:endParaRPr>
          </a:p>
          <a:p>
            <a:r>
              <a:rPr lang="en-US" sz="900" dirty="0">
                <a:latin typeface="Arial Narrow" panose="020B0606020202030204" pitchFamily="34" charset="0"/>
              </a:rPr>
              <a:t>apart</a:t>
            </a:r>
          </a:p>
          <a:p>
            <a:r>
              <a:rPr lang="en-US" sz="900" dirty="0" err="1">
                <a:latin typeface="Arial Narrow" panose="020B0606020202030204" pitchFamily="34" charset="0"/>
              </a:rPr>
              <a:t>stori</a:t>
            </a:r>
            <a:endParaRPr lang="en-US" sz="900" dirty="0">
              <a:latin typeface="Arial Narrow" panose="020B0606020202030204" pitchFamily="34" charset="0"/>
            </a:endParaRPr>
          </a:p>
          <a:p>
            <a:r>
              <a:rPr lang="en-US" sz="900" dirty="0" err="1">
                <a:latin typeface="Arial Narrow" panose="020B0606020202030204" pitchFamily="34" charset="0"/>
              </a:rPr>
              <a:t>africa</a:t>
            </a:r>
            <a:endParaRPr lang="en-US" sz="900" dirty="0">
              <a:latin typeface="Arial Narrow" panose="020B0606020202030204" pitchFamily="34" charset="0"/>
            </a:endParaRPr>
          </a:p>
        </p:txBody>
      </p:sp>
      <p:sp>
        <p:nvSpPr>
          <p:cNvPr id="248" name="CuadroTexto 247"/>
          <p:cNvSpPr txBox="1"/>
          <p:nvPr/>
        </p:nvSpPr>
        <p:spPr>
          <a:xfrm>
            <a:off x="2395340" y="1637453"/>
            <a:ext cx="645629"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11:</a:t>
            </a:r>
          </a:p>
        </p:txBody>
      </p:sp>
      <p:sp>
        <p:nvSpPr>
          <p:cNvPr id="249" name="CuadroTexto 248"/>
          <p:cNvSpPr txBox="1"/>
          <p:nvPr/>
        </p:nvSpPr>
        <p:spPr>
          <a:xfrm>
            <a:off x="1914756" y="1854815"/>
            <a:ext cx="444673" cy="1200329"/>
          </a:xfrm>
          <a:prstGeom prst="rect">
            <a:avLst/>
          </a:prstGeom>
          <a:noFill/>
        </p:spPr>
        <p:txBody>
          <a:bodyPr wrap="square" rtlCol="0">
            <a:spAutoFit/>
          </a:bodyPr>
          <a:lstStyle/>
          <a:p>
            <a:r>
              <a:rPr lang="en-US" sz="900" dirty="0" err="1">
                <a:latin typeface="Arial Narrow" panose="020B0606020202030204" pitchFamily="34" charset="0"/>
              </a:rPr>
              <a:t>harri</a:t>
            </a:r>
            <a:endParaRPr lang="en-US" sz="900" dirty="0">
              <a:latin typeface="Arial Narrow" panose="020B0606020202030204" pitchFamily="34" charset="0"/>
            </a:endParaRPr>
          </a:p>
          <a:p>
            <a:r>
              <a:rPr lang="en-US" sz="900" dirty="0">
                <a:latin typeface="Arial Narrow" panose="020B0606020202030204" pitchFamily="34" charset="0"/>
              </a:rPr>
              <a:t>potter</a:t>
            </a:r>
          </a:p>
          <a:p>
            <a:r>
              <a:rPr lang="en-US" sz="900" dirty="0">
                <a:latin typeface="Arial Narrow" panose="020B0606020202030204" pitchFamily="34" charset="0"/>
              </a:rPr>
              <a:t>lord</a:t>
            </a:r>
          </a:p>
          <a:p>
            <a:r>
              <a:rPr lang="en-US" sz="900" dirty="0">
                <a:latin typeface="Arial Narrow" panose="020B0606020202030204" pitchFamily="34" charset="0"/>
              </a:rPr>
              <a:t>give</a:t>
            </a:r>
          </a:p>
          <a:p>
            <a:r>
              <a:rPr lang="en-US" sz="900" dirty="0">
                <a:latin typeface="Arial Narrow" panose="020B0606020202030204" pitchFamily="34" charset="0"/>
              </a:rPr>
              <a:t>will</a:t>
            </a:r>
          </a:p>
          <a:p>
            <a:r>
              <a:rPr lang="en-US" sz="900" dirty="0">
                <a:latin typeface="Arial Narrow" panose="020B0606020202030204" pitchFamily="34" charset="0"/>
              </a:rPr>
              <a:t>war</a:t>
            </a:r>
          </a:p>
          <a:p>
            <a:r>
              <a:rPr lang="en-US" sz="900" dirty="0">
                <a:latin typeface="Arial Narrow" panose="020B0606020202030204" pitchFamily="34" charset="0"/>
              </a:rPr>
              <a:t>shall</a:t>
            </a:r>
          </a:p>
          <a:p>
            <a:r>
              <a:rPr lang="en-US" sz="900" dirty="0">
                <a:latin typeface="Arial Narrow" panose="020B0606020202030204" pitchFamily="34" charset="0"/>
              </a:rPr>
              <a:t>must</a:t>
            </a:r>
          </a:p>
        </p:txBody>
      </p:sp>
      <p:sp>
        <p:nvSpPr>
          <p:cNvPr id="250" name="CuadroTexto 249"/>
          <p:cNvSpPr txBox="1"/>
          <p:nvPr/>
        </p:nvSpPr>
        <p:spPr>
          <a:xfrm>
            <a:off x="1867131" y="1637453"/>
            <a:ext cx="576470"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2:</a:t>
            </a:r>
          </a:p>
        </p:txBody>
      </p:sp>
      <p:cxnSp>
        <p:nvCxnSpPr>
          <p:cNvPr id="251" name="Conector recto de flecha 250"/>
          <p:cNvCxnSpPr/>
          <p:nvPr/>
        </p:nvCxnSpPr>
        <p:spPr>
          <a:xfrm flipH="1" flipV="1">
            <a:off x="2075105" y="3053618"/>
            <a:ext cx="449" cy="916527"/>
          </a:xfrm>
          <a:prstGeom prst="straightConnector1">
            <a:avLst/>
          </a:prstGeom>
          <a:ln w="34925">
            <a:solidFill>
              <a:schemeClr val="tx2">
                <a:lumMod val="40000"/>
                <a:lumOff val="6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2" name="CuadroTexto 251"/>
          <p:cNvSpPr txBox="1"/>
          <p:nvPr/>
        </p:nvSpPr>
        <p:spPr>
          <a:xfrm>
            <a:off x="2009718" y="3734156"/>
            <a:ext cx="332790" cy="184666"/>
          </a:xfrm>
          <a:prstGeom prst="rect">
            <a:avLst/>
          </a:prstGeom>
          <a:noFill/>
        </p:spPr>
        <p:txBody>
          <a:bodyPr wrap="square" rtlCol="0">
            <a:spAutoFit/>
          </a:bodyPr>
          <a:lstStyle/>
          <a:p>
            <a:pPr algn="ctr"/>
            <a:r>
              <a:rPr lang="es-ES" sz="600" dirty="0">
                <a:latin typeface="Arial Narrow" panose="020B0606020202030204" pitchFamily="34" charset="0"/>
              </a:rPr>
              <a:t>73%</a:t>
            </a:r>
          </a:p>
        </p:txBody>
      </p:sp>
      <p:cxnSp>
        <p:nvCxnSpPr>
          <p:cNvPr id="253" name="Conector recto de flecha 252"/>
          <p:cNvCxnSpPr/>
          <p:nvPr/>
        </p:nvCxnSpPr>
        <p:spPr>
          <a:xfrm flipH="1" flipV="1">
            <a:off x="2628507" y="3053618"/>
            <a:ext cx="449" cy="916527"/>
          </a:xfrm>
          <a:prstGeom prst="straightConnector1">
            <a:avLst/>
          </a:prstGeom>
          <a:ln w="34925">
            <a:solidFill>
              <a:schemeClr val="tx2">
                <a:lumMod val="40000"/>
                <a:lumOff val="6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4" name="CuadroTexto 253"/>
          <p:cNvSpPr txBox="1"/>
          <p:nvPr/>
        </p:nvSpPr>
        <p:spPr>
          <a:xfrm>
            <a:off x="2563120" y="3734156"/>
            <a:ext cx="332790" cy="184666"/>
          </a:xfrm>
          <a:prstGeom prst="rect">
            <a:avLst/>
          </a:prstGeom>
          <a:noFill/>
        </p:spPr>
        <p:txBody>
          <a:bodyPr wrap="square" rtlCol="0">
            <a:spAutoFit/>
          </a:bodyPr>
          <a:lstStyle/>
          <a:p>
            <a:pPr algn="ctr"/>
            <a:r>
              <a:rPr lang="es-ES" sz="600" dirty="0">
                <a:latin typeface="Arial Narrow" panose="020B0606020202030204" pitchFamily="34" charset="0"/>
              </a:rPr>
              <a:t>62%</a:t>
            </a:r>
          </a:p>
        </p:txBody>
      </p:sp>
      <p:sp>
        <p:nvSpPr>
          <p:cNvPr id="255" name="Forma libre 254"/>
          <p:cNvSpPr/>
          <p:nvPr/>
        </p:nvSpPr>
        <p:spPr>
          <a:xfrm flipH="1">
            <a:off x="3761010" y="3050381"/>
            <a:ext cx="604228" cy="924686"/>
          </a:xfrm>
          <a:custGeom>
            <a:avLst/>
            <a:gdLst>
              <a:gd name="connsiteX0" fmla="*/ 0 w 4203700"/>
              <a:gd name="connsiteY0" fmla="*/ 342900 h 342900"/>
              <a:gd name="connsiteX1" fmla="*/ 12700 w 4203700"/>
              <a:gd name="connsiteY1" fmla="*/ 152400 h 342900"/>
              <a:gd name="connsiteX2" fmla="*/ 4203700 w 4203700"/>
              <a:gd name="connsiteY2" fmla="*/ 152400 h 342900"/>
              <a:gd name="connsiteX3" fmla="*/ 4203700 w 4203700"/>
              <a:gd name="connsiteY3" fmla="*/ 0 h 342900"/>
              <a:gd name="connsiteX0" fmla="*/ 19050 w 4191000"/>
              <a:gd name="connsiteY0" fmla="*/ 317500 h 317500"/>
              <a:gd name="connsiteX1" fmla="*/ 0 w 4191000"/>
              <a:gd name="connsiteY1" fmla="*/ 152400 h 317500"/>
              <a:gd name="connsiteX2" fmla="*/ 4191000 w 4191000"/>
              <a:gd name="connsiteY2" fmla="*/ 152400 h 317500"/>
              <a:gd name="connsiteX3" fmla="*/ 4191000 w 4191000"/>
              <a:gd name="connsiteY3" fmla="*/ 0 h 317500"/>
              <a:gd name="connsiteX0" fmla="*/ 0 w 4191000"/>
              <a:gd name="connsiteY0" fmla="*/ 317500 h 317500"/>
              <a:gd name="connsiteX1" fmla="*/ 0 w 4191000"/>
              <a:gd name="connsiteY1" fmla="*/ 152400 h 317500"/>
              <a:gd name="connsiteX2" fmla="*/ 4191000 w 4191000"/>
              <a:gd name="connsiteY2" fmla="*/ 152400 h 317500"/>
              <a:gd name="connsiteX3" fmla="*/ 4191000 w 4191000"/>
              <a:gd name="connsiteY3" fmla="*/ 0 h 317500"/>
              <a:gd name="connsiteX0" fmla="*/ 0 w 4191000"/>
              <a:gd name="connsiteY0" fmla="*/ 317500 h 317500"/>
              <a:gd name="connsiteX1" fmla="*/ 25621 w 4191000"/>
              <a:gd name="connsiteY1" fmla="*/ 128913 h 317500"/>
              <a:gd name="connsiteX2" fmla="*/ 4191000 w 4191000"/>
              <a:gd name="connsiteY2" fmla="*/ 152400 h 317500"/>
              <a:gd name="connsiteX3" fmla="*/ 4191000 w 4191000"/>
              <a:gd name="connsiteY3" fmla="*/ 0 h 317500"/>
              <a:gd name="connsiteX0" fmla="*/ 0 w 4191000"/>
              <a:gd name="connsiteY0" fmla="*/ 317500 h 317500"/>
              <a:gd name="connsiteX1" fmla="*/ 25621 w 4191000"/>
              <a:gd name="connsiteY1" fmla="*/ 128913 h 317500"/>
              <a:gd name="connsiteX2" fmla="*/ 4191000 w 4191000"/>
              <a:gd name="connsiteY2" fmla="*/ 127677 h 317500"/>
              <a:gd name="connsiteX3" fmla="*/ 4191000 w 4191000"/>
              <a:gd name="connsiteY3" fmla="*/ 0 h 317500"/>
              <a:gd name="connsiteX0" fmla="*/ 0 w 4191000"/>
              <a:gd name="connsiteY0" fmla="*/ 345707 h 345707"/>
              <a:gd name="connsiteX1" fmla="*/ 25621 w 4191000"/>
              <a:gd name="connsiteY1" fmla="*/ 157120 h 345707"/>
              <a:gd name="connsiteX2" fmla="*/ 4191000 w 4191000"/>
              <a:gd name="connsiteY2" fmla="*/ 155884 h 345707"/>
              <a:gd name="connsiteX3" fmla="*/ 4191000 w 4191000"/>
              <a:gd name="connsiteY3" fmla="*/ 0 h 345707"/>
            </a:gdLst>
            <a:ahLst/>
            <a:cxnLst>
              <a:cxn ang="0">
                <a:pos x="connsiteX0" y="connsiteY0"/>
              </a:cxn>
              <a:cxn ang="0">
                <a:pos x="connsiteX1" y="connsiteY1"/>
              </a:cxn>
              <a:cxn ang="0">
                <a:pos x="connsiteX2" y="connsiteY2"/>
              </a:cxn>
              <a:cxn ang="0">
                <a:pos x="connsiteX3" y="connsiteY3"/>
              </a:cxn>
            </a:cxnLst>
            <a:rect l="l" t="t" r="r" b="b"/>
            <a:pathLst>
              <a:path w="4191000" h="345707">
                <a:moveTo>
                  <a:pt x="0" y="345707"/>
                </a:moveTo>
                <a:lnTo>
                  <a:pt x="25621" y="157120"/>
                </a:lnTo>
                <a:lnTo>
                  <a:pt x="4191000" y="155884"/>
                </a:lnTo>
                <a:lnTo>
                  <a:pt x="4191000" y="0"/>
                </a:lnTo>
              </a:path>
            </a:pathLst>
          </a:custGeom>
          <a:noFill/>
          <a:ln w="34925">
            <a:solidFill>
              <a:schemeClr val="tx2">
                <a:lumMod val="40000"/>
                <a:lumOff val="60000"/>
              </a:schemeClr>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s-ES" sz="1350">
              <a:latin typeface="Arial Narrow" panose="020B0606020202030204" pitchFamily="34" charset="0"/>
            </a:endParaRPr>
          </a:p>
        </p:txBody>
      </p:sp>
      <p:sp>
        <p:nvSpPr>
          <p:cNvPr id="258" name="CuadroTexto 257"/>
          <p:cNvSpPr txBox="1"/>
          <p:nvPr/>
        </p:nvSpPr>
        <p:spPr>
          <a:xfrm>
            <a:off x="2955245" y="4431562"/>
            <a:ext cx="622631" cy="1200329"/>
          </a:xfrm>
          <a:prstGeom prst="rect">
            <a:avLst/>
          </a:prstGeom>
          <a:noFill/>
        </p:spPr>
        <p:txBody>
          <a:bodyPr wrap="square" rtlCol="0">
            <a:spAutoFit/>
          </a:bodyPr>
          <a:lstStyle/>
          <a:p>
            <a:r>
              <a:rPr lang="en-US" sz="900" dirty="0" err="1">
                <a:latin typeface="Arial Narrow" panose="020B0606020202030204" pitchFamily="34" charset="0"/>
              </a:rPr>
              <a:t>histori</a:t>
            </a:r>
            <a:r>
              <a:rPr lang="en-US" sz="900" dirty="0">
                <a:latin typeface="Arial Narrow" panose="020B0606020202030204" pitchFamily="34" charset="0"/>
              </a:rPr>
              <a:t> </a:t>
            </a:r>
          </a:p>
          <a:p>
            <a:r>
              <a:rPr lang="en-US" sz="900" dirty="0" err="1">
                <a:latin typeface="Arial Narrow" panose="020B0606020202030204" pitchFamily="34" charset="0"/>
              </a:rPr>
              <a:t>polit</a:t>
            </a:r>
            <a:r>
              <a:rPr lang="en-US" sz="900" dirty="0">
                <a:latin typeface="Arial Narrow" panose="020B0606020202030204" pitchFamily="34" charset="0"/>
              </a:rPr>
              <a:t> </a:t>
            </a:r>
          </a:p>
          <a:p>
            <a:r>
              <a:rPr lang="en-US" sz="900" dirty="0" err="1">
                <a:latin typeface="Arial Narrow" panose="020B0606020202030204" pitchFamily="34" charset="0"/>
              </a:rPr>
              <a:t>cultur</a:t>
            </a:r>
            <a:r>
              <a:rPr lang="en-US" sz="900" dirty="0">
                <a:latin typeface="Arial Narrow" panose="020B0606020202030204" pitchFamily="34" charset="0"/>
              </a:rPr>
              <a:t> </a:t>
            </a:r>
          </a:p>
          <a:p>
            <a:r>
              <a:rPr lang="en-US" sz="900" dirty="0">
                <a:latin typeface="Arial Narrow" panose="020B0606020202030204" pitchFamily="34" charset="0"/>
              </a:rPr>
              <a:t>war </a:t>
            </a:r>
          </a:p>
          <a:p>
            <a:r>
              <a:rPr lang="en-US" sz="900" dirty="0">
                <a:latin typeface="Arial Narrow" panose="020B0606020202030204" pitchFamily="34" charset="0"/>
              </a:rPr>
              <a:t>social </a:t>
            </a:r>
          </a:p>
          <a:p>
            <a:r>
              <a:rPr lang="en-US" sz="900" dirty="0" err="1">
                <a:latin typeface="Arial Narrow" panose="020B0606020202030204" pitchFamily="34" charset="0"/>
              </a:rPr>
              <a:t>studi</a:t>
            </a:r>
            <a:r>
              <a:rPr lang="en-US" sz="900" dirty="0">
                <a:latin typeface="Arial Narrow" panose="020B0606020202030204" pitchFamily="34" charset="0"/>
              </a:rPr>
              <a:t> </a:t>
            </a:r>
          </a:p>
          <a:p>
            <a:r>
              <a:rPr lang="en-US" sz="900" dirty="0" err="1">
                <a:latin typeface="Arial Narrow" panose="020B0606020202030204" pitchFamily="34" charset="0"/>
              </a:rPr>
              <a:t>american</a:t>
            </a:r>
            <a:r>
              <a:rPr lang="en-US" sz="900" dirty="0">
                <a:latin typeface="Arial Narrow" panose="020B0606020202030204" pitchFamily="34" charset="0"/>
              </a:rPr>
              <a:t> world </a:t>
            </a:r>
            <a:endParaRPr lang="es-ES" sz="900" dirty="0">
              <a:latin typeface="Arial Narrow" panose="020B0606020202030204" pitchFamily="34" charset="0"/>
            </a:endParaRPr>
          </a:p>
        </p:txBody>
      </p:sp>
      <p:sp>
        <p:nvSpPr>
          <p:cNvPr id="260" name="CuadroTexto 259"/>
          <p:cNvSpPr txBox="1"/>
          <p:nvPr/>
        </p:nvSpPr>
        <p:spPr>
          <a:xfrm>
            <a:off x="2920596" y="3997915"/>
            <a:ext cx="604698" cy="230832"/>
          </a:xfrm>
          <a:prstGeom prst="rect">
            <a:avLst/>
          </a:prstGeom>
          <a:noFill/>
        </p:spPr>
        <p:txBody>
          <a:bodyPr wrap="square" rtlCol="0">
            <a:spAutoFit/>
          </a:bodyPr>
          <a:lstStyle/>
          <a:p>
            <a:r>
              <a:rPr lang="es-ES" sz="900" b="1" dirty="0" smtClean="0">
                <a:latin typeface="Arial Narrow" panose="020B0606020202030204" pitchFamily="34" charset="0"/>
              </a:rPr>
              <a:t>Topic#14</a:t>
            </a:r>
            <a:endParaRPr lang="es-ES" sz="900" b="1" dirty="0">
              <a:latin typeface="Arial Narrow" panose="020B0606020202030204" pitchFamily="34" charset="0"/>
            </a:endParaRPr>
          </a:p>
        </p:txBody>
      </p:sp>
      <p:sp>
        <p:nvSpPr>
          <p:cNvPr id="261" name="CuadroTexto 260"/>
          <p:cNvSpPr txBox="1"/>
          <p:nvPr/>
        </p:nvSpPr>
        <p:spPr>
          <a:xfrm>
            <a:off x="3030566" y="1854815"/>
            <a:ext cx="513005" cy="1200329"/>
          </a:xfrm>
          <a:prstGeom prst="rect">
            <a:avLst/>
          </a:prstGeom>
          <a:noFill/>
        </p:spPr>
        <p:txBody>
          <a:bodyPr wrap="square" rtlCol="0">
            <a:spAutoFit/>
          </a:bodyPr>
          <a:lstStyle/>
          <a:p>
            <a:r>
              <a:rPr lang="en-US" sz="900" dirty="0" err="1">
                <a:latin typeface="Arial Narrow" panose="020B0606020202030204" pitchFamily="34" charset="0"/>
              </a:rPr>
              <a:t>histori</a:t>
            </a:r>
            <a:endParaRPr lang="en-US" sz="900" dirty="0">
              <a:latin typeface="Arial Narrow" panose="020B0606020202030204" pitchFamily="34" charset="0"/>
            </a:endParaRPr>
          </a:p>
          <a:p>
            <a:r>
              <a:rPr lang="en-US" sz="900" dirty="0">
                <a:latin typeface="Arial Narrow" panose="020B0606020202030204" pitchFamily="34" charset="0"/>
              </a:rPr>
              <a:t>world</a:t>
            </a:r>
          </a:p>
          <a:p>
            <a:r>
              <a:rPr lang="en-US" sz="900" dirty="0" err="1">
                <a:latin typeface="Arial Narrow" panose="020B0606020202030204" pitchFamily="34" charset="0"/>
              </a:rPr>
              <a:t>studi</a:t>
            </a:r>
            <a:endParaRPr lang="en-US" sz="900" dirty="0">
              <a:latin typeface="Arial Narrow" panose="020B0606020202030204" pitchFamily="34" charset="0"/>
            </a:endParaRPr>
          </a:p>
          <a:p>
            <a:r>
              <a:rPr lang="en-US" sz="900" dirty="0" err="1">
                <a:latin typeface="Arial Narrow" panose="020B0606020202030204" pitchFamily="34" charset="0"/>
              </a:rPr>
              <a:t>cultur</a:t>
            </a:r>
            <a:endParaRPr lang="en-US" sz="900" dirty="0">
              <a:latin typeface="Arial Narrow" panose="020B0606020202030204" pitchFamily="34" charset="0"/>
            </a:endParaRPr>
          </a:p>
          <a:p>
            <a:r>
              <a:rPr lang="en-US" sz="900" dirty="0">
                <a:latin typeface="Arial Narrow" panose="020B0606020202030204" pitchFamily="34" charset="0"/>
              </a:rPr>
              <a:t>book</a:t>
            </a:r>
          </a:p>
          <a:p>
            <a:r>
              <a:rPr lang="en-US" sz="900" dirty="0" err="1">
                <a:latin typeface="Arial Narrow" panose="020B0606020202030204" pitchFamily="34" charset="0"/>
              </a:rPr>
              <a:t>polit</a:t>
            </a:r>
            <a:endParaRPr lang="en-US" sz="900" dirty="0">
              <a:latin typeface="Arial Narrow" panose="020B0606020202030204" pitchFamily="34" charset="0"/>
            </a:endParaRPr>
          </a:p>
          <a:p>
            <a:r>
              <a:rPr lang="en-US" sz="900" dirty="0">
                <a:latin typeface="Arial Narrow" panose="020B0606020202030204" pitchFamily="34" charset="0"/>
              </a:rPr>
              <a:t>new</a:t>
            </a:r>
          </a:p>
          <a:p>
            <a:r>
              <a:rPr lang="en-US" sz="900" dirty="0">
                <a:latin typeface="Arial Narrow" panose="020B0606020202030204" pitchFamily="34" charset="0"/>
              </a:rPr>
              <a:t>social</a:t>
            </a:r>
          </a:p>
        </p:txBody>
      </p:sp>
      <p:sp>
        <p:nvSpPr>
          <p:cNvPr id="262" name="CuadroTexto 261"/>
          <p:cNvSpPr txBox="1"/>
          <p:nvPr/>
        </p:nvSpPr>
        <p:spPr>
          <a:xfrm>
            <a:off x="3030566" y="1637453"/>
            <a:ext cx="564358"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3:</a:t>
            </a:r>
          </a:p>
        </p:txBody>
      </p:sp>
      <p:cxnSp>
        <p:nvCxnSpPr>
          <p:cNvPr id="263" name="Conector recto de flecha 262"/>
          <p:cNvCxnSpPr/>
          <p:nvPr/>
        </p:nvCxnSpPr>
        <p:spPr>
          <a:xfrm flipH="1" flipV="1">
            <a:off x="3201943" y="3053618"/>
            <a:ext cx="449" cy="916527"/>
          </a:xfrm>
          <a:prstGeom prst="straightConnector1">
            <a:avLst/>
          </a:prstGeom>
          <a:ln w="34925">
            <a:solidFill>
              <a:schemeClr val="tx2">
                <a:lumMod val="40000"/>
                <a:lumOff val="6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4" name="CuadroTexto 263"/>
          <p:cNvSpPr txBox="1"/>
          <p:nvPr/>
        </p:nvSpPr>
        <p:spPr>
          <a:xfrm>
            <a:off x="3144343" y="3734156"/>
            <a:ext cx="332790" cy="184666"/>
          </a:xfrm>
          <a:prstGeom prst="rect">
            <a:avLst/>
          </a:prstGeom>
          <a:noFill/>
        </p:spPr>
        <p:txBody>
          <a:bodyPr wrap="square" rtlCol="0">
            <a:spAutoFit/>
          </a:bodyPr>
          <a:lstStyle/>
          <a:p>
            <a:pPr algn="ctr"/>
            <a:r>
              <a:rPr lang="es-ES" sz="600" dirty="0">
                <a:latin typeface="Arial Narrow" panose="020B0606020202030204" pitchFamily="34" charset="0"/>
              </a:rPr>
              <a:t>73%</a:t>
            </a:r>
          </a:p>
        </p:txBody>
      </p:sp>
      <p:sp>
        <p:nvSpPr>
          <p:cNvPr id="265" name="CuadroTexto 264"/>
          <p:cNvSpPr txBox="1"/>
          <p:nvPr/>
        </p:nvSpPr>
        <p:spPr>
          <a:xfrm>
            <a:off x="7121021" y="3734742"/>
            <a:ext cx="332790" cy="184666"/>
          </a:xfrm>
          <a:prstGeom prst="rect">
            <a:avLst/>
          </a:prstGeom>
          <a:noFill/>
        </p:spPr>
        <p:txBody>
          <a:bodyPr wrap="square" rtlCol="0">
            <a:spAutoFit/>
          </a:bodyPr>
          <a:lstStyle/>
          <a:p>
            <a:pPr algn="ctr"/>
            <a:r>
              <a:rPr lang="es-ES" sz="600" dirty="0">
                <a:latin typeface="Arial Narrow" panose="020B0606020202030204" pitchFamily="34" charset="0"/>
              </a:rPr>
              <a:t>60%</a:t>
            </a:r>
          </a:p>
        </p:txBody>
      </p:sp>
      <p:cxnSp>
        <p:nvCxnSpPr>
          <p:cNvPr id="266" name="Conector recto de flecha 265"/>
          <p:cNvCxnSpPr/>
          <p:nvPr/>
        </p:nvCxnSpPr>
        <p:spPr>
          <a:xfrm flipH="1" flipV="1">
            <a:off x="6163711" y="3057779"/>
            <a:ext cx="449" cy="916527"/>
          </a:xfrm>
          <a:prstGeom prst="straightConnector1">
            <a:avLst/>
          </a:prstGeom>
          <a:ln w="34925">
            <a:solidFill>
              <a:schemeClr val="tx2">
                <a:lumMod val="40000"/>
                <a:lumOff val="6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7" name="Forma libre 266"/>
          <p:cNvSpPr/>
          <p:nvPr/>
        </p:nvSpPr>
        <p:spPr>
          <a:xfrm flipH="1">
            <a:off x="8139659" y="3057780"/>
            <a:ext cx="544766" cy="908579"/>
          </a:xfrm>
          <a:custGeom>
            <a:avLst/>
            <a:gdLst>
              <a:gd name="connsiteX0" fmla="*/ 0 w 4203700"/>
              <a:gd name="connsiteY0" fmla="*/ 342900 h 342900"/>
              <a:gd name="connsiteX1" fmla="*/ 12700 w 4203700"/>
              <a:gd name="connsiteY1" fmla="*/ 152400 h 342900"/>
              <a:gd name="connsiteX2" fmla="*/ 4203700 w 4203700"/>
              <a:gd name="connsiteY2" fmla="*/ 152400 h 342900"/>
              <a:gd name="connsiteX3" fmla="*/ 4203700 w 4203700"/>
              <a:gd name="connsiteY3" fmla="*/ 0 h 342900"/>
              <a:gd name="connsiteX0" fmla="*/ 19050 w 4191000"/>
              <a:gd name="connsiteY0" fmla="*/ 317500 h 317500"/>
              <a:gd name="connsiteX1" fmla="*/ 0 w 4191000"/>
              <a:gd name="connsiteY1" fmla="*/ 152400 h 317500"/>
              <a:gd name="connsiteX2" fmla="*/ 4191000 w 4191000"/>
              <a:gd name="connsiteY2" fmla="*/ 152400 h 317500"/>
              <a:gd name="connsiteX3" fmla="*/ 4191000 w 4191000"/>
              <a:gd name="connsiteY3" fmla="*/ 0 h 317500"/>
              <a:gd name="connsiteX0" fmla="*/ 0 w 4191000"/>
              <a:gd name="connsiteY0" fmla="*/ 317500 h 317500"/>
              <a:gd name="connsiteX1" fmla="*/ 0 w 4191000"/>
              <a:gd name="connsiteY1" fmla="*/ 152400 h 317500"/>
              <a:gd name="connsiteX2" fmla="*/ 4191000 w 4191000"/>
              <a:gd name="connsiteY2" fmla="*/ 152400 h 317500"/>
              <a:gd name="connsiteX3" fmla="*/ 4191000 w 4191000"/>
              <a:gd name="connsiteY3" fmla="*/ 0 h 317500"/>
              <a:gd name="connsiteX0" fmla="*/ 0 w 4191000"/>
              <a:gd name="connsiteY0" fmla="*/ 317500 h 317500"/>
              <a:gd name="connsiteX1" fmla="*/ 25621 w 4191000"/>
              <a:gd name="connsiteY1" fmla="*/ 128913 h 317500"/>
              <a:gd name="connsiteX2" fmla="*/ 4191000 w 4191000"/>
              <a:gd name="connsiteY2" fmla="*/ 152400 h 317500"/>
              <a:gd name="connsiteX3" fmla="*/ 4191000 w 4191000"/>
              <a:gd name="connsiteY3" fmla="*/ 0 h 317500"/>
              <a:gd name="connsiteX0" fmla="*/ 0 w 4191000"/>
              <a:gd name="connsiteY0" fmla="*/ 317500 h 317500"/>
              <a:gd name="connsiteX1" fmla="*/ 25621 w 4191000"/>
              <a:gd name="connsiteY1" fmla="*/ 128913 h 317500"/>
              <a:gd name="connsiteX2" fmla="*/ 4191000 w 4191000"/>
              <a:gd name="connsiteY2" fmla="*/ 127677 h 317500"/>
              <a:gd name="connsiteX3" fmla="*/ 4191000 w 4191000"/>
              <a:gd name="connsiteY3" fmla="*/ 0 h 317500"/>
              <a:gd name="connsiteX0" fmla="*/ 0 w 4191000"/>
              <a:gd name="connsiteY0" fmla="*/ 345707 h 345707"/>
              <a:gd name="connsiteX1" fmla="*/ 25621 w 4191000"/>
              <a:gd name="connsiteY1" fmla="*/ 157120 h 345707"/>
              <a:gd name="connsiteX2" fmla="*/ 4191000 w 4191000"/>
              <a:gd name="connsiteY2" fmla="*/ 155884 h 345707"/>
              <a:gd name="connsiteX3" fmla="*/ 4191000 w 4191000"/>
              <a:gd name="connsiteY3" fmla="*/ 0 h 345707"/>
            </a:gdLst>
            <a:ahLst/>
            <a:cxnLst>
              <a:cxn ang="0">
                <a:pos x="connsiteX0" y="connsiteY0"/>
              </a:cxn>
              <a:cxn ang="0">
                <a:pos x="connsiteX1" y="connsiteY1"/>
              </a:cxn>
              <a:cxn ang="0">
                <a:pos x="connsiteX2" y="connsiteY2"/>
              </a:cxn>
              <a:cxn ang="0">
                <a:pos x="connsiteX3" y="connsiteY3"/>
              </a:cxn>
            </a:cxnLst>
            <a:rect l="l" t="t" r="r" b="b"/>
            <a:pathLst>
              <a:path w="4191000" h="345707">
                <a:moveTo>
                  <a:pt x="0" y="345707"/>
                </a:moveTo>
                <a:lnTo>
                  <a:pt x="25621" y="157120"/>
                </a:lnTo>
                <a:lnTo>
                  <a:pt x="4191000" y="155884"/>
                </a:lnTo>
                <a:lnTo>
                  <a:pt x="4191000" y="0"/>
                </a:lnTo>
              </a:path>
            </a:pathLst>
          </a:custGeom>
          <a:noFill/>
          <a:ln w="34925">
            <a:solidFill>
              <a:schemeClr val="tx2">
                <a:lumMod val="40000"/>
                <a:lumOff val="60000"/>
              </a:schemeClr>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s-ES" sz="1350">
              <a:latin typeface="Arial Narrow" panose="020B0606020202030204" pitchFamily="34" charset="0"/>
            </a:endParaRPr>
          </a:p>
        </p:txBody>
      </p:sp>
      <p:cxnSp>
        <p:nvCxnSpPr>
          <p:cNvPr id="268" name="Conector recto de flecha 267"/>
          <p:cNvCxnSpPr/>
          <p:nvPr/>
        </p:nvCxnSpPr>
        <p:spPr>
          <a:xfrm flipV="1">
            <a:off x="8684144" y="3050381"/>
            <a:ext cx="449" cy="916527"/>
          </a:xfrm>
          <a:prstGeom prst="straightConnector1">
            <a:avLst/>
          </a:prstGeom>
          <a:ln w="34925">
            <a:solidFill>
              <a:schemeClr val="tx2">
                <a:lumMod val="40000"/>
                <a:lumOff val="6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9" name="CuadroTexto 268"/>
          <p:cNvSpPr txBox="1"/>
          <p:nvPr/>
        </p:nvSpPr>
        <p:spPr>
          <a:xfrm>
            <a:off x="8075138" y="3104910"/>
            <a:ext cx="332790" cy="184666"/>
          </a:xfrm>
          <a:prstGeom prst="rect">
            <a:avLst/>
          </a:prstGeom>
          <a:noFill/>
        </p:spPr>
        <p:txBody>
          <a:bodyPr wrap="square" rtlCol="0">
            <a:spAutoFit/>
          </a:bodyPr>
          <a:lstStyle/>
          <a:p>
            <a:pPr algn="ctr"/>
            <a:r>
              <a:rPr lang="es-ES" sz="600" dirty="0">
                <a:latin typeface="Arial Narrow" panose="020B0606020202030204" pitchFamily="34" charset="0"/>
              </a:rPr>
              <a:t>48%</a:t>
            </a:r>
          </a:p>
        </p:txBody>
      </p:sp>
      <p:sp>
        <p:nvSpPr>
          <p:cNvPr id="270" name="CuadroTexto 269"/>
          <p:cNvSpPr txBox="1"/>
          <p:nvPr/>
        </p:nvSpPr>
        <p:spPr>
          <a:xfrm>
            <a:off x="8650751" y="3104910"/>
            <a:ext cx="332790" cy="184666"/>
          </a:xfrm>
          <a:prstGeom prst="rect">
            <a:avLst/>
          </a:prstGeom>
          <a:noFill/>
        </p:spPr>
        <p:txBody>
          <a:bodyPr wrap="square" rtlCol="0">
            <a:spAutoFit/>
          </a:bodyPr>
          <a:lstStyle/>
          <a:p>
            <a:pPr algn="ctr"/>
            <a:r>
              <a:rPr lang="es-ES" sz="600" dirty="0">
                <a:latin typeface="Arial Narrow" panose="020B0606020202030204" pitchFamily="34" charset="0"/>
              </a:rPr>
              <a:t>41%</a:t>
            </a:r>
          </a:p>
        </p:txBody>
      </p:sp>
      <p:sp>
        <p:nvSpPr>
          <p:cNvPr id="115" name="Rectángulo 114"/>
          <p:cNvSpPr/>
          <p:nvPr/>
        </p:nvSpPr>
        <p:spPr>
          <a:xfrm>
            <a:off x="281587" y="379478"/>
            <a:ext cx="9263241" cy="523220"/>
          </a:xfrm>
          <a:prstGeom prst="rect">
            <a:avLst/>
          </a:prstGeom>
        </p:spPr>
        <p:txBody>
          <a:bodyPr wrap="none">
            <a:spAutoFit/>
          </a:bodyPr>
          <a:lstStyle/>
          <a:p>
            <a:r>
              <a:rPr lang="es-ES" sz="2700" b="1" dirty="0" smtClean="0">
                <a:solidFill>
                  <a:schemeClr val="tx2"/>
                </a:solidFill>
                <a:latin typeface="Arial Narrow" panose="020B0606020202030204" pitchFamily="34" charset="0"/>
              </a:rPr>
              <a:t>LDA </a:t>
            </a:r>
            <a:r>
              <a:rPr lang="es-ES" sz="2700" b="1" dirty="0" err="1" smtClean="0">
                <a:solidFill>
                  <a:schemeClr val="tx2"/>
                </a:solidFill>
                <a:latin typeface="Arial Narrow" panose="020B0606020202030204" pitchFamily="34" charset="0"/>
              </a:rPr>
              <a:t>Topics</a:t>
            </a:r>
            <a:r>
              <a:rPr lang="es-ES" sz="2700" b="1" dirty="0" smtClean="0">
                <a:solidFill>
                  <a:schemeClr val="tx2"/>
                </a:solidFill>
                <a:latin typeface="Arial Narrow" panose="020B0606020202030204" pitchFamily="34" charset="0"/>
              </a:rPr>
              <a:t> </a:t>
            </a:r>
            <a:r>
              <a:rPr lang="es-ES" sz="2700" b="1" dirty="0" err="1" smtClean="0">
                <a:solidFill>
                  <a:schemeClr val="tx2"/>
                </a:solidFill>
                <a:latin typeface="Arial Narrow" panose="020B0606020202030204" pitchFamily="34" charset="0"/>
              </a:rPr>
              <a:t>classification</a:t>
            </a:r>
            <a:r>
              <a:rPr lang="es-ES" sz="2700" b="1" dirty="0" smtClean="0">
                <a:solidFill>
                  <a:schemeClr val="tx2"/>
                </a:solidFill>
                <a:latin typeface="Arial Narrow" panose="020B0606020202030204" pitchFamily="34" charset="0"/>
              </a:rPr>
              <a:t> : LDA Complete T. vs. NMF Complete T.</a:t>
            </a:r>
            <a:endParaRPr lang="es-ES" sz="2700" b="1" dirty="0">
              <a:solidFill>
                <a:schemeClr val="tx2"/>
              </a:solidFill>
              <a:latin typeface="Arial Narrow" panose="020B0606020202030204" pitchFamily="34" charset="0"/>
            </a:endParaRPr>
          </a:p>
        </p:txBody>
      </p:sp>
      <p:sp>
        <p:nvSpPr>
          <p:cNvPr id="117" name="Rectángulo 116"/>
          <p:cNvSpPr/>
          <p:nvPr/>
        </p:nvSpPr>
        <p:spPr>
          <a:xfrm>
            <a:off x="239513" y="5729184"/>
            <a:ext cx="8610998" cy="276999"/>
          </a:xfrm>
          <a:prstGeom prst="rect">
            <a:avLst/>
          </a:prstGeom>
          <a:solidFill>
            <a:schemeClr val="tx2"/>
          </a:solidFill>
        </p:spPr>
        <p:txBody>
          <a:bodyPr wrap="square">
            <a:spAutoFit/>
          </a:bodyPr>
          <a:lstStyle/>
          <a:p>
            <a:pPr algn="ctr"/>
            <a:r>
              <a:rPr lang="es-ES" sz="1200" b="1" dirty="0" smtClean="0">
                <a:solidFill>
                  <a:schemeClr val="bg1"/>
                </a:solidFill>
                <a:latin typeface="Arial Narrow" panose="020B0606020202030204" pitchFamily="34" charset="0"/>
              </a:rPr>
              <a:t>NMF Complete </a:t>
            </a:r>
            <a:r>
              <a:rPr lang="es-ES" sz="1200" b="1" dirty="0">
                <a:solidFill>
                  <a:schemeClr val="bg1"/>
                </a:solidFill>
                <a:latin typeface="Arial Narrow" panose="020B0606020202030204" pitchFamily="34" charset="0"/>
              </a:rPr>
              <a:t>Train </a:t>
            </a:r>
          </a:p>
        </p:txBody>
      </p:sp>
    </p:spTree>
    <p:extLst>
      <p:ext uri="{BB962C8B-B14F-4D97-AF65-F5344CB8AC3E}">
        <p14:creationId xmlns:p14="http://schemas.microsoft.com/office/powerpoint/2010/main" val="224327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Rectángulo redondeado 129"/>
          <p:cNvSpPr/>
          <p:nvPr/>
        </p:nvSpPr>
        <p:spPr>
          <a:xfrm>
            <a:off x="5746267" y="988630"/>
            <a:ext cx="3276600" cy="2152649"/>
          </a:xfrm>
          <a:prstGeom prst="roundRect">
            <a:avLst>
              <a:gd name="adj" fmla="val 2381"/>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latin typeface="Arial Narrow" panose="020B0606020202030204" pitchFamily="34" charset="0"/>
            </a:endParaRPr>
          </a:p>
        </p:txBody>
      </p:sp>
      <p:sp>
        <p:nvSpPr>
          <p:cNvPr id="131" name="CuadroTexto 130"/>
          <p:cNvSpPr txBox="1"/>
          <p:nvPr/>
        </p:nvSpPr>
        <p:spPr>
          <a:xfrm>
            <a:off x="5780906" y="990866"/>
            <a:ext cx="854765" cy="253916"/>
          </a:xfrm>
          <a:prstGeom prst="rect">
            <a:avLst/>
          </a:prstGeom>
          <a:noFill/>
        </p:spPr>
        <p:txBody>
          <a:bodyPr wrap="square" rtlCol="0">
            <a:spAutoFit/>
          </a:bodyPr>
          <a:lstStyle/>
          <a:p>
            <a:r>
              <a:rPr lang="es-ES" sz="1050" b="1" dirty="0">
                <a:latin typeface="Arial Narrow" panose="020B0606020202030204" pitchFamily="34" charset="0"/>
              </a:rPr>
              <a:t>Book</a:t>
            </a:r>
          </a:p>
        </p:txBody>
      </p:sp>
      <p:sp>
        <p:nvSpPr>
          <p:cNvPr id="2" name="Rectángulo redondeado 1"/>
          <p:cNvSpPr/>
          <p:nvPr/>
        </p:nvSpPr>
        <p:spPr>
          <a:xfrm>
            <a:off x="187240" y="988630"/>
            <a:ext cx="5492353" cy="2152649"/>
          </a:xfrm>
          <a:prstGeom prst="roundRect">
            <a:avLst>
              <a:gd name="adj" fmla="val 2381"/>
            </a:avLst>
          </a:prstGeom>
          <a:solidFill>
            <a:srgbClr val="E2E9F6"/>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latin typeface="Arial Narrow" panose="020B0606020202030204" pitchFamily="34" charset="0"/>
            </a:endParaRPr>
          </a:p>
        </p:txBody>
      </p:sp>
      <p:sp>
        <p:nvSpPr>
          <p:cNvPr id="38" name="CuadroTexto 37"/>
          <p:cNvSpPr txBox="1"/>
          <p:nvPr/>
        </p:nvSpPr>
        <p:spPr>
          <a:xfrm>
            <a:off x="253248" y="1762355"/>
            <a:ext cx="531743" cy="1200329"/>
          </a:xfrm>
          <a:prstGeom prst="rect">
            <a:avLst/>
          </a:prstGeom>
          <a:noFill/>
        </p:spPr>
        <p:txBody>
          <a:bodyPr wrap="square" rtlCol="0">
            <a:spAutoFit/>
          </a:bodyPr>
          <a:lstStyle/>
          <a:p>
            <a:r>
              <a:rPr lang="en-US" sz="900" dirty="0" err="1">
                <a:latin typeface="Arial Narrow" panose="020B0606020202030204" pitchFamily="34" charset="0"/>
              </a:rPr>
              <a:t>dorian</a:t>
            </a:r>
            <a:r>
              <a:rPr lang="en-US" sz="900" dirty="0">
                <a:latin typeface="Arial Narrow" panose="020B0606020202030204" pitchFamily="34" charset="0"/>
              </a:rPr>
              <a:t> wild gray </a:t>
            </a:r>
            <a:r>
              <a:rPr lang="en-US" sz="900" dirty="0" err="1">
                <a:latin typeface="Arial Narrow" panose="020B0606020202030204" pitchFamily="34" charset="0"/>
              </a:rPr>
              <a:t>pictur</a:t>
            </a:r>
            <a:r>
              <a:rPr lang="en-US" sz="900" dirty="0">
                <a:latin typeface="Arial Narrow" panose="020B0606020202030204" pitchFamily="34" charset="0"/>
              </a:rPr>
              <a:t> portrait ward </a:t>
            </a:r>
            <a:r>
              <a:rPr lang="en-US" sz="900" dirty="0" err="1">
                <a:latin typeface="Arial Narrow" panose="020B0606020202030204" pitchFamily="34" charset="0"/>
              </a:rPr>
              <a:t>oscar</a:t>
            </a:r>
            <a:r>
              <a:rPr lang="en-US" sz="900" dirty="0">
                <a:latin typeface="Arial Narrow" panose="020B0606020202030204" pitchFamily="34" charset="0"/>
              </a:rPr>
              <a:t> </a:t>
            </a:r>
            <a:r>
              <a:rPr lang="en-US" sz="900" dirty="0" err="1">
                <a:latin typeface="Arial Narrow" panose="020B0606020202030204" pitchFamily="34" charset="0"/>
              </a:rPr>
              <a:t>mr</a:t>
            </a:r>
            <a:r>
              <a:rPr lang="en-US" sz="900" dirty="0">
                <a:latin typeface="Arial Narrow" panose="020B0606020202030204" pitchFamily="34" charset="0"/>
              </a:rPr>
              <a:t> </a:t>
            </a:r>
            <a:endParaRPr lang="es-ES" sz="900" dirty="0">
              <a:latin typeface="Arial Narrow" panose="020B0606020202030204" pitchFamily="34" charset="0"/>
            </a:endParaRPr>
          </a:p>
        </p:txBody>
      </p:sp>
      <p:sp>
        <p:nvSpPr>
          <p:cNvPr id="39" name="CuadroTexto 38"/>
          <p:cNvSpPr txBox="1"/>
          <p:nvPr/>
        </p:nvSpPr>
        <p:spPr>
          <a:xfrm>
            <a:off x="6399039" y="1762356"/>
            <a:ext cx="628654" cy="1200329"/>
          </a:xfrm>
          <a:prstGeom prst="rect">
            <a:avLst/>
          </a:prstGeom>
          <a:noFill/>
        </p:spPr>
        <p:txBody>
          <a:bodyPr wrap="square" rtlCol="0">
            <a:spAutoFit/>
          </a:bodyPr>
          <a:lstStyle/>
          <a:p>
            <a:r>
              <a:rPr lang="en-US" sz="900" dirty="0">
                <a:latin typeface="Arial Narrow" panose="020B0606020202030204" pitchFamily="34" charset="0"/>
              </a:rPr>
              <a:t>student </a:t>
            </a:r>
            <a:r>
              <a:rPr lang="en-US" sz="900" dirty="0" err="1">
                <a:latin typeface="Arial Narrow" panose="020B0606020202030204" pitchFamily="34" charset="0"/>
              </a:rPr>
              <a:t>mathemat</a:t>
            </a:r>
            <a:r>
              <a:rPr lang="en-US" sz="900" dirty="0">
                <a:latin typeface="Arial Narrow" panose="020B0606020202030204" pitchFamily="34" charset="0"/>
              </a:rPr>
              <a:t> book </a:t>
            </a:r>
            <a:r>
              <a:rPr lang="en-US" sz="900" dirty="0" err="1">
                <a:latin typeface="Arial Narrow" panose="020B0606020202030204" pitchFamily="34" charset="0"/>
              </a:rPr>
              <a:t>chemistri</a:t>
            </a:r>
            <a:r>
              <a:rPr lang="en-US" sz="900" dirty="0">
                <a:latin typeface="Arial Narrow" panose="020B0606020202030204" pitchFamily="34" charset="0"/>
              </a:rPr>
              <a:t> </a:t>
            </a:r>
            <a:r>
              <a:rPr lang="en-US" sz="900" dirty="0" err="1">
                <a:latin typeface="Arial Narrow" panose="020B0606020202030204" pitchFamily="34" charset="0"/>
              </a:rPr>
              <a:t>engin</a:t>
            </a:r>
            <a:r>
              <a:rPr lang="en-US" sz="900" dirty="0">
                <a:latin typeface="Arial Narrow" panose="020B0606020202030204" pitchFamily="34" charset="0"/>
              </a:rPr>
              <a:t> </a:t>
            </a:r>
            <a:r>
              <a:rPr lang="en-US" sz="900" dirty="0" err="1">
                <a:latin typeface="Arial Narrow" panose="020B0606020202030204" pitchFamily="34" charset="0"/>
              </a:rPr>
              <a:t>practic</a:t>
            </a:r>
            <a:r>
              <a:rPr lang="en-US" sz="900" dirty="0">
                <a:latin typeface="Arial Narrow" panose="020B0606020202030204" pitchFamily="34" charset="0"/>
              </a:rPr>
              <a:t> </a:t>
            </a:r>
            <a:r>
              <a:rPr lang="en-US" sz="900" dirty="0" err="1">
                <a:latin typeface="Arial Narrow" panose="020B0606020202030204" pitchFamily="34" charset="0"/>
              </a:rPr>
              <a:t>scienc</a:t>
            </a:r>
            <a:r>
              <a:rPr lang="en-US" sz="900" dirty="0">
                <a:latin typeface="Arial Narrow" panose="020B0606020202030204" pitchFamily="34" charset="0"/>
              </a:rPr>
              <a:t> </a:t>
            </a:r>
          </a:p>
          <a:p>
            <a:r>
              <a:rPr lang="en-US" sz="900" dirty="0">
                <a:latin typeface="Arial Narrow" panose="020B0606020202030204" pitchFamily="34" charset="0"/>
              </a:rPr>
              <a:t>use </a:t>
            </a:r>
            <a:endParaRPr lang="es-ES" sz="900" dirty="0">
              <a:latin typeface="Arial Narrow" panose="020B0606020202030204" pitchFamily="34" charset="0"/>
            </a:endParaRPr>
          </a:p>
        </p:txBody>
      </p:sp>
      <p:sp>
        <p:nvSpPr>
          <p:cNvPr id="40" name="CuadroTexto 39"/>
          <p:cNvSpPr txBox="1"/>
          <p:nvPr/>
        </p:nvSpPr>
        <p:spPr>
          <a:xfrm>
            <a:off x="7656351" y="1781876"/>
            <a:ext cx="715620" cy="1200329"/>
          </a:xfrm>
          <a:prstGeom prst="rect">
            <a:avLst/>
          </a:prstGeom>
          <a:noFill/>
        </p:spPr>
        <p:txBody>
          <a:bodyPr wrap="square" rtlCol="0">
            <a:spAutoFit/>
          </a:bodyPr>
          <a:lstStyle/>
          <a:p>
            <a:r>
              <a:rPr lang="en-US" sz="900" dirty="0" err="1">
                <a:latin typeface="Arial Narrow" panose="020B0606020202030204" pitchFamily="34" charset="0"/>
              </a:rPr>
              <a:t>dictionari</a:t>
            </a:r>
            <a:r>
              <a:rPr lang="en-US" sz="900" dirty="0">
                <a:latin typeface="Arial Narrow" panose="020B0606020202030204" pitchFamily="34" charset="0"/>
              </a:rPr>
              <a:t> </a:t>
            </a:r>
            <a:r>
              <a:rPr lang="en-US" sz="900" dirty="0" err="1">
                <a:latin typeface="Arial Narrow" panose="020B0606020202030204" pitchFamily="34" charset="0"/>
              </a:rPr>
              <a:t>english</a:t>
            </a:r>
            <a:r>
              <a:rPr lang="en-US" sz="900" dirty="0">
                <a:latin typeface="Arial Narrow" panose="020B0606020202030204" pitchFamily="34" charset="0"/>
              </a:rPr>
              <a:t> </a:t>
            </a:r>
            <a:r>
              <a:rPr lang="en-US" sz="900" dirty="0" err="1">
                <a:latin typeface="Arial Narrow" panose="020B0606020202030204" pitchFamily="34" charset="0"/>
              </a:rPr>
              <a:t>languag</a:t>
            </a:r>
            <a:r>
              <a:rPr lang="en-US" sz="900" dirty="0">
                <a:latin typeface="Arial Narrow" panose="020B0606020202030204" pitchFamily="34" charset="0"/>
              </a:rPr>
              <a:t> </a:t>
            </a:r>
            <a:r>
              <a:rPr lang="en-US" sz="900" dirty="0" err="1">
                <a:latin typeface="Arial Narrow" panose="020B0606020202030204" pitchFamily="34" charset="0"/>
              </a:rPr>
              <a:t>tagalog</a:t>
            </a:r>
            <a:r>
              <a:rPr lang="en-US" sz="900" dirty="0">
                <a:latin typeface="Arial Narrow" panose="020B0606020202030204" pitchFamily="34" charset="0"/>
              </a:rPr>
              <a:t> word grammar </a:t>
            </a:r>
            <a:r>
              <a:rPr lang="en-US" sz="900" dirty="0" err="1">
                <a:latin typeface="Arial Narrow" panose="020B0606020202030204" pitchFamily="34" charset="0"/>
              </a:rPr>
              <a:t>entri</a:t>
            </a:r>
            <a:r>
              <a:rPr lang="en-US" sz="900" dirty="0">
                <a:latin typeface="Arial Narrow" panose="020B0606020202030204" pitchFamily="34" charset="0"/>
              </a:rPr>
              <a:t> </a:t>
            </a:r>
          </a:p>
          <a:p>
            <a:r>
              <a:rPr lang="en-US" sz="900" dirty="0">
                <a:latin typeface="Arial Narrow" panose="020B0606020202030204" pitchFamily="34" charset="0"/>
              </a:rPr>
              <a:t>law </a:t>
            </a:r>
            <a:endParaRPr lang="es-ES" sz="900" dirty="0">
              <a:latin typeface="Arial Narrow" panose="020B0606020202030204" pitchFamily="34" charset="0"/>
            </a:endParaRPr>
          </a:p>
        </p:txBody>
      </p:sp>
      <p:sp>
        <p:nvSpPr>
          <p:cNvPr id="41" name="CuadroTexto 40"/>
          <p:cNvSpPr txBox="1"/>
          <p:nvPr/>
        </p:nvSpPr>
        <p:spPr>
          <a:xfrm>
            <a:off x="7008763" y="1762356"/>
            <a:ext cx="598837" cy="1200329"/>
          </a:xfrm>
          <a:prstGeom prst="rect">
            <a:avLst/>
          </a:prstGeom>
          <a:noFill/>
        </p:spPr>
        <p:txBody>
          <a:bodyPr wrap="square" rtlCol="0">
            <a:spAutoFit/>
          </a:bodyPr>
          <a:lstStyle/>
          <a:p>
            <a:r>
              <a:rPr lang="en-US" sz="900" dirty="0" err="1">
                <a:latin typeface="Arial Narrow" panose="020B0606020202030204" pitchFamily="34" charset="0"/>
              </a:rPr>
              <a:t>histori</a:t>
            </a:r>
            <a:r>
              <a:rPr lang="en-US" sz="900" dirty="0">
                <a:latin typeface="Arial Narrow" panose="020B0606020202030204" pitchFamily="34" charset="0"/>
              </a:rPr>
              <a:t> </a:t>
            </a:r>
          </a:p>
          <a:p>
            <a:r>
              <a:rPr lang="en-US" sz="900" dirty="0" err="1">
                <a:latin typeface="Arial Narrow" panose="020B0606020202030204" pitchFamily="34" charset="0"/>
              </a:rPr>
              <a:t>polit</a:t>
            </a:r>
            <a:r>
              <a:rPr lang="en-US" sz="900" dirty="0">
                <a:latin typeface="Arial Narrow" panose="020B0606020202030204" pitchFamily="34" charset="0"/>
              </a:rPr>
              <a:t> </a:t>
            </a:r>
          </a:p>
          <a:p>
            <a:r>
              <a:rPr lang="en-US" sz="900" dirty="0" err="1">
                <a:latin typeface="Arial Narrow" panose="020B0606020202030204" pitchFamily="34" charset="0"/>
              </a:rPr>
              <a:t>cultur</a:t>
            </a:r>
            <a:r>
              <a:rPr lang="en-US" sz="900" dirty="0">
                <a:latin typeface="Arial Narrow" panose="020B0606020202030204" pitchFamily="34" charset="0"/>
              </a:rPr>
              <a:t> </a:t>
            </a:r>
          </a:p>
          <a:p>
            <a:r>
              <a:rPr lang="en-US" sz="900" dirty="0">
                <a:latin typeface="Arial Narrow" panose="020B0606020202030204" pitchFamily="34" charset="0"/>
              </a:rPr>
              <a:t>war </a:t>
            </a:r>
          </a:p>
          <a:p>
            <a:r>
              <a:rPr lang="en-US" sz="900" dirty="0">
                <a:latin typeface="Arial Narrow" panose="020B0606020202030204" pitchFamily="34" charset="0"/>
              </a:rPr>
              <a:t>social </a:t>
            </a:r>
          </a:p>
          <a:p>
            <a:r>
              <a:rPr lang="en-US" sz="900" dirty="0" err="1">
                <a:latin typeface="Arial Narrow" panose="020B0606020202030204" pitchFamily="34" charset="0"/>
              </a:rPr>
              <a:t>studi</a:t>
            </a:r>
            <a:r>
              <a:rPr lang="en-US" sz="900" dirty="0">
                <a:latin typeface="Arial Narrow" panose="020B0606020202030204" pitchFamily="34" charset="0"/>
              </a:rPr>
              <a:t> </a:t>
            </a:r>
          </a:p>
          <a:p>
            <a:r>
              <a:rPr lang="en-US" sz="900" dirty="0" err="1">
                <a:latin typeface="Arial Narrow" panose="020B0606020202030204" pitchFamily="34" charset="0"/>
              </a:rPr>
              <a:t>american</a:t>
            </a:r>
            <a:r>
              <a:rPr lang="en-US" sz="900" dirty="0">
                <a:latin typeface="Arial Narrow" panose="020B0606020202030204" pitchFamily="34" charset="0"/>
              </a:rPr>
              <a:t> world </a:t>
            </a:r>
            <a:endParaRPr lang="es-ES" sz="900" dirty="0">
              <a:latin typeface="Arial Narrow" panose="020B0606020202030204" pitchFamily="34" charset="0"/>
            </a:endParaRPr>
          </a:p>
        </p:txBody>
      </p:sp>
      <p:sp>
        <p:nvSpPr>
          <p:cNvPr id="42" name="CuadroTexto 41"/>
          <p:cNvSpPr txBox="1"/>
          <p:nvPr/>
        </p:nvSpPr>
        <p:spPr>
          <a:xfrm>
            <a:off x="3340019" y="1754662"/>
            <a:ext cx="705679" cy="1200329"/>
          </a:xfrm>
          <a:prstGeom prst="rect">
            <a:avLst/>
          </a:prstGeom>
          <a:noFill/>
        </p:spPr>
        <p:txBody>
          <a:bodyPr wrap="square" rtlCol="0">
            <a:spAutoFit/>
          </a:bodyPr>
          <a:lstStyle/>
          <a:p>
            <a:r>
              <a:rPr lang="en-US" sz="900" dirty="0">
                <a:latin typeface="Arial Narrow" panose="020B0606020202030204" pitchFamily="34" charset="0"/>
              </a:rPr>
              <a:t>love </a:t>
            </a:r>
          </a:p>
          <a:p>
            <a:r>
              <a:rPr lang="en-US" sz="900" dirty="0">
                <a:latin typeface="Arial Narrow" panose="020B0606020202030204" pitchFamily="34" charset="0"/>
              </a:rPr>
              <a:t>poem </a:t>
            </a:r>
          </a:p>
          <a:p>
            <a:r>
              <a:rPr lang="en-US" sz="900" dirty="0">
                <a:latin typeface="Arial Narrow" panose="020B0606020202030204" pitchFamily="34" charset="0"/>
              </a:rPr>
              <a:t>date relationship </a:t>
            </a:r>
            <a:r>
              <a:rPr lang="en-US" sz="900" dirty="0" err="1">
                <a:latin typeface="Arial Narrow" panose="020B0606020202030204" pitchFamily="34" charset="0"/>
              </a:rPr>
              <a:t>romanc</a:t>
            </a:r>
            <a:r>
              <a:rPr lang="en-US" sz="900" dirty="0">
                <a:latin typeface="Arial Narrow" panose="020B0606020202030204" pitchFamily="34" charset="0"/>
              </a:rPr>
              <a:t> heart </a:t>
            </a:r>
          </a:p>
          <a:p>
            <a:r>
              <a:rPr lang="en-US" sz="900" dirty="0" err="1">
                <a:latin typeface="Arial Narrow" panose="020B0606020202030204" pitchFamily="34" charset="0"/>
              </a:rPr>
              <a:t>alway</a:t>
            </a:r>
            <a:r>
              <a:rPr lang="en-US" sz="900" dirty="0">
                <a:latin typeface="Arial Narrow" panose="020B0606020202030204" pitchFamily="34" charset="0"/>
              </a:rPr>
              <a:t> </a:t>
            </a:r>
            <a:r>
              <a:rPr lang="en-US" sz="900" dirty="0" err="1">
                <a:latin typeface="Arial Narrow" panose="020B0606020202030204" pitchFamily="34" charset="0"/>
              </a:rPr>
              <a:t>marriag</a:t>
            </a:r>
            <a:r>
              <a:rPr lang="en-US" sz="900" dirty="0">
                <a:latin typeface="Arial Narrow" panose="020B0606020202030204" pitchFamily="34" charset="0"/>
              </a:rPr>
              <a:t> </a:t>
            </a:r>
            <a:endParaRPr lang="es-ES" sz="900" dirty="0">
              <a:latin typeface="Arial Narrow" panose="020B0606020202030204" pitchFamily="34" charset="0"/>
            </a:endParaRPr>
          </a:p>
        </p:txBody>
      </p:sp>
      <p:sp>
        <p:nvSpPr>
          <p:cNvPr id="43" name="CuadroTexto 42"/>
          <p:cNvSpPr txBox="1"/>
          <p:nvPr/>
        </p:nvSpPr>
        <p:spPr>
          <a:xfrm>
            <a:off x="4584730" y="1745332"/>
            <a:ext cx="651013" cy="1200329"/>
          </a:xfrm>
          <a:prstGeom prst="rect">
            <a:avLst/>
          </a:prstGeom>
          <a:noFill/>
        </p:spPr>
        <p:txBody>
          <a:bodyPr wrap="square" rtlCol="0">
            <a:spAutoFit/>
          </a:bodyPr>
          <a:lstStyle/>
          <a:p>
            <a:r>
              <a:rPr lang="es-ES" sz="900" dirty="0" err="1">
                <a:latin typeface="Arial Narrow" panose="020B0606020202030204" pitchFamily="34" charset="0"/>
              </a:rPr>
              <a:t>shade</a:t>
            </a:r>
            <a:r>
              <a:rPr lang="es-ES" sz="900" dirty="0">
                <a:latin typeface="Arial Narrow" panose="020B0606020202030204" pitchFamily="34" charset="0"/>
              </a:rPr>
              <a:t> </a:t>
            </a:r>
          </a:p>
          <a:p>
            <a:r>
              <a:rPr lang="es-ES" sz="900" dirty="0" err="1">
                <a:latin typeface="Arial Narrow" panose="020B0606020202030204" pitchFamily="34" charset="0"/>
              </a:rPr>
              <a:t>fifti</a:t>
            </a:r>
            <a:r>
              <a:rPr lang="es-ES" sz="900" dirty="0">
                <a:latin typeface="Arial Narrow" panose="020B0606020202030204" pitchFamily="34" charset="0"/>
              </a:rPr>
              <a:t> </a:t>
            </a:r>
          </a:p>
          <a:p>
            <a:r>
              <a:rPr lang="es-ES" sz="900" dirty="0">
                <a:latin typeface="Arial Narrow" panose="020B0606020202030204" pitchFamily="34" charset="0"/>
              </a:rPr>
              <a:t>grey </a:t>
            </a:r>
            <a:r>
              <a:rPr lang="es-ES" sz="900" dirty="0" err="1">
                <a:latin typeface="Arial Narrow" panose="020B0606020202030204" pitchFamily="34" charset="0"/>
              </a:rPr>
              <a:t>christian</a:t>
            </a:r>
            <a:r>
              <a:rPr lang="es-ES" sz="900" dirty="0">
                <a:latin typeface="Arial Narrow" panose="020B0606020202030204" pitchFamily="34" charset="0"/>
              </a:rPr>
              <a:t> </a:t>
            </a:r>
            <a:r>
              <a:rPr lang="es-ES" sz="900" dirty="0" err="1">
                <a:latin typeface="Arial Narrow" panose="020B0606020202030204" pitchFamily="34" charset="0"/>
              </a:rPr>
              <a:t>ana</a:t>
            </a:r>
            <a:r>
              <a:rPr lang="es-ES" sz="900" dirty="0">
                <a:latin typeface="Arial Narrow" panose="020B0606020202030204" pitchFamily="34" charset="0"/>
              </a:rPr>
              <a:t> anastasia </a:t>
            </a:r>
            <a:r>
              <a:rPr lang="es-ES" sz="900" dirty="0" err="1">
                <a:latin typeface="Arial Narrow" panose="020B0606020202030204" pitchFamily="34" charset="0"/>
              </a:rPr>
              <a:t>steel</a:t>
            </a:r>
            <a:r>
              <a:rPr lang="es-ES" sz="900" dirty="0">
                <a:latin typeface="Arial Narrow" panose="020B0606020202030204" pitchFamily="34" charset="0"/>
              </a:rPr>
              <a:t> </a:t>
            </a:r>
            <a:r>
              <a:rPr lang="es-ES" sz="900" dirty="0" err="1">
                <a:latin typeface="Arial Narrow" panose="020B0606020202030204" pitchFamily="34" charset="0"/>
              </a:rPr>
              <a:t>darker</a:t>
            </a:r>
            <a:r>
              <a:rPr lang="es-ES" sz="900" dirty="0">
                <a:latin typeface="Arial Narrow" panose="020B0606020202030204" pitchFamily="34" charset="0"/>
              </a:rPr>
              <a:t> </a:t>
            </a:r>
          </a:p>
        </p:txBody>
      </p:sp>
      <p:sp>
        <p:nvSpPr>
          <p:cNvPr id="44" name="CuadroTexto 43"/>
          <p:cNvSpPr txBox="1"/>
          <p:nvPr/>
        </p:nvSpPr>
        <p:spPr>
          <a:xfrm>
            <a:off x="5820637" y="1764733"/>
            <a:ext cx="646044" cy="1200329"/>
          </a:xfrm>
          <a:prstGeom prst="rect">
            <a:avLst/>
          </a:prstGeom>
          <a:noFill/>
        </p:spPr>
        <p:txBody>
          <a:bodyPr wrap="square" rtlCol="0">
            <a:spAutoFit/>
          </a:bodyPr>
          <a:lstStyle/>
          <a:p>
            <a:r>
              <a:rPr lang="sv-SE" sz="900" dirty="0">
                <a:latin typeface="Arial Narrow" panose="020B0606020202030204" pitchFamily="34" charset="0"/>
              </a:rPr>
              <a:t>sex </a:t>
            </a:r>
          </a:p>
          <a:p>
            <a:r>
              <a:rPr lang="sv-SE" sz="900" dirty="0">
                <a:latin typeface="Arial Narrow" panose="020B0606020202030204" pitchFamily="34" charset="0"/>
              </a:rPr>
              <a:t>sexual disabl gender patient mark </a:t>
            </a:r>
          </a:p>
          <a:p>
            <a:r>
              <a:rPr lang="sv-SE" sz="900" dirty="0">
                <a:latin typeface="Arial Narrow" panose="020B0606020202030204" pitchFamily="34" charset="0"/>
              </a:rPr>
              <a:t>men </a:t>
            </a:r>
          </a:p>
          <a:p>
            <a:r>
              <a:rPr lang="sv-SE" sz="900" dirty="0">
                <a:latin typeface="Arial Narrow" panose="020B0606020202030204" pitchFamily="34" charset="0"/>
              </a:rPr>
              <a:t>studi </a:t>
            </a:r>
            <a:endParaRPr lang="es-ES" sz="900" dirty="0">
              <a:latin typeface="Arial Narrow" panose="020B0606020202030204" pitchFamily="34" charset="0"/>
            </a:endParaRPr>
          </a:p>
        </p:txBody>
      </p:sp>
      <p:sp>
        <p:nvSpPr>
          <p:cNvPr id="45" name="CuadroTexto 44"/>
          <p:cNvSpPr txBox="1"/>
          <p:nvPr/>
        </p:nvSpPr>
        <p:spPr>
          <a:xfrm>
            <a:off x="662459" y="1762355"/>
            <a:ext cx="698219" cy="1200329"/>
          </a:xfrm>
          <a:prstGeom prst="rect">
            <a:avLst/>
          </a:prstGeom>
          <a:noFill/>
        </p:spPr>
        <p:txBody>
          <a:bodyPr wrap="square" rtlCol="0">
            <a:spAutoFit/>
          </a:bodyPr>
          <a:lstStyle/>
          <a:p>
            <a:r>
              <a:rPr lang="en-US" sz="900" dirty="0" err="1">
                <a:latin typeface="Arial Narrow" panose="020B0606020202030204" pitchFamily="34" charset="0"/>
              </a:rPr>
              <a:t>shakespear</a:t>
            </a:r>
            <a:r>
              <a:rPr lang="en-US" sz="900" dirty="0">
                <a:latin typeface="Arial Narrow" panose="020B0606020202030204" pitchFamily="34" charset="0"/>
              </a:rPr>
              <a:t> </a:t>
            </a:r>
            <a:r>
              <a:rPr lang="en-US" sz="900" dirty="0" err="1">
                <a:latin typeface="Arial Narrow" panose="020B0606020202030204" pitchFamily="34" charset="0"/>
              </a:rPr>
              <a:t>romeo</a:t>
            </a:r>
            <a:r>
              <a:rPr lang="en-US" sz="900" dirty="0">
                <a:latin typeface="Arial Narrow" panose="020B0606020202030204" pitchFamily="34" charset="0"/>
              </a:rPr>
              <a:t> </a:t>
            </a:r>
            <a:endParaRPr lang="en-US" sz="900" dirty="0" smtClean="0">
              <a:latin typeface="Arial Narrow" panose="020B0606020202030204" pitchFamily="34" charset="0"/>
            </a:endParaRPr>
          </a:p>
          <a:p>
            <a:r>
              <a:rPr lang="en-US" sz="900" dirty="0" err="1" smtClean="0">
                <a:latin typeface="Arial Narrow" panose="020B0606020202030204" pitchFamily="34" charset="0"/>
              </a:rPr>
              <a:t>juliet</a:t>
            </a:r>
            <a:r>
              <a:rPr lang="en-US" sz="900" dirty="0" smtClean="0">
                <a:latin typeface="Arial Narrow" panose="020B0606020202030204" pitchFamily="34" charset="0"/>
              </a:rPr>
              <a:t> </a:t>
            </a:r>
            <a:endParaRPr lang="en-US" sz="900" dirty="0">
              <a:latin typeface="Arial Narrow" panose="020B0606020202030204" pitchFamily="34" charset="0"/>
            </a:endParaRPr>
          </a:p>
          <a:p>
            <a:r>
              <a:rPr lang="en-US" sz="900" dirty="0">
                <a:latin typeface="Arial Narrow" panose="020B0606020202030204" pitchFamily="34" charset="0"/>
              </a:rPr>
              <a:t>play </a:t>
            </a:r>
          </a:p>
          <a:p>
            <a:r>
              <a:rPr lang="en-US" sz="900" dirty="0" err="1">
                <a:latin typeface="Arial Narrow" panose="020B0606020202030204" pitchFamily="34" charset="0"/>
              </a:rPr>
              <a:t>othello</a:t>
            </a:r>
            <a:r>
              <a:rPr lang="en-US" sz="900" dirty="0">
                <a:latin typeface="Arial Narrow" panose="020B0606020202030204" pitchFamily="34" charset="0"/>
              </a:rPr>
              <a:t> </a:t>
            </a:r>
            <a:r>
              <a:rPr lang="en-US" sz="900" dirty="0" err="1">
                <a:latin typeface="Arial Narrow" panose="020B0606020202030204" pitchFamily="34" charset="0"/>
              </a:rPr>
              <a:t>william</a:t>
            </a:r>
            <a:r>
              <a:rPr lang="en-US" sz="900" dirty="0">
                <a:latin typeface="Arial Narrow" panose="020B0606020202030204" pitchFamily="34" charset="0"/>
              </a:rPr>
              <a:t> </a:t>
            </a:r>
            <a:r>
              <a:rPr lang="en-US" sz="900" dirty="0" err="1">
                <a:latin typeface="Arial Narrow" panose="020B0606020202030204" pitchFamily="34" charset="0"/>
              </a:rPr>
              <a:t>languag</a:t>
            </a:r>
            <a:r>
              <a:rPr lang="en-US" sz="900" dirty="0">
                <a:latin typeface="Arial Narrow" panose="020B0606020202030204" pitchFamily="34" charset="0"/>
              </a:rPr>
              <a:t> </a:t>
            </a:r>
            <a:r>
              <a:rPr lang="en-US" sz="900" dirty="0" err="1">
                <a:latin typeface="Arial Narrow" panose="020B0606020202030204" pitchFamily="34" charset="0"/>
              </a:rPr>
              <a:t>colour</a:t>
            </a:r>
            <a:r>
              <a:rPr lang="en-US" sz="900" dirty="0">
                <a:latin typeface="Arial Narrow" panose="020B0606020202030204" pitchFamily="34" charset="0"/>
              </a:rPr>
              <a:t> </a:t>
            </a:r>
            <a:endParaRPr lang="es-ES" sz="900" dirty="0">
              <a:latin typeface="Arial Narrow" panose="020B0606020202030204" pitchFamily="34" charset="0"/>
            </a:endParaRPr>
          </a:p>
        </p:txBody>
      </p:sp>
      <p:sp>
        <p:nvSpPr>
          <p:cNvPr id="46" name="CuadroTexto 45"/>
          <p:cNvSpPr txBox="1"/>
          <p:nvPr/>
        </p:nvSpPr>
        <p:spPr>
          <a:xfrm>
            <a:off x="1305648" y="1762355"/>
            <a:ext cx="683908" cy="1200329"/>
          </a:xfrm>
          <a:prstGeom prst="rect">
            <a:avLst/>
          </a:prstGeom>
          <a:noFill/>
        </p:spPr>
        <p:txBody>
          <a:bodyPr wrap="square" rtlCol="0">
            <a:spAutoFit/>
          </a:bodyPr>
          <a:lstStyle/>
          <a:p>
            <a:r>
              <a:rPr lang="en-US" sz="900" dirty="0">
                <a:latin typeface="Arial Narrow" panose="020B0606020202030204" pitchFamily="34" charset="0"/>
              </a:rPr>
              <a:t>apart </a:t>
            </a:r>
            <a:endParaRPr lang="en-US" sz="900" dirty="0" smtClean="0">
              <a:latin typeface="Arial Narrow" panose="020B0606020202030204" pitchFamily="34" charset="0"/>
            </a:endParaRPr>
          </a:p>
          <a:p>
            <a:r>
              <a:rPr lang="en-US" sz="900" dirty="0" err="1" smtClean="0">
                <a:latin typeface="Arial Narrow" panose="020B0606020202030204" pitchFamily="34" charset="0"/>
              </a:rPr>
              <a:t>acheb</a:t>
            </a:r>
            <a:r>
              <a:rPr lang="en-US" sz="900" dirty="0" smtClean="0">
                <a:latin typeface="Arial Narrow" panose="020B0606020202030204" pitchFamily="34" charset="0"/>
              </a:rPr>
              <a:t> </a:t>
            </a:r>
            <a:endParaRPr lang="en-US" sz="900" dirty="0">
              <a:latin typeface="Arial Narrow" panose="020B0606020202030204" pitchFamily="34" charset="0"/>
            </a:endParaRPr>
          </a:p>
          <a:p>
            <a:r>
              <a:rPr lang="en-US" sz="900" dirty="0">
                <a:latin typeface="Arial Narrow" panose="020B0606020202030204" pitchFamily="34" charset="0"/>
              </a:rPr>
              <a:t>fall </a:t>
            </a:r>
          </a:p>
          <a:p>
            <a:r>
              <a:rPr lang="en-US" sz="900" dirty="0">
                <a:latin typeface="Arial Narrow" panose="020B0606020202030204" pitchFamily="34" charset="0"/>
              </a:rPr>
              <a:t>thing </a:t>
            </a:r>
            <a:r>
              <a:rPr lang="en-US" sz="900" dirty="0" err="1">
                <a:latin typeface="Arial Narrow" panose="020B0606020202030204" pitchFamily="34" charset="0"/>
              </a:rPr>
              <a:t>chinua</a:t>
            </a:r>
            <a:r>
              <a:rPr lang="en-US" sz="900" dirty="0">
                <a:latin typeface="Arial Narrow" panose="020B0606020202030204" pitchFamily="34" charset="0"/>
              </a:rPr>
              <a:t> </a:t>
            </a:r>
            <a:r>
              <a:rPr lang="en-US" sz="900" dirty="0" err="1">
                <a:latin typeface="Arial Narrow" panose="020B0606020202030204" pitchFamily="34" charset="0"/>
              </a:rPr>
              <a:t>okonkwo</a:t>
            </a:r>
            <a:r>
              <a:rPr lang="en-US" sz="900" dirty="0">
                <a:latin typeface="Arial Narrow" panose="020B0606020202030204" pitchFamily="34" charset="0"/>
              </a:rPr>
              <a:t> </a:t>
            </a:r>
            <a:r>
              <a:rPr lang="en-US" sz="900" dirty="0" err="1">
                <a:latin typeface="Arial Narrow" panose="020B0606020202030204" pitchFamily="34" charset="0"/>
              </a:rPr>
              <a:t>african</a:t>
            </a:r>
            <a:r>
              <a:rPr lang="en-US" sz="900" dirty="0">
                <a:latin typeface="Arial Narrow" panose="020B0606020202030204" pitchFamily="34" charset="0"/>
              </a:rPr>
              <a:t> novel </a:t>
            </a:r>
            <a:endParaRPr lang="es-ES" sz="900" dirty="0">
              <a:latin typeface="Arial Narrow" panose="020B0606020202030204" pitchFamily="34" charset="0"/>
            </a:endParaRPr>
          </a:p>
        </p:txBody>
      </p:sp>
      <p:sp>
        <p:nvSpPr>
          <p:cNvPr id="47" name="CuadroTexto 46"/>
          <p:cNvSpPr txBox="1"/>
          <p:nvPr/>
        </p:nvSpPr>
        <p:spPr>
          <a:xfrm>
            <a:off x="1874612" y="1762356"/>
            <a:ext cx="598835" cy="1200329"/>
          </a:xfrm>
          <a:prstGeom prst="rect">
            <a:avLst/>
          </a:prstGeom>
          <a:noFill/>
        </p:spPr>
        <p:txBody>
          <a:bodyPr wrap="square" rtlCol="0">
            <a:spAutoFit/>
          </a:bodyPr>
          <a:lstStyle/>
          <a:p>
            <a:r>
              <a:rPr lang="en-US" sz="900" dirty="0" err="1">
                <a:latin typeface="Arial Narrow" panose="020B0606020202030204" pitchFamily="34" charset="0"/>
              </a:rPr>
              <a:t>vampir</a:t>
            </a:r>
            <a:r>
              <a:rPr lang="en-US" sz="900" dirty="0">
                <a:latin typeface="Arial Narrow" panose="020B0606020202030204" pitchFamily="34" charset="0"/>
              </a:rPr>
              <a:t> </a:t>
            </a:r>
            <a:r>
              <a:rPr lang="en-US" sz="900" dirty="0" err="1">
                <a:latin typeface="Arial Narrow" panose="020B0606020202030204" pitchFamily="34" charset="0"/>
              </a:rPr>
              <a:t>caitlin</a:t>
            </a:r>
            <a:r>
              <a:rPr lang="en-US" sz="900" dirty="0">
                <a:latin typeface="Arial Narrow" panose="020B0606020202030204" pitchFamily="34" charset="0"/>
              </a:rPr>
              <a:t> journal legend </a:t>
            </a:r>
            <a:r>
              <a:rPr lang="en-US" sz="900" dirty="0" err="1">
                <a:latin typeface="Arial Narrow" panose="020B0606020202030204" pitchFamily="34" charset="0"/>
              </a:rPr>
              <a:t>rachel</a:t>
            </a:r>
            <a:r>
              <a:rPr lang="en-US" sz="900" dirty="0">
                <a:latin typeface="Arial Narrow" panose="020B0606020202030204" pitchFamily="34" charset="0"/>
              </a:rPr>
              <a:t> book twilight </a:t>
            </a:r>
            <a:r>
              <a:rPr lang="en-US" sz="900" dirty="0" err="1">
                <a:latin typeface="Arial Narrow" panose="020B0606020202030204" pitchFamily="34" charset="0"/>
              </a:rPr>
              <a:t>caleb</a:t>
            </a:r>
            <a:r>
              <a:rPr lang="en-US" sz="900" dirty="0">
                <a:latin typeface="Arial Narrow" panose="020B0606020202030204" pitchFamily="34" charset="0"/>
              </a:rPr>
              <a:t> </a:t>
            </a:r>
            <a:endParaRPr lang="es-ES" sz="900" dirty="0">
              <a:latin typeface="Arial Narrow" panose="020B0606020202030204" pitchFamily="34" charset="0"/>
            </a:endParaRPr>
          </a:p>
        </p:txBody>
      </p:sp>
      <p:sp>
        <p:nvSpPr>
          <p:cNvPr id="48" name="CuadroTexto 47"/>
          <p:cNvSpPr txBox="1"/>
          <p:nvPr/>
        </p:nvSpPr>
        <p:spPr>
          <a:xfrm>
            <a:off x="2350159" y="1762356"/>
            <a:ext cx="854765" cy="1200329"/>
          </a:xfrm>
          <a:prstGeom prst="rect">
            <a:avLst/>
          </a:prstGeom>
          <a:noFill/>
        </p:spPr>
        <p:txBody>
          <a:bodyPr wrap="square" rtlCol="0">
            <a:spAutoFit/>
          </a:bodyPr>
          <a:lstStyle/>
          <a:p>
            <a:r>
              <a:rPr lang="es-ES" sz="900" dirty="0">
                <a:latin typeface="Arial Narrow" panose="020B0606020202030204" pitchFamily="34" charset="0"/>
              </a:rPr>
              <a:t>ring </a:t>
            </a:r>
          </a:p>
          <a:p>
            <a:r>
              <a:rPr lang="es-ES" sz="900" dirty="0" err="1">
                <a:latin typeface="Arial Narrow" panose="020B0606020202030204" pitchFamily="34" charset="0"/>
              </a:rPr>
              <a:t>king</a:t>
            </a:r>
            <a:r>
              <a:rPr lang="es-ES" sz="900" dirty="0">
                <a:latin typeface="Arial Narrow" panose="020B0606020202030204" pitchFamily="34" charset="0"/>
              </a:rPr>
              <a:t> </a:t>
            </a:r>
          </a:p>
          <a:p>
            <a:r>
              <a:rPr lang="es-ES" sz="900" dirty="0" err="1">
                <a:latin typeface="Arial Narrow" panose="020B0606020202030204" pitchFamily="34" charset="0"/>
              </a:rPr>
              <a:t>fantasi</a:t>
            </a:r>
            <a:r>
              <a:rPr lang="es-ES" sz="900" dirty="0">
                <a:latin typeface="Arial Narrow" panose="020B0606020202030204" pitchFamily="34" charset="0"/>
              </a:rPr>
              <a:t> </a:t>
            </a:r>
          </a:p>
          <a:p>
            <a:r>
              <a:rPr lang="es-ES" sz="900" dirty="0" err="1">
                <a:latin typeface="Arial Narrow" panose="020B0606020202030204" pitchFamily="34" charset="0"/>
              </a:rPr>
              <a:t>dragon</a:t>
            </a:r>
            <a:r>
              <a:rPr lang="es-ES" sz="900" dirty="0">
                <a:latin typeface="Arial Narrow" panose="020B0606020202030204" pitchFamily="34" charset="0"/>
              </a:rPr>
              <a:t> </a:t>
            </a:r>
          </a:p>
          <a:p>
            <a:r>
              <a:rPr lang="es-ES" sz="900" dirty="0" err="1">
                <a:latin typeface="Arial Narrow" panose="020B0606020202030204" pitchFamily="34" charset="0"/>
              </a:rPr>
              <a:t>sorcer</a:t>
            </a:r>
            <a:r>
              <a:rPr lang="es-ES" sz="900" dirty="0">
                <a:latin typeface="Arial Narrow" panose="020B0606020202030204" pitchFamily="34" charset="0"/>
              </a:rPr>
              <a:t> </a:t>
            </a:r>
          </a:p>
          <a:p>
            <a:r>
              <a:rPr lang="es-ES" sz="900" dirty="0" err="1">
                <a:latin typeface="Arial Narrow" panose="020B0606020202030204" pitchFamily="34" charset="0"/>
              </a:rPr>
              <a:t>epic</a:t>
            </a:r>
            <a:r>
              <a:rPr lang="es-ES" sz="900" dirty="0">
                <a:latin typeface="Arial Narrow" panose="020B0606020202030204" pitchFamily="34" charset="0"/>
              </a:rPr>
              <a:t> </a:t>
            </a:r>
          </a:p>
          <a:p>
            <a:r>
              <a:rPr lang="es-ES" sz="900" dirty="0" err="1">
                <a:latin typeface="Arial Narrow" panose="020B0606020202030204" pitchFamily="34" charset="0"/>
              </a:rPr>
              <a:t>destini</a:t>
            </a:r>
            <a:r>
              <a:rPr lang="es-ES" sz="900" dirty="0">
                <a:latin typeface="Arial Narrow" panose="020B0606020202030204" pitchFamily="34" charset="0"/>
              </a:rPr>
              <a:t> </a:t>
            </a:r>
          </a:p>
          <a:p>
            <a:r>
              <a:rPr lang="es-ES" sz="900" dirty="0" err="1">
                <a:latin typeface="Arial Narrow" panose="020B0606020202030204" pitchFamily="34" charset="0"/>
              </a:rPr>
              <a:t>thor</a:t>
            </a:r>
            <a:r>
              <a:rPr lang="es-ES" sz="900" dirty="0">
                <a:latin typeface="Arial Narrow" panose="020B0606020202030204" pitchFamily="34" charset="0"/>
              </a:rPr>
              <a:t> </a:t>
            </a:r>
          </a:p>
        </p:txBody>
      </p:sp>
      <p:sp>
        <p:nvSpPr>
          <p:cNvPr id="49" name="CuadroTexto 48"/>
          <p:cNvSpPr txBox="1"/>
          <p:nvPr/>
        </p:nvSpPr>
        <p:spPr>
          <a:xfrm>
            <a:off x="2810465" y="1762356"/>
            <a:ext cx="509798" cy="1200329"/>
          </a:xfrm>
          <a:prstGeom prst="rect">
            <a:avLst/>
          </a:prstGeom>
          <a:noFill/>
        </p:spPr>
        <p:txBody>
          <a:bodyPr wrap="square" rtlCol="0">
            <a:spAutoFit/>
          </a:bodyPr>
          <a:lstStyle/>
          <a:p>
            <a:r>
              <a:rPr lang="en-US" sz="900" dirty="0" err="1">
                <a:latin typeface="Arial Narrow" panose="020B0606020202030204" pitchFamily="34" charset="0"/>
              </a:rPr>
              <a:t>harri</a:t>
            </a:r>
            <a:r>
              <a:rPr lang="en-US" sz="900" dirty="0">
                <a:latin typeface="Arial Narrow" panose="020B0606020202030204" pitchFamily="34" charset="0"/>
              </a:rPr>
              <a:t> </a:t>
            </a:r>
          </a:p>
          <a:p>
            <a:r>
              <a:rPr lang="en-US" sz="900" dirty="0">
                <a:latin typeface="Arial Narrow" panose="020B0606020202030204" pitchFamily="34" charset="0"/>
              </a:rPr>
              <a:t>potter </a:t>
            </a:r>
          </a:p>
          <a:p>
            <a:r>
              <a:rPr lang="en-US" sz="900" dirty="0">
                <a:latin typeface="Arial Narrow" panose="020B0606020202030204" pitchFamily="34" charset="0"/>
              </a:rPr>
              <a:t>shall </a:t>
            </a:r>
          </a:p>
          <a:p>
            <a:r>
              <a:rPr lang="en-US" sz="900" dirty="0">
                <a:latin typeface="Arial Narrow" panose="020B0606020202030204" pitchFamily="34" charset="0"/>
              </a:rPr>
              <a:t>lord </a:t>
            </a:r>
          </a:p>
          <a:p>
            <a:r>
              <a:rPr lang="en-US" sz="900" dirty="0" err="1">
                <a:latin typeface="Arial Narrow" panose="020B0606020202030204" pitchFamily="34" charset="0"/>
              </a:rPr>
              <a:t>leav</a:t>
            </a:r>
            <a:r>
              <a:rPr lang="en-US" sz="900" dirty="0">
                <a:latin typeface="Arial Narrow" panose="020B0606020202030204" pitchFamily="34" charset="0"/>
              </a:rPr>
              <a:t> </a:t>
            </a:r>
          </a:p>
          <a:p>
            <a:r>
              <a:rPr lang="en-US" sz="900" dirty="0">
                <a:latin typeface="Arial Narrow" panose="020B0606020202030204" pitchFamily="34" charset="0"/>
              </a:rPr>
              <a:t>harm </a:t>
            </a:r>
          </a:p>
          <a:p>
            <a:r>
              <a:rPr lang="en-US" sz="900" dirty="0">
                <a:latin typeface="Arial Narrow" panose="020B0606020202030204" pitchFamily="34" charset="0"/>
              </a:rPr>
              <a:t>breath </a:t>
            </a:r>
          </a:p>
          <a:p>
            <a:r>
              <a:rPr lang="en-US" sz="900" dirty="0">
                <a:latin typeface="Arial Narrow" panose="020B0606020202030204" pitchFamily="34" charset="0"/>
              </a:rPr>
              <a:t>climb </a:t>
            </a:r>
            <a:endParaRPr lang="es-ES" sz="900" dirty="0">
              <a:latin typeface="Arial Narrow" panose="020B0606020202030204" pitchFamily="34" charset="0"/>
            </a:endParaRPr>
          </a:p>
        </p:txBody>
      </p:sp>
      <p:sp>
        <p:nvSpPr>
          <p:cNvPr id="50" name="CuadroTexto 49"/>
          <p:cNvSpPr txBox="1"/>
          <p:nvPr/>
        </p:nvSpPr>
        <p:spPr>
          <a:xfrm>
            <a:off x="8266150" y="1773712"/>
            <a:ext cx="854765" cy="1200329"/>
          </a:xfrm>
          <a:prstGeom prst="rect">
            <a:avLst/>
          </a:prstGeom>
          <a:noFill/>
        </p:spPr>
        <p:txBody>
          <a:bodyPr wrap="square" rtlCol="0">
            <a:spAutoFit/>
          </a:bodyPr>
          <a:lstStyle/>
          <a:p>
            <a:r>
              <a:rPr lang="en-US" sz="900" dirty="0" err="1">
                <a:latin typeface="Arial Narrow" panose="020B0606020202030204" pitchFamily="34" charset="0"/>
              </a:rPr>
              <a:t>bibl</a:t>
            </a:r>
            <a:r>
              <a:rPr lang="en-US" sz="900" dirty="0">
                <a:latin typeface="Arial Narrow" panose="020B0606020202030204" pitchFamily="34" charset="0"/>
              </a:rPr>
              <a:t> </a:t>
            </a:r>
          </a:p>
          <a:p>
            <a:r>
              <a:rPr lang="en-US" sz="900" dirty="0">
                <a:latin typeface="Arial Narrow" panose="020B0606020202030204" pitchFamily="34" charset="0"/>
              </a:rPr>
              <a:t>nameless </a:t>
            </a:r>
          </a:p>
          <a:p>
            <a:r>
              <a:rPr lang="en-US" sz="900" dirty="0" err="1">
                <a:latin typeface="Arial Narrow" panose="020B0606020202030204" pitchFamily="34" charset="0"/>
              </a:rPr>
              <a:t>holi</a:t>
            </a:r>
            <a:r>
              <a:rPr lang="en-US" sz="900" dirty="0">
                <a:latin typeface="Arial Narrow" panose="020B0606020202030204" pitchFamily="34" charset="0"/>
              </a:rPr>
              <a:t> </a:t>
            </a:r>
          </a:p>
          <a:p>
            <a:r>
              <a:rPr lang="en-US" sz="900" dirty="0">
                <a:latin typeface="Arial Narrow" panose="020B0606020202030204" pitchFamily="34" charset="0"/>
              </a:rPr>
              <a:t>god </a:t>
            </a:r>
          </a:p>
          <a:p>
            <a:r>
              <a:rPr lang="en-US" sz="900" dirty="0" err="1">
                <a:latin typeface="Arial Narrow" panose="020B0606020202030204" pitchFamily="34" charset="0"/>
              </a:rPr>
              <a:t>translat</a:t>
            </a:r>
            <a:r>
              <a:rPr lang="en-US" sz="900" dirty="0">
                <a:latin typeface="Arial Narrow" panose="020B0606020202030204" pitchFamily="34" charset="0"/>
              </a:rPr>
              <a:t> </a:t>
            </a:r>
          </a:p>
          <a:p>
            <a:r>
              <a:rPr lang="en-US" sz="900" dirty="0" err="1">
                <a:latin typeface="Arial Narrow" panose="020B0606020202030204" pitchFamily="34" charset="0"/>
              </a:rPr>
              <a:t>biblic</a:t>
            </a:r>
            <a:r>
              <a:rPr lang="en-US" sz="900" dirty="0">
                <a:latin typeface="Arial Narrow" panose="020B0606020202030204" pitchFamily="34" charset="0"/>
              </a:rPr>
              <a:t> </a:t>
            </a:r>
          </a:p>
          <a:p>
            <a:r>
              <a:rPr lang="en-US" sz="900" dirty="0" err="1">
                <a:latin typeface="Arial Narrow" panose="020B0606020202030204" pitchFamily="34" charset="0"/>
              </a:rPr>
              <a:t>christian</a:t>
            </a:r>
            <a:r>
              <a:rPr lang="en-US" sz="900" dirty="0">
                <a:latin typeface="Arial Narrow" panose="020B0606020202030204" pitchFamily="34" charset="0"/>
              </a:rPr>
              <a:t> </a:t>
            </a:r>
            <a:endParaRPr lang="en-US" sz="900" dirty="0" smtClean="0">
              <a:latin typeface="Arial Narrow" panose="020B0606020202030204" pitchFamily="34" charset="0"/>
            </a:endParaRPr>
          </a:p>
          <a:p>
            <a:r>
              <a:rPr lang="en-US" sz="900" dirty="0" err="1" smtClean="0">
                <a:latin typeface="Arial Narrow" panose="020B0606020202030204" pitchFamily="34" charset="0"/>
              </a:rPr>
              <a:t>promis</a:t>
            </a:r>
            <a:r>
              <a:rPr lang="en-US" sz="900" dirty="0" smtClean="0">
                <a:latin typeface="Arial Narrow" panose="020B0606020202030204" pitchFamily="34" charset="0"/>
              </a:rPr>
              <a:t> </a:t>
            </a:r>
            <a:endParaRPr lang="es-ES" sz="900" dirty="0">
              <a:latin typeface="Arial Narrow" panose="020B0606020202030204" pitchFamily="34" charset="0"/>
            </a:endParaRPr>
          </a:p>
        </p:txBody>
      </p:sp>
      <p:sp>
        <p:nvSpPr>
          <p:cNvPr id="51" name="CuadroTexto 50"/>
          <p:cNvSpPr txBox="1"/>
          <p:nvPr/>
        </p:nvSpPr>
        <p:spPr>
          <a:xfrm>
            <a:off x="3973854" y="1773712"/>
            <a:ext cx="491571" cy="1200329"/>
          </a:xfrm>
          <a:prstGeom prst="rect">
            <a:avLst/>
          </a:prstGeom>
          <a:noFill/>
        </p:spPr>
        <p:txBody>
          <a:bodyPr wrap="square" rtlCol="0">
            <a:spAutoFit/>
          </a:bodyPr>
          <a:lstStyle/>
          <a:p>
            <a:r>
              <a:rPr lang="en-US" sz="900" dirty="0">
                <a:latin typeface="Arial Narrow" panose="020B0606020202030204" pitchFamily="34" charset="0"/>
              </a:rPr>
              <a:t>life </a:t>
            </a:r>
          </a:p>
          <a:p>
            <a:r>
              <a:rPr lang="en-US" sz="900" dirty="0">
                <a:latin typeface="Arial Narrow" panose="020B0606020202030204" pitchFamily="34" charset="0"/>
              </a:rPr>
              <a:t>live </a:t>
            </a:r>
          </a:p>
          <a:p>
            <a:r>
              <a:rPr lang="en-US" sz="900" dirty="0">
                <a:latin typeface="Arial Narrow" panose="020B0606020202030204" pitchFamily="34" charset="0"/>
              </a:rPr>
              <a:t>book </a:t>
            </a:r>
          </a:p>
          <a:p>
            <a:r>
              <a:rPr lang="en-US" sz="900" dirty="0">
                <a:latin typeface="Arial Narrow" panose="020B0606020202030204" pitchFamily="34" charset="0"/>
              </a:rPr>
              <a:t>god </a:t>
            </a:r>
          </a:p>
          <a:p>
            <a:r>
              <a:rPr lang="en-US" sz="900" dirty="0">
                <a:latin typeface="Arial Narrow" panose="020B0606020202030204" pitchFamily="34" charset="0"/>
              </a:rPr>
              <a:t>girl </a:t>
            </a:r>
          </a:p>
          <a:p>
            <a:r>
              <a:rPr lang="en-US" sz="900" dirty="0">
                <a:latin typeface="Arial Narrow" panose="020B0606020202030204" pitchFamily="34" charset="0"/>
              </a:rPr>
              <a:t>secret </a:t>
            </a:r>
          </a:p>
          <a:p>
            <a:r>
              <a:rPr lang="en-US" sz="900" dirty="0">
                <a:latin typeface="Arial Narrow" panose="020B0606020202030204" pitchFamily="34" charset="0"/>
              </a:rPr>
              <a:t>make </a:t>
            </a:r>
          </a:p>
          <a:p>
            <a:r>
              <a:rPr lang="en-US" sz="900" dirty="0">
                <a:latin typeface="Arial Narrow" panose="020B0606020202030204" pitchFamily="34" charset="0"/>
              </a:rPr>
              <a:t>want </a:t>
            </a:r>
            <a:endParaRPr lang="es-ES" sz="900" dirty="0">
              <a:latin typeface="Arial Narrow" panose="020B0606020202030204" pitchFamily="34" charset="0"/>
            </a:endParaRPr>
          </a:p>
        </p:txBody>
      </p:sp>
      <p:sp>
        <p:nvSpPr>
          <p:cNvPr id="52" name="CuadroTexto 51"/>
          <p:cNvSpPr txBox="1"/>
          <p:nvPr/>
        </p:nvSpPr>
        <p:spPr>
          <a:xfrm>
            <a:off x="5101674" y="1762356"/>
            <a:ext cx="522296" cy="1200329"/>
          </a:xfrm>
          <a:prstGeom prst="rect">
            <a:avLst/>
          </a:prstGeom>
          <a:noFill/>
        </p:spPr>
        <p:txBody>
          <a:bodyPr wrap="square" rtlCol="0">
            <a:spAutoFit/>
          </a:bodyPr>
          <a:lstStyle/>
          <a:p>
            <a:r>
              <a:rPr lang="en-US" sz="900" dirty="0" err="1">
                <a:latin typeface="Arial Narrow" panose="020B0606020202030204" pitchFamily="34" charset="0"/>
              </a:rPr>
              <a:t>stori</a:t>
            </a:r>
            <a:r>
              <a:rPr lang="en-US" sz="900" dirty="0">
                <a:latin typeface="Arial Narrow" panose="020B0606020202030204" pitchFamily="34" charset="0"/>
              </a:rPr>
              <a:t> </a:t>
            </a:r>
          </a:p>
          <a:p>
            <a:r>
              <a:rPr lang="en-US" sz="900" dirty="0">
                <a:latin typeface="Arial Narrow" panose="020B0606020202030204" pitchFamily="34" charset="0"/>
              </a:rPr>
              <a:t>short </a:t>
            </a:r>
          </a:p>
          <a:p>
            <a:r>
              <a:rPr lang="en-US" sz="900" dirty="0">
                <a:latin typeface="Arial Narrow" panose="020B0606020202030204" pitchFamily="34" charset="0"/>
              </a:rPr>
              <a:t>erotica </a:t>
            </a:r>
          </a:p>
          <a:p>
            <a:r>
              <a:rPr lang="en-US" sz="900" dirty="0">
                <a:latin typeface="Arial Narrow" panose="020B0606020202030204" pitchFamily="34" charset="0"/>
              </a:rPr>
              <a:t>tale </a:t>
            </a:r>
          </a:p>
          <a:p>
            <a:r>
              <a:rPr lang="en-US" sz="900" dirty="0">
                <a:latin typeface="Arial Narrow" panose="020B0606020202030204" pitchFamily="34" charset="0"/>
              </a:rPr>
              <a:t>children </a:t>
            </a:r>
          </a:p>
          <a:p>
            <a:r>
              <a:rPr lang="en-US" sz="900" dirty="0" err="1">
                <a:latin typeface="Arial Narrow" panose="020B0606020202030204" pitchFamily="34" charset="0"/>
              </a:rPr>
              <a:t>erot</a:t>
            </a:r>
            <a:r>
              <a:rPr lang="en-US" sz="900" dirty="0">
                <a:latin typeface="Arial Narrow" panose="020B0606020202030204" pitchFamily="34" charset="0"/>
              </a:rPr>
              <a:t> </a:t>
            </a:r>
          </a:p>
          <a:p>
            <a:r>
              <a:rPr lang="en-US" sz="900" dirty="0">
                <a:latin typeface="Arial Narrow" panose="020B0606020202030204" pitchFamily="34" charset="0"/>
              </a:rPr>
              <a:t>horror </a:t>
            </a:r>
          </a:p>
          <a:p>
            <a:r>
              <a:rPr lang="en-US" sz="900" dirty="0">
                <a:latin typeface="Arial Narrow" panose="020B0606020202030204" pitchFamily="34" charset="0"/>
              </a:rPr>
              <a:t>collect </a:t>
            </a:r>
            <a:endParaRPr lang="es-ES" sz="900" dirty="0">
              <a:latin typeface="Arial Narrow" panose="020B0606020202030204" pitchFamily="34" charset="0"/>
            </a:endParaRPr>
          </a:p>
        </p:txBody>
      </p:sp>
      <p:sp>
        <p:nvSpPr>
          <p:cNvPr id="114" name="CuadroTexto 113"/>
          <p:cNvSpPr txBox="1"/>
          <p:nvPr/>
        </p:nvSpPr>
        <p:spPr>
          <a:xfrm>
            <a:off x="236398" y="1215679"/>
            <a:ext cx="606072" cy="230832"/>
          </a:xfrm>
          <a:prstGeom prst="rect">
            <a:avLst/>
          </a:prstGeom>
          <a:noFill/>
        </p:spPr>
        <p:txBody>
          <a:bodyPr wrap="square" rtlCol="0">
            <a:spAutoFit/>
          </a:bodyPr>
          <a:lstStyle/>
          <a:p>
            <a:r>
              <a:rPr lang="es-ES" sz="900" b="1" dirty="0" err="1" smtClean="0">
                <a:latin typeface="Arial Narrow" panose="020B0606020202030204" pitchFamily="34" charset="0"/>
              </a:rPr>
              <a:t>Topic</a:t>
            </a:r>
            <a:r>
              <a:rPr lang="es-ES" sz="900" b="1" dirty="0" smtClean="0">
                <a:latin typeface="Arial Narrow" panose="020B0606020202030204" pitchFamily="34" charset="0"/>
              </a:rPr>
              <a:t> #0</a:t>
            </a:r>
            <a:endParaRPr lang="es-ES" sz="900" b="1" dirty="0">
              <a:latin typeface="Arial Narrow" panose="020B0606020202030204" pitchFamily="34" charset="0"/>
            </a:endParaRPr>
          </a:p>
        </p:txBody>
      </p:sp>
      <p:sp>
        <p:nvSpPr>
          <p:cNvPr id="115" name="CuadroTexto 114"/>
          <p:cNvSpPr txBox="1"/>
          <p:nvPr/>
        </p:nvSpPr>
        <p:spPr>
          <a:xfrm>
            <a:off x="6415185" y="1197440"/>
            <a:ext cx="596246" cy="230832"/>
          </a:xfrm>
          <a:prstGeom prst="rect">
            <a:avLst/>
          </a:prstGeom>
          <a:noFill/>
        </p:spPr>
        <p:txBody>
          <a:bodyPr wrap="square" rtlCol="0">
            <a:spAutoFit/>
          </a:bodyPr>
          <a:lstStyle/>
          <a:p>
            <a:r>
              <a:rPr lang="es-ES" sz="900" b="1" dirty="0" err="1" smtClean="0">
                <a:latin typeface="Arial Narrow" panose="020B0606020202030204" pitchFamily="34" charset="0"/>
              </a:rPr>
              <a:t>Topic</a:t>
            </a:r>
            <a:r>
              <a:rPr lang="es-ES" sz="900" b="1" dirty="0" smtClean="0">
                <a:latin typeface="Arial Narrow" panose="020B0606020202030204" pitchFamily="34" charset="0"/>
              </a:rPr>
              <a:t> #2</a:t>
            </a:r>
            <a:endParaRPr lang="es-ES" sz="900" b="1" dirty="0">
              <a:latin typeface="Arial Narrow" panose="020B0606020202030204" pitchFamily="34" charset="0"/>
            </a:endParaRPr>
          </a:p>
        </p:txBody>
      </p:sp>
      <p:sp>
        <p:nvSpPr>
          <p:cNvPr id="116" name="CuadroTexto 115"/>
          <p:cNvSpPr txBox="1"/>
          <p:nvPr/>
        </p:nvSpPr>
        <p:spPr>
          <a:xfrm>
            <a:off x="7650094" y="1205896"/>
            <a:ext cx="715620" cy="230832"/>
          </a:xfrm>
          <a:prstGeom prst="rect">
            <a:avLst/>
          </a:prstGeom>
          <a:noFill/>
        </p:spPr>
        <p:txBody>
          <a:bodyPr wrap="square" rtlCol="0">
            <a:spAutoFit/>
          </a:bodyPr>
          <a:lstStyle/>
          <a:p>
            <a:r>
              <a:rPr lang="es-ES" sz="900" b="1" dirty="0" err="1" smtClean="0">
                <a:latin typeface="Arial Narrow" panose="020B0606020202030204" pitchFamily="34" charset="0"/>
              </a:rPr>
              <a:t>Topic</a:t>
            </a:r>
            <a:r>
              <a:rPr lang="es-ES" sz="900" b="1" dirty="0" smtClean="0">
                <a:latin typeface="Arial Narrow" panose="020B0606020202030204" pitchFamily="34" charset="0"/>
              </a:rPr>
              <a:t> #13</a:t>
            </a:r>
            <a:endParaRPr lang="es-ES" sz="900" b="1" dirty="0">
              <a:latin typeface="Arial Narrow" panose="020B0606020202030204" pitchFamily="34" charset="0"/>
            </a:endParaRPr>
          </a:p>
        </p:txBody>
      </p:sp>
      <p:sp>
        <p:nvSpPr>
          <p:cNvPr id="117" name="CuadroTexto 116"/>
          <p:cNvSpPr txBox="1"/>
          <p:nvPr/>
        </p:nvSpPr>
        <p:spPr>
          <a:xfrm>
            <a:off x="6980857" y="1205896"/>
            <a:ext cx="693423" cy="230832"/>
          </a:xfrm>
          <a:prstGeom prst="rect">
            <a:avLst/>
          </a:prstGeom>
          <a:noFill/>
        </p:spPr>
        <p:txBody>
          <a:bodyPr wrap="square" rtlCol="0">
            <a:spAutoFit/>
          </a:bodyPr>
          <a:lstStyle/>
          <a:p>
            <a:r>
              <a:rPr lang="es-ES" sz="900" b="1" dirty="0" err="1" smtClean="0">
                <a:latin typeface="Arial Narrow" panose="020B0606020202030204" pitchFamily="34" charset="0"/>
              </a:rPr>
              <a:t>Topic</a:t>
            </a:r>
            <a:r>
              <a:rPr lang="es-ES" sz="900" b="1" dirty="0" smtClean="0">
                <a:latin typeface="Arial Narrow" panose="020B0606020202030204" pitchFamily="34" charset="0"/>
              </a:rPr>
              <a:t> #14</a:t>
            </a:r>
            <a:endParaRPr lang="es-ES" sz="900" b="1" dirty="0">
              <a:latin typeface="Arial Narrow" panose="020B0606020202030204" pitchFamily="34" charset="0"/>
            </a:endParaRPr>
          </a:p>
        </p:txBody>
      </p:sp>
      <p:sp>
        <p:nvSpPr>
          <p:cNvPr id="118" name="CuadroTexto 117"/>
          <p:cNvSpPr txBox="1"/>
          <p:nvPr/>
        </p:nvSpPr>
        <p:spPr>
          <a:xfrm>
            <a:off x="3313879" y="1217253"/>
            <a:ext cx="621785" cy="230832"/>
          </a:xfrm>
          <a:prstGeom prst="rect">
            <a:avLst/>
          </a:prstGeom>
          <a:noFill/>
        </p:spPr>
        <p:txBody>
          <a:bodyPr wrap="square" rtlCol="0">
            <a:spAutoFit/>
          </a:bodyPr>
          <a:lstStyle/>
          <a:p>
            <a:r>
              <a:rPr lang="es-ES" sz="900" b="1" dirty="0" err="1" smtClean="0">
                <a:latin typeface="Arial Narrow" panose="020B0606020202030204" pitchFamily="34" charset="0"/>
              </a:rPr>
              <a:t>Topic</a:t>
            </a:r>
            <a:r>
              <a:rPr lang="es-ES" sz="900" b="1" dirty="0" smtClean="0">
                <a:latin typeface="Arial Narrow" panose="020B0606020202030204" pitchFamily="34" charset="0"/>
              </a:rPr>
              <a:t> #1</a:t>
            </a:r>
            <a:endParaRPr lang="es-ES" sz="900" b="1" dirty="0">
              <a:latin typeface="Arial Narrow" panose="020B0606020202030204" pitchFamily="34" charset="0"/>
            </a:endParaRPr>
          </a:p>
        </p:txBody>
      </p:sp>
      <p:sp>
        <p:nvSpPr>
          <p:cNvPr id="119" name="CuadroTexto 118"/>
          <p:cNvSpPr txBox="1"/>
          <p:nvPr/>
        </p:nvSpPr>
        <p:spPr>
          <a:xfrm>
            <a:off x="4545466" y="1224947"/>
            <a:ext cx="587323" cy="230832"/>
          </a:xfrm>
          <a:prstGeom prst="rect">
            <a:avLst/>
          </a:prstGeom>
          <a:noFill/>
        </p:spPr>
        <p:txBody>
          <a:bodyPr wrap="square" rtlCol="0">
            <a:spAutoFit/>
          </a:bodyPr>
          <a:lstStyle/>
          <a:p>
            <a:r>
              <a:rPr lang="es-ES" sz="900" b="1" dirty="0" err="1" smtClean="0">
                <a:latin typeface="Arial Narrow" panose="020B0606020202030204" pitchFamily="34" charset="0"/>
              </a:rPr>
              <a:t>Topic</a:t>
            </a:r>
            <a:r>
              <a:rPr lang="es-ES" sz="900" b="1" dirty="0" smtClean="0">
                <a:latin typeface="Arial Narrow" panose="020B0606020202030204" pitchFamily="34" charset="0"/>
              </a:rPr>
              <a:t> #3</a:t>
            </a:r>
            <a:endParaRPr lang="es-ES" sz="900" b="1" dirty="0">
              <a:latin typeface="Arial Narrow" panose="020B0606020202030204" pitchFamily="34" charset="0"/>
            </a:endParaRPr>
          </a:p>
        </p:txBody>
      </p:sp>
      <p:sp>
        <p:nvSpPr>
          <p:cNvPr id="120" name="CuadroTexto 119"/>
          <p:cNvSpPr txBox="1"/>
          <p:nvPr/>
        </p:nvSpPr>
        <p:spPr>
          <a:xfrm>
            <a:off x="5774596" y="1224947"/>
            <a:ext cx="601708" cy="230832"/>
          </a:xfrm>
          <a:prstGeom prst="rect">
            <a:avLst/>
          </a:prstGeom>
          <a:noFill/>
        </p:spPr>
        <p:txBody>
          <a:bodyPr wrap="square" rtlCol="0">
            <a:spAutoFit/>
          </a:bodyPr>
          <a:lstStyle/>
          <a:p>
            <a:r>
              <a:rPr lang="es-ES" sz="900" b="1" dirty="0" err="1" smtClean="0">
                <a:latin typeface="Arial Narrow" panose="020B0606020202030204" pitchFamily="34" charset="0"/>
              </a:rPr>
              <a:t>Topic</a:t>
            </a:r>
            <a:r>
              <a:rPr lang="es-ES" sz="900" b="1" dirty="0" smtClean="0">
                <a:latin typeface="Arial Narrow" panose="020B0606020202030204" pitchFamily="34" charset="0"/>
              </a:rPr>
              <a:t> #4</a:t>
            </a:r>
            <a:endParaRPr lang="es-ES" sz="900" b="1" dirty="0">
              <a:latin typeface="Arial Narrow" panose="020B0606020202030204" pitchFamily="34" charset="0"/>
            </a:endParaRPr>
          </a:p>
        </p:txBody>
      </p:sp>
      <p:sp>
        <p:nvSpPr>
          <p:cNvPr id="121" name="CuadroTexto 120"/>
          <p:cNvSpPr txBox="1"/>
          <p:nvPr/>
        </p:nvSpPr>
        <p:spPr>
          <a:xfrm>
            <a:off x="700337" y="1231376"/>
            <a:ext cx="628921" cy="230832"/>
          </a:xfrm>
          <a:prstGeom prst="rect">
            <a:avLst/>
          </a:prstGeom>
          <a:noFill/>
        </p:spPr>
        <p:txBody>
          <a:bodyPr wrap="square" rtlCol="0">
            <a:spAutoFit/>
          </a:bodyPr>
          <a:lstStyle/>
          <a:p>
            <a:r>
              <a:rPr lang="es-ES" sz="900" b="1" dirty="0" err="1" smtClean="0">
                <a:latin typeface="Arial Narrow" panose="020B0606020202030204" pitchFamily="34" charset="0"/>
              </a:rPr>
              <a:t>Topic</a:t>
            </a:r>
            <a:r>
              <a:rPr lang="es-ES" sz="900" b="1" dirty="0" smtClean="0">
                <a:latin typeface="Arial Narrow" panose="020B0606020202030204" pitchFamily="34" charset="0"/>
              </a:rPr>
              <a:t> #5</a:t>
            </a:r>
            <a:endParaRPr lang="es-ES" sz="900" b="1" dirty="0">
              <a:latin typeface="Arial Narrow" panose="020B0606020202030204" pitchFamily="34" charset="0"/>
            </a:endParaRPr>
          </a:p>
        </p:txBody>
      </p:sp>
      <p:sp>
        <p:nvSpPr>
          <p:cNvPr id="124" name="CuadroTexto 123"/>
          <p:cNvSpPr txBox="1"/>
          <p:nvPr/>
        </p:nvSpPr>
        <p:spPr>
          <a:xfrm>
            <a:off x="2256839" y="1242937"/>
            <a:ext cx="592096" cy="230832"/>
          </a:xfrm>
          <a:prstGeom prst="rect">
            <a:avLst/>
          </a:prstGeom>
          <a:noFill/>
        </p:spPr>
        <p:txBody>
          <a:bodyPr wrap="square" rtlCol="0">
            <a:spAutoFit/>
          </a:bodyPr>
          <a:lstStyle/>
          <a:p>
            <a:r>
              <a:rPr lang="es-ES" sz="900" b="1" dirty="0" err="1" smtClean="0">
                <a:latin typeface="Arial Narrow" panose="020B0606020202030204" pitchFamily="34" charset="0"/>
              </a:rPr>
              <a:t>Topic</a:t>
            </a:r>
            <a:r>
              <a:rPr lang="es-ES" sz="900" b="1" dirty="0" smtClean="0">
                <a:latin typeface="Arial Narrow" panose="020B0606020202030204" pitchFamily="34" charset="0"/>
              </a:rPr>
              <a:t> #8</a:t>
            </a:r>
            <a:endParaRPr lang="es-ES" sz="900" b="1" dirty="0">
              <a:latin typeface="Arial Narrow" panose="020B0606020202030204" pitchFamily="34" charset="0"/>
            </a:endParaRPr>
          </a:p>
        </p:txBody>
      </p:sp>
      <p:sp>
        <p:nvSpPr>
          <p:cNvPr id="125" name="CuadroTexto 124"/>
          <p:cNvSpPr txBox="1"/>
          <p:nvPr/>
        </p:nvSpPr>
        <p:spPr>
          <a:xfrm>
            <a:off x="2695073" y="1235345"/>
            <a:ext cx="652297" cy="230832"/>
          </a:xfrm>
          <a:prstGeom prst="rect">
            <a:avLst/>
          </a:prstGeom>
          <a:noFill/>
        </p:spPr>
        <p:txBody>
          <a:bodyPr wrap="square" rtlCol="0">
            <a:spAutoFit/>
          </a:bodyPr>
          <a:lstStyle/>
          <a:p>
            <a:r>
              <a:rPr lang="es-ES" sz="900" b="1" dirty="0" err="1" smtClean="0">
                <a:latin typeface="Arial Narrow" panose="020B0606020202030204" pitchFamily="34" charset="0"/>
              </a:rPr>
              <a:t>Topic</a:t>
            </a:r>
            <a:r>
              <a:rPr lang="es-ES" sz="900" b="1" dirty="0" smtClean="0">
                <a:latin typeface="Arial Narrow" panose="020B0606020202030204" pitchFamily="34" charset="0"/>
              </a:rPr>
              <a:t> #9</a:t>
            </a:r>
            <a:endParaRPr lang="es-ES" sz="900" b="1" dirty="0">
              <a:latin typeface="Arial Narrow" panose="020B0606020202030204" pitchFamily="34" charset="0"/>
            </a:endParaRPr>
          </a:p>
        </p:txBody>
      </p:sp>
      <p:sp>
        <p:nvSpPr>
          <p:cNvPr id="126" name="CuadroTexto 125"/>
          <p:cNvSpPr txBox="1"/>
          <p:nvPr/>
        </p:nvSpPr>
        <p:spPr>
          <a:xfrm>
            <a:off x="8339150" y="1217253"/>
            <a:ext cx="654069" cy="230832"/>
          </a:xfrm>
          <a:prstGeom prst="rect">
            <a:avLst/>
          </a:prstGeom>
          <a:noFill/>
        </p:spPr>
        <p:txBody>
          <a:bodyPr wrap="square" rtlCol="0">
            <a:spAutoFit/>
          </a:bodyPr>
          <a:lstStyle/>
          <a:p>
            <a:r>
              <a:rPr lang="es-ES" sz="900" b="1" dirty="0" err="1" smtClean="0">
                <a:latin typeface="Arial Narrow" panose="020B0606020202030204" pitchFamily="34" charset="0"/>
              </a:rPr>
              <a:t>Topic</a:t>
            </a:r>
            <a:r>
              <a:rPr lang="es-ES" sz="900" b="1" dirty="0" smtClean="0">
                <a:latin typeface="Arial Narrow" panose="020B0606020202030204" pitchFamily="34" charset="0"/>
              </a:rPr>
              <a:t> #1</a:t>
            </a:r>
            <a:endParaRPr lang="es-ES" sz="900" b="1" dirty="0">
              <a:latin typeface="Arial Narrow" panose="020B0606020202030204" pitchFamily="34" charset="0"/>
            </a:endParaRPr>
          </a:p>
        </p:txBody>
      </p:sp>
      <p:sp>
        <p:nvSpPr>
          <p:cNvPr id="127" name="CuadroTexto 126"/>
          <p:cNvSpPr txBox="1"/>
          <p:nvPr/>
        </p:nvSpPr>
        <p:spPr>
          <a:xfrm>
            <a:off x="3912905" y="1217253"/>
            <a:ext cx="686698" cy="230832"/>
          </a:xfrm>
          <a:prstGeom prst="rect">
            <a:avLst/>
          </a:prstGeom>
          <a:noFill/>
        </p:spPr>
        <p:txBody>
          <a:bodyPr wrap="square" rtlCol="0">
            <a:spAutoFit/>
          </a:bodyPr>
          <a:lstStyle/>
          <a:p>
            <a:r>
              <a:rPr lang="es-ES" sz="900" b="1" dirty="0" err="1" smtClean="0">
                <a:latin typeface="Arial Narrow" panose="020B0606020202030204" pitchFamily="34" charset="0"/>
              </a:rPr>
              <a:t>Topic</a:t>
            </a:r>
            <a:r>
              <a:rPr lang="es-ES" sz="900" b="1" dirty="0" smtClean="0">
                <a:latin typeface="Arial Narrow" panose="020B0606020202030204" pitchFamily="34" charset="0"/>
              </a:rPr>
              <a:t> #11</a:t>
            </a:r>
            <a:endParaRPr lang="es-ES" sz="900" b="1" dirty="0">
              <a:latin typeface="Arial Narrow" panose="020B0606020202030204" pitchFamily="34" charset="0"/>
            </a:endParaRPr>
          </a:p>
        </p:txBody>
      </p:sp>
      <p:sp>
        <p:nvSpPr>
          <p:cNvPr id="128" name="CuadroTexto 127"/>
          <p:cNvSpPr txBox="1"/>
          <p:nvPr/>
        </p:nvSpPr>
        <p:spPr>
          <a:xfrm>
            <a:off x="5040865" y="1224947"/>
            <a:ext cx="618893" cy="230832"/>
          </a:xfrm>
          <a:prstGeom prst="rect">
            <a:avLst/>
          </a:prstGeom>
          <a:noFill/>
        </p:spPr>
        <p:txBody>
          <a:bodyPr wrap="square" rtlCol="0">
            <a:spAutoFit/>
          </a:bodyPr>
          <a:lstStyle/>
          <a:p>
            <a:r>
              <a:rPr lang="es-ES" sz="900" b="1" dirty="0" smtClean="0">
                <a:latin typeface="Arial Narrow" panose="020B0606020202030204" pitchFamily="34" charset="0"/>
              </a:rPr>
              <a:t>Topic#12</a:t>
            </a:r>
            <a:endParaRPr lang="es-ES" sz="900" b="1" dirty="0">
              <a:latin typeface="Arial Narrow" panose="020B0606020202030204" pitchFamily="34" charset="0"/>
            </a:endParaRPr>
          </a:p>
        </p:txBody>
      </p:sp>
      <p:sp>
        <p:nvSpPr>
          <p:cNvPr id="129" name="CuadroTexto 128"/>
          <p:cNvSpPr txBox="1"/>
          <p:nvPr/>
        </p:nvSpPr>
        <p:spPr>
          <a:xfrm>
            <a:off x="247231" y="983045"/>
            <a:ext cx="854765" cy="253916"/>
          </a:xfrm>
          <a:prstGeom prst="rect">
            <a:avLst/>
          </a:prstGeom>
          <a:noFill/>
        </p:spPr>
        <p:txBody>
          <a:bodyPr wrap="square" rtlCol="0">
            <a:spAutoFit/>
          </a:bodyPr>
          <a:lstStyle/>
          <a:p>
            <a:r>
              <a:rPr lang="es-ES" sz="1050" b="1" dirty="0">
                <a:latin typeface="Arial Narrow" panose="020B0606020202030204" pitchFamily="34" charset="0"/>
              </a:rPr>
              <a:t>Novel</a:t>
            </a:r>
          </a:p>
        </p:txBody>
      </p:sp>
      <p:sp>
        <p:nvSpPr>
          <p:cNvPr id="132" name="Rectángulo redondeado 131"/>
          <p:cNvSpPr/>
          <p:nvPr/>
        </p:nvSpPr>
        <p:spPr>
          <a:xfrm>
            <a:off x="4567189" y="1199673"/>
            <a:ext cx="1036204" cy="2360706"/>
          </a:xfrm>
          <a:prstGeom prst="roundRect">
            <a:avLst>
              <a:gd name="adj" fmla="val 2381"/>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latin typeface="Arial Narrow" panose="020B0606020202030204" pitchFamily="34" charset="0"/>
            </a:endParaRPr>
          </a:p>
        </p:txBody>
      </p:sp>
      <p:sp>
        <p:nvSpPr>
          <p:cNvPr id="134" name="Rectángulo redondeado 133"/>
          <p:cNvSpPr/>
          <p:nvPr/>
        </p:nvSpPr>
        <p:spPr>
          <a:xfrm>
            <a:off x="6397726" y="1199673"/>
            <a:ext cx="587982" cy="2360706"/>
          </a:xfrm>
          <a:prstGeom prst="roundRect">
            <a:avLst>
              <a:gd name="adj" fmla="val 2381"/>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latin typeface="Arial Narrow" panose="020B0606020202030204" pitchFamily="34" charset="0"/>
            </a:endParaRPr>
          </a:p>
        </p:txBody>
      </p:sp>
      <p:sp>
        <p:nvSpPr>
          <p:cNvPr id="136" name="Rectángulo redondeado 135"/>
          <p:cNvSpPr/>
          <p:nvPr/>
        </p:nvSpPr>
        <p:spPr>
          <a:xfrm>
            <a:off x="7649584" y="1199673"/>
            <a:ext cx="619469" cy="2360706"/>
          </a:xfrm>
          <a:prstGeom prst="roundRect">
            <a:avLst>
              <a:gd name="adj" fmla="val 2381"/>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latin typeface="Arial Narrow" panose="020B0606020202030204" pitchFamily="34" charset="0"/>
            </a:endParaRPr>
          </a:p>
        </p:txBody>
      </p:sp>
      <p:sp>
        <p:nvSpPr>
          <p:cNvPr id="138" name="Rectángulo redondeado 137"/>
          <p:cNvSpPr/>
          <p:nvPr/>
        </p:nvSpPr>
        <p:spPr>
          <a:xfrm>
            <a:off x="8308171" y="1194230"/>
            <a:ext cx="609943" cy="2360706"/>
          </a:xfrm>
          <a:prstGeom prst="roundRect">
            <a:avLst>
              <a:gd name="adj" fmla="val 2381"/>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latin typeface="Arial Narrow" panose="020B0606020202030204" pitchFamily="34" charset="0"/>
            </a:endParaRPr>
          </a:p>
        </p:txBody>
      </p:sp>
      <p:sp>
        <p:nvSpPr>
          <p:cNvPr id="140" name="Rectángulo redondeado 139"/>
          <p:cNvSpPr/>
          <p:nvPr/>
        </p:nvSpPr>
        <p:spPr>
          <a:xfrm>
            <a:off x="3307935" y="1199673"/>
            <a:ext cx="1197701" cy="2360706"/>
          </a:xfrm>
          <a:prstGeom prst="roundRect">
            <a:avLst>
              <a:gd name="adj" fmla="val 2381"/>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latin typeface="Arial Narrow" panose="020B0606020202030204" pitchFamily="34" charset="0"/>
            </a:endParaRPr>
          </a:p>
        </p:txBody>
      </p:sp>
      <p:sp>
        <p:nvSpPr>
          <p:cNvPr id="141" name="CuadroTexto 140"/>
          <p:cNvSpPr txBox="1"/>
          <p:nvPr/>
        </p:nvSpPr>
        <p:spPr>
          <a:xfrm>
            <a:off x="3314710" y="3156463"/>
            <a:ext cx="1190927" cy="415498"/>
          </a:xfrm>
          <a:prstGeom prst="rect">
            <a:avLst/>
          </a:prstGeom>
          <a:noFill/>
        </p:spPr>
        <p:txBody>
          <a:bodyPr wrap="square" rtlCol="0">
            <a:spAutoFit/>
          </a:bodyPr>
          <a:lstStyle/>
          <a:p>
            <a:pPr algn="ctr"/>
            <a:r>
              <a:rPr lang="es-ES" sz="1050" b="1" dirty="0" err="1">
                <a:latin typeface="Arial Narrow" panose="020B0606020202030204" pitchFamily="34" charset="0"/>
              </a:rPr>
              <a:t>Family</a:t>
            </a:r>
            <a:r>
              <a:rPr lang="es-ES" sz="1050" b="1" dirty="0">
                <a:latin typeface="Arial Narrow" panose="020B0606020202030204" pitchFamily="34" charset="0"/>
              </a:rPr>
              <a:t> and </a:t>
            </a:r>
            <a:r>
              <a:rPr lang="es-ES" sz="1050" b="1" dirty="0" err="1">
                <a:latin typeface="Arial Narrow" panose="020B0606020202030204" pitchFamily="34" charset="0"/>
              </a:rPr>
              <a:t>relationships</a:t>
            </a:r>
            <a:endParaRPr lang="es-ES" sz="1050" b="1" dirty="0">
              <a:latin typeface="Arial Narrow" panose="020B0606020202030204" pitchFamily="34" charset="0"/>
            </a:endParaRPr>
          </a:p>
        </p:txBody>
      </p:sp>
      <p:sp>
        <p:nvSpPr>
          <p:cNvPr id="142" name="Rectángulo redondeado 141"/>
          <p:cNvSpPr/>
          <p:nvPr/>
        </p:nvSpPr>
        <p:spPr>
          <a:xfrm>
            <a:off x="1873186" y="1199673"/>
            <a:ext cx="1383522" cy="2360706"/>
          </a:xfrm>
          <a:prstGeom prst="roundRect">
            <a:avLst>
              <a:gd name="adj" fmla="val 2381"/>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latin typeface="Arial Narrow" panose="020B0606020202030204" pitchFamily="34" charset="0"/>
            </a:endParaRPr>
          </a:p>
        </p:txBody>
      </p:sp>
      <p:sp>
        <p:nvSpPr>
          <p:cNvPr id="143" name="CuadroTexto 142"/>
          <p:cNvSpPr txBox="1"/>
          <p:nvPr/>
        </p:nvSpPr>
        <p:spPr>
          <a:xfrm>
            <a:off x="1801658" y="3237254"/>
            <a:ext cx="1538361" cy="253916"/>
          </a:xfrm>
          <a:prstGeom prst="rect">
            <a:avLst/>
          </a:prstGeom>
          <a:noFill/>
        </p:spPr>
        <p:txBody>
          <a:bodyPr wrap="square" rtlCol="0">
            <a:spAutoFit/>
          </a:bodyPr>
          <a:lstStyle/>
          <a:p>
            <a:pPr algn="ctr"/>
            <a:r>
              <a:rPr lang="es-ES" sz="1050" b="1" dirty="0" err="1">
                <a:latin typeface="Arial Narrow" panose="020B0606020202030204" pitchFamily="34" charset="0"/>
              </a:rPr>
              <a:t>Fiction</a:t>
            </a:r>
            <a:r>
              <a:rPr lang="es-ES" sz="1050" b="1" dirty="0">
                <a:latin typeface="Arial Narrow" panose="020B0606020202030204" pitchFamily="34" charset="0"/>
              </a:rPr>
              <a:t>/</a:t>
            </a:r>
            <a:r>
              <a:rPr lang="es-ES" sz="1050" b="1" dirty="0" err="1">
                <a:latin typeface="Arial Narrow" panose="020B0606020202030204" pitchFamily="34" charset="0"/>
              </a:rPr>
              <a:t>Juvenile</a:t>
            </a:r>
            <a:r>
              <a:rPr lang="es-ES" sz="1050" b="1" dirty="0">
                <a:latin typeface="Arial Narrow" panose="020B0606020202030204" pitchFamily="34" charset="0"/>
              </a:rPr>
              <a:t> </a:t>
            </a:r>
            <a:r>
              <a:rPr lang="es-ES" sz="1050" b="1" dirty="0" err="1">
                <a:latin typeface="Arial Narrow" panose="020B0606020202030204" pitchFamily="34" charset="0"/>
              </a:rPr>
              <a:t>Fiction</a:t>
            </a:r>
            <a:endParaRPr lang="es-ES" sz="1050" b="1" dirty="0">
              <a:latin typeface="Arial Narrow" panose="020B0606020202030204" pitchFamily="34" charset="0"/>
            </a:endParaRPr>
          </a:p>
        </p:txBody>
      </p:sp>
      <p:sp>
        <p:nvSpPr>
          <p:cNvPr id="144" name="Rectángulo redondeado 143"/>
          <p:cNvSpPr/>
          <p:nvPr/>
        </p:nvSpPr>
        <p:spPr>
          <a:xfrm>
            <a:off x="276469" y="1199673"/>
            <a:ext cx="1003765" cy="2360706"/>
          </a:xfrm>
          <a:prstGeom prst="roundRect">
            <a:avLst>
              <a:gd name="adj" fmla="val 2381"/>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latin typeface="Arial Narrow" panose="020B0606020202030204" pitchFamily="34" charset="0"/>
            </a:endParaRPr>
          </a:p>
        </p:txBody>
      </p:sp>
      <p:sp>
        <p:nvSpPr>
          <p:cNvPr id="67" name="TextBox 66"/>
          <p:cNvSpPr txBox="1"/>
          <p:nvPr/>
        </p:nvSpPr>
        <p:spPr>
          <a:xfrm>
            <a:off x="8302203" y="3237254"/>
            <a:ext cx="626877" cy="253916"/>
          </a:xfrm>
          <a:prstGeom prst="rect">
            <a:avLst/>
          </a:prstGeom>
          <a:noFill/>
        </p:spPr>
        <p:txBody>
          <a:bodyPr wrap="square" rtlCol="0">
            <a:spAutoFit/>
          </a:bodyPr>
          <a:lstStyle/>
          <a:p>
            <a:pPr algn="ctr"/>
            <a:r>
              <a:rPr lang="en-GB" sz="1050" b="1" dirty="0">
                <a:latin typeface="Arial Narrow" panose="020B0606020202030204" pitchFamily="34" charset="0"/>
              </a:rPr>
              <a:t>Religion</a:t>
            </a:r>
          </a:p>
        </p:txBody>
      </p:sp>
      <p:sp>
        <p:nvSpPr>
          <p:cNvPr id="69" name="TextBox 68"/>
          <p:cNvSpPr txBox="1"/>
          <p:nvPr/>
        </p:nvSpPr>
        <p:spPr>
          <a:xfrm>
            <a:off x="6410429" y="3237254"/>
            <a:ext cx="675966" cy="253916"/>
          </a:xfrm>
          <a:prstGeom prst="rect">
            <a:avLst/>
          </a:prstGeom>
          <a:noFill/>
        </p:spPr>
        <p:txBody>
          <a:bodyPr wrap="square" rtlCol="0">
            <a:spAutoFit/>
          </a:bodyPr>
          <a:lstStyle/>
          <a:p>
            <a:r>
              <a:rPr lang="en-GB" sz="1050" b="1" dirty="0">
                <a:latin typeface="Arial Narrow" panose="020B0606020202030204" pitchFamily="34" charset="0"/>
              </a:rPr>
              <a:t>Science</a:t>
            </a:r>
          </a:p>
        </p:txBody>
      </p:sp>
      <p:sp>
        <p:nvSpPr>
          <p:cNvPr id="70" name="TextBox 69"/>
          <p:cNvSpPr txBox="1"/>
          <p:nvPr/>
        </p:nvSpPr>
        <p:spPr>
          <a:xfrm>
            <a:off x="7028056" y="3237254"/>
            <a:ext cx="579248" cy="253916"/>
          </a:xfrm>
          <a:prstGeom prst="rect">
            <a:avLst/>
          </a:prstGeom>
          <a:noFill/>
        </p:spPr>
        <p:txBody>
          <a:bodyPr wrap="square" rtlCol="0">
            <a:spAutoFit/>
          </a:bodyPr>
          <a:lstStyle/>
          <a:p>
            <a:pPr algn="ctr"/>
            <a:r>
              <a:rPr lang="en-GB" sz="1050" b="1" dirty="0">
                <a:latin typeface="Arial Narrow" panose="020B0606020202030204" pitchFamily="34" charset="0"/>
              </a:rPr>
              <a:t>History</a:t>
            </a:r>
          </a:p>
        </p:txBody>
      </p:sp>
      <p:sp>
        <p:nvSpPr>
          <p:cNvPr id="71" name="TextBox 70"/>
          <p:cNvSpPr txBox="1"/>
          <p:nvPr/>
        </p:nvSpPr>
        <p:spPr>
          <a:xfrm>
            <a:off x="7595777" y="3156463"/>
            <a:ext cx="744330" cy="415498"/>
          </a:xfrm>
          <a:prstGeom prst="rect">
            <a:avLst/>
          </a:prstGeom>
          <a:noFill/>
        </p:spPr>
        <p:txBody>
          <a:bodyPr wrap="square" rtlCol="0">
            <a:spAutoFit/>
          </a:bodyPr>
          <a:lstStyle/>
          <a:p>
            <a:pPr algn="ctr"/>
            <a:r>
              <a:rPr lang="en-GB" sz="1050" b="1" dirty="0" err="1" smtClean="0">
                <a:latin typeface="Arial Narrow" panose="020B0606020202030204" pitchFamily="34" charset="0"/>
              </a:rPr>
              <a:t>LanguageStudy</a:t>
            </a:r>
            <a:endParaRPr lang="en-GB" sz="1050" b="1" dirty="0">
              <a:latin typeface="Arial Narrow" panose="020B0606020202030204" pitchFamily="34" charset="0"/>
            </a:endParaRPr>
          </a:p>
        </p:txBody>
      </p:sp>
      <p:sp>
        <p:nvSpPr>
          <p:cNvPr id="72" name="TextBox 71"/>
          <p:cNvSpPr txBox="1"/>
          <p:nvPr/>
        </p:nvSpPr>
        <p:spPr>
          <a:xfrm>
            <a:off x="4552910" y="3243458"/>
            <a:ext cx="1079877" cy="253916"/>
          </a:xfrm>
          <a:prstGeom prst="rect">
            <a:avLst/>
          </a:prstGeom>
          <a:noFill/>
        </p:spPr>
        <p:txBody>
          <a:bodyPr wrap="square" rtlCol="0">
            <a:spAutoFit/>
          </a:bodyPr>
          <a:lstStyle/>
          <a:p>
            <a:pPr algn="ctr"/>
            <a:r>
              <a:rPr lang="en-GB" sz="1050" b="1" dirty="0">
                <a:latin typeface="Arial Narrow" panose="020B0606020202030204" pitchFamily="34" charset="0"/>
              </a:rPr>
              <a:t>Erotic Literature</a:t>
            </a:r>
          </a:p>
        </p:txBody>
      </p:sp>
      <p:sp>
        <p:nvSpPr>
          <p:cNvPr id="73" name="TextBox 72"/>
          <p:cNvSpPr txBox="1"/>
          <p:nvPr/>
        </p:nvSpPr>
        <p:spPr>
          <a:xfrm>
            <a:off x="5793965" y="3156463"/>
            <a:ext cx="587076" cy="415498"/>
          </a:xfrm>
          <a:prstGeom prst="rect">
            <a:avLst/>
          </a:prstGeom>
          <a:noFill/>
        </p:spPr>
        <p:txBody>
          <a:bodyPr wrap="square" rtlCol="0">
            <a:spAutoFit/>
          </a:bodyPr>
          <a:lstStyle/>
          <a:p>
            <a:pPr algn="ctr"/>
            <a:r>
              <a:rPr lang="en-GB" sz="1050" b="1" dirty="0">
                <a:latin typeface="Arial Narrow" panose="020B0606020202030204" pitchFamily="34" charset="0"/>
              </a:rPr>
              <a:t>Sex / Medical</a:t>
            </a:r>
          </a:p>
        </p:txBody>
      </p:sp>
      <p:sp>
        <p:nvSpPr>
          <p:cNvPr id="74" name="TextBox 73"/>
          <p:cNvSpPr txBox="1"/>
          <p:nvPr/>
        </p:nvSpPr>
        <p:spPr>
          <a:xfrm>
            <a:off x="301086" y="3156463"/>
            <a:ext cx="946325" cy="415498"/>
          </a:xfrm>
          <a:prstGeom prst="rect">
            <a:avLst/>
          </a:prstGeom>
          <a:noFill/>
        </p:spPr>
        <p:txBody>
          <a:bodyPr wrap="square" rtlCol="0">
            <a:spAutoFit/>
          </a:bodyPr>
          <a:lstStyle/>
          <a:p>
            <a:pPr algn="ctr"/>
            <a:r>
              <a:rPr lang="en-GB" sz="1050" b="1" dirty="0">
                <a:latin typeface="Arial Narrow" panose="020B0606020202030204" pitchFamily="34" charset="0"/>
              </a:rPr>
              <a:t>English Literature</a:t>
            </a:r>
          </a:p>
        </p:txBody>
      </p:sp>
      <p:sp>
        <p:nvSpPr>
          <p:cNvPr id="75" name="TextBox 74"/>
          <p:cNvSpPr txBox="1"/>
          <p:nvPr/>
        </p:nvSpPr>
        <p:spPr>
          <a:xfrm>
            <a:off x="1294094" y="3156463"/>
            <a:ext cx="564058" cy="415498"/>
          </a:xfrm>
          <a:prstGeom prst="rect">
            <a:avLst/>
          </a:prstGeom>
          <a:noFill/>
        </p:spPr>
        <p:txBody>
          <a:bodyPr wrap="square" rtlCol="0">
            <a:spAutoFit/>
          </a:bodyPr>
          <a:lstStyle/>
          <a:p>
            <a:pPr algn="ctr"/>
            <a:r>
              <a:rPr lang="en-GB" sz="1050" b="1" dirty="0">
                <a:latin typeface="Arial Narrow" panose="020B0606020202030204" pitchFamily="34" charset="0"/>
              </a:rPr>
              <a:t>African </a:t>
            </a:r>
          </a:p>
          <a:p>
            <a:pPr algn="ctr"/>
            <a:r>
              <a:rPr lang="en-GB" sz="1050" b="1" dirty="0" err="1">
                <a:latin typeface="Arial Narrow" panose="020B0606020202030204" pitchFamily="34" charset="0"/>
              </a:rPr>
              <a:t>Liter</a:t>
            </a:r>
            <a:r>
              <a:rPr lang="en-GB" sz="1050" b="1" dirty="0">
                <a:latin typeface="Arial Narrow" panose="020B0606020202030204" pitchFamily="34" charset="0"/>
              </a:rPr>
              <a:t>.</a:t>
            </a:r>
          </a:p>
        </p:txBody>
      </p:sp>
      <p:sp>
        <p:nvSpPr>
          <p:cNvPr id="78" name="Rectángulo redondeado 77"/>
          <p:cNvSpPr/>
          <p:nvPr/>
        </p:nvSpPr>
        <p:spPr>
          <a:xfrm>
            <a:off x="5817665" y="1194230"/>
            <a:ext cx="534152" cy="2360706"/>
          </a:xfrm>
          <a:prstGeom prst="roundRect">
            <a:avLst>
              <a:gd name="adj" fmla="val 2381"/>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latin typeface="Arial Narrow" panose="020B0606020202030204" pitchFamily="34" charset="0"/>
            </a:endParaRPr>
          </a:p>
        </p:txBody>
      </p:sp>
      <p:sp>
        <p:nvSpPr>
          <p:cNvPr id="79" name="Rectángulo redondeado 78"/>
          <p:cNvSpPr/>
          <p:nvPr/>
        </p:nvSpPr>
        <p:spPr>
          <a:xfrm>
            <a:off x="7023898" y="1197440"/>
            <a:ext cx="587982" cy="2360706"/>
          </a:xfrm>
          <a:prstGeom prst="roundRect">
            <a:avLst>
              <a:gd name="adj" fmla="val 2381"/>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latin typeface="Arial Narrow" panose="020B0606020202030204" pitchFamily="34" charset="0"/>
            </a:endParaRPr>
          </a:p>
        </p:txBody>
      </p:sp>
      <p:sp>
        <p:nvSpPr>
          <p:cNvPr id="80" name="Rectángulo redondeado 79"/>
          <p:cNvSpPr/>
          <p:nvPr/>
        </p:nvSpPr>
        <p:spPr>
          <a:xfrm>
            <a:off x="1333423" y="1197440"/>
            <a:ext cx="482592" cy="2360706"/>
          </a:xfrm>
          <a:prstGeom prst="roundRect">
            <a:avLst>
              <a:gd name="adj" fmla="val 2381"/>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latin typeface="Arial Narrow" panose="020B0606020202030204" pitchFamily="34" charset="0"/>
            </a:endParaRPr>
          </a:p>
        </p:txBody>
      </p:sp>
      <p:sp>
        <p:nvSpPr>
          <p:cNvPr id="76" name="Rectángulo 75"/>
          <p:cNvSpPr/>
          <p:nvPr/>
        </p:nvSpPr>
        <p:spPr>
          <a:xfrm>
            <a:off x="187240" y="255026"/>
            <a:ext cx="5724516" cy="523220"/>
          </a:xfrm>
          <a:prstGeom prst="rect">
            <a:avLst/>
          </a:prstGeom>
        </p:spPr>
        <p:txBody>
          <a:bodyPr wrap="none">
            <a:spAutoFit/>
          </a:bodyPr>
          <a:lstStyle/>
          <a:p>
            <a:r>
              <a:rPr lang="es-ES" sz="2800" b="1" dirty="0" smtClean="0">
                <a:solidFill>
                  <a:schemeClr val="tx2"/>
                </a:solidFill>
                <a:latin typeface="Arial Narrow" panose="020B0606020202030204" pitchFamily="34" charset="0"/>
              </a:rPr>
              <a:t>NMF Complete Train Google </a:t>
            </a:r>
            <a:r>
              <a:rPr lang="es-ES" sz="2800" b="1" dirty="0" err="1" smtClean="0">
                <a:solidFill>
                  <a:schemeClr val="tx2"/>
                </a:solidFill>
                <a:latin typeface="Arial Narrow" panose="020B0606020202030204" pitchFamily="34" charset="0"/>
              </a:rPr>
              <a:t>Categories</a:t>
            </a:r>
            <a:endParaRPr lang="es-ES" sz="2800" b="1" dirty="0">
              <a:solidFill>
                <a:schemeClr val="tx2"/>
              </a:solidFill>
              <a:latin typeface="Arial Narrow" panose="020B0606020202030204" pitchFamily="34" charset="0"/>
            </a:endParaRPr>
          </a:p>
        </p:txBody>
      </p:sp>
      <p:sp>
        <p:nvSpPr>
          <p:cNvPr id="82" name="Rectángulo 81"/>
          <p:cNvSpPr/>
          <p:nvPr/>
        </p:nvSpPr>
        <p:spPr>
          <a:xfrm>
            <a:off x="519119" y="3831042"/>
            <a:ext cx="1545423" cy="276999"/>
          </a:xfrm>
          <a:prstGeom prst="rect">
            <a:avLst/>
          </a:prstGeom>
        </p:spPr>
        <p:txBody>
          <a:bodyPr wrap="none">
            <a:spAutoFit/>
          </a:bodyPr>
          <a:lstStyle/>
          <a:p>
            <a:r>
              <a:rPr lang="es-ES" sz="1200" b="1" dirty="0" err="1" smtClean="0">
                <a:latin typeface="Arial Narrow" panose="020B0606020202030204" pitchFamily="34" charset="0"/>
              </a:rPr>
              <a:t>Searches</a:t>
            </a:r>
            <a:r>
              <a:rPr lang="es-ES" sz="1200" b="1" dirty="0" smtClean="0">
                <a:latin typeface="Arial Narrow" panose="020B0606020202030204" pitchFamily="34" charset="0"/>
              </a:rPr>
              <a:t> Top 15 </a:t>
            </a:r>
            <a:r>
              <a:rPr lang="es-ES" sz="1200" b="1" dirty="0" err="1" smtClean="0">
                <a:latin typeface="Arial Narrow" panose="020B0606020202030204" pitchFamily="34" charset="0"/>
              </a:rPr>
              <a:t>Titles</a:t>
            </a:r>
            <a:endParaRPr lang="es-ES" sz="1200" b="1" dirty="0">
              <a:latin typeface="Arial Narrow" panose="020B0606020202030204" pitchFamily="34" charset="0"/>
            </a:endParaRPr>
          </a:p>
        </p:txBody>
      </p:sp>
      <p:sp>
        <p:nvSpPr>
          <p:cNvPr id="83" name="Rectángulo 82"/>
          <p:cNvSpPr/>
          <p:nvPr/>
        </p:nvSpPr>
        <p:spPr>
          <a:xfrm>
            <a:off x="3314710" y="3831042"/>
            <a:ext cx="2779225" cy="276999"/>
          </a:xfrm>
          <a:prstGeom prst="rect">
            <a:avLst/>
          </a:prstGeom>
        </p:spPr>
        <p:txBody>
          <a:bodyPr wrap="square">
            <a:spAutoFit/>
          </a:bodyPr>
          <a:lstStyle/>
          <a:p>
            <a:r>
              <a:rPr lang="es-ES" sz="1200" b="1" dirty="0" err="1" smtClean="0">
                <a:latin typeface="Arial Narrow" panose="020B0606020202030204" pitchFamily="34" charset="0"/>
              </a:rPr>
              <a:t>Searches</a:t>
            </a:r>
            <a:r>
              <a:rPr lang="es-ES" sz="1200" b="1" dirty="0" smtClean="0">
                <a:latin typeface="Arial Narrow" panose="020B0606020202030204" pitchFamily="34" charset="0"/>
              </a:rPr>
              <a:t> Top 15 Google </a:t>
            </a:r>
            <a:r>
              <a:rPr lang="es-ES" sz="1200" b="1" dirty="0" err="1" smtClean="0">
                <a:latin typeface="Arial Narrow" panose="020B0606020202030204" pitchFamily="34" charset="0"/>
              </a:rPr>
              <a:t>Categories</a:t>
            </a:r>
            <a:endParaRPr lang="es-ES" sz="1200" b="1" dirty="0">
              <a:latin typeface="Arial Narrow" panose="020B0606020202030204" pitchFamily="34" charset="0"/>
            </a:endParaRPr>
          </a:p>
        </p:txBody>
      </p:sp>
      <p:graphicFrame>
        <p:nvGraphicFramePr>
          <p:cNvPr id="84" name="Table 7"/>
          <p:cNvGraphicFramePr>
            <a:graphicFrameLocks noGrp="1"/>
          </p:cNvGraphicFramePr>
          <p:nvPr>
            <p:extLst>
              <p:ext uri="{D42A27DB-BD31-4B8C-83A1-F6EECF244321}">
                <p14:modId xmlns:p14="http://schemas.microsoft.com/office/powerpoint/2010/main" val="3808729278"/>
              </p:ext>
            </p:extLst>
          </p:nvPr>
        </p:nvGraphicFramePr>
        <p:xfrm>
          <a:off x="6262733" y="4262451"/>
          <a:ext cx="2557739" cy="1668304"/>
        </p:xfrm>
        <a:graphic>
          <a:graphicData uri="http://schemas.openxmlformats.org/drawingml/2006/table">
            <a:tbl>
              <a:tblPr firstRow="1" bandRow="1">
                <a:tableStyleId>{7E9639D4-E3E2-4D34-9284-5A2195B3D0D7}</a:tableStyleId>
              </a:tblPr>
              <a:tblGrid>
                <a:gridCol w="1292384"/>
                <a:gridCol w="1265355"/>
              </a:tblGrid>
              <a:tr h="203373">
                <a:tc>
                  <a:txBody>
                    <a:bodyPr/>
                    <a:lstStyle/>
                    <a:p>
                      <a:r>
                        <a:rPr lang="en-GB" sz="900" dirty="0" smtClean="0">
                          <a:solidFill>
                            <a:schemeClr val="tx1"/>
                          </a:solidFill>
                          <a:latin typeface="Arial Narrow" panose="020B0606020202030204" pitchFamily="34" charset="0"/>
                          <a:cs typeface="Arial" panose="020B0604020202020204" pitchFamily="34" charset="0"/>
                        </a:rPr>
                        <a:t>Recurrent</a:t>
                      </a:r>
                      <a:r>
                        <a:rPr lang="en-GB" sz="900" baseline="0" dirty="0" smtClean="0">
                          <a:solidFill>
                            <a:schemeClr val="tx1"/>
                          </a:solidFill>
                          <a:latin typeface="Arial Narrow" panose="020B0606020202030204" pitchFamily="34" charset="0"/>
                          <a:cs typeface="Arial" panose="020B0604020202020204" pitchFamily="34" charset="0"/>
                        </a:rPr>
                        <a:t> Titles</a:t>
                      </a:r>
                      <a:endParaRPr lang="en-GB" sz="900" dirty="0">
                        <a:solidFill>
                          <a:schemeClr val="tx1"/>
                        </a:solidFill>
                        <a:latin typeface="Arial Narrow" panose="020B0606020202030204" pitchFamily="34" charset="0"/>
                        <a:cs typeface="Arial" panose="020B0604020202020204" pitchFamily="34" charset="0"/>
                      </a:endParaRPr>
                    </a:p>
                  </a:txBody>
                  <a:tcPr marL="68580" marR="68580" marT="34290" marB="34290">
                    <a:lnL w="9525" cap="flat" cmpd="sng" algn="ctr">
                      <a:noFill/>
                      <a:prstDash val="solid"/>
                    </a:lnL>
                    <a:lnR>
                      <a:noFill/>
                    </a:lnR>
                    <a:lnT w="9525" cap="flat"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900" dirty="0" smtClean="0">
                          <a:solidFill>
                            <a:schemeClr val="tx1"/>
                          </a:solidFill>
                          <a:latin typeface="Arial Narrow" panose="020B0606020202030204" pitchFamily="34" charset="0"/>
                          <a:cs typeface="Arial" panose="020B0604020202020204" pitchFamily="34" charset="0"/>
                        </a:rPr>
                        <a:t>Google Category</a:t>
                      </a:r>
                      <a:endParaRPr lang="en-GB" sz="900" dirty="0">
                        <a:solidFill>
                          <a:schemeClr val="tx1"/>
                        </a:solidFill>
                        <a:latin typeface="Arial Narrow" panose="020B0606020202030204" pitchFamily="34" charset="0"/>
                        <a:cs typeface="Arial" panose="020B0604020202020204" pitchFamily="34" charset="0"/>
                      </a:endParaRPr>
                    </a:p>
                  </a:txBody>
                  <a:tcPr marL="68580" marR="68580" marT="34290" marB="34290">
                    <a:lnL>
                      <a:noFill/>
                    </a:lnL>
                    <a:lnR w="9525" cap="flat" cmpd="sng" algn="ctr">
                      <a:noFill/>
                      <a:prstDash val="solid"/>
                    </a:lnR>
                    <a:lnT w="9525" cap="flat"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28124">
                <a:tc>
                  <a:txBody>
                    <a:bodyPr/>
                    <a:lstStyle/>
                    <a:p>
                      <a:r>
                        <a:rPr lang="en-GB" sz="900" dirty="0" smtClean="0">
                          <a:latin typeface="Arial Narrow" panose="020B0606020202030204" pitchFamily="34" charset="0"/>
                          <a:cs typeface="Arial" panose="020B0604020202020204" pitchFamily="34" charset="0"/>
                        </a:rPr>
                        <a:t>Picture of Dorian </a:t>
                      </a:r>
                      <a:r>
                        <a:rPr lang="en-GB" sz="900" dirty="0" err="1" smtClean="0">
                          <a:latin typeface="Arial Narrow" panose="020B0606020202030204" pitchFamily="34" charset="0"/>
                          <a:cs typeface="Arial" panose="020B0604020202020204" pitchFamily="34" charset="0"/>
                        </a:rPr>
                        <a:t>Gray</a:t>
                      </a:r>
                      <a:endParaRPr lang="en-GB" sz="900" dirty="0">
                        <a:latin typeface="Arial Narrow" panose="020B0606020202030204" pitchFamily="34" charset="0"/>
                        <a:cs typeface="Arial" panose="020B0604020202020204" pitchFamily="34" charset="0"/>
                      </a:endParaRPr>
                    </a:p>
                  </a:txBody>
                  <a:tcPr marL="68580" marR="68580" marT="34290" marB="34290">
                    <a:lnL w="9525" cap="flat" cmpd="sng" algn="ctr">
                      <a:noFill/>
                      <a:prstDash val="soli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900" dirty="0" smtClean="0">
                          <a:latin typeface="Arial Narrow" panose="020B0606020202030204" pitchFamily="34" charset="0"/>
                          <a:cs typeface="Arial" panose="020B0604020202020204" pitchFamily="34" charset="0"/>
                        </a:rPr>
                        <a:t>Juvenile Fiction</a:t>
                      </a:r>
                      <a:endParaRPr lang="en-GB" sz="900" dirty="0">
                        <a:latin typeface="Arial Narrow" panose="020B0606020202030204" pitchFamily="34" charset="0"/>
                        <a:cs typeface="Arial" panose="020B0604020202020204" pitchFamily="34" charset="0"/>
                      </a:endParaRPr>
                    </a:p>
                  </a:txBody>
                  <a:tcPr marL="68580" marR="68580" marT="34290" marB="34290">
                    <a:lnL>
                      <a:noFill/>
                    </a:lnL>
                    <a:lnR w="9525" cap="flat" cmpd="sng" algn="ctr">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03373">
                <a:tc>
                  <a:txBody>
                    <a:bodyPr/>
                    <a:lstStyle/>
                    <a:p>
                      <a:r>
                        <a:rPr lang="en-GB" sz="900" dirty="0" smtClean="0">
                          <a:latin typeface="Arial Narrow" panose="020B0606020202030204" pitchFamily="34" charset="0"/>
                          <a:cs typeface="Arial" panose="020B0604020202020204" pitchFamily="34" charset="0"/>
                        </a:rPr>
                        <a:t>Harry Potter</a:t>
                      </a:r>
                      <a:endParaRPr lang="en-GB" sz="900" dirty="0">
                        <a:latin typeface="Arial Narrow" panose="020B0606020202030204" pitchFamily="34" charset="0"/>
                        <a:cs typeface="Arial" panose="020B0604020202020204" pitchFamily="34" charset="0"/>
                      </a:endParaRPr>
                    </a:p>
                  </a:txBody>
                  <a:tcPr marL="68580" marR="68580" marT="34290" marB="34290">
                    <a:lnL w="9525" cap="flat" cmpd="sng" algn="ctr">
                      <a:noFill/>
                      <a:prstDash val="soli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900" dirty="0" smtClean="0">
                          <a:latin typeface="Arial Narrow" panose="020B0606020202030204" pitchFamily="34" charset="0"/>
                          <a:cs typeface="Arial" panose="020B0604020202020204" pitchFamily="34" charset="0"/>
                        </a:rPr>
                        <a:t>Juvenile Fiction</a:t>
                      </a:r>
                      <a:endParaRPr lang="en-GB" sz="900" dirty="0">
                        <a:latin typeface="Arial Narrow" panose="020B0606020202030204" pitchFamily="34" charset="0"/>
                        <a:cs typeface="Arial" panose="020B0604020202020204" pitchFamily="34" charset="0"/>
                      </a:endParaRPr>
                    </a:p>
                  </a:txBody>
                  <a:tcPr marL="68580" marR="68580" marT="34290" marB="34290">
                    <a:lnL>
                      <a:noFill/>
                    </a:lnL>
                    <a:lnR w="9525" cap="flat" cmpd="sng" algn="ctr">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03373">
                <a:tc>
                  <a:txBody>
                    <a:bodyPr/>
                    <a:lstStyle/>
                    <a:p>
                      <a:r>
                        <a:rPr lang="en-GB" sz="900" dirty="0" smtClean="0">
                          <a:latin typeface="Arial Narrow" panose="020B0606020202030204" pitchFamily="34" charset="0"/>
                          <a:cs typeface="Arial" panose="020B0604020202020204" pitchFamily="34" charset="0"/>
                        </a:rPr>
                        <a:t>Fifty Shades</a:t>
                      </a:r>
                      <a:endParaRPr lang="en-GB" sz="900" dirty="0">
                        <a:latin typeface="Arial Narrow" panose="020B0606020202030204" pitchFamily="34" charset="0"/>
                        <a:cs typeface="Arial" panose="020B0604020202020204" pitchFamily="34" charset="0"/>
                      </a:endParaRPr>
                    </a:p>
                  </a:txBody>
                  <a:tcPr marL="68580" marR="68580" marT="34290" marB="34290">
                    <a:lnL w="9525" cap="flat" cmpd="sng" algn="ctr">
                      <a:noFill/>
                      <a:prstDash val="soli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900" dirty="0" smtClean="0">
                          <a:latin typeface="Arial Narrow" panose="020B0606020202030204" pitchFamily="34" charset="0"/>
                          <a:cs typeface="Arial" panose="020B0604020202020204" pitchFamily="34" charset="0"/>
                        </a:rPr>
                        <a:t>Fiction</a:t>
                      </a:r>
                      <a:endParaRPr lang="en-GB" sz="900" dirty="0">
                        <a:latin typeface="Arial Narrow" panose="020B0606020202030204" pitchFamily="34" charset="0"/>
                        <a:cs typeface="Arial" panose="020B0604020202020204" pitchFamily="34" charset="0"/>
                      </a:endParaRPr>
                    </a:p>
                  </a:txBody>
                  <a:tcPr marL="68580" marR="68580" marT="34290" marB="34290">
                    <a:lnL>
                      <a:noFill/>
                    </a:lnL>
                    <a:lnR w="9525" cap="flat" cmpd="sng" algn="ctr">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03373">
                <a:tc>
                  <a:txBody>
                    <a:bodyPr/>
                    <a:lstStyle/>
                    <a:p>
                      <a:r>
                        <a:rPr lang="en-GB" sz="900" dirty="0" smtClean="0">
                          <a:latin typeface="Arial Narrow" panose="020B0606020202030204" pitchFamily="34" charset="0"/>
                          <a:cs typeface="Arial" panose="020B0604020202020204" pitchFamily="34" charset="0"/>
                        </a:rPr>
                        <a:t>Romeo and Julieta</a:t>
                      </a:r>
                      <a:endParaRPr lang="en-GB" sz="900" dirty="0">
                        <a:latin typeface="Arial Narrow" panose="020B0606020202030204" pitchFamily="34" charset="0"/>
                        <a:cs typeface="Arial" panose="020B0604020202020204" pitchFamily="34" charset="0"/>
                      </a:endParaRPr>
                    </a:p>
                  </a:txBody>
                  <a:tcPr marL="68580" marR="68580" marT="34290" marB="34290">
                    <a:lnL w="9525" cap="flat" cmpd="sng" algn="ctr">
                      <a:noFill/>
                      <a:prstDash val="soli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900" dirty="0" smtClean="0">
                          <a:latin typeface="Arial Narrow" panose="020B0606020202030204" pitchFamily="34" charset="0"/>
                          <a:cs typeface="Arial" panose="020B0604020202020204" pitchFamily="34" charset="0"/>
                        </a:rPr>
                        <a:t>Drama</a:t>
                      </a:r>
                      <a:endParaRPr lang="en-GB" sz="900" dirty="0">
                        <a:latin typeface="Arial Narrow" panose="020B0606020202030204" pitchFamily="34" charset="0"/>
                        <a:cs typeface="Arial" panose="020B0604020202020204" pitchFamily="34" charset="0"/>
                      </a:endParaRPr>
                    </a:p>
                  </a:txBody>
                  <a:tcPr marL="68580" marR="68580" marT="34290" marB="34290">
                    <a:lnL>
                      <a:noFill/>
                    </a:lnL>
                    <a:lnR w="9525" cap="flat" cmpd="sng" algn="ctr">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03373">
                <a:tc>
                  <a:txBody>
                    <a:bodyPr/>
                    <a:lstStyle/>
                    <a:p>
                      <a:r>
                        <a:rPr lang="en-GB" sz="900" dirty="0" smtClean="0">
                          <a:latin typeface="Arial Narrow" panose="020B0606020202030204" pitchFamily="34" charset="0"/>
                          <a:cs typeface="Arial" panose="020B0604020202020204" pitchFamily="34" charset="0"/>
                        </a:rPr>
                        <a:t>Twilight</a:t>
                      </a:r>
                      <a:endParaRPr lang="en-GB" sz="900" dirty="0">
                        <a:latin typeface="Arial Narrow" panose="020B0606020202030204" pitchFamily="34" charset="0"/>
                        <a:cs typeface="Arial" panose="020B0604020202020204" pitchFamily="34" charset="0"/>
                      </a:endParaRPr>
                    </a:p>
                  </a:txBody>
                  <a:tcPr marL="68580" marR="68580" marT="34290" marB="34290">
                    <a:lnL w="9525" cap="flat" cmpd="sng" algn="ctr">
                      <a:noFill/>
                      <a:prstDash val="soli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900" dirty="0" smtClean="0">
                          <a:latin typeface="Arial Narrow" panose="020B0606020202030204" pitchFamily="34" charset="0"/>
                          <a:cs typeface="Arial" panose="020B0604020202020204" pitchFamily="34" charset="0"/>
                        </a:rPr>
                        <a:t>Literacy Criticism</a:t>
                      </a:r>
                      <a:endParaRPr lang="en-GB" sz="900" dirty="0">
                        <a:latin typeface="Arial Narrow" panose="020B0606020202030204" pitchFamily="34" charset="0"/>
                        <a:cs typeface="Arial" panose="020B0604020202020204" pitchFamily="34" charset="0"/>
                      </a:endParaRPr>
                    </a:p>
                  </a:txBody>
                  <a:tcPr marL="68580" marR="68580" marT="34290" marB="34290">
                    <a:lnL>
                      <a:noFill/>
                    </a:lnL>
                    <a:lnR w="9525" cap="flat" cmpd="sng" algn="ctr">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03373">
                <a:tc>
                  <a:txBody>
                    <a:bodyPr/>
                    <a:lstStyle/>
                    <a:p>
                      <a:r>
                        <a:rPr lang="en-GB" sz="900" dirty="0" smtClean="0">
                          <a:latin typeface="Arial Narrow" panose="020B0606020202030204" pitchFamily="34" charset="0"/>
                          <a:cs typeface="Arial" panose="020B0604020202020204" pitchFamily="34" charset="0"/>
                        </a:rPr>
                        <a:t>Bible</a:t>
                      </a:r>
                      <a:endParaRPr lang="en-GB" sz="900" dirty="0">
                        <a:latin typeface="Arial Narrow" panose="020B0606020202030204" pitchFamily="34" charset="0"/>
                        <a:cs typeface="Arial" panose="020B0604020202020204" pitchFamily="34" charset="0"/>
                      </a:endParaRPr>
                    </a:p>
                  </a:txBody>
                  <a:tcPr marL="68580" marR="68580" marT="34290" marB="34290">
                    <a:lnL w="9525" cap="flat" cmpd="sng" algn="ctr">
                      <a:noFill/>
                      <a:prstDash val="solid"/>
                    </a:lnL>
                    <a:lnR>
                      <a:noFill/>
                    </a:lnR>
                    <a:lnT w="12700" cap="flat" cmpd="sng" algn="ctr">
                      <a:no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r>
                        <a:rPr lang="en-GB" sz="900" dirty="0" smtClean="0">
                          <a:latin typeface="Arial Narrow" panose="020B0606020202030204" pitchFamily="34" charset="0"/>
                          <a:cs typeface="Arial" panose="020B0604020202020204" pitchFamily="34" charset="0"/>
                        </a:rPr>
                        <a:t>Religion</a:t>
                      </a:r>
                      <a:endParaRPr lang="en-GB" sz="900" dirty="0">
                        <a:latin typeface="Arial Narrow" panose="020B0606020202030204" pitchFamily="34" charset="0"/>
                        <a:cs typeface="Arial" panose="020B0604020202020204" pitchFamily="34" charset="0"/>
                      </a:endParaRPr>
                    </a:p>
                  </a:txBody>
                  <a:tcPr marL="68580" marR="68580" marT="34290" marB="34290">
                    <a:lnL>
                      <a:noFill/>
                    </a:lnL>
                    <a:lnR w="9525" cap="flat" cmpd="sng" algn="ctr">
                      <a:noFill/>
                      <a:prstDash val="solid"/>
                    </a:lnR>
                    <a:lnT w="12700" cap="flat" cmpd="sng" algn="ctr">
                      <a:no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r>
              <a:tr h="203373">
                <a:tc>
                  <a:txBody>
                    <a:bodyPr/>
                    <a:lstStyle/>
                    <a:p>
                      <a:r>
                        <a:rPr lang="en-GB" sz="900" dirty="0" smtClean="0">
                          <a:latin typeface="Arial Narrow" panose="020B0606020202030204" pitchFamily="34" charset="0"/>
                          <a:cs typeface="Arial" panose="020B0604020202020204" pitchFamily="34" charset="0"/>
                        </a:rPr>
                        <a:t>Things</a:t>
                      </a:r>
                      <a:r>
                        <a:rPr lang="en-GB" sz="900" baseline="0" dirty="0" smtClean="0">
                          <a:latin typeface="Arial Narrow" panose="020B0606020202030204" pitchFamily="34" charset="0"/>
                          <a:cs typeface="Arial" panose="020B0604020202020204" pitchFamily="34" charset="0"/>
                        </a:rPr>
                        <a:t> Fall Apart</a:t>
                      </a:r>
                      <a:endParaRPr lang="en-GB" sz="900" dirty="0">
                        <a:latin typeface="Arial Narrow" panose="020B0606020202030204" pitchFamily="34" charset="0"/>
                        <a:cs typeface="Arial" panose="020B0604020202020204" pitchFamily="34" charset="0"/>
                      </a:endParaRPr>
                    </a:p>
                  </a:txBody>
                  <a:tcPr marL="68580" marR="68580" marT="34290" marB="34290">
                    <a:lnL w="9525" cap="flat" cmpd="sng" algn="ctr">
                      <a:noFill/>
                      <a:prstDash val="solid"/>
                    </a:lnL>
                    <a:lnR>
                      <a:noFill/>
                    </a:lnR>
                    <a:lnT w="12700" cap="flat" cmpd="sng" algn="ctr">
                      <a:no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r>
                        <a:rPr lang="en-GB" sz="900" dirty="0" smtClean="0">
                          <a:latin typeface="Arial Narrow" panose="020B0606020202030204" pitchFamily="34" charset="0"/>
                          <a:cs typeface="Arial" panose="020B0604020202020204" pitchFamily="34" charset="0"/>
                        </a:rPr>
                        <a:t>Social Science</a:t>
                      </a:r>
                      <a:endParaRPr lang="en-GB" sz="900" dirty="0">
                        <a:latin typeface="Arial Narrow" panose="020B0606020202030204" pitchFamily="34" charset="0"/>
                        <a:cs typeface="Arial" panose="020B0604020202020204" pitchFamily="34" charset="0"/>
                      </a:endParaRPr>
                    </a:p>
                  </a:txBody>
                  <a:tcPr marL="68580" marR="68580" marT="34290" marB="34290">
                    <a:lnL>
                      <a:noFill/>
                    </a:lnL>
                    <a:lnR w="9525" cap="flat" cmpd="sng" algn="ctr">
                      <a:noFill/>
                      <a:prstDash val="solid"/>
                    </a:lnR>
                    <a:lnT w="12700" cap="flat" cmpd="sng" algn="ctr">
                      <a:no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r>
            </a:tbl>
          </a:graphicData>
        </a:graphic>
      </p:graphicFrame>
      <p:sp>
        <p:nvSpPr>
          <p:cNvPr id="85" name="Rectángulo 84"/>
          <p:cNvSpPr/>
          <p:nvPr/>
        </p:nvSpPr>
        <p:spPr>
          <a:xfrm>
            <a:off x="6192312" y="3912560"/>
            <a:ext cx="2956336" cy="276999"/>
          </a:xfrm>
          <a:prstGeom prst="rect">
            <a:avLst/>
          </a:prstGeom>
        </p:spPr>
        <p:txBody>
          <a:bodyPr wrap="square">
            <a:spAutoFit/>
          </a:bodyPr>
          <a:lstStyle/>
          <a:p>
            <a:r>
              <a:rPr lang="es-ES" sz="1200" b="1" dirty="0" smtClean="0">
                <a:latin typeface="Arial Narrow" panose="020B0606020202030204" pitchFamily="34" charset="0"/>
              </a:rPr>
              <a:t>Google </a:t>
            </a:r>
            <a:r>
              <a:rPr lang="es-ES" sz="1200" b="1" dirty="0" err="1" smtClean="0">
                <a:latin typeface="Arial Narrow" panose="020B0606020202030204" pitchFamily="34" charset="0"/>
              </a:rPr>
              <a:t>Books</a:t>
            </a:r>
            <a:r>
              <a:rPr lang="es-ES" sz="1200" b="1" dirty="0" smtClean="0">
                <a:latin typeface="Arial Narrow" panose="020B0606020202030204" pitchFamily="34" charset="0"/>
              </a:rPr>
              <a:t> </a:t>
            </a:r>
            <a:r>
              <a:rPr lang="es-ES" sz="1200" b="1" dirty="0" err="1" smtClean="0">
                <a:latin typeface="Arial Narrow" panose="020B0606020202030204" pitchFamily="34" charset="0"/>
              </a:rPr>
              <a:t>example</a:t>
            </a:r>
            <a:r>
              <a:rPr lang="es-ES" sz="1200" b="1" dirty="0" smtClean="0">
                <a:latin typeface="Arial Narrow" panose="020B0606020202030204" pitchFamily="34" charset="0"/>
              </a:rPr>
              <a:t> </a:t>
            </a:r>
            <a:r>
              <a:rPr lang="es-ES" sz="1200" b="1" dirty="0" err="1" smtClean="0">
                <a:latin typeface="Arial Narrow" panose="020B0606020202030204" pitchFamily="34" charset="0"/>
              </a:rPr>
              <a:t>categories</a:t>
            </a:r>
            <a:endParaRPr lang="es-ES" sz="1200" b="1" dirty="0">
              <a:latin typeface="Arial Narrow" panose="020B0606020202030204" pitchFamily="34" charset="0"/>
            </a:endParaRPr>
          </a:p>
        </p:txBody>
      </p:sp>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9202" y="4108041"/>
            <a:ext cx="2732031" cy="2569410"/>
          </a:xfrm>
          <a:prstGeom prst="rect">
            <a:avLst/>
          </a:prstGeom>
        </p:spPr>
      </p:pic>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3023" y="4074238"/>
            <a:ext cx="2579106" cy="2724116"/>
          </a:xfrm>
          <a:prstGeom prst="rect">
            <a:avLst/>
          </a:prstGeom>
        </p:spPr>
      </p:pic>
      <p:sp>
        <p:nvSpPr>
          <p:cNvPr id="81" name="CuadroTexto 120"/>
          <p:cNvSpPr txBox="1"/>
          <p:nvPr/>
        </p:nvSpPr>
        <p:spPr>
          <a:xfrm>
            <a:off x="1268841" y="1246560"/>
            <a:ext cx="628921" cy="230832"/>
          </a:xfrm>
          <a:prstGeom prst="rect">
            <a:avLst/>
          </a:prstGeom>
          <a:noFill/>
        </p:spPr>
        <p:txBody>
          <a:bodyPr wrap="square" rtlCol="0">
            <a:spAutoFit/>
          </a:bodyPr>
          <a:lstStyle/>
          <a:p>
            <a:r>
              <a:rPr lang="es-ES" sz="900" b="1" dirty="0" err="1" smtClean="0">
                <a:latin typeface="Arial Narrow" panose="020B0606020202030204" pitchFamily="34" charset="0"/>
              </a:rPr>
              <a:t>Topic</a:t>
            </a:r>
            <a:r>
              <a:rPr lang="es-ES" sz="900" b="1" dirty="0" smtClean="0">
                <a:latin typeface="Arial Narrow" panose="020B0606020202030204" pitchFamily="34" charset="0"/>
              </a:rPr>
              <a:t> #6</a:t>
            </a:r>
            <a:endParaRPr lang="es-ES" sz="900" b="1" dirty="0">
              <a:latin typeface="Arial Narrow" panose="020B0606020202030204" pitchFamily="34" charset="0"/>
            </a:endParaRPr>
          </a:p>
        </p:txBody>
      </p:sp>
      <p:sp>
        <p:nvSpPr>
          <p:cNvPr id="86" name="CuadroTexto 120"/>
          <p:cNvSpPr txBox="1"/>
          <p:nvPr/>
        </p:nvSpPr>
        <p:spPr>
          <a:xfrm>
            <a:off x="1827277" y="1249845"/>
            <a:ext cx="628921" cy="230832"/>
          </a:xfrm>
          <a:prstGeom prst="rect">
            <a:avLst/>
          </a:prstGeom>
          <a:noFill/>
        </p:spPr>
        <p:txBody>
          <a:bodyPr wrap="square" rtlCol="0">
            <a:spAutoFit/>
          </a:bodyPr>
          <a:lstStyle/>
          <a:p>
            <a:r>
              <a:rPr lang="es-ES" sz="900" b="1" dirty="0" err="1" smtClean="0">
                <a:latin typeface="Arial Narrow" panose="020B0606020202030204" pitchFamily="34" charset="0"/>
              </a:rPr>
              <a:t>Topic</a:t>
            </a:r>
            <a:r>
              <a:rPr lang="es-ES" sz="900" b="1" dirty="0" smtClean="0">
                <a:latin typeface="Arial Narrow" panose="020B0606020202030204" pitchFamily="34" charset="0"/>
              </a:rPr>
              <a:t> #7</a:t>
            </a:r>
            <a:endParaRPr lang="es-ES" sz="900" b="1" dirty="0">
              <a:latin typeface="Arial Narrow" panose="020B0606020202030204" pitchFamily="34" charset="0"/>
            </a:endParaRPr>
          </a:p>
        </p:txBody>
      </p:sp>
    </p:spTree>
    <p:extLst>
      <p:ext uri="{BB962C8B-B14F-4D97-AF65-F5344CB8AC3E}">
        <p14:creationId xmlns:p14="http://schemas.microsoft.com/office/powerpoint/2010/main" val="4733114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07507" y="836712"/>
            <a:ext cx="8280921" cy="2492990"/>
          </a:xfrm>
          <a:prstGeom prst="rect">
            <a:avLst/>
          </a:prstGeom>
          <a:solidFill>
            <a:schemeClr val="bg1">
              <a:lumMod val="95000"/>
            </a:schemeClr>
          </a:solidFill>
        </p:spPr>
        <p:txBody>
          <a:bodyPr wrap="square">
            <a:spAutoFit/>
          </a:bodyPr>
          <a:lstStyle/>
          <a:p>
            <a:pPr marL="285750" indent="-285750">
              <a:spcAft>
                <a:spcPts val="1200"/>
              </a:spcAft>
              <a:buFont typeface="Arial" panose="020B0604020202020204" pitchFamily="34" charset="0"/>
              <a:buChar char="•"/>
            </a:pPr>
            <a:r>
              <a:rPr lang="en-US" dirty="0" smtClean="0">
                <a:latin typeface="Arial Narrow" panose="020B0606020202030204" pitchFamily="34" charset="0"/>
              </a:rPr>
              <a:t>Users use the open search field looking for specific titles or looking for literature related to a topic. Low searches with author names.</a:t>
            </a:r>
          </a:p>
          <a:p>
            <a:pPr marL="285750" indent="-285750">
              <a:spcAft>
                <a:spcPts val="1200"/>
              </a:spcAft>
              <a:buFont typeface="Arial" panose="020B0604020202020204" pitchFamily="34" charset="0"/>
              <a:buChar char="•"/>
            </a:pPr>
            <a:r>
              <a:rPr lang="en-US" dirty="0" smtClean="0">
                <a:latin typeface="Arial Narrow" panose="020B0606020202030204" pitchFamily="34" charset="0"/>
              </a:rPr>
              <a:t>High frequency titles searched need to be included if not in catalog: The Picture of Dorian Grey, The </a:t>
            </a:r>
            <a:r>
              <a:rPr lang="en-US" dirty="0">
                <a:latin typeface="Arial Narrow" panose="020B0606020202030204" pitchFamily="34" charset="0"/>
              </a:rPr>
              <a:t>B</a:t>
            </a:r>
            <a:r>
              <a:rPr lang="en-US" dirty="0" smtClean="0">
                <a:latin typeface="Arial Narrow" panose="020B0606020202030204" pitchFamily="34" charset="0"/>
              </a:rPr>
              <a:t>ible, Fifty Shades of Gray, Romeo and Julieta, Things fall Apart, Twilight and Harry Potter Series.</a:t>
            </a:r>
          </a:p>
          <a:p>
            <a:pPr marL="285750" indent="-285750">
              <a:spcAft>
                <a:spcPts val="1200"/>
              </a:spcAft>
              <a:buFont typeface="Arial" panose="020B0604020202020204" pitchFamily="34" charset="0"/>
              <a:buChar char="•"/>
            </a:pPr>
            <a:r>
              <a:rPr lang="en-US" dirty="0" smtClean="0">
                <a:latin typeface="Arial Narrow" panose="020B0606020202030204" pitchFamily="34" charset="0"/>
              </a:rPr>
              <a:t>Solve user ID instability in order to understand user profiles, searches and behavior.</a:t>
            </a:r>
          </a:p>
          <a:p>
            <a:pPr marL="285750" indent="-285750">
              <a:spcAft>
                <a:spcPts val="1200"/>
              </a:spcAft>
              <a:buFont typeface="Arial" panose="020B0604020202020204" pitchFamily="34" charset="0"/>
              <a:buChar char="•"/>
            </a:pPr>
            <a:r>
              <a:rPr lang="en-US" dirty="0" smtClean="0">
                <a:latin typeface="Arial Narrow" panose="020B0606020202030204" pitchFamily="34" charset="0"/>
              </a:rPr>
              <a:t>Create a country by country strategy in order to enhance libraries.</a:t>
            </a:r>
            <a:endParaRPr lang="en-US" dirty="0">
              <a:latin typeface="Arial Narrow" panose="020B0606020202030204" pitchFamily="34" charset="0"/>
            </a:endParaRPr>
          </a:p>
        </p:txBody>
      </p:sp>
      <p:sp>
        <p:nvSpPr>
          <p:cNvPr id="5" name="Rectángulo 4"/>
          <p:cNvSpPr/>
          <p:nvPr/>
        </p:nvSpPr>
        <p:spPr>
          <a:xfrm>
            <a:off x="425076" y="188640"/>
            <a:ext cx="6907404" cy="523220"/>
          </a:xfrm>
          <a:prstGeom prst="rect">
            <a:avLst/>
          </a:prstGeom>
        </p:spPr>
        <p:txBody>
          <a:bodyPr wrap="none">
            <a:spAutoFit/>
          </a:bodyPr>
          <a:lstStyle/>
          <a:p>
            <a:r>
              <a:rPr lang="es-ES" sz="2800" b="1" dirty="0" err="1" smtClean="0">
                <a:solidFill>
                  <a:schemeClr val="tx2"/>
                </a:solidFill>
                <a:latin typeface="Arial Narrow" panose="020B0606020202030204" pitchFamily="34" charset="0"/>
              </a:rPr>
              <a:t>Insights</a:t>
            </a:r>
            <a:r>
              <a:rPr lang="es-ES" sz="2800" b="1" dirty="0" smtClean="0">
                <a:solidFill>
                  <a:schemeClr val="tx2"/>
                </a:solidFill>
                <a:latin typeface="Arial Narrow" panose="020B0606020202030204" pitchFamily="34" charset="0"/>
              </a:rPr>
              <a:t> </a:t>
            </a:r>
            <a:r>
              <a:rPr lang="es-ES" sz="2800" b="1" dirty="0" err="1" smtClean="0">
                <a:solidFill>
                  <a:schemeClr val="tx2"/>
                </a:solidFill>
                <a:latin typeface="Arial Narrow" panose="020B0606020202030204" pitchFamily="34" charset="0"/>
              </a:rPr>
              <a:t>for</a:t>
            </a:r>
            <a:r>
              <a:rPr lang="es-ES" sz="2800" b="1" dirty="0" smtClean="0">
                <a:solidFill>
                  <a:schemeClr val="tx2"/>
                </a:solidFill>
                <a:latin typeface="Arial Narrow" panose="020B0606020202030204" pitchFamily="34" charset="0"/>
              </a:rPr>
              <a:t> </a:t>
            </a:r>
            <a:r>
              <a:rPr lang="es-ES" sz="2800" b="1" dirty="0" err="1" smtClean="0">
                <a:solidFill>
                  <a:schemeClr val="tx2"/>
                </a:solidFill>
                <a:latin typeface="Arial Narrow" panose="020B0606020202030204" pitchFamily="34" charset="0"/>
              </a:rPr>
              <a:t>Worldreader</a:t>
            </a:r>
            <a:r>
              <a:rPr lang="es-ES" sz="2800" b="1" dirty="0" smtClean="0">
                <a:solidFill>
                  <a:schemeClr val="tx2"/>
                </a:solidFill>
                <a:latin typeface="Arial Narrow" panose="020B0606020202030204" pitchFamily="34" charset="0"/>
              </a:rPr>
              <a:t> and </a:t>
            </a:r>
            <a:r>
              <a:rPr lang="es-ES" sz="2800" b="1" dirty="0" err="1">
                <a:solidFill>
                  <a:schemeClr val="tx2"/>
                </a:solidFill>
                <a:latin typeface="Arial Narrow" panose="020B0606020202030204" pitchFamily="34" charset="0"/>
              </a:rPr>
              <a:t>R</a:t>
            </a:r>
            <a:r>
              <a:rPr lang="es-ES" sz="2800" b="1" dirty="0" err="1" smtClean="0">
                <a:solidFill>
                  <a:schemeClr val="tx2"/>
                </a:solidFill>
                <a:latin typeface="Arial Narrow" panose="020B0606020202030204" pitchFamily="34" charset="0"/>
              </a:rPr>
              <a:t>ecommendations</a:t>
            </a:r>
            <a:endParaRPr lang="es-ES" sz="2800" b="1" dirty="0">
              <a:solidFill>
                <a:schemeClr val="tx2"/>
              </a:solidFill>
              <a:latin typeface="Arial Narrow" panose="020B0606020202030204" pitchFamily="34" charset="0"/>
            </a:endParaRPr>
          </a:p>
        </p:txBody>
      </p:sp>
    </p:spTree>
    <p:extLst>
      <p:ext uri="{BB962C8B-B14F-4D97-AF65-F5344CB8AC3E}">
        <p14:creationId xmlns:p14="http://schemas.microsoft.com/office/powerpoint/2010/main" val="35504650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25076" y="713080"/>
            <a:ext cx="8280921" cy="6155531"/>
          </a:xfrm>
          <a:prstGeom prst="rect">
            <a:avLst/>
          </a:prstGeom>
          <a:solidFill>
            <a:schemeClr val="bg1">
              <a:lumMod val="95000"/>
            </a:schemeClr>
          </a:solidFill>
        </p:spPr>
        <p:txBody>
          <a:bodyPr wrap="square">
            <a:spAutoFit/>
          </a:bodyPr>
          <a:lstStyle/>
          <a:p>
            <a:pPr marL="285750" indent="-285750">
              <a:spcAft>
                <a:spcPts val="1200"/>
              </a:spcAft>
              <a:buFont typeface="Arial" panose="020B0604020202020204" pitchFamily="34" charset="0"/>
              <a:buChar char="•"/>
            </a:pPr>
            <a:r>
              <a:rPr lang="en-US" dirty="0" smtClean="0">
                <a:latin typeface="Arial Narrow" panose="020B0606020202030204" pitchFamily="34" charset="0"/>
              </a:rPr>
              <a:t>LDA and NMF use </a:t>
            </a:r>
            <a:r>
              <a:rPr lang="en-US" dirty="0">
                <a:latin typeface="Arial Narrow" panose="020B0606020202030204" pitchFamily="34" charset="0"/>
              </a:rPr>
              <a:t>information about the word co-occurrences to extract the latent topics of the </a:t>
            </a:r>
            <a:r>
              <a:rPr lang="en-US" dirty="0" smtClean="0">
                <a:latin typeface="Arial Narrow" panose="020B0606020202030204" pitchFamily="34" charset="0"/>
              </a:rPr>
              <a:t>data. </a:t>
            </a:r>
            <a:r>
              <a:rPr lang="en-US" dirty="0">
                <a:latin typeface="Arial Narrow" panose="020B0606020202030204" pitchFamily="34" charset="0"/>
              </a:rPr>
              <a:t>For this reason, they promote the predictive capacity of the titles of the books </a:t>
            </a:r>
            <a:r>
              <a:rPr lang="en-US" dirty="0" smtClean="0">
                <a:latin typeface="Arial Narrow" panose="020B0606020202030204" pitchFamily="34" charset="0"/>
              </a:rPr>
              <a:t>in </a:t>
            </a:r>
            <a:r>
              <a:rPr lang="en-US" dirty="0">
                <a:latin typeface="Arial Narrow" panose="020B0606020202030204" pitchFamily="34" charset="0"/>
              </a:rPr>
              <a:t>the categories.</a:t>
            </a:r>
          </a:p>
          <a:p>
            <a:pPr marL="285750" indent="-285750">
              <a:spcAft>
                <a:spcPts val="1200"/>
              </a:spcAft>
              <a:buFont typeface="Arial" panose="020B0604020202020204" pitchFamily="34" charset="0"/>
              <a:buChar char="•"/>
            </a:pPr>
            <a:r>
              <a:rPr lang="en-US" dirty="0">
                <a:latin typeface="Arial Narrow" panose="020B0606020202030204" pitchFamily="34" charset="0"/>
              </a:rPr>
              <a:t>Topics generated by LDA </a:t>
            </a:r>
            <a:r>
              <a:rPr lang="en-US" dirty="0" smtClean="0">
                <a:latin typeface="Arial Narrow" panose="020B0606020202030204" pitchFamily="34" charset="0"/>
              </a:rPr>
              <a:t>are </a:t>
            </a:r>
            <a:r>
              <a:rPr lang="en-US" dirty="0">
                <a:latin typeface="Arial Narrow" panose="020B0606020202030204" pitchFamily="34" charset="0"/>
              </a:rPr>
              <a:t>close to human understanding, in terms of grouping co-</a:t>
            </a:r>
            <a:r>
              <a:rPr lang="en-US" dirty="0" err="1">
                <a:latin typeface="Arial Narrow" panose="020B0606020202030204" pitchFamily="34" charset="0"/>
              </a:rPr>
              <a:t>occuring</a:t>
            </a:r>
            <a:r>
              <a:rPr lang="en-US" dirty="0">
                <a:latin typeface="Arial Narrow" panose="020B0606020202030204" pitchFamily="34" charset="0"/>
              </a:rPr>
              <a:t> words together. However, these topics may not necessarily be the ones that distinguish different groups of documents-sometimes enforcing the documents to be sparse and specific in topics may help.</a:t>
            </a:r>
          </a:p>
          <a:p>
            <a:pPr marL="285750" indent="-285750">
              <a:spcAft>
                <a:spcPts val="1200"/>
              </a:spcAft>
              <a:buFont typeface="Arial" panose="020B0604020202020204" pitchFamily="34" charset="0"/>
              <a:buChar char="•"/>
            </a:pPr>
            <a:r>
              <a:rPr lang="en-US" dirty="0">
                <a:latin typeface="Arial Narrow" panose="020B0606020202030204" pitchFamily="34" charset="0"/>
              </a:rPr>
              <a:t>The results of LDA seem unstable and are different depending on the sample of 80% chosen</a:t>
            </a:r>
            <a:r>
              <a:rPr lang="en-US" dirty="0" smtClean="0">
                <a:latin typeface="Arial Narrow" panose="020B0606020202030204" pitchFamily="34" charset="0"/>
              </a:rPr>
              <a:t>.</a:t>
            </a:r>
          </a:p>
          <a:p>
            <a:pPr marL="285750" indent="-285750">
              <a:spcAft>
                <a:spcPts val="1200"/>
              </a:spcAft>
              <a:buFont typeface="Arial" panose="020B0604020202020204" pitchFamily="34" charset="0"/>
              <a:buChar char="•"/>
            </a:pPr>
            <a:r>
              <a:rPr lang="en-US" dirty="0" smtClean="0">
                <a:latin typeface="Arial Narrow" panose="020B0606020202030204" pitchFamily="34" charset="0"/>
              </a:rPr>
              <a:t>When perplexity was calculated LDA seemed to be more stable for 5 or 15 topics. 15 topics seemed to reflect more precisely the diverse range of documents.</a:t>
            </a:r>
            <a:endParaRPr lang="en-US" dirty="0">
              <a:latin typeface="Arial Narrow" panose="020B0606020202030204" pitchFamily="34" charset="0"/>
            </a:endParaRPr>
          </a:p>
          <a:p>
            <a:pPr marL="285750" indent="-285750">
              <a:spcAft>
                <a:spcPts val="1200"/>
              </a:spcAft>
              <a:buFont typeface="Arial" panose="020B0604020202020204" pitchFamily="34" charset="0"/>
              <a:buChar char="•"/>
            </a:pPr>
            <a:r>
              <a:rPr lang="en-US" dirty="0" smtClean="0">
                <a:latin typeface="Arial Narrow" panose="020B0606020202030204" pitchFamily="34" charset="0"/>
              </a:rPr>
              <a:t>NMF </a:t>
            </a:r>
            <a:r>
              <a:rPr lang="en-US" dirty="0">
                <a:latin typeface="Arial Narrow" panose="020B0606020202030204" pitchFamily="34" charset="0"/>
              </a:rPr>
              <a:t>can be mostly seen as a </a:t>
            </a:r>
            <a:r>
              <a:rPr lang="en-US" dirty="0" smtClean="0">
                <a:latin typeface="Arial Narrow" panose="020B0606020202030204" pitchFamily="34" charset="0"/>
              </a:rPr>
              <a:t>LDA of </a:t>
            </a:r>
            <a:r>
              <a:rPr lang="en-US" dirty="0">
                <a:latin typeface="Arial Narrow" panose="020B0606020202030204" pitchFamily="34" charset="0"/>
              </a:rPr>
              <a:t>which the parameters have been fixed to enforce a sparse solution. I</a:t>
            </a:r>
            <a:r>
              <a:rPr lang="en-US" dirty="0" smtClean="0">
                <a:latin typeface="Arial Narrow" panose="020B0606020202030204" pitchFamily="34" charset="0"/>
              </a:rPr>
              <a:t>t </a:t>
            </a:r>
            <a:r>
              <a:rPr lang="en-US" dirty="0">
                <a:latin typeface="Arial Narrow" panose="020B0606020202030204" pitchFamily="34" charset="0"/>
              </a:rPr>
              <a:t>may not be as flexible as LDA if you want to find multiple topics in single </a:t>
            </a:r>
            <a:r>
              <a:rPr lang="en-US" dirty="0" smtClean="0">
                <a:latin typeface="Arial Narrow" panose="020B0606020202030204" pitchFamily="34" charset="0"/>
              </a:rPr>
              <a:t>documents (e.g</a:t>
            </a:r>
            <a:r>
              <a:rPr lang="en-US" dirty="0">
                <a:latin typeface="Arial Narrow" panose="020B0606020202030204" pitchFamily="34" charset="0"/>
              </a:rPr>
              <a:t>., from long </a:t>
            </a:r>
            <a:r>
              <a:rPr lang="en-US" dirty="0" smtClean="0">
                <a:latin typeface="Arial Narrow" panose="020B0606020202030204" pitchFamily="34" charset="0"/>
              </a:rPr>
              <a:t>articles), but </a:t>
            </a:r>
            <a:r>
              <a:rPr lang="en-US" dirty="0">
                <a:latin typeface="Arial Narrow" panose="020B0606020202030204" pitchFamily="34" charset="0"/>
              </a:rPr>
              <a:t>it </a:t>
            </a:r>
            <a:r>
              <a:rPr lang="en-US" dirty="0" smtClean="0">
                <a:latin typeface="Arial Narrow" panose="020B0606020202030204" pitchFamily="34" charset="0"/>
              </a:rPr>
              <a:t>usually works better with short texts of different nature.</a:t>
            </a:r>
            <a:endParaRPr lang="en-US" dirty="0">
              <a:latin typeface="Arial Narrow" panose="020B0606020202030204" pitchFamily="34" charset="0"/>
            </a:endParaRPr>
          </a:p>
          <a:p>
            <a:pPr marL="285750" indent="-285750">
              <a:spcAft>
                <a:spcPts val="1200"/>
              </a:spcAft>
              <a:buFont typeface="Arial" panose="020B0604020202020204" pitchFamily="34" charset="0"/>
              <a:buChar char="•"/>
            </a:pPr>
            <a:r>
              <a:rPr lang="en-US" dirty="0" smtClean="0">
                <a:latin typeface="Arial Narrow" panose="020B0606020202030204" pitchFamily="34" charset="0"/>
              </a:rPr>
              <a:t>NMF </a:t>
            </a:r>
            <a:r>
              <a:rPr lang="en-US" dirty="0">
                <a:latin typeface="Arial Narrow" panose="020B0606020202030204" pitchFamily="34" charset="0"/>
              </a:rPr>
              <a:t>is faster than LDA for short text </a:t>
            </a:r>
            <a:r>
              <a:rPr lang="en-US" dirty="0" smtClean="0">
                <a:latin typeface="Arial Narrow" panose="020B0606020202030204" pitchFamily="34" charset="0"/>
              </a:rPr>
              <a:t>analysis, its </a:t>
            </a:r>
            <a:r>
              <a:rPr lang="en-US" dirty="0">
                <a:latin typeface="Arial Narrow" panose="020B0606020202030204" pitchFamily="34" charset="0"/>
              </a:rPr>
              <a:t>computation </a:t>
            </a:r>
            <a:r>
              <a:rPr lang="en-US" dirty="0" smtClean="0">
                <a:latin typeface="Arial Narrow" panose="020B0606020202030204" pitchFamily="34" charset="0"/>
              </a:rPr>
              <a:t>time is lower.</a:t>
            </a:r>
            <a:endParaRPr lang="en-US" dirty="0">
              <a:latin typeface="Arial Narrow" panose="020B0606020202030204" pitchFamily="34" charset="0"/>
            </a:endParaRPr>
          </a:p>
          <a:p>
            <a:pPr marL="285750" indent="-285750">
              <a:spcAft>
                <a:spcPts val="1200"/>
              </a:spcAft>
              <a:buFont typeface="Arial" panose="020B0604020202020204" pitchFamily="34" charset="0"/>
              <a:buChar char="•"/>
            </a:pPr>
            <a:r>
              <a:rPr lang="en-US" dirty="0" smtClean="0">
                <a:latin typeface="Arial Narrow" panose="020B0606020202030204" pitchFamily="34" charset="0"/>
              </a:rPr>
              <a:t>NMF </a:t>
            </a:r>
            <a:r>
              <a:rPr lang="en-US" dirty="0">
                <a:latin typeface="Arial Narrow" panose="020B0606020202030204" pitchFamily="34" charset="0"/>
              </a:rPr>
              <a:t>seems to be a more stable model both with the best match and with all the suggestions</a:t>
            </a:r>
            <a:r>
              <a:rPr lang="en-US" dirty="0" smtClean="0">
                <a:latin typeface="Arial Narrow" panose="020B0606020202030204" pitchFamily="34" charset="0"/>
              </a:rPr>
              <a:t>.</a:t>
            </a:r>
          </a:p>
          <a:p>
            <a:pPr marL="285750" indent="-285750">
              <a:spcAft>
                <a:spcPts val="1200"/>
              </a:spcAft>
              <a:buFont typeface="Arial" panose="020B0604020202020204" pitchFamily="34" charset="0"/>
              <a:buChar char="•"/>
            </a:pPr>
            <a:r>
              <a:rPr lang="en-US" b="1" dirty="0" smtClean="0">
                <a:latin typeface="Arial Narrow" panose="020B0606020202030204" pitchFamily="34" charset="0"/>
              </a:rPr>
              <a:t>For the purposes of this work, we think the results of NMF complete help us to understand better user’s type of searches and recurrent topics. </a:t>
            </a:r>
            <a:endParaRPr lang="es-ES" b="1" dirty="0">
              <a:latin typeface="Arial Narrow" panose="020B0606020202030204" pitchFamily="34" charset="0"/>
            </a:endParaRPr>
          </a:p>
        </p:txBody>
      </p:sp>
      <p:sp>
        <p:nvSpPr>
          <p:cNvPr id="5" name="Rectángulo 4"/>
          <p:cNvSpPr/>
          <p:nvPr/>
        </p:nvSpPr>
        <p:spPr>
          <a:xfrm>
            <a:off x="425076" y="188640"/>
            <a:ext cx="4775666" cy="523220"/>
          </a:xfrm>
          <a:prstGeom prst="rect">
            <a:avLst/>
          </a:prstGeom>
        </p:spPr>
        <p:txBody>
          <a:bodyPr wrap="none">
            <a:spAutoFit/>
          </a:bodyPr>
          <a:lstStyle/>
          <a:p>
            <a:r>
              <a:rPr lang="es-ES" sz="2800" b="1" dirty="0" err="1" smtClean="0">
                <a:solidFill>
                  <a:schemeClr val="tx2"/>
                </a:solidFill>
                <a:latin typeface="Arial Narrow" panose="020B0606020202030204" pitchFamily="34" charset="0"/>
              </a:rPr>
              <a:t>Conclusions</a:t>
            </a:r>
            <a:r>
              <a:rPr lang="es-ES" sz="2800" b="1" dirty="0" smtClean="0">
                <a:solidFill>
                  <a:schemeClr val="tx2"/>
                </a:solidFill>
                <a:latin typeface="Arial Narrow" panose="020B0606020202030204" pitchFamily="34" charset="0"/>
              </a:rPr>
              <a:t> in </a:t>
            </a:r>
            <a:r>
              <a:rPr lang="es-ES" sz="2800" b="1" dirty="0" err="1" smtClean="0">
                <a:solidFill>
                  <a:schemeClr val="tx2"/>
                </a:solidFill>
                <a:latin typeface="Arial Narrow" panose="020B0606020202030204" pitchFamily="34" charset="0"/>
              </a:rPr>
              <a:t>terms</a:t>
            </a:r>
            <a:r>
              <a:rPr lang="es-ES" sz="2800" b="1" dirty="0" smtClean="0">
                <a:solidFill>
                  <a:schemeClr val="tx2"/>
                </a:solidFill>
                <a:latin typeface="Arial Narrow" panose="020B0606020202030204" pitchFamily="34" charset="0"/>
              </a:rPr>
              <a:t> of </a:t>
            </a:r>
            <a:r>
              <a:rPr lang="es-ES" sz="2800" b="1" dirty="0" err="1" smtClean="0">
                <a:solidFill>
                  <a:schemeClr val="tx2"/>
                </a:solidFill>
                <a:latin typeface="Arial Narrow" panose="020B0606020202030204" pitchFamily="34" charset="0"/>
              </a:rPr>
              <a:t>analysis</a:t>
            </a:r>
            <a:endParaRPr lang="es-ES" sz="2800" b="1" dirty="0">
              <a:solidFill>
                <a:schemeClr val="tx2"/>
              </a:solidFill>
              <a:latin typeface="Arial Narrow" panose="020B0606020202030204" pitchFamily="34" charset="0"/>
            </a:endParaRPr>
          </a:p>
        </p:txBody>
      </p:sp>
    </p:spTree>
    <p:extLst>
      <p:ext uri="{BB962C8B-B14F-4D97-AF65-F5344CB8AC3E}">
        <p14:creationId xmlns:p14="http://schemas.microsoft.com/office/powerpoint/2010/main" val="38070592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07329" y="620688"/>
            <a:ext cx="8413143" cy="6155531"/>
          </a:xfrm>
          <a:prstGeom prst="rect">
            <a:avLst/>
          </a:prstGeom>
          <a:solidFill>
            <a:schemeClr val="bg1">
              <a:lumMod val="95000"/>
            </a:schemeClr>
          </a:solidFill>
        </p:spPr>
        <p:txBody>
          <a:bodyPr wrap="square">
            <a:spAutoFit/>
          </a:bodyPr>
          <a:lstStyle/>
          <a:p>
            <a:pPr marL="285750" indent="-285750">
              <a:buFont typeface="Arial" panose="020B0604020202020204" pitchFamily="34" charset="0"/>
              <a:buChar char="•"/>
            </a:pPr>
            <a:r>
              <a:rPr lang="en-US" dirty="0" smtClean="0">
                <a:latin typeface="Arial Narrow" panose="020B0606020202030204" pitchFamily="34" charset="0"/>
              </a:rPr>
              <a:t>Classification </a:t>
            </a:r>
            <a:r>
              <a:rPr lang="en-US" dirty="0">
                <a:latin typeface="Arial Narrow" panose="020B0606020202030204" pitchFamily="34" charset="0"/>
              </a:rPr>
              <a:t>of queries based off user </a:t>
            </a:r>
            <a:r>
              <a:rPr lang="en-US" dirty="0" smtClean="0">
                <a:latin typeface="Arial Narrow" panose="020B0606020202030204" pitchFamily="34" charset="0"/>
              </a:rPr>
              <a:t>information</a:t>
            </a:r>
            <a:endParaRPr lang="en-US" dirty="0">
              <a:latin typeface="Arial Narrow" panose="020B0606020202030204" pitchFamily="34" charset="0"/>
            </a:endParaRPr>
          </a:p>
          <a:p>
            <a:pPr marL="742950" lvl="1" indent="-285750">
              <a:buFont typeface="Arial" panose="020B0604020202020204" pitchFamily="34" charset="0"/>
              <a:buChar char="•"/>
            </a:pPr>
            <a:r>
              <a:rPr lang="en-US" sz="1600" dirty="0" smtClean="0">
                <a:latin typeface="Arial Narrow" panose="020B0606020202030204" pitchFamily="34" charset="0"/>
              </a:rPr>
              <a:t>Supplement </a:t>
            </a:r>
            <a:r>
              <a:rPr lang="en-US" sz="1600" dirty="0">
                <a:latin typeface="Arial Narrow" panose="020B0606020202030204" pitchFamily="34" charset="0"/>
              </a:rPr>
              <a:t>data further with user profile </a:t>
            </a:r>
            <a:r>
              <a:rPr lang="en-US" sz="1600" dirty="0" smtClean="0">
                <a:latin typeface="Arial Narrow" panose="020B0606020202030204" pitchFamily="34" charset="0"/>
              </a:rPr>
              <a:t>information.</a:t>
            </a:r>
            <a:endParaRPr lang="en-US" sz="1600" dirty="0">
              <a:latin typeface="Arial Narrow" panose="020B0606020202030204" pitchFamily="34" charset="0"/>
            </a:endParaRPr>
          </a:p>
          <a:p>
            <a:pPr marL="742950" lvl="1" indent="-285750">
              <a:buFont typeface="Arial" panose="020B0604020202020204" pitchFamily="34" charset="0"/>
              <a:buChar char="•"/>
            </a:pPr>
            <a:r>
              <a:rPr lang="en-US" sz="1600" dirty="0" smtClean="0">
                <a:latin typeface="Arial Narrow" panose="020B0606020202030204" pitchFamily="34" charset="0"/>
              </a:rPr>
              <a:t>Supplement </a:t>
            </a:r>
            <a:r>
              <a:rPr lang="en-US" sz="1600" dirty="0">
                <a:latin typeface="Arial Narrow" panose="020B0606020202030204" pitchFamily="34" charset="0"/>
              </a:rPr>
              <a:t>data further with information related to success or failure of the search </a:t>
            </a:r>
            <a:r>
              <a:rPr lang="en-US" sz="1600" dirty="0" smtClean="0">
                <a:latin typeface="Arial Narrow" panose="020B0606020202030204" pitchFamily="34" charset="0"/>
              </a:rPr>
              <a:t>results.</a:t>
            </a:r>
            <a:endParaRPr lang="en-US" sz="1600" dirty="0">
              <a:latin typeface="Arial Narrow" panose="020B0606020202030204" pitchFamily="34" charset="0"/>
            </a:endParaRPr>
          </a:p>
          <a:p>
            <a:pPr marL="285750" indent="-285750">
              <a:buFont typeface="Arial" panose="020B0604020202020204" pitchFamily="34" charset="0"/>
              <a:buChar char="•"/>
            </a:pPr>
            <a:endParaRPr lang="en-US" dirty="0">
              <a:latin typeface="Arial Narrow" panose="020B0606020202030204" pitchFamily="34" charset="0"/>
            </a:endParaRPr>
          </a:p>
          <a:p>
            <a:pPr marL="285750" indent="-285750">
              <a:buFont typeface="Arial" panose="020B0604020202020204" pitchFamily="34" charset="0"/>
              <a:buChar char="•"/>
            </a:pPr>
            <a:r>
              <a:rPr lang="en-US" dirty="0">
                <a:latin typeface="Arial Narrow" panose="020B0606020202030204" pitchFamily="34" charset="0"/>
              </a:rPr>
              <a:t>Increase sample </a:t>
            </a:r>
            <a:r>
              <a:rPr lang="en-US" dirty="0" smtClean="0">
                <a:latin typeface="Arial Narrow" panose="020B0606020202030204" pitchFamily="34" charset="0"/>
              </a:rPr>
              <a:t>size </a:t>
            </a:r>
            <a:r>
              <a:rPr lang="en-US" dirty="0">
                <a:latin typeface="Arial Narrow" panose="020B0606020202030204" pitchFamily="34" charset="0"/>
              </a:rPr>
              <a:t>to see if it improves the function of the </a:t>
            </a:r>
            <a:r>
              <a:rPr lang="en-US" dirty="0" smtClean="0">
                <a:latin typeface="Arial Narrow" panose="020B0606020202030204" pitchFamily="34" charset="0"/>
              </a:rPr>
              <a:t>models. Test different sample sets.</a:t>
            </a:r>
          </a:p>
          <a:p>
            <a:endParaRPr lang="en-US" dirty="0">
              <a:latin typeface="Arial Narrow" panose="020B0606020202030204" pitchFamily="34" charset="0"/>
            </a:endParaRPr>
          </a:p>
          <a:p>
            <a:pPr marL="285750" indent="-285750">
              <a:buFont typeface="Arial" panose="020B0604020202020204" pitchFamily="34" charset="0"/>
              <a:buChar char="•"/>
            </a:pPr>
            <a:r>
              <a:rPr lang="en-US" dirty="0">
                <a:latin typeface="Arial Narrow" panose="020B0606020202030204" pitchFamily="34" charset="0"/>
              </a:rPr>
              <a:t>Analysis of organization's </a:t>
            </a:r>
            <a:r>
              <a:rPr lang="en-US" dirty="0" smtClean="0">
                <a:latin typeface="Arial Narrow" panose="020B0606020202030204" pitchFamily="34" charset="0"/>
              </a:rPr>
              <a:t>catalog.</a:t>
            </a:r>
          </a:p>
          <a:p>
            <a:endParaRPr lang="en-US" dirty="0" smtClean="0">
              <a:latin typeface="Arial Narrow" panose="020B0606020202030204" pitchFamily="34" charset="0"/>
            </a:endParaRPr>
          </a:p>
          <a:p>
            <a:pPr marL="285750" indent="-285750">
              <a:buFont typeface="Arial" panose="020B0604020202020204" pitchFamily="34" charset="0"/>
              <a:buChar char="•"/>
            </a:pPr>
            <a:r>
              <a:rPr lang="en-US" dirty="0" smtClean="0">
                <a:latin typeface="Arial Narrow" panose="020B0606020202030204" pitchFamily="34" charset="0"/>
              </a:rPr>
              <a:t>Try to find other libraries with </a:t>
            </a:r>
            <a:r>
              <a:rPr lang="en-US" u="sng" dirty="0" smtClean="0">
                <a:latin typeface="Arial Narrow" panose="020B0606020202030204" pitchFamily="34" charset="0"/>
              </a:rPr>
              <a:t>description</a:t>
            </a:r>
            <a:r>
              <a:rPr lang="en-US" dirty="0" smtClean="0">
                <a:latin typeface="Arial Narrow" panose="020B0606020202030204" pitchFamily="34" charset="0"/>
              </a:rPr>
              <a:t>. We could not access to any as good as Google Books.</a:t>
            </a:r>
          </a:p>
          <a:p>
            <a:pPr marL="285750" indent="-285750">
              <a:buFont typeface="Arial" panose="020B0604020202020204" pitchFamily="34" charset="0"/>
              <a:buChar char="•"/>
            </a:pPr>
            <a:endParaRPr lang="en-US" dirty="0">
              <a:latin typeface="Arial Narrow" panose="020B0606020202030204" pitchFamily="34" charset="0"/>
            </a:endParaRPr>
          </a:p>
          <a:p>
            <a:pPr marL="285750" indent="-285750">
              <a:buFont typeface="Arial" panose="020B0604020202020204" pitchFamily="34" charset="0"/>
              <a:buChar char="•"/>
            </a:pPr>
            <a:r>
              <a:rPr lang="en-US" dirty="0">
                <a:latin typeface="Arial Narrow" panose="020B0606020202030204" pitchFamily="34" charset="0"/>
              </a:rPr>
              <a:t>Compare the supplemented queries with the information extracted from the Google Books API against the organizational book catalog</a:t>
            </a:r>
            <a:r>
              <a:rPr lang="en-US" dirty="0" smtClean="0">
                <a:latin typeface="Arial Narrow" panose="020B0606020202030204" pitchFamily="34" charset="0"/>
              </a:rPr>
              <a:t>:</a:t>
            </a:r>
            <a:endParaRPr lang="en-US" dirty="0">
              <a:latin typeface="Arial Narrow" panose="020B0606020202030204" pitchFamily="34" charset="0"/>
            </a:endParaRPr>
          </a:p>
          <a:p>
            <a:pPr marL="742950" lvl="1" indent="-285750">
              <a:buFont typeface="Arial" panose="020B0604020202020204" pitchFamily="34" charset="0"/>
              <a:buChar char="•"/>
            </a:pPr>
            <a:r>
              <a:rPr lang="en-US" sz="1600" dirty="0" smtClean="0">
                <a:latin typeface="Arial Narrow" panose="020B0606020202030204" pitchFamily="34" charset="0"/>
              </a:rPr>
              <a:t>Identify </a:t>
            </a:r>
            <a:r>
              <a:rPr lang="en-US" sz="1600" dirty="0">
                <a:latin typeface="Arial Narrow" panose="020B0606020202030204" pitchFamily="34" charset="0"/>
              </a:rPr>
              <a:t>the catalog books in high demand</a:t>
            </a:r>
          </a:p>
          <a:p>
            <a:pPr marL="742950" lvl="1" indent="-285750">
              <a:buFont typeface="Arial" panose="020B0604020202020204" pitchFamily="34" charset="0"/>
              <a:buChar char="•"/>
            </a:pPr>
            <a:r>
              <a:rPr lang="en-US" sz="1600" dirty="0" smtClean="0">
                <a:latin typeface="Arial Narrow" panose="020B0606020202030204" pitchFamily="34" charset="0"/>
              </a:rPr>
              <a:t>A </a:t>
            </a:r>
            <a:r>
              <a:rPr lang="en-US" sz="1600" dirty="0">
                <a:latin typeface="Arial Narrow" panose="020B0606020202030204" pitchFamily="34" charset="0"/>
              </a:rPr>
              <a:t>list of books in high demand and not part of the </a:t>
            </a:r>
            <a:r>
              <a:rPr lang="en-US" sz="1600" dirty="0" smtClean="0">
                <a:latin typeface="Arial Narrow" panose="020B0606020202030204" pitchFamily="34" charset="0"/>
              </a:rPr>
              <a:t>catalog</a:t>
            </a:r>
            <a:endParaRPr lang="en-US" sz="1600" dirty="0">
              <a:latin typeface="Arial Narrow" panose="020B0606020202030204" pitchFamily="34" charset="0"/>
            </a:endParaRPr>
          </a:p>
          <a:p>
            <a:pPr marL="742950" lvl="1" indent="-285750">
              <a:buFont typeface="Arial" panose="020B0604020202020204" pitchFamily="34" charset="0"/>
              <a:buChar char="•"/>
            </a:pPr>
            <a:r>
              <a:rPr lang="en-US" sz="1600" dirty="0" smtClean="0">
                <a:latin typeface="Arial Narrow" panose="020B0606020202030204" pitchFamily="34" charset="0"/>
              </a:rPr>
              <a:t>Create </a:t>
            </a:r>
            <a:r>
              <a:rPr lang="en-US" sz="1600" dirty="0">
                <a:latin typeface="Arial Narrow" panose="020B0606020202030204" pitchFamily="34" charset="0"/>
              </a:rPr>
              <a:t>a recommenders system of the catalog based off the queries</a:t>
            </a:r>
          </a:p>
          <a:p>
            <a:pPr marL="285750" indent="-285750">
              <a:buFont typeface="Arial" panose="020B0604020202020204" pitchFamily="34" charset="0"/>
              <a:buChar char="•"/>
            </a:pPr>
            <a:endParaRPr lang="en-US" dirty="0">
              <a:latin typeface="Arial Narrow" panose="020B0606020202030204" pitchFamily="34" charset="0"/>
            </a:endParaRPr>
          </a:p>
          <a:p>
            <a:pPr marL="285750" indent="-285750">
              <a:buFont typeface="Arial" panose="020B0604020202020204" pitchFamily="34" charset="0"/>
              <a:buChar char="•"/>
            </a:pPr>
            <a:r>
              <a:rPr lang="en-US" dirty="0">
                <a:latin typeface="Arial Narrow" panose="020B0606020202030204" pitchFamily="34" charset="0"/>
              </a:rPr>
              <a:t>Query Classification Methodologies:</a:t>
            </a:r>
          </a:p>
          <a:p>
            <a:pPr marL="742950" lvl="1" indent="-285750">
              <a:buFont typeface="Arial" panose="020B0604020202020204" pitchFamily="34" charset="0"/>
              <a:buChar char="•"/>
            </a:pPr>
            <a:r>
              <a:rPr lang="en-US" sz="1600" dirty="0" smtClean="0">
                <a:latin typeface="Arial Narrow" panose="020B0606020202030204" pitchFamily="34" charset="0"/>
              </a:rPr>
              <a:t>Test </a:t>
            </a:r>
            <a:r>
              <a:rPr lang="en-US" sz="1600" dirty="0">
                <a:latin typeface="Arial Narrow" panose="020B0606020202030204" pitchFamily="34" charset="0"/>
              </a:rPr>
              <a:t>LDA removing words of low </a:t>
            </a:r>
            <a:r>
              <a:rPr lang="en-US" sz="1600" dirty="0" smtClean="0">
                <a:latin typeface="Arial Narrow" panose="020B0606020202030204" pitchFamily="34" charset="0"/>
              </a:rPr>
              <a:t>frequency.</a:t>
            </a:r>
          </a:p>
          <a:p>
            <a:pPr marL="742950" lvl="1" indent="-285750">
              <a:buFont typeface="Arial" panose="020B0604020202020204" pitchFamily="34" charset="0"/>
              <a:buChar char="•"/>
            </a:pPr>
            <a:r>
              <a:rPr lang="en-US" sz="1600" dirty="0" smtClean="0">
                <a:latin typeface="Arial Narrow" panose="020B0606020202030204" pitchFamily="34" charset="0"/>
              </a:rPr>
              <a:t>Use PCA to try to find core topics within the data. Feature extraction method before NMF and LDA</a:t>
            </a:r>
            <a:endParaRPr lang="en-US" sz="1600" dirty="0">
              <a:latin typeface="Arial Narrow" panose="020B0606020202030204" pitchFamily="34" charset="0"/>
            </a:endParaRPr>
          </a:p>
          <a:p>
            <a:pPr marL="742950" lvl="1" indent="-285750">
              <a:buFont typeface="Arial" panose="020B0604020202020204" pitchFamily="34" charset="0"/>
              <a:buChar char="•"/>
            </a:pPr>
            <a:r>
              <a:rPr lang="en-US" sz="1600" dirty="0" smtClean="0">
                <a:latin typeface="Arial Narrow" panose="020B0606020202030204" pitchFamily="34" charset="0"/>
              </a:rPr>
              <a:t>Apply </a:t>
            </a:r>
            <a:r>
              <a:rPr lang="en-US" sz="1600" dirty="0" err="1">
                <a:latin typeface="Arial Narrow" panose="020B0606020202030204" pitchFamily="34" charset="0"/>
              </a:rPr>
              <a:t>TextRank</a:t>
            </a:r>
            <a:r>
              <a:rPr lang="en-US" sz="1600" dirty="0">
                <a:latin typeface="Arial Narrow" panose="020B0606020202030204" pitchFamily="34" charset="0"/>
              </a:rPr>
              <a:t> with the </a:t>
            </a:r>
            <a:r>
              <a:rPr lang="en-US" sz="1600" dirty="0" smtClean="0">
                <a:latin typeface="Arial Narrow" panose="020B0606020202030204" pitchFamily="34" charset="0"/>
              </a:rPr>
              <a:t>descriptions </a:t>
            </a:r>
            <a:r>
              <a:rPr lang="en-US" sz="1600" dirty="0">
                <a:latin typeface="Arial Narrow" panose="020B0606020202030204" pitchFamily="34" charset="0"/>
              </a:rPr>
              <a:t>to extract keywords and </a:t>
            </a:r>
            <a:r>
              <a:rPr lang="en-US" sz="1600" dirty="0" smtClean="0">
                <a:latin typeface="Arial Narrow" panose="020B0606020202030204" pitchFamily="34" charset="0"/>
              </a:rPr>
              <a:t>run </a:t>
            </a:r>
            <a:r>
              <a:rPr lang="en-US" sz="1600" dirty="0">
                <a:latin typeface="Arial Narrow" panose="020B0606020202030204" pitchFamily="34" charset="0"/>
              </a:rPr>
              <a:t>the </a:t>
            </a:r>
            <a:r>
              <a:rPr lang="en-US" sz="1600" dirty="0" smtClean="0">
                <a:latin typeface="Arial Narrow" panose="020B0606020202030204" pitchFamily="34" charset="0"/>
              </a:rPr>
              <a:t>models.</a:t>
            </a:r>
            <a:endParaRPr lang="en-US" sz="1600" dirty="0">
              <a:latin typeface="Arial Narrow" panose="020B0606020202030204" pitchFamily="34" charset="0"/>
            </a:endParaRPr>
          </a:p>
          <a:p>
            <a:pPr marL="742950" lvl="1" indent="-285750">
              <a:buFont typeface="Arial" panose="020B0604020202020204" pitchFamily="34" charset="0"/>
              <a:buChar char="•"/>
            </a:pPr>
            <a:r>
              <a:rPr lang="en-US" sz="1600" dirty="0" smtClean="0">
                <a:latin typeface="Arial Narrow" panose="020B0606020202030204" pitchFamily="34" charset="0"/>
              </a:rPr>
              <a:t>Apply </a:t>
            </a:r>
            <a:r>
              <a:rPr lang="en-US" sz="1600" dirty="0">
                <a:latin typeface="Arial Narrow" panose="020B0606020202030204" pitchFamily="34" charset="0"/>
              </a:rPr>
              <a:t>technical analysis for graphs of the </a:t>
            </a:r>
            <a:r>
              <a:rPr lang="en-US" sz="1600" dirty="0" err="1">
                <a:latin typeface="Arial Narrow" panose="020B0606020202030204" pitchFamily="34" charset="0"/>
              </a:rPr>
              <a:t>hyperonyms</a:t>
            </a:r>
            <a:r>
              <a:rPr lang="en-US" sz="1600" dirty="0">
                <a:latin typeface="Arial Narrow" panose="020B0606020202030204" pitchFamily="34" charset="0"/>
              </a:rPr>
              <a:t> of the main search terms, using the NLTK library to retrieve WordNet </a:t>
            </a:r>
            <a:r>
              <a:rPr lang="en-US" sz="1600" dirty="0" err="1">
                <a:latin typeface="Arial Narrow" panose="020B0606020202030204" pitchFamily="34" charset="0"/>
              </a:rPr>
              <a:t>hyperonyms</a:t>
            </a:r>
            <a:r>
              <a:rPr lang="en-US" sz="1600" dirty="0">
                <a:latin typeface="Arial Narrow" panose="020B0606020202030204" pitchFamily="34" charset="0"/>
              </a:rPr>
              <a:t>.</a:t>
            </a:r>
          </a:p>
        </p:txBody>
      </p:sp>
      <p:sp>
        <p:nvSpPr>
          <p:cNvPr id="5" name="Rectángulo 4"/>
          <p:cNvSpPr/>
          <p:nvPr/>
        </p:nvSpPr>
        <p:spPr>
          <a:xfrm>
            <a:off x="407329" y="188640"/>
            <a:ext cx="2930610" cy="523220"/>
          </a:xfrm>
          <a:prstGeom prst="rect">
            <a:avLst/>
          </a:prstGeom>
        </p:spPr>
        <p:txBody>
          <a:bodyPr wrap="none">
            <a:spAutoFit/>
          </a:bodyPr>
          <a:lstStyle/>
          <a:p>
            <a:r>
              <a:rPr lang="es-ES" sz="2800" b="1" dirty="0" err="1" smtClean="0">
                <a:solidFill>
                  <a:schemeClr val="tx2"/>
                </a:solidFill>
                <a:latin typeface="Arial Narrow" panose="020B0606020202030204" pitchFamily="34" charset="0"/>
              </a:rPr>
              <a:t>Possible</a:t>
            </a:r>
            <a:r>
              <a:rPr lang="es-ES" sz="2800" b="1" dirty="0" smtClean="0">
                <a:solidFill>
                  <a:schemeClr val="tx2"/>
                </a:solidFill>
                <a:latin typeface="Arial Narrow" panose="020B0606020202030204" pitchFamily="34" charset="0"/>
              </a:rPr>
              <a:t> </a:t>
            </a:r>
            <a:r>
              <a:rPr lang="es-ES" sz="2800" b="1" dirty="0" err="1" smtClean="0">
                <a:solidFill>
                  <a:schemeClr val="tx2"/>
                </a:solidFill>
                <a:latin typeface="Arial Narrow" panose="020B0606020202030204" pitchFamily="34" charset="0"/>
              </a:rPr>
              <a:t>next</a:t>
            </a:r>
            <a:r>
              <a:rPr lang="es-ES" sz="2800" b="1" dirty="0" smtClean="0">
                <a:solidFill>
                  <a:schemeClr val="tx2"/>
                </a:solidFill>
                <a:latin typeface="Arial Narrow" panose="020B0606020202030204" pitchFamily="34" charset="0"/>
              </a:rPr>
              <a:t> </a:t>
            </a:r>
            <a:r>
              <a:rPr lang="es-ES" sz="2800" b="1" dirty="0" err="1" smtClean="0">
                <a:solidFill>
                  <a:schemeClr val="tx2"/>
                </a:solidFill>
                <a:latin typeface="Arial Narrow" panose="020B0606020202030204" pitchFamily="34" charset="0"/>
              </a:rPr>
              <a:t>steps</a:t>
            </a:r>
            <a:endParaRPr lang="es-ES" sz="2800" b="1" dirty="0">
              <a:solidFill>
                <a:schemeClr val="tx2"/>
              </a:solidFill>
              <a:latin typeface="Arial Narrow" panose="020B0606020202030204" pitchFamily="34" charset="0"/>
            </a:endParaRPr>
          </a:p>
        </p:txBody>
      </p:sp>
    </p:spTree>
    <p:extLst>
      <p:ext uri="{BB962C8B-B14F-4D97-AF65-F5344CB8AC3E}">
        <p14:creationId xmlns:p14="http://schemas.microsoft.com/office/powerpoint/2010/main" val="16086735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1331640" y="908720"/>
            <a:ext cx="6606297" cy="769441"/>
          </a:xfrm>
          <a:prstGeom prst="rect">
            <a:avLst/>
          </a:prstGeom>
        </p:spPr>
        <p:txBody>
          <a:bodyPr wrap="none">
            <a:spAutoFit/>
          </a:bodyPr>
          <a:lstStyle/>
          <a:p>
            <a:pPr algn="ctr"/>
            <a:r>
              <a:rPr lang="es-ES" sz="4400" b="1" dirty="0" err="1" smtClean="0">
                <a:solidFill>
                  <a:schemeClr val="tx2"/>
                </a:solidFill>
                <a:latin typeface="Arial Narrow" panose="020B0606020202030204" pitchFamily="34" charset="0"/>
              </a:rPr>
              <a:t>Thank</a:t>
            </a:r>
            <a:r>
              <a:rPr lang="es-ES" sz="4400" b="1" dirty="0" smtClean="0">
                <a:solidFill>
                  <a:schemeClr val="tx2"/>
                </a:solidFill>
                <a:latin typeface="Arial Narrow" panose="020B0606020202030204" pitchFamily="34" charset="0"/>
              </a:rPr>
              <a:t> </a:t>
            </a:r>
            <a:r>
              <a:rPr lang="es-ES" sz="4400" b="1" dirty="0" err="1" smtClean="0">
                <a:solidFill>
                  <a:schemeClr val="tx2"/>
                </a:solidFill>
                <a:latin typeface="Arial Narrow" panose="020B0606020202030204" pitchFamily="34" charset="0"/>
              </a:rPr>
              <a:t>you</a:t>
            </a:r>
            <a:r>
              <a:rPr lang="es-ES" sz="4400" b="1" dirty="0" smtClean="0">
                <a:solidFill>
                  <a:schemeClr val="tx2"/>
                </a:solidFill>
                <a:latin typeface="Arial Narrow" panose="020B0606020202030204" pitchFamily="34" charset="0"/>
              </a:rPr>
              <a:t> </a:t>
            </a:r>
            <a:r>
              <a:rPr lang="es-ES" sz="4400" b="1" dirty="0" err="1" smtClean="0">
                <a:solidFill>
                  <a:schemeClr val="tx2"/>
                </a:solidFill>
                <a:latin typeface="Arial Narrow" panose="020B0606020202030204" pitchFamily="34" charset="0"/>
              </a:rPr>
              <a:t>for</a:t>
            </a:r>
            <a:r>
              <a:rPr lang="es-ES" sz="4400" b="1" dirty="0" smtClean="0">
                <a:solidFill>
                  <a:schemeClr val="tx2"/>
                </a:solidFill>
                <a:latin typeface="Arial Narrow" panose="020B0606020202030204" pitchFamily="34" charset="0"/>
              </a:rPr>
              <a:t> </a:t>
            </a:r>
            <a:r>
              <a:rPr lang="es-ES" sz="4400" b="1" dirty="0" err="1" smtClean="0">
                <a:solidFill>
                  <a:schemeClr val="tx2"/>
                </a:solidFill>
                <a:latin typeface="Arial Narrow" panose="020B0606020202030204" pitchFamily="34" charset="0"/>
              </a:rPr>
              <a:t>your</a:t>
            </a:r>
            <a:r>
              <a:rPr lang="es-ES" sz="4400" b="1" dirty="0" smtClean="0">
                <a:solidFill>
                  <a:schemeClr val="tx2"/>
                </a:solidFill>
                <a:latin typeface="Arial Narrow" panose="020B0606020202030204" pitchFamily="34" charset="0"/>
              </a:rPr>
              <a:t> </a:t>
            </a:r>
            <a:r>
              <a:rPr lang="es-ES" sz="4400" b="1" dirty="0" err="1" smtClean="0">
                <a:solidFill>
                  <a:schemeClr val="tx2"/>
                </a:solidFill>
                <a:latin typeface="Arial Narrow" panose="020B0606020202030204" pitchFamily="34" charset="0"/>
              </a:rPr>
              <a:t>attention</a:t>
            </a:r>
            <a:r>
              <a:rPr lang="es-ES" sz="4400" b="1" dirty="0" smtClean="0">
                <a:solidFill>
                  <a:schemeClr val="tx2"/>
                </a:solidFill>
                <a:latin typeface="Arial Narrow" panose="020B0606020202030204" pitchFamily="34" charset="0"/>
              </a:rPr>
              <a:t>!</a:t>
            </a:r>
            <a:endParaRPr lang="es-ES" sz="4400" b="1" dirty="0">
              <a:solidFill>
                <a:schemeClr val="tx2"/>
              </a:solidFill>
              <a:latin typeface="Arial Narrow" panose="020B0606020202030204" pitchFamily="34" charset="0"/>
            </a:endParaRPr>
          </a:p>
        </p:txBody>
      </p:sp>
      <p:pic>
        <p:nvPicPr>
          <p:cNvPr id="4" name="Picture 3"/>
          <p:cNvPicPr>
            <a:picLocks noChangeAspect="1"/>
          </p:cNvPicPr>
          <p:nvPr/>
        </p:nvPicPr>
        <p:blipFill>
          <a:blip r:embed="rId2" cstate="print"/>
          <a:stretch>
            <a:fillRect/>
          </a:stretch>
        </p:blipFill>
        <p:spPr>
          <a:xfrm>
            <a:off x="2524125" y="1895475"/>
            <a:ext cx="4095750" cy="3067050"/>
          </a:xfrm>
          <a:prstGeom prst="rect">
            <a:avLst/>
          </a:prstGeom>
        </p:spPr>
      </p:pic>
    </p:spTree>
    <p:extLst>
      <p:ext uri="{BB962C8B-B14F-4D97-AF65-F5344CB8AC3E}">
        <p14:creationId xmlns:p14="http://schemas.microsoft.com/office/powerpoint/2010/main" val="2014243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 name="Rectángulo 2"/>
          <p:cNvSpPr/>
          <p:nvPr/>
        </p:nvSpPr>
        <p:spPr>
          <a:xfrm>
            <a:off x="431539" y="188640"/>
            <a:ext cx="4237057" cy="523220"/>
          </a:xfrm>
          <a:prstGeom prst="rect">
            <a:avLst/>
          </a:prstGeom>
        </p:spPr>
        <p:txBody>
          <a:bodyPr wrap="none">
            <a:spAutoFit/>
          </a:bodyPr>
          <a:lstStyle/>
          <a:p>
            <a:r>
              <a:rPr lang="es-ES" sz="2800" b="1" dirty="0" err="1" smtClean="0">
                <a:solidFill>
                  <a:schemeClr val="accent1">
                    <a:lumMod val="75000"/>
                  </a:schemeClr>
                </a:solidFill>
                <a:latin typeface="Arial Narrow" panose="020B0606020202030204" pitchFamily="34" charset="0"/>
              </a:rPr>
              <a:t>Introduction</a:t>
            </a:r>
            <a:r>
              <a:rPr lang="es-ES" sz="2800" b="1" dirty="0" smtClean="0">
                <a:solidFill>
                  <a:schemeClr val="accent1">
                    <a:lumMod val="75000"/>
                  </a:schemeClr>
                </a:solidFill>
                <a:latin typeface="Arial Narrow" panose="020B0606020202030204" pitchFamily="34" charset="0"/>
              </a:rPr>
              <a:t> &amp; Project </a:t>
            </a:r>
            <a:r>
              <a:rPr lang="es-ES" sz="2800" b="1" dirty="0" err="1" smtClean="0">
                <a:solidFill>
                  <a:schemeClr val="accent1">
                    <a:lumMod val="75000"/>
                  </a:schemeClr>
                </a:solidFill>
                <a:latin typeface="Arial Narrow" panose="020B0606020202030204" pitchFamily="34" charset="0"/>
              </a:rPr>
              <a:t>Scope</a:t>
            </a:r>
            <a:endParaRPr lang="es-ES" sz="2800" b="1" dirty="0">
              <a:solidFill>
                <a:schemeClr val="accent1">
                  <a:lumMod val="75000"/>
                </a:schemeClr>
              </a:solidFill>
              <a:latin typeface="Arial Narrow" panose="020B0606020202030204" pitchFamily="34" charset="0"/>
            </a:endParaRPr>
          </a:p>
        </p:txBody>
      </p:sp>
      <p:sp>
        <p:nvSpPr>
          <p:cNvPr id="59" name="Rectángulo 58"/>
          <p:cNvSpPr/>
          <p:nvPr/>
        </p:nvSpPr>
        <p:spPr>
          <a:xfrm>
            <a:off x="431539" y="799921"/>
            <a:ext cx="8280921" cy="4093428"/>
          </a:xfrm>
          <a:prstGeom prst="rect">
            <a:avLst/>
          </a:prstGeom>
          <a:solidFill>
            <a:schemeClr val="bg1">
              <a:lumMod val="95000"/>
            </a:schemeClr>
          </a:solidFill>
        </p:spPr>
        <p:txBody>
          <a:bodyPr wrap="square">
            <a:spAutoFit/>
          </a:bodyPr>
          <a:lstStyle/>
          <a:p>
            <a:pPr algn="just">
              <a:spcAft>
                <a:spcPts val="1200"/>
              </a:spcAft>
            </a:pPr>
            <a:r>
              <a:rPr lang="en-US" sz="2000" dirty="0" err="1" smtClean="0">
                <a:latin typeface="Arial Narrow" panose="020B0606020202030204" pitchFamily="34" charset="0"/>
                <a:hlinkClick r:id="rId3"/>
              </a:rPr>
              <a:t>Worldreader</a:t>
            </a:r>
            <a:r>
              <a:rPr lang="en-US" sz="2000" dirty="0" smtClean="0">
                <a:latin typeface="Arial Narrow" panose="020B0606020202030204" pitchFamily="34" charset="0"/>
              </a:rPr>
              <a:t> </a:t>
            </a:r>
            <a:r>
              <a:rPr lang="en-US" sz="2000" dirty="0">
                <a:latin typeface="Arial Narrow" panose="020B0606020202030204" pitchFamily="34" charset="0"/>
              </a:rPr>
              <a:t>is non-profit organization working to reduce illiteracy through its reading applications and sponsorship programs. The organization has a collection of over 40,000 books in more than 40 languages with the mission “to unlock the potential of millions of people through the use of digital books in places where access to reading material is very limited</a:t>
            </a:r>
            <a:r>
              <a:rPr lang="en-US" sz="2000" dirty="0" smtClean="0">
                <a:latin typeface="Arial Narrow" panose="020B0606020202030204" pitchFamily="34" charset="0"/>
              </a:rPr>
              <a:t>.”</a:t>
            </a:r>
          </a:p>
          <a:p>
            <a:pPr algn="just">
              <a:spcAft>
                <a:spcPts val="1200"/>
              </a:spcAft>
            </a:pPr>
            <a:endParaRPr lang="en-US" sz="2000" dirty="0" smtClean="0">
              <a:latin typeface="Arial Narrow" panose="020B0606020202030204" pitchFamily="34" charset="0"/>
            </a:endParaRPr>
          </a:p>
          <a:p>
            <a:pPr algn="just">
              <a:spcAft>
                <a:spcPts val="1200"/>
              </a:spcAft>
            </a:pPr>
            <a:endParaRPr lang="en-US" sz="2000" b="1" dirty="0" smtClean="0">
              <a:latin typeface="Arial Narrow" panose="020B0606020202030204" pitchFamily="34" charset="0"/>
            </a:endParaRPr>
          </a:p>
          <a:p>
            <a:pPr algn="just">
              <a:spcAft>
                <a:spcPts val="1200"/>
              </a:spcAft>
            </a:pPr>
            <a:r>
              <a:rPr lang="en-US" sz="2000" b="1" dirty="0" smtClean="0">
                <a:latin typeface="Arial Narrow" panose="020B0606020202030204" pitchFamily="34" charset="0"/>
              </a:rPr>
              <a:t>The </a:t>
            </a:r>
            <a:r>
              <a:rPr lang="en-US" sz="2000" b="1" dirty="0">
                <a:latin typeface="Arial Narrow" panose="020B0606020202030204" pitchFamily="34" charset="0"/>
              </a:rPr>
              <a:t>Project Scope was to </a:t>
            </a:r>
            <a:r>
              <a:rPr lang="en-US" sz="2000" b="1" dirty="0" smtClean="0">
                <a:latin typeface="Arial Narrow" panose="020B0606020202030204" pitchFamily="34" charset="0"/>
              </a:rPr>
              <a:t>analyze </a:t>
            </a:r>
            <a:r>
              <a:rPr lang="en-US" sz="2000" b="1" dirty="0">
                <a:latin typeface="Arial Narrow" panose="020B0606020202030204" pitchFamily="34" charset="0"/>
              </a:rPr>
              <a:t>queries made by users on the feature phone application by using clustering techniques to identify similar searches.</a:t>
            </a:r>
          </a:p>
          <a:p>
            <a:pPr algn="just">
              <a:spcAft>
                <a:spcPts val="1200"/>
              </a:spcAft>
            </a:pPr>
            <a:r>
              <a:rPr lang="en-US" sz="2000" dirty="0" err="1" smtClean="0">
                <a:latin typeface="Arial Narrow" panose="020B0606020202030204" pitchFamily="34" charset="0"/>
              </a:rPr>
              <a:t>Worldreader</a:t>
            </a:r>
            <a:r>
              <a:rPr lang="en-US" sz="2000" dirty="0" smtClean="0">
                <a:latin typeface="Arial Narrow" panose="020B0606020202030204" pitchFamily="34" charset="0"/>
              </a:rPr>
              <a:t> </a:t>
            </a:r>
            <a:r>
              <a:rPr lang="en-US" sz="2000" dirty="0">
                <a:latin typeface="Arial Narrow" panose="020B0606020202030204" pitchFamily="34" charset="0"/>
              </a:rPr>
              <a:t>provided our team </a:t>
            </a:r>
            <a:r>
              <a:rPr lang="en-US" sz="2000" dirty="0" smtClean="0">
                <a:latin typeface="Arial Narrow" panose="020B0606020202030204" pitchFamily="34" charset="0"/>
              </a:rPr>
              <a:t>with 6 </a:t>
            </a:r>
            <a:r>
              <a:rPr lang="en-US" sz="2000" dirty="0">
                <a:latin typeface="Arial Narrow" panose="020B0606020202030204" pitchFamily="34" charset="0"/>
              </a:rPr>
              <a:t>CSV files consisting of over 3,000,000 queries and related information. </a:t>
            </a:r>
          </a:p>
        </p:txBody>
      </p:sp>
      <p:pic>
        <p:nvPicPr>
          <p:cNvPr id="4" name="Imagen 3"/>
          <p:cNvPicPr>
            <a:picLocks noChangeAspect="1"/>
          </p:cNvPicPr>
          <p:nvPr/>
        </p:nvPicPr>
        <p:blipFill rotWithShape="1">
          <a:blip r:embed="rId4" cstate="print"/>
          <a:srcRect l="42805" t="45902" r="7939" b="20293"/>
          <a:stretch/>
        </p:blipFill>
        <p:spPr>
          <a:xfrm>
            <a:off x="1763688" y="4872350"/>
            <a:ext cx="5136434" cy="1904520"/>
          </a:xfrm>
          <a:prstGeom prst="rect">
            <a:avLst/>
          </a:prstGeom>
        </p:spPr>
      </p:pic>
      <p:pic>
        <p:nvPicPr>
          <p:cNvPr id="2" name="Picture 1"/>
          <p:cNvPicPr>
            <a:picLocks noChangeAspect="1"/>
          </p:cNvPicPr>
          <p:nvPr/>
        </p:nvPicPr>
        <p:blipFill>
          <a:blip r:embed="rId5" cstate="print"/>
          <a:stretch>
            <a:fillRect/>
          </a:stretch>
        </p:blipFill>
        <p:spPr>
          <a:xfrm>
            <a:off x="611560" y="2508706"/>
            <a:ext cx="7718847" cy="654859"/>
          </a:xfrm>
          <a:prstGeom prst="rect">
            <a:avLst/>
          </a:prstGeom>
        </p:spPr>
      </p:pic>
    </p:spTree>
    <p:extLst>
      <p:ext uri="{BB962C8B-B14F-4D97-AF65-F5344CB8AC3E}">
        <p14:creationId xmlns:p14="http://schemas.microsoft.com/office/powerpoint/2010/main" val="15613237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73" name="Rectángulo 72"/>
          <p:cNvSpPr/>
          <p:nvPr/>
        </p:nvSpPr>
        <p:spPr>
          <a:xfrm>
            <a:off x="3018623" y="4683484"/>
            <a:ext cx="435777" cy="1996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4" name="Shape 422"/>
          <p:cNvSpPr/>
          <p:nvPr/>
        </p:nvSpPr>
        <p:spPr>
          <a:xfrm>
            <a:off x="2862925" y="4728982"/>
            <a:ext cx="106436" cy="107318"/>
          </a:xfrm>
          <a:custGeom>
            <a:avLst/>
            <a:gdLst/>
            <a:ahLst/>
            <a:cxnLst/>
            <a:rect l="0" t="0" r="0" b="0"/>
            <a:pathLst>
              <a:path w="120000" h="120000" extrusionOk="0">
                <a:moveTo>
                  <a:pt x="0" y="0"/>
                </a:moveTo>
                <a:lnTo>
                  <a:pt x="89734" y="0"/>
                </a:lnTo>
                <a:lnTo>
                  <a:pt x="119734" y="59869"/>
                </a:lnTo>
                <a:lnTo>
                  <a:pt x="89734" y="119738"/>
                </a:lnTo>
                <a:lnTo>
                  <a:pt x="0" y="119738"/>
                </a:lnTo>
                <a:lnTo>
                  <a:pt x="29734" y="59869"/>
                </a:lnTo>
                <a:lnTo>
                  <a:pt x="0" y="0"/>
                </a:lnTo>
              </a:path>
            </a:pathLst>
          </a:custGeom>
          <a:solidFill>
            <a:srgbClr val="000000"/>
          </a:solidFill>
          <a:ln>
            <a:noFill/>
          </a:ln>
        </p:spPr>
      </p:sp>
      <p:sp>
        <p:nvSpPr>
          <p:cNvPr id="71" name="Rectángulo 70"/>
          <p:cNvSpPr/>
          <p:nvPr/>
        </p:nvSpPr>
        <p:spPr>
          <a:xfrm>
            <a:off x="3018623" y="4184122"/>
            <a:ext cx="416727" cy="1996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0" name="Shape 390"/>
          <p:cNvSpPr/>
          <p:nvPr/>
        </p:nvSpPr>
        <p:spPr>
          <a:xfrm>
            <a:off x="2627784" y="3630412"/>
            <a:ext cx="1944358" cy="1465559"/>
          </a:xfrm>
          <a:prstGeom prst="rect">
            <a:avLst/>
          </a:prstGeom>
          <a:noFill/>
          <a:ln>
            <a:noFill/>
          </a:ln>
        </p:spPr>
        <p:txBody>
          <a:bodyPr lIns="17625" tIns="17625" rIns="17625" bIns="17625" anchor="t" anchorCtr="0">
            <a:noAutofit/>
          </a:bodyPr>
          <a:lstStyle/>
          <a:p>
            <a:pPr marL="190501" marR="0" lvl="0" algn="l" rtl="0">
              <a:lnSpc>
                <a:spcPct val="90000"/>
              </a:lnSpc>
              <a:spcBef>
                <a:spcPts val="0"/>
              </a:spcBef>
              <a:spcAft>
                <a:spcPts val="600"/>
              </a:spcAft>
              <a:buSzPct val="25000"/>
            </a:pPr>
            <a:r>
              <a:rPr lang="es-ES" sz="1200" dirty="0">
                <a:solidFill>
                  <a:srgbClr val="000000"/>
                </a:solidFill>
                <a:latin typeface="Arial Narrow" panose="020B0606020202030204" pitchFamily="34" charset="0"/>
                <a:sym typeface="Arial"/>
              </a:rPr>
              <a:t>-</a:t>
            </a:r>
            <a:r>
              <a:rPr lang="es-ES" sz="1200" dirty="0" smtClean="0">
                <a:solidFill>
                  <a:srgbClr val="000000"/>
                </a:solidFill>
                <a:latin typeface="Arial Narrow" panose="020B0606020202030204" pitchFamily="34" charset="0"/>
                <a:sym typeface="Arial"/>
              </a:rPr>
              <a:t> </a:t>
            </a:r>
            <a:r>
              <a:rPr lang="es-ES" sz="1200" dirty="0" err="1" smtClean="0">
                <a:solidFill>
                  <a:srgbClr val="000000"/>
                </a:solidFill>
                <a:latin typeface="Arial Narrow" panose="020B0606020202030204" pitchFamily="34" charset="0"/>
                <a:sym typeface="Arial"/>
              </a:rPr>
              <a:t>Select</a:t>
            </a:r>
            <a:r>
              <a:rPr lang="es-ES" sz="1200" dirty="0" smtClean="0">
                <a:solidFill>
                  <a:srgbClr val="000000"/>
                </a:solidFill>
                <a:latin typeface="Arial Narrow" panose="020B0606020202030204" pitchFamily="34" charset="0"/>
                <a:sym typeface="Arial"/>
              </a:rPr>
              <a:t> </a:t>
            </a:r>
            <a:r>
              <a:rPr lang="es-ES" sz="1200" dirty="0" err="1" smtClean="0">
                <a:solidFill>
                  <a:srgbClr val="000000"/>
                </a:solidFill>
                <a:latin typeface="Arial Narrow" panose="020B0606020202030204" pitchFamily="34" charset="0"/>
                <a:sym typeface="Arial"/>
              </a:rPr>
              <a:t>queries</a:t>
            </a:r>
            <a:r>
              <a:rPr lang="es-ES" sz="1200" dirty="0" smtClean="0">
                <a:solidFill>
                  <a:srgbClr val="000000"/>
                </a:solidFill>
                <a:latin typeface="Arial Narrow" panose="020B0606020202030204" pitchFamily="34" charset="0"/>
                <a:sym typeface="Arial"/>
              </a:rPr>
              <a:t> in English.</a:t>
            </a:r>
            <a:endParaRPr lang="es-ES" sz="1200" strike="noStrike" dirty="0">
              <a:solidFill>
                <a:srgbClr val="000000"/>
              </a:solidFill>
              <a:latin typeface="Arial Narrow" panose="020B0606020202030204" pitchFamily="34" charset="0"/>
              <a:sym typeface="Arial"/>
            </a:endParaRPr>
          </a:p>
          <a:p>
            <a:pPr marL="190501" marR="0" lvl="0" algn="l" rtl="0">
              <a:lnSpc>
                <a:spcPct val="90000"/>
              </a:lnSpc>
              <a:spcBef>
                <a:spcPts val="0"/>
              </a:spcBef>
              <a:spcAft>
                <a:spcPts val="1200"/>
              </a:spcAft>
              <a:buSzPct val="25000"/>
            </a:pPr>
            <a:r>
              <a:rPr lang="es-ES" sz="1200" dirty="0" smtClean="0">
                <a:solidFill>
                  <a:srgbClr val="000000"/>
                </a:solidFill>
                <a:latin typeface="Arial Narrow" panose="020B0606020202030204" pitchFamily="34" charset="0"/>
                <a:sym typeface="Arial"/>
              </a:rPr>
              <a:t>- </a:t>
            </a:r>
            <a:r>
              <a:rPr lang="es-ES" sz="1200" dirty="0" err="1" smtClean="0">
                <a:solidFill>
                  <a:srgbClr val="000000"/>
                </a:solidFill>
                <a:latin typeface="Arial Narrow" panose="020B0606020202030204" pitchFamily="34" charset="0"/>
                <a:sym typeface="Arial"/>
              </a:rPr>
              <a:t>Correct</a:t>
            </a:r>
            <a:r>
              <a:rPr lang="es-ES" sz="1200" dirty="0" smtClean="0">
                <a:solidFill>
                  <a:srgbClr val="000000"/>
                </a:solidFill>
                <a:latin typeface="Arial Narrow" panose="020B0606020202030204" pitchFamily="34" charset="0"/>
                <a:sym typeface="Arial"/>
              </a:rPr>
              <a:t> </a:t>
            </a:r>
            <a:r>
              <a:rPr lang="es-ES" sz="1200" dirty="0" err="1" smtClean="0">
                <a:solidFill>
                  <a:srgbClr val="000000"/>
                </a:solidFill>
                <a:latin typeface="Arial Narrow" panose="020B0606020202030204" pitchFamily="34" charset="0"/>
                <a:sym typeface="Arial"/>
              </a:rPr>
              <a:t>spelling</a:t>
            </a:r>
            <a:r>
              <a:rPr lang="es-ES" sz="1200" dirty="0" smtClean="0">
                <a:solidFill>
                  <a:srgbClr val="000000"/>
                </a:solidFill>
                <a:latin typeface="Arial Narrow" panose="020B0606020202030204" pitchFamily="34" charset="0"/>
                <a:sym typeface="Arial"/>
              </a:rPr>
              <a:t> </a:t>
            </a:r>
            <a:r>
              <a:rPr lang="es-ES" sz="1200" dirty="0" err="1" smtClean="0">
                <a:solidFill>
                  <a:srgbClr val="000000"/>
                </a:solidFill>
                <a:latin typeface="Arial Narrow" panose="020B0606020202030204" pitchFamily="34" charset="0"/>
                <a:sym typeface="Arial"/>
              </a:rPr>
              <a:t>errors</a:t>
            </a:r>
            <a:r>
              <a:rPr lang="es-ES" sz="1200" dirty="0" smtClean="0">
                <a:solidFill>
                  <a:srgbClr val="000000"/>
                </a:solidFill>
                <a:latin typeface="Arial Narrow" panose="020B0606020202030204" pitchFamily="34" charset="0"/>
                <a:sym typeface="Arial"/>
              </a:rPr>
              <a:t>.</a:t>
            </a:r>
            <a:endParaRPr lang="es-ES" sz="1200" strike="noStrike" dirty="0" smtClean="0">
              <a:solidFill>
                <a:srgbClr val="000000"/>
              </a:solidFill>
              <a:latin typeface="Arial Narrow" panose="020B0606020202030204" pitchFamily="34" charset="0"/>
              <a:sym typeface="Arial"/>
            </a:endParaRPr>
          </a:p>
          <a:p>
            <a:pPr marL="450850" marR="0" lvl="0" indent="-85725" algn="l" rtl="0">
              <a:lnSpc>
                <a:spcPct val="90000"/>
              </a:lnSpc>
              <a:spcBef>
                <a:spcPts val="0"/>
              </a:spcBef>
              <a:spcAft>
                <a:spcPts val="1200"/>
              </a:spcAft>
              <a:buSzPct val="25000"/>
              <a:buNone/>
            </a:pPr>
            <a:r>
              <a:rPr lang="es-ES" sz="1200" strike="noStrike" dirty="0" smtClean="0">
                <a:solidFill>
                  <a:srgbClr val="000000"/>
                </a:solidFill>
                <a:latin typeface="Arial Narrow" panose="020B0606020202030204" pitchFamily="34" charset="0"/>
                <a:sym typeface="Arial"/>
              </a:rPr>
              <a:t>  </a:t>
            </a:r>
            <a:r>
              <a:rPr lang="es-ES" sz="1200" b="1" dirty="0" smtClean="0">
                <a:solidFill>
                  <a:schemeClr val="bg1"/>
                </a:solidFill>
                <a:latin typeface="Arial Narrow" panose="020B0606020202030204" pitchFamily="34" charset="0"/>
                <a:sym typeface="Arial"/>
              </a:rPr>
              <a:t>P02A</a:t>
            </a:r>
            <a:r>
              <a:rPr lang="es-ES" sz="1200" dirty="0">
                <a:solidFill>
                  <a:srgbClr val="000000"/>
                </a:solidFill>
                <a:latin typeface="Arial Narrow" panose="020B0606020202030204" pitchFamily="34" charset="0"/>
                <a:sym typeface="Arial"/>
              </a:rPr>
              <a:t> </a:t>
            </a:r>
            <a:r>
              <a:rPr lang="es-ES" sz="1200" dirty="0" smtClean="0">
                <a:solidFill>
                  <a:srgbClr val="000000"/>
                </a:solidFill>
                <a:latin typeface="Arial Narrow" panose="020B0606020202030204" pitchFamily="34" charset="0"/>
                <a:sym typeface="Arial"/>
              </a:rPr>
              <a:t> </a:t>
            </a:r>
            <a:r>
              <a:rPr lang="en-US" sz="1200" dirty="0" err="1" smtClean="0">
                <a:solidFill>
                  <a:srgbClr val="000000"/>
                </a:solidFill>
                <a:latin typeface="Arial Narrow" panose="020B0606020202030204" pitchFamily="34" charset="0"/>
                <a:sym typeface="Arial"/>
              </a:rPr>
              <a:t>Frequecy</a:t>
            </a:r>
            <a:r>
              <a:rPr lang="en-US" sz="1200" dirty="0" smtClean="0">
                <a:solidFill>
                  <a:srgbClr val="000000"/>
                </a:solidFill>
                <a:latin typeface="Arial Narrow" panose="020B0606020202030204" pitchFamily="34" charset="0"/>
                <a:sym typeface="Arial"/>
              </a:rPr>
              <a:t> of</a:t>
            </a:r>
            <a:r>
              <a:rPr lang="es-ES" sz="1200" dirty="0" smtClean="0">
                <a:solidFill>
                  <a:srgbClr val="000000"/>
                </a:solidFill>
                <a:latin typeface="Arial Narrow" panose="020B0606020202030204" pitchFamily="34" charset="0"/>
                <a:sym typeface="Arial"/>
              </a:rPr>
              <a:t> </a:t>
            </a:r>
            <a:r>
              <a:rPr lang="es-ES" sz="1200" strike="noStrike" dirty="0" err="1" smtClean="0">
                <a:solidFill>
                  <a:srgbClr val="000000"/>
                </a:solidFill>
                <a:latin typeface="Arial Narrow" panose="020B0606020202030204" pitchFamily="34" charset="0"/>
                <a:sym typeface="Arial"/>
              </a:rPr>
              <a:t>misspelled</a:t>
            </a:r>
            <a:r>
              <a:rPr lang="es-ES" sz="1200" strike="noStrike" dirty="0" smtClean="0">
                <a:solidFill>
                  <a:srgbClr val="000000"/>
                </a:solidFill>
                <a:latin typeface="Arial Narrow" panose="020B0606020202030204" pitchFamily="34" charset="0"/>
                <a:sym typeface="Arial"/>
              </a:rPr>
              <a:t> </a:t>
            </a:r>
            <a:r>
              <a:rPr lang="es-ES" sz="1200" strike="noStrike" dirty="0" err="1" smtClean="0">
                <a:solidFill>
                  <a:srgbClr val="000000"/>
                </a:solidFill>
                <a:latin typeface="Arial Narrow" panose="020B0606020202030204" pitchFamily="34" charset="0"/>
                <a:sym typeface="Arial"/>
              </a:rPr>
              <a:t>words</a:t>
            </a:r>
            <a:r>
              <a:rPr lang="es-ES" sz="1200" strike="noStrike" dirty="0" smtClean="0">
                <a:solidFill>
                  <a:srgbClr val="000000"/>
                </a:solidFill>
                <a:latin typeface="Arial Narrow" panose="020B0606020202030204" pitchFamily="34" charset="0"/>
                <a:sym typeface="Arial"/>
              </a:rPr>
              <a:t>.</a:t>
            </a:r>
            <a:endParaRPr lang="es-ES" sz="1200" dirty="0">
              <a:solidFill>
                <a:srgbClr val="000000"/>
              </a:solidFill>
              <a:latin typeface="Arial Narrow" panose="020B0606020202030204" pitchFamily="34" charset="0"/>
              <a:sym typeface="Arial"/>
            </a:endParaRPr>
          </a:p>
          <a:p>
            <a:pPr marL="450850" lvl="0" indent="-85725">
              <a:spcAft>
                <a:spcPts val="600"/>
              </a:spcAft>
              <a:buSzPct val="25000"/>
            </a:pPr>
            <a:r>
              <a:rPr lang="es-ES" sz="1200" b="1" dirty="0" smtClean="0">
                <a:solidFill>
                  <a:schemeClr val="bg1"/>
                </a:solidFill>
                <a:latin typeface="Arial Narrow" panose="020B0606020202030204" pitchFamily="34" charset="0"/>
                <a:sym typeface="Arial"/>
              </a:rPr>
              <a:t>  P02B </a:t>
            </a:r>
            <a:r>
              <a:rPr lang="es-ES" sz="1200" dirty="0" smtClean="0">
                <a:solidFill>
                  <a:srgbClr val="000000"/>
                </a:solidFill>
                <a:latin typeface="Arial Narrow" panose="020B0606020202030204" pitchFamily="34" charset="0"/>
                <a:sym typeface="Arial"/>
              </a:rPr>
              <a:t>  </a:t>
            </a:r>
            <a:r>
              <a:rPr lang="es-ES" sz="1200" strike="noStrike" dirty="0" err="1" smtClean="0">
                <a:latin typeface="Arial Narrow" panose="020B0606020202030204" pitchFamily="34" charset="0"/>
                <a:sym typeface="Arial"/>
              </a:rPr>
              <a:t>Correction</a:t>
            </a:r>
            <a:r>
              <a:rPr lang="es-ES" sz="1200" strike="noStrike" dirty="0" smtClean="0">
                <a:latin typeface="Arial Narrow" panose="020B0606020202030204" pitchFamily="34" charset="0"/>
                <a:sym typeface="Arial"/>
              </a:rPr>
              <a:t> of </a:t>
            </a:r>
            <a:r>
              <a:rPr lang="es-ES" sz="1200" strike="noStrike" dirty="0" err="1" smtClean="0">
                <a:latin typeface="Arial Narrow" panose="020B0606020202030204" pitchFamily="34" charset="0"/>
                <a:sym typeface="Arial"/>
              </a:rPr>
              <a:t>misspelled</a:t>
            </a:r>
            <a:r>
              <a:rPr lang="es-ES" sz="1200" strike="noStrike" dirty="0" smtClean="0">
                <a:latin typeface="Arial Narrow" panose="020B0606020202030204" pitchFamily="34" charset="0"/>
                <a:sym typeface="Arial"/>
              </a:rPr>
              <a:t> </a:t>
            </a:r>
            <a:r>
              <a:rPr lang="es-ES" sz="1200" strike="noStrike" dirty="0" err="1" smtClean="0">
                <a:latin typeface="Arial Narrow" panose="020B0606020202030204" pitchFamily="34" charset="0"/>
                <a:sym typeface="Arial"/>
              </a:rPr>
              <a:t>words</a:t>
            </a:r>
            <a:r>
              <a:rPr lang="es-ES" sz="1200" strike="noStrike" dirty="0" smtClean="0">
                <a:latin typeface="Arial Narrow" panose="020B0606020202030204" pitchFamily="34" charset="0"/>
                <a:sym typeface="Arial"/>
              </a:rPr>
              <a:t>.</a:t>
            </a:r>
            <a:endParaRPr lang="es-ES" sz="1200" strike="noStrike" dirty="0">
              <a:latin typeface="Arial Narrow" panose="020B0606020202030204" pitchFamily="34" charset="0"/>
              <a:sym typeface="Arial"/>
            </a:endParaRPr>
          </a:p>
        </p:txBody>
      </p:sp>
      <p:sp>
        <p:nvSpPr>
          <p:cNvPr id="2" name="Rectángulo 1"/>
          <p:cNvSpPr/>
          <p:nvPr/>
        </p:nvSpPr>
        <p:spPr>
          <a:xfrm>
            <a:off x="1150800" y="2408373"/>
            <a:ext cx="639900" cy="3466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7" name="Shape 387"/>
          <p:cNvSpPr/>
          <p:nvPr/>
        </p:nvSpPr>
        <p:spPr>
          <a:xfrm>
            <a:off x="395634" y="2927734"/>
            <a:ext cx="2016126" cy="398880"/>
          </a:xfrm>
          <a:prstGeom prst="rect">
            <a:avLst/>
          </a:prstGeom>
          <a:noFill/>
          <a:ln>
            <a:noFill/>
          </a:ln>
        </p:spPr>
        <p:txBody>
          <a:bodyPr lIns="25550" tIns="25550" rIns="25550" bIns="25550" anchor="ctr" anchorCtr="0">
            <a:noAutofit/>
          </a:bodyPr>
          <a:lstStyle/>
          <a:p>
            <a:pPr marL="0" marR="0" lvl="0" indent="0" algn="ctr" rtl="0">
              <a:lnSpc>
                <a:spcPct val="90000"/>
              </a:lnSpc>
              <a:spcBef>
                <a:spcPts val="0"/>
              </a:spcBef>
              <a:buSzPct val="25000"/>
              <a:buNone/>
            </a:pPr>
            <a:r>
              <a:rPr lang="es-ES" sz="1600" b="1" dirty="0" smtClean="0">
                <a:solidFill>
                  <a:schemeClr val="tx2"/>
                </a:solidFill>
                <a:latin typeface="Arial Narrow" panose="020B0606020202030204" pitchFamily="34" charset="0"/>
                <a:sym typeface="Arial"/>
              </a:rPr>
              <a:t>Data </a:t>
            </a:r>
            <a:r>
              <a:rPr lang="es-ES" sz="1600" b="1" dirty="0" err="1" smtClean="0">
                <a:solidFill>
                  <a:schemeClr val="tx2"/>
                </a:solidFill>
                <a:latin typeface="Arial Narrow" panose="020B0606020202030204" pitchFamily="34" charset="0"/>
                <a:sym typeface="Arial"/>
              </a:rPr>
              <a:t>cleaning</a:t>
            </a:r>
            <a:r>
              <a:rPr lang="es-ES" sz="1600" b="1" dirty="0" smtClean="0">
                <a:solidFill>
                  <a:schemeClr val="tx2"/>
                </a:solidFill>
                <a:latin typeface="Arial Narrow" panose="020B0606020202030204" pitchFamily="34" charset="0"/>
                <a:sym typeface="Arial"/>
              </a:rPr>
              <a:t> and </a:t>
            </a:r>
            <a:r>
              <a:rPr lang="es-ES" sz="1600" b="1" dirty="0" err="1" smtClean="0">
                <a:solidFill>
                  <a:schemeClr val="tx2"/>
                </a:solidFill>
                <a:latin typeface="Arial Narrow" panose="020B0606020202030204" pitchFamily="34" charset="0"/>
                <a:sym typeface="Arial"/>
              </a:rPr>
              <a:t>language</a:t>
            </a:r>
            <a:r>
              <a:rPr lang="es-ES" sz="1600" b="1" dirty="0" smtClean="0">
                <a:solidFill>
                  <a:schemeClr val="tx2"/>
                </a:solidFill>
                <a:latin typeface="Arial Narrow" panose="020B0606020202030204" pitchFamily="34" charset="0"/>
                <a:sym typeface="Arial"/>
              </a:rPr>
              <a:t> </a:t>
            </a:r>
            <a:r>
              <a:rPr lang="es-ES" sz="1600" b="1" dirty="0" err="1" smtClean="0">
                <a:solidFill>
                  <a:schemeClr val="tx2"/>
                </a:solidFill>
                <a:latin typeface="Arial Narrow" panose="020B0606020202030204" pitchFamily="34" charset="0"/>
                <a:sym typeface="Arial"/>
              </a:rPr>
              <a:t>detection</a:t>
            </a:r>
            <a:endParaRPr lang="es-ES" sz="1600" b="1" dirty="0">
              <a:solidFill>
                <a:schemeClr val="tx2"/>
              </a:solidFill>
              <a:latin typeface="Arial Narrow" panose="020B0606020202030204" pitchFamily="34" charset="0"/>
              <a:sym typeface="Arial"/>
            </a:endParaRPr>
          </a:p>
        </p:txBody>
      </p:sp>
      <p:sp>
        <p:nvSpPr>
          <p:cNvPr id="388" name="Shape 388"/>
          <p:cNvSpPr/>
          <p:nvPr/>
        </p:nvSpPr>
        <p:spPr>
          <a:xfrm>
            <a:off x="503638" y="3643373"/>
            <a:ext cx="1969201" cy="650519"/>
          </a:xfrm>
          <a:prstGeom prst="rect">
            <a:avLst/>
          </a:prstGeom>
          <a:noFill/>
          <a:ln>
            <a:noFill/>
          </a:ln>
        </p:spPr>
        <p:txBody>
          <a:bodyPr lIns="17625" tIns="17625" rIns="17625" bIns="17625" anchor="t" anchorCtr="0">
            <a:noAutofit/>
          </a:bodyPr>
          <a:lstStyle/>
          <a:p>
            <a:pPr marL="84138" lvl="0" indent="-84138">
              <a:lnSpc>
                <a:spcPct val="90000"/>
              </a:lnSpc>
              <a:spcAft>
                <a:spcPts val="600"/>
              </a:spcAft>
              <a:buSzPct val="25000"/>
            </a:pPr>
            <a:r>
              <a:rPr lang="es-ES" sz="1200" dirty="0" smtClean="0">
                <a:solidFill>
                  <a:srgbClr val="000000"/>
                </a:solidFill>
                <a:latin typeface="Arial Narrow" panose="020B0606020202030204" pitchFamily="34" charset="0"/>
                <a:sym typeface="Arial"/>
              </a:rPr>
              <a:t>- Data </a:t>
            </a:r>
            <a:r>
              <a:rPr lang="es-ES" sz="1200" dirty="0" err="1" smtClean="0">
                <a:solidFill>
                  <a:srgbClr val="000000"/>
                </a:solidFill>
                <a:latin typeface="Arial Narrow" panose="020B0606020202030204" pitchFamily="34" charset="0"/>
                <a:sym typeface="Arial"/>
              </a:rPr>
              <a:t>loading</a:t>
            </a:r>
            <a:r>
              <a:rPr lang="es-ES" sz="1200" dirty="0" smtClean="0">
                <a:solidFill>
                  <a:srgbClr val="000000"/>
                </a:solidFill>
                <a:latin typeface="Arial Narrow" panose="020B0606020202030204" pitchFamily="34" charset="0"/>
                <a:sym typeface="Arial"/>
              </a:rPr>
              <a:t> and general </a:t>
            </a:r>
            <a:r>
              <a:rPr lang="es-ES" sz="1200" dirty="0" err="1" smtClean="0">
                <a:solidFill>
                  <a:srgbClr val="000000"/>
                </a:solidFill>
                <a:latin typeface="Arial Narrow" panose="020B0606020202030204" pitchFamily="34" charset="0"/>
                <a:sym typeface="Arial"/>
              </a:rPr>
              <a:t>examination</a:t>
            </a:r>
            <a:r>
              <a:rPr lang="es-ES" sz="1200" dirty="0" smtClean="0">
                <a:solidFill>
                  <a:srgbClr val="000000"/>
                </a:solidFill>
                <a:latin typeface="Arial Narrow" panose="020B0606020202030204" pitchFamily="34" charset="0"/>
                <a:sym typeface="Arial"/>
              </a:rPr>
              <a:t>. </a:t>
            </a:r>
            <a:r>
              <a:rPr lang="es-ES" sz="1200" dirty="0" err="1" smtClean="0">
                <a:solidFill>
                  <a:srgbClr val="000000"/>
                </a:solidFill>
                <a:latin typeface="Arial Narrow" panose="020B0606020202030204" pitchFamily="34" charset="0"/>
                <a:sym typeface="Arial"/>
              </a:rPr>
              <a:t>Removing</a:t>
            </a:r>
            <a:r>
              <a:rPr lang="es-ES" sz="1200" dirty="0" smtClean="0">
                <a:solidFill>
                  <a:srgbClr val="000000"/>
                </a:solidFill>
                <a:latin typeface="Arial Narrow" panose="020B0606020202030204" pitchFamily="34" charset="0"/>
                <a:sym typeface="Arial"/>
              </a:rPr>
              <a:t> </a:t>
            </a:r>
            <a:r>
              <a:rPr lang="es-ES" sz="1200" dirty="0" err="1" smtClean="0">
                <a:solidFill>
                  <a:srgbClr val="000000"/>
                </a:solidFill>
                <a:latin typeface="Arial Narrow" panose="020B0606020202030204" pitchFamily="34" charset="0"/>
                <a:sym typeface="Arial"/>
              </a:rPr>
              <a:t>duplicates</a:t>
            </a:r>
            <a:r>
              <a:rPr lang="es-ES" sz="1200" dirty="0" smtClean="0">
                <a:solidFill>
                  <a:srgbClr val="000000"/>
                </a:solidFill>
                <a:latin typeface="Arial Narrow" panose="020B0606020202030204" pitchFamily="34" charset="0"/>
                <a:sym typeface="Arial"/>
              </a:rPr>
              <a:t>. </a:t>
            </a:r>
            <a:endParaRPr lang="es-ES" sz="1200" dirty="0">
              <a:solidFill>
                <a:srgbClr val="000000"/>
              </a:solidFill>
              <a:latin typeface="Arial Narrow" panose="020B0606020202030204" pitchFamily="34" charset="0"/>
              <a:sym typeface="Arial"/>
            </a:endParaRPr>
          </a:p>
          <a:p>
            <a:pPr marL="84138" lvl="0" indent="-84138">
              <a:lnSpc>
                <a:spcPct val="90000"/>
              </a:lnSpc>
              <a:spcAft>
                <a:spcPts val="600"/>
              </a:spcAft>
              <a:buSzPct val="25000"/>
            </a:pPr>
            <a:r>
              <a:rPr lang="es-ES" sz="1200" dirty="0" smtClean="0">
                <a:solidFill>
                  <a:srgbClr val="000000"/>
                </a:solidFill>
                <a:latin typeface="Arial Narrow" panose="020B0606020202030204" pitchFamily="34" charset="0"/>
                <a:sym typeface="Arial"/>
              </a:rPr>
              <a:t>- Data </a:t>
            </a:r>
            <a:r>
              <a:rPr lang="es-ES" sz="1200" dirty="0" err="1" smtClean="0">
                <a:solidFill>
                  <a:srgbClr val="000000"/>
                </a:solidFill>
                <a:latin typeface="Arial Narrow" panose="020B0606020202030204" pitchFamily="34" charset="0"/>
                <a:sym typeface="Arial"/>
              </a:rPr>
              <a:t>cleaning</a:t>
            </a:r>
            <a:r>
              <a:rPr lang="es-ES" sz="1200" dirty="0" smtClean="0">
                <a:solidFill>
                  <a:srgbClr val="000000"/>
                </a:solidFill>
                <a:latin typeface="Arial Narrow" panose="020B0606020202030204" pitchFamily="34" charset="0"/>
                <a:sym typeface="Arial"/>
              </a:rPr>
              <a:t>: </a:t>
            </a:r>
            <a:r>
              <a:rPr lang="es-ES" sz="1200" dirty="0" err="1" smtClean="0">
                <a:solidFill>
                  <a:srgbClr val="000000"/>
                </a:solidFill>
                <a:latin typeface="Arial Narrow" panose="020B0606020202030204" pitchFamily="34" charset="0"/>
                <a:sym typeface="Arial"/>
              </a:rPr>
              <a:t>removal</a:t>
            </a:r>
            <a:r>
              <a:rPr lang="es-ES" sz="1200" dirty="0" smtClean="0">
                <a:solidFill>
                  <a:srgbClr val="000000"/>
                </a:solidFill>
                <a:latin typeface="Arial Narrow" panose="020B0606020202030204" pitchFamily="34" charset="0"/>
                <a:sym typeface="Arial"/>
              </a:rPr>
              <a:t> of </a:t>
            </a:r>
            <a:r>
              <a:rPr lang="es-ES" sz="1200" dirty="0" err="1" smtClean="0">
                <a:solidFill>
                  <a:srgbClr val="000000"/>
                </a:solidFill>
                <a:latin typeface="Arial Narrow" panose="020B0606020202030204" pitchFamily="34" charset="0"/>
                <a:sym typeface="Arial"/>
              </a:rPr>
              <a:t>punctuation</a:t>
            </a:r>
            <a:r>
              <a:rPr lang="es-ES" sz="1200" dirty="0" smtClean="0">
                <a:solidFill>
                  <a:srgbClr val="000000"/>
                </a:solidFill>
                <a:latin typeface="Arial Narrow" panose="020B0606020202030204" pitchFamily="34" charset="0"/>
                <a:sym typeface="Arial"/>
              </a:rPr>
              <a:t>, </a:t>
            </a:r>
            <a:r>
              <a:rPr lang="es-ES" sz="1200" dirty="0" err="1" smtClean="0">
                <a:solidFill>
                  <a:srgbClr val="000000"/>
                </a:solidFill>
                <a:latin typeface="Arial Narrow" panose="020B0606020202030204" pitchFamily="34" charset="0"/>
                <a:sym typeface="Arial"/>
              </a:rPr>
              <a:t>spaces</a:t>
            </a:r>
            <a:r>
              <a:rPr lang="es-ES" sz="1200" dirty="0" smtClean="0">
                <a:solidFill>
                  <a:srgbClr val="000000"/>
                </a:solidFill>
                <a:latin typeface="Arial Narrow" panose="020B0606020202030204" pitchFamily="34" charset="0"/>
                <a:sym typeface="Arial"/>
              </a:rPr>
              <a:t> </a:t>
            </a:r>
            <a:r>
              <a:rPr lang="es-ES" sz="1200" dirty="0" err="1" smtClean="0">
                <a:solidFill>
                  <a:srgbClr val="000000"/>
                </a:solidFill>
                <a:latin typeface="Arial Narrow" panose="020B0606020202030204" pitchFamily="34" charset="0"/>
                <a:sym typeface="Arial"/>
              </a:rPr>
              <a:t>before</a:t>
            </a:r>
            <a:r>
              <a:rPr lang="es-ES" sz="1200" dirty="0" smtClean="0">
                <a:solidFill>
                  <a:srgbClr val="000000"/>
                </a:solidFill>
                <a:latin typeface="Arial Narrow" panose="020B0606020202030204" pitchFamily="34" charset="0"/>
                <a:sym typeface="Arial"/>
              </a:rPr>
              <a:t> and </a:t>
            </a:r>
            <a:r>
              <a:rPr lang="es-ES" sz="1200" dirty="0" err="1" smtClean="0">
                <a:solidFill>
                  <a:srgbClr val="000000"/>
                </a:solidFill>
                <a:latin typeface="Arial Narrow" panose="020B0606020202030204" pitchFamily="34" charset="0"/>
                <a:sym typeface="Arial"/>
              </a:rPr>
              <a:t>after</a:t>
            </a:r>
            <a:r>
              <a:rPr lang="es-ES" sz="1200" dirty="0" smtClean="0">
                <a:solidFill>
                  <a:srgbClr val="000000"/>
                </a:solidFill>
                <a:latin typeface="Arial Narrow" panose="020B0606020202030204" pitchFamily="34" charset="0"/>
                <a:sym typeface="Arial"/>
              </a:rPr>
              <a:t> </a:t>
            </a:r>
            <a:r>
              <a:rPr lang="es-ES" sz="1200" dirty="0" err="1" smtClean="0">
                <a:solidFill>
                  <a:srgbClr val="000000"/>
                </a:solidFill>
                <a:latin typeface="Arial Narrow" panose="020B0606020202030204" pitchFamily="34" charset="0"/>
                <a:sym typeface="Arial"/>
              </a:rPr>
              <a:t>query</a:t>
            </a:r>
            <a:r>
              <a:rPr lang="es-ES" sz="1200" dirty="0" smtClean="0">
                <a:solidFill>
                  <a:srgbClr val="000000"/>
                </a:solidFill>
                <a:latin typeface="Arial Narrow" panose="020B0606020202030204" pitchFamily="34" charset="0"/>
                <a:sym typeface="Arial"/>
              </a:rPr>
              <a:t>, </a:t>
            </a:r>
            <a:r>
              <a:rPr lang="es-ES" sz="1200" dirty="0" err="1" smtClean="0">
                <a:solidFill>
                  <a:srgbClr val="000000"/>
                </a:solidFill>
                <a:latin typeface="Arial Narrow" panose="020B0606020202030204" pitchFamily="34" charset="0"/>
                <a:sym typeface="Arial"/>
              </a:rPr>
              <a:t>empty</a:t>
            </a:r>
            <a:r>
              <a:rPr lang="es-ES" sz="1200" dirty="0" smtClean="0">
                <a:solidFill>
                  <a:srgbClr val="000000"/>
                </a:solidFill>
                <a:latin typeface="Arial Narrow" panose="020B0606020202030204" pitchFamily="34" charset="0"/>
                <a:sym typeface="Arial"/>
              </a:rPr>
              <a:t> </a:t>
            </a:r>
            <a:r>
              <a:rPr lang="es-ES" sz="1200" dirty="0" err="1" smtClean="0">
                <a:solidFill>
                  <a:srgbClr val="000000"/>
                </a:solidFill>
                <a:latin typeface="Arial Narrow" panose="020B0606020202030204" pitchFamily="34" charset="0"/>
                <a:sym typeface="Arial"/>
              </a:rPr>
              <a:t>queries</a:t>
            </a:r>
            <a:r>
              <a:rPr lang="es-ES" sz="1200" dirty="0" smtClean="0">
                <a:solidFill>
                  <a:srgbClr val="000000"/>
                </a:solidFill>
                <a:latin typeface="Arial Narrow" panose="020B0606020202030204" pitchFamily="34" charset="0"/>
                <a:sym typeface="Arial"/>
              </a:rPr>
              <a:t>,  </a:t>
            </a:r>
            <a:r>
              <a:rPr lang="es-ES" sz="1200" dirty="0" err="1" smtClean="0">
                <a:solidFill>
                  <a:srgbClr val="000000"/>
                </a:solidFill>
                <a:latin typeface="Arial Narrow" panose="020B0606020202030204" pitchFamily="34" charset="0"/>
                <a:sym typeface="Arial"/>
              </a:rPr>
              <a:t>queries</a:t>
            </a:r>
            <a:r>
              <a:rPr lang="es-ES" sz="1200" dirty="0" smtClean="0">
                <a:solidFill>
                  <a:srgbClr val="000000"/>
                </a:solidFill>
                <a:latin typeface="Arial Narrow" panose="020B0606020202030204" pitchFamily="34" charset="0"/>
                <a:sym typeface="Arial"/>
              </a:rPr>
              <a:t> of </a:t>
            </a:r>
            <a:r>
              <a:rPr lang="es-ES" sz="1200" dirty="0" err="1" smtClean="0">
                <a:solidFill>
                  <a:srgbClr val="000000"/>
                </a:solidFill>
                <a:latin typeface="Arial Narrow" panose="020B0606020202030204" pitchFamily="34" charset="0"/>
                <a:sym typeface="Arial"/>
              </a:rPr>
              <a:t>only</a:t>
            </a:r>
            <a:r>
              <a:rPr lang="es-ES" sz="1200" dirty="0" smtClean="0">
                <a:solidFill>
                  <a:srgbClr val="000000"/>
                </a:solidFill>
                <a:latin typeface="Arial Narrow" panose="020B0606020202030204" pitchFamily="34" charset="0"/>
                <a:sym typeface="Arial"/>
              </a:rPr>
              <a:t> </a:t>
            </a:r>
            <a:r>
              <a:rPr lang="es-ES" sz="1200" dirty="0" err="1" smtClean="0">
                <a:solidFill>
                  <a:srgbClr val="000000"/>
                </a:solidFill>
                <a:latin typeface="Arial Narrow" panose="020B0606020202030204" pitchFamily="34" charset="0"/>
                <a:sym typeface="Arial"/>
              </a:rPr>
              <a:t>numerical</a:t>
            </a:r>
            <a:r>
              <a:rPr lang="es-ES" sz="1200" dirty="0" smtClean="0">
                <a:solidFill>
                  <a:srgbClr val="000000"/>
                </a:solidFill>
                <a:latin typeface="Arial Narrow" panose="020B0606020202030204" pitchFamily="34" charset="0"/>
                <a:sym typeface="Arial"/>
              </a:rPr>
              <a:t> </a:t>
            </a:r>
            <a:r>
              <a:rPr lang="es-ES" sz="1200" dirty="0" err="1" smtClean="0">
                <a:solidFill>
                  <a:srgbClr val="000000"/>
                </a:solidFill>
                <a:latin typeface="Arial Narrow" panose="020B0606020202030204" pitchFamily="34" charset="0"/>
                <a:sym typeface="Arial"/>
              </a:rPr>
              <a:t>numbers</a:t>
            </a:r>
            <a:r>
              <a:rPr lang="es-ES" sz="1200" dirty="0" smtClean="0">
                <a:solidFill>
                  <a:srgbClr val="000000"/>
                </a:solidFill>
                <a:latin typeface="Arial Narrow" panose="020B0606020202030204" pitchFamily="34" charset="0"/>
                <a:sym typeface="Arial"/>
              </a:rPr>
              <a:t> and </a:t>
            </a:r>
            <a:r>
              <a:rPr lang="es-ES" sz="1200" dirty="0" err="1" smtClean="0">
                <a:solidFill>
                  <a:srgbClr val="000000"/>
                </a:solidFill>
                <a:latin typeface="Arial Narrow" panose="020B0606020202030204" pitchFamily="34" charset="0"/>
                <a:sym typeface="Arial"/>
              </a:rPr>
              <a:t>queries</a:t>
            </a:r>
            <a:r>
              <a:rPr lang="es-ES" sz="1200" dirty="0" smtClean="0">
                <a:solidFill>
                  <a:srgbClr val="000000"/>
                </a:solidFill>
                <a:latin typeface="Arial Narrow" panose="020B0606020202030204" pitchFamily="34" charset="0"/>
                <a:sym typeface="Arial"/>
              </a:rPr>
              <a:t> </a:t>
            </a:r>
            <a:r>
              <a:rPr lang="es-ES" sz="1200" dirty="0" err="1" smtClean="0">
                <a:solidFill>
                  <a:srgbClr val="000000"/>
                </a:solidFill>
                <a:latin typeface="Arial Narrow" panose="020B0606020202030204" pitchFamily="34" charset="0"/>
                <a:sym typeface="Arial"/>
              </a:rPr>
              <a:t>with</a:t>
            </a:r>
            <a:r>
              <a:rPr lang="es-ES" sz="1200" dirty="0" smtClean="0">
                <a:solidFill>
                  <a:srgbClr val="000000"/>
                </a:solidFill>
                <a:latin typeface="Arial Narrow" panose="020B0606020202030204" pitchFamily="34" charset="0"/>
                <a:sym typeface="Arial"/>
              </a:rPr>
              <a:t> </a:t>
            </a:r>
            <a:r>
              <a:rPr lang="es-ES" sz="1200" dirty="0" err="1" smtClean="0">
                <a:solidFill>
                  <a:srgbClr val="000000"/>
                </a:solidFill>
                <a:latin typeface="Arial Narrow" panose="020B0606020202030204" pitchFamily="34" charset="0"/>
                <a:sym typeface="Arial"/>
              </a:rPr>
              <a:t>special</a:t>
            </a:r>
            <a:r>
              <a:rPr lang="es-ES" sz="1200" dirty="0" smtClean="0">
                <a:solidFill>
                  <a:srgbClr val="000000"/>
                </a:solidFill>
                <a:latin typeface="Arial Narrow" panose="020B0606020202030204" pitchFamily="34" charset="0"/>
                <a:sym typeface="Arial"/>
              </a:rPr>
              <a:t> </a:t>
            </a:r>
            <a:r>
              <a:rPr lang="es-ES" sz="1200" dirty="0" err="1" smtClean="0">
                <a:solidFill>
                  <a:srgbClr val="000000"/>
                </a:solidFill>
                <a:latin typeface="Arial Narrow" panose="020B0606020202030204" pitchFamily="34" charset="0"/>
                <a:sym typeface="Arial"/>
              </a:rPr>
              <a:t>characters</a:t>
            </a:r>
            <a:r>
              <a:rPr lang="es-ES" sz="1200" dirty="0" smtClean="0">
                <a:solidFill>
                  <a:srgbClr val="000000"/>
                </a:solidFill>
                <a:latin typeface="Arial Narrow" panose="020B0606020202030204" pitchFamily="34" charset="0"/>
                <a:sym typeface="Arial"/>
              </a:rPr>
              <a:t>.</a:t>
            </a:r>
            <a:endParaRPr lang="es-ES" sz="1200" dirty="0">
              <a:solidFill>
                <a:srgbClr val="000000"/>
              </a:solidFill>
              <a:latin typeface="Arial Narrow" panose="020B0606020202030204" pitchFamily="34" charset="0"/>
              <a:sym typeface="Arial"/>
            </a:endParaRPr>
          </a:p>
          <a:p>
            <a:pPr marL="84138" lvl="0" indent="-84138">
              <a:lnSpc>
                <a:spcPct val="90000"/>
              </a:lnSpc>
              <a:spcAft>
                <a:spcPts val="600"/>
              </a:spcAft>
              <a:buSzPct val="25000"/>
            </a:pPr>
            <a:r>
              <a:rPr lang="es-ES" sz="1200" dirty="0" smtClean="0">
                <a:solidFill>
                  <a:srgbClr val="000000"/>
                </a:solidFill>
                <a:latin typeface="Arial Narrow" panose="020B0606020202030204" pitchFamily="34" charset="0"/>
                <a:sym typeface="Arial"/>
              </a:rPr>
              <a:t>- </a:t>
            </a:r>
            <a:r>
              <a:rPr lang="es-ES" sz="1200" dirty="0" err="1" smtClean="0">
                <a:solidFill>
                  <a:srgbClr val="000000"/>
                </a:solidFill>
                <a:latin typeface="Arial Narrow" panose="020B0606020202030204" pitchFamily="34" charset="0"/>
                <a:sym typeface="Arial"/>
              </a:rPr>
              <a:t>Language</a:t>
            </a:r>
            <a:r>
              <a:rPr lang="es-ES" sz="1200" dirty="0" smtClean="0">
                <a:solidFill>
                  <a:srgbClr val="000000"/>
                </a:solidFill>
                <a:latin typeface="Arial Narrow" panose="020B0606020202030204" pitchFamily="34" charset="0"/>
                <a:sym typeface="Arial"/>
              </a:rPr>
              <a:t> </a:t>
            </a:r>
            <a:r>
              <a:rPr lang="es-ES" sz="1200" dirty="0" err="1" smtClean="0">
                <a:solidFill>
                  <a:srgbClr val="000000"/>
                </a:solidFill>
                <a:latin typeface="Arial Narrow" panose="020B0606020202030204" pitchFamily="34" charset="0"/>
                <a:sym typeface="Arial"/>
              </a:rPr>
              <a:t>detection</a:t>
            </a:r>
            <a:r>
              <a:rPr lang="es-ES" sz="1200" dirty="0" smtClean="0">
                <a:solidFill>
                  <a:srgbClr val="000000"/>
                </a:solidFill>
                <a:latin typeface="Arial Narrow" panose="020B0606020202030204" pitchFamily="34" charset="0"/>
                <a:sym typeface="Arial"/>
              </a:rPr>
              <a:t>.</a:t>
            </a:r>
            <a:endParaRPr lang="es-ES" sz="1200" strike="noStrike" dirty="0">
              <a:solidFill>
                <a:srgbClr val="000000"/>
              </a:solidFill>
              <a:latin typeface="Arial Narrow" panose="020B0606020202030204" pitchFamily="34" charset="0"/>
              <a:sym typeface="Arial"/>
            </a:endParaRPr>
          </a:p>
          <a:p>
            <a:pPr marL="84138" marR="0" lvl="0" indent="-84138" algn="l" rtl="0">
              <a:lnSpc>
                <a:spcPct val="90000"/>
              </a:lnSpc>
              <a:spcBef>
                <a:spcPts val="0"/>
              </a:spcBef>
              <a:spcAft>
                <a:spcPts val="600"/>
              </a:spcAft>
              <a:buSzPct val="25000"/>
              <a:buNone/>
            </a:pPr>
            <a:endParaRPr lang="es-ES" sz="1200" strike="noStrike" dirty="0">
              <a:solidFill>
                <a:srgbClr val="000000"/>
              </a:solidFill>
              <a:latin typeface="Arial Narrow" panose="020B0606020202030204" pitchFamily="34" charset="0"/>
              <a:sym typeface="Arial"/>
            </a:endParaRPr>
          </a:p>
        </p:txBody>
      </p:sp>
      <p:sp>
        <p:nvSpPr>
          <p:cNvPr id="389" name="Shape 389"/>
          <p:cNvSpPr/>
          <p:nvPr/>
        </p:nvSpPr>
        <p:spPr>
          <a:xfrm>
            <a:off x="2774542" y="2982275"/>
            <a:ext cx="1727999" cy="325079"/>
          </a:xfrm>
          <a:prstGeom prst="rect">
            <a:avLst/>
          </a:prstGeom>
          <a:noFill/>
          <a:ln>
            <a:noFill/>
          </a:ln>
        </p:spPr>
        <p:txBody>
          <a:bodyPr lIns="23025" tIns="23025" rIns="23025" bIns="23025" anchor="ctr" anchorCtr="0">
            <a:noAutofit/>
          </a:bodyPr>
          <a:lstStyle/>
          <a:p>
            <a:pPr marL="0" marR="0" lvl="0" indent="0" rtl="0">
              <a:lnSpc>
                <a:spcPct val="90000"/>
              </a:lnSpc>
              <a:spcBef>
                <a:spcPts val="0"/>
              </a:spcBef>
              <a:buSzPct val="25000"/>
              <a:buNone/>
            </a:pPr>
            <a:r>
              <a:rPr lang="es-ES" sz="1600" b="1" dirty="0" err="1" smtClean="0">
                <a:solidFill>
                  <a:schemeClr val="tx2"/>
                </a:solidFill>
                <a:latin typeface="Arial Narrow" panose="020B0606020202030204" pitchFamily="34" charset="0"/>
                <a:sym typeface="Arial"/>
              </a:rPr>
              <a:t>Language</a:t>
            </a:r>
            <a:r>
              <a:rPr lang="es-ES" sz="1600" b="1" dirty="0" smtClean="0">
                <a:solidFill>
                  <a:schemeClr val="tx2"/>
                </a:solidFill>
                <a:latin typeface="Arial Narrow" panose="020B0606020202030204" pitchFamily="34" charset="0"/>
                <a:sym typeface="Arial"/>
              </a:rPr>
              <a:t> </a:t>
            </a:r>
            <a:r>
              <a:rPr lang="es-ES" sz="1600" b="1" dirty="0" err="1" smtClean="0">
                <a:solidFill>
                  <a:schemeClr val="tx2"/>
                </a:solidFill>
                <a:latin typeface="Arial Narrow" panose="020B0606020202030204" pitchFamily="34" charset="0"/>
                <a:sym typeface="Arial"/>
              </a:rPr>
              <a:t>selection</a:t>
            </a:r>
            <a:r>
              <a:rPr lang="es-ES" sz="1600" b="1" dirty="0" smtClean="0">
                <a:solidFill>
                  <a:schemeClr val="tx2"/>
                </a:solidFill>
                <a:latin typeface="Arial Narrow" panose="020B0606020202030204" pitchFamily="34" charset="0"/>
                <a:sym typeface="Arial"/>
              </a:rPr>
              <a:t> and error </a:t>
            </a:r>
            <a:r>
              <a:rPr lang="es-ES" sz="1600" b="1" dirty="0" err="1" smtClean="0">
                <a:solidFill>
                  <a:schemeClr val="tx2"/>
                </a:solidFill>
                <a:latin typeface="Arial Narrow" panose="020B0606020202030204" pitchFamily="34" charset="0"/>
                <a:sym typeface="Arial"/>
              </a:rPr>
              <a:t>correction</a:t>
            </a:r>
            <a:endParaRPr lang="es-ES" sz="1600" b="1" strike="noStrike" dirty="0">
              <a:solidFill>
                <a:schemeClr val="tx2"/>
              </a:solidFill>
              <a:latin typeface="Arial Narrow" panose="020B0606020202030204" pitchFamily="34" charset="0"/>
              <a:sym typeface="Arial"/>
            </a:endParaRPr>
          </a:p>
        </p:txBody>
      </p:sp>
      <p:sp>
        <p:nvSpPr>
          <p:cNvPr id="391" name="Shape 391"/>
          <p:cNvSpPr/>
          <p:nvPr/>
        </p:nvSpPr>
        <p:spPr>
          <a:xfrm>
            <a:off x="4820400" y="3617453"/>
            <a:ext cx="1803599" cy="1276199"/>
          </a:xfrm>
          <a:prstGeom prst="rect">
            <a:avLst/>
          </a:prstGeom>
          <a:noFill/>
          <a:ln>
            <a:noFill/>
          </a:ln>
        </p:spPr>
        <p:txBody>
          <a:bodyPr lIns="17625" tIns="17625" rIns="17625" bIns="17625" anchor="t" anchorCtr="0">
            <a:noAutofit/>
          </a:bodyPr>
          <a:lstStyle/>
          <a:p>
            <a:pPr marL="176040" indent="-112540">
              <a:lnSpc>
                <a:spcPct val="90000"/>
              </a:lnSpc>
              <a:spcAft>
                <a:spcPts val="600"/>
              </a:spcAft>
              <a:buSzPct val="25000"/>
            </a:pPr>
            <a:r>
              <a:rPr lang="es-ES" sz="1200" dirty="0">
                <a:solidFill>
                  <a:srgbClr val="000000"/>
                </a:solidFill>
                <a:latin typeface="Arial Narrow" panose="020B0606020202030204" pitchFamily="34" charset="0"/>
                <a:sym typeface="Arial"/>
              </a:rPr>
              <a:t>- </a:t>
            </a:r>
            <a:r>
              <a:rPr lang="es-ES" sz="1200" dirty="0" err="1" smtClean="0">
                <a:solidFill>
                  <a:srgbClr val="000000"/>
                </a:solidFill>
                <a:latin typeface="Arial Narrow" panose="020B0606020202030204" pitchFamily="34" charset="0"/>
                <a:sym typeface="Arial"/>
              </a:rPr>
              <a:t>Descriptive</a:t>
            </a:r>
            <a:r>
              <a:rPr lang="es-ES" sz="1200" dirty="0" smtClean="0">
                <a:solidFill>
                  <a:srgbClr val="000000"/>
                </a:solidFill>
                <a:latin typeface="Arial Narrow" panose="020B0606020202030204" pitchFamily="34" charset="0"/>
                <a:sym typeface="Arial"/>
              </a:rPr>
              <a:t> </a:t>
            </a:r>
            <a:r>
              <a:rPr lang="es-ES" sz="1200" dirty="0" err="1" smtClean="0">
                <a:solidFill>
                  <a:srgbClr val="000000"/>
                </a:solidFill>
                <a:latin typeface="Arial Narrow" panose="020B0606020202030204" pitchFamily="34" charset="0"/>
                <a:sym typeface="Arial"/>
              </a:rPr>
              <a:t>analysis</a:t>
            </a:r>
            <a:r>
              <a:rPr lang="es-ES" sz="1200" dirty="0" smtClean="0">
                <a:solidFill>
                  <a:srgbClr val="000000"/>
                </a:solidFill>
                <a:latin typeface="Arial Narrow" panose="020B0606020202030204" pitchFamily="34" charset="0"/>
                <a:sym typeface="Arial"/>
              </a:rPr>
              <a:t> of </a:t>
            </a:r>
            <a:r>
              <a:rPr lang="es-ES" sz="1200" dirty="0" err="1" smtClean="0">
                <a:solidFill>
                  <a:srgbClr val="000000"/>
                </a:solidFill>
                <a:latin typeface="Arial Narrow" panose="020B0606020202030204" pitchFamily="34" charset="0"/>
                <a:sym typeface="Arial"/>
              </a:rPr>
              <a:t>the</a:t>
            </a:r>
            <a:r>
              <a:rPr lang="es-ES" sz="1200" dirty="0" smtClean="0">
                <a:solidFill>
                  <a:srgbClr val="000000"/>
                </a:solidFill>
                <a:latin typeface="Arial Narrow" panose="020B0606020202030204" pitchFamily="34" charset="0"/>
                <a:sym typeface="Arial"/>
              </a:rPr>
              <a:t> </a:t>
            </a:r>
            <a:r>
              <a:rPr lang="es-ES" sz="1200" dirty="0" err="1" smtClean="0">
                <a:solidFill>
                  <a:srgbClr val="000000"/>
                </a:solidFill>
                <a:latin typeface="Arial Narrow" panose="020B0606020202030204" pitchFamily="34" charset="0"/>
                <a:sym typeface="Arial"/>
              </a:rPr>
              <a:t>sample</a:t>
            </a:r>
            <a:r>
              <a:rPr lang="es-ES" sz="1200" dirty="0" smtClean="0">
                <a:solidFill>
                  <a:srgbClr val="000000"/>
                </a:solidFill>
                <a:latin typeface="Arial Narrow" panose="020B0606020202030204" pitchFamily="34" charset="0"/>
                <a:sym typeface="Arial"/>
              </a:rPr>
              <a:t>.</a:t>
            </a:r>
            <a:endParaRPr lang="es-ES" sz="1200" dirty="0">
              <a:solidFill>
                <a:srgbClr val="000000"/>
              </a:solidFill>
              <a:latin typeface="Arial Narrow" panose="020B0606020202030204" pitchFamily="34" charset="0"/>
              <a:sym typeface="Arial"/>
            </a:endParaRPr>
          </a:p>
          <a:p>
            <a:pPr marL="176040" indent="-112540">
              <a:lnSpc>
                <a:spcPct val="90000"/>
              </a:lnSpc>
              <a:spcAft>
                <a:spcPts val="600"/>
              </a:spcAft>
              <a:buSzPct val="25000"/>
            </a:pPr>
            <a:r>
              <a:rPr lang="es-ES" sz="1200" dirty="0" smtClean="0">
                <a:solidFill>
                  <a:srgbClr val="000000"/>
                </a:solidFill>
                <a:latin typeface="Arial Narrow" panose="020B0606020202030204" pitchFamily="34" charset="0"/>
                <a:sym typeface="Arial"/>
              </a:rPr>
              <a:t>- </a:t>
            </a:r>
            <a:r>
              <a:rPr lang="es-ES" sz="1200" dirty="0" err="1" smtClean="0">
                <a:solidFill>
                  <a:srgbClr val="000000"/>
                </a:solidFill>
                <a:latin typeface="Arial Narrow" panose="020B0606020202030204" pitchFamily="34" charset="0"/>
                <a:sym typeface="Arial"/>
              </a:rPr>
              <a:t>Graphical</a:t>
            </a:r>
            <a:r>
              <a:rPr lang="es-ES" sz="1200" dirty="0" smtClean="0">
                <a:solidFill>
                  <a:srgbClr val="000000"/>
                </a:solidFill>
                <a:latin typeface="Arial Narrow" panose="020B0606020202030204" pitchFamily="34" charset="0"/>
                <a:sym typeface="Arial"/>
              </a:rPr>
              <a:t> </a:t>
            </a:r>
            <a:r>
              <a:rPr lang="es-ES" sz="1200" dirty="0" err="1" smtClean="0">
                <a:solidFill>
                  <a:srgbClr val="000000"/>
                </a:solidFill>
                <a:latin typeface="Arial Narrow" panose="020B0606020202030204" pitchFamily="34" charset="0"/>
                <a:sym typeface="Arial"/>
              </a:rPr>
              <a:t>analysis</a:t>
            </a:r>
            <a:r>
              <a:rPr lang="es-ES" sz="1200" dirty="0" smtClean="0">
                <a:solidFill>
                  <a:srgbClr val="000000"/>
                </a:solidFill>
                <a:latin typeface="Arial Narrow" panose="020B0606020202030204" pitchFamily="34" charset="0"/>
                <a:sym typeface="Arial"/>
              </a:rPr>
              <a:t> of </a:t>
            </a:r>
            <a:r>
              <a:rPr lang="es-ES" sz="1200" dirty="0" err="1" smtClean="0">
                <a:solidFill>
                  <a:srgbClr val="000000"/>
                </a:solidFill>
                <a:latin typeface="Arial Narrow" panose="020B0606020202030204" pitchFamily="34" charset="0"/>
                <a:sym typeface="Arial"/>
              </a:rPr>
              <a:t>terms</a:t>
            </a:r>
            <a:r>
              <a:rPr lang="es-ES" sz="1200" dirty="0" smtClean="0">
                <a:solidFill>
                  <a:srgbClr val="000000"/>
                </a:solidFill>
                <a:latin typeface="Arial Narrow" panose="020B0606020202030204" pitchFamily="34" charset="0"/>
                <a:sym typeface="Arial"/>
              </a:rPr>
              <a:t> to </a:t>
            </a:r>
            <a:r>
              <a:rPr lang="es-ES" sz="1200" dirty="0" err="1" smtClean="0">
                <a:solidFill>
                  <a:srgbClr val="000000"/>
                </a:solidFill>
                <a:latin typeface="Arial Narrow" panose="020B0606020202030204" pitchFamily="34" charset="0"/>
                <a:sym typeface="Arial"/>
              </a:rPr>
              <a:t>identify</a:t>
            </a:r>
            <a:r>
              <a:rPr lang="es-ES" sz="1200" dirty="0" smtClean="0">
                <a:solidFill>
                  <a:srgbClr val="000000"/>
                </a:solidFill>
                <a:latin typeface="Arial Narrow" panose="020B0606020202030204" pitchFamily="34" charset="0"/>
                <a:sym typeface="Arial"/>
              </a:rPr>
              <a:t> </a:t>
            </a:r>
            <a:r>
              <a:rPr lang="es-ES" sz="1200" dirty="0" err="1" smtClean="0">
                <a:solidFill>
                  <a:srgbClr val="000000"/>
                </a:solidFill>
                <a:latin typeface="Arial Narrow" panose="020B0606020202030204" pitchFamily="34" charset="0"/>
                <a:sym typeface="Arial"/>
              </a:rPr>
              <a:t>possible</a:t>
            </a:r>
            <a:r>
              <a:rPr lang="es-ES" sz="1200" dirty="0" smtClean="0">
                <a:solidFill>
                  <a:srgbClr val="000000"/>
                </a:solidFill>
                <a:latin typeface="Arial Narrow" panose="020B0606020202030204" pitchFamily="34" charset="0"/>
                <a:sym typeface="Arial"/>
              </a:rPr>
              <a:t> </a:t>
            </a:r>
            <a:r>
              <a:rPr lang="es-ES" sz="1200" dirty="0" err="1" smtClean="0">
                <a:solidFill>
                  <a:srgbClr val="000000"/>
                </a:solidFill>
                <a:latin typeface="Arial Narrow" panose="020B0606020202030204" pitchFamily="34" charset="0"/>
                <a:sym typeface="Arial"/>
              </a:rPr>
              <a:t>themes</a:t>
            </a:r>
            <a:r>
              <a:rPr lang="es-ES" sz="1200" dirty="0" smtClean="0">
                <a:solidFill>
                  <a:srgbClr val="000000"/>
                </a:solidFill>
                <a:latin typeface="Arial Narrow" panose="020B0606020202030204" pitchFamily="34" charset="0"/>
                <a:sym typeface="Arial"/>
              </a:rPr>
              <a:t>: Word </a:t>
            </a:r>
            <a:r>
              <a:rPr lang="es-ES" sz="1200" dirty="0" err="1" smtClean="0">
                <a:solidFill>
                  <a:srgbClr val="000000"/>
                </a:solidFill>
                <a:latin typeface="Arial Narrow" panose="020B0606020202030204" pitchFamily="34" charset="0"/>
                <a:sym typeface="Arial"/>
              </a:rPr>
              <a:t>frequency</a:t>
            </a:r>
            <a:r>
              <a:rPr lang="es-ES" sz="1200" dirty="0" smtClean="0">
                <a:solidFill>
                  <a:srgbClr val="000000"/>
                </a:solidFill>
                <a:latin typeface="Arial Narrow" panose="020B0606020202030204" pitchFamily="34" charset="0"/>
                <a:sym typeface="Arial"/>
              </a:rPr>
              <a:t>, </a:t>
            </a:r>
            <a:r>
              <a:rPr lang="es-ES" sz="1200" dirty="0" err="1" smtClean="0">
                <a:solidFill>
                  <a:srgbClr val="000000"/>
                </a:solidFill>
                <a:latin typeface="Arial Narrow" panose="020B0606020202030204" pitchFamily="34" charset="0"/>
                <a:sym typeface="Arial"/>
              </a:rPr>
              <a:t>bigrams</a:t>
            </a:r>
            <a:r>
              <a:rPr lang="es-ES" sz="1200" dirty="0" smtClean="0">
                <a:solidFill>
                  <a:srgbClr val="000000"/>
                </a:solidFill>
                <a:latin typeface="Arial Narrow" panose="020B0606020202030204" pitchFamily="34" charset="0"/>
                <a:sym typeface="Arial"/>
              </a:rPr>
              <a:t>, and </a:t>
            </a:r>
            <a:r>
              <a:rPr lang="es-ES" sz="1200" dirty="0" err="1" smtClean="0">
                <a:solidFill>
                  <a:srgbClr val="000000"/>
                </a:solidFill>
                <a:latin typeface="Arial Narrow" panose="020B0606020202030204" pitchFamily="34" charset="0"/>
                <a:sym typeface="Arial"/>
              </a:rPr>
              <a:t>wordcloud</a:t>
            </a:r>
            <a:r>
              <a:rPr lang="es-ES" sz="1200" dirty="0" smtClean="0">
                <a:solidFill>
                  <a:srgbClr val="000000"/>
                </a:solidFill>
                <a:latin typeface="Arial Narrow" panose="020B0606020202030204" pitchFamily="34" charset="0"/>
                <a:sym typeface="Arial"/>
              </a:rPr>
              <a:t>.</a:t>
            </a:r>
          </a:p>
          <a:p>
            <a:pPr marL="176040" marR="0" lvl="0" indent="-112540" algn="l" rtl="0">
              <a:lnSpc>
                <a:spcPct val="90000"/>
              </a:lnSpc>
              <a:spcBef>
                <a:spcPts val="0"/>
              </a:spcBef>
              <a:spcAft>
                <a:spcPts val="600"/>
              </a:spcAft>
              <a:buSzPct val="25000"/>
              <a:buNone/>
            </a:pPr>
            <a:r>
              <a:rPr lang="es-ES" sz="1200" strike="noStrike" dirty="0" smtClean="0">
                <a:solidFill>
                  <a:srgbClr val="000000"/>
                </a:solidFill>
                <a:latin typeface="Arial Narrow" panose="020B0606020202030204" pitchFamily="34" charset="0"/>
                <a:sym typeface="Arial"/>
              </a:rPr>
              <a:t>-  </a:t>
            </a:r>
            <a:r>
              <a:rPr lang="es-ES" sz="1200" strike="noStrike" dirty="0" err="1" smtClean="0">
                <a:solidFill>
                  <a:srgbClr val="000000"/>
                </a:solidFill>
                <a:latin typeface="Arial Narrow" panose="020B0606020202030204" pitchFamily="34" charset="0"/>
                <a:sym typeface="Arial"/>
              </a:rPr>
              <a:t>Sample</a:t>
            </a:r>
            <a:r>
              <a:rPr lang="es-ES" sz="1200" strike="noStrike" dirty="0" smtClean="0">
                <a:solidFill>
                  <a:srgbClr val="000000"/>
                </a:solidFill>
                <a:latin typeface="Arial Narrow" panose="020B0606020202030204" pitchFamily="34" charset="0"/>
                <a:sym typeface="Arial"/>
              </a:rPr>
              <a:t> </a:t>
            </a:r>
            <a:r>
              <a:rPr lang="es-ES" sz="1200" strike="noStrike" dirty="0" err="1" smtClean="0">
                <a:solidFill>
                  <a:srgbClr val="000000"/>
                </a:solidFill>
                <a:latin typeface="Arial Narrow" panose="020B0606020202030204" pitchFamily="34" charset="0"/>
                <a:sym typeface="Arial"/>
              </a:rPr>
              <a:t>selection</a:t>
            </a:r>
            <a:r>
              <a:rPr lang="es-ES" sz="1200" strike="noStrike" dirty="0" smtClean="0">
                <a:solidFill>
                  <a:srgbClr val="000000"/>
                </a:solidFill>
                <a:latin typeface="Arial Narrow" panose="020B0606020202030204" pitchFamily="34" charset="0"/>
                <a:sym typeface="Arial"/>
              </a:rPr>
              <a:t> of 20,000 </a:t>
            </a:r>
            <a:r>
              <a:rPr lang="es-ES" sz="1200" strike="noStrike" dirty="0" err="1" smtClean="0">
                <a:solidFill>
                  <a:srgbClr val="000000"/>
                </a:solidFill>
                <a:latin typeface="Arial Narrow" panose="020B0606020202030204" pitchFamily="34" charset="0"/>
                <a:sym typeface="Arial"/>
              </a:rPr>
              <a:t>queries</a:t>
            </a:r>
            <a:r>
              <a:rPr lang="es-ES" sz="1200" dirty="0" smtClean="0">
                <a:solidFill>
                  <a:srgbClr val="000000"/>
                </a:solidFill>
                <a:latin typeface="Arial Narrow" panose="020B0606020202030204" pitchFamily="34" charset="0"/>
                <a:sym typeface="Arial"/>
              </a:rPr>
              <a:t> run </a:t>
            </a:r>
            <a:r>
              <a:rPr lang="es-ES" sz="1200" dirty="0" err="1" smtClean="0">
                <a:solidFill>
                  <a:srgbClr val="000000"/>
                </a:solidFill>
                <a:latin typeface="Arial Narrow" panose="020B0606020202030204" pitchFamily="34" charset="0"/>
                <a:sym typeface="Arial"/>
              </a:rPr>
              <a:t>though</a:t>
            </a:r>
            <a:r>
              <a:rPr lang="es-ES" sz="1200" dirty="0" smtClean="0">
                <a:solidFill>
                  <a:srgbClr val="000000"/>
                </a:solidFill>
                <a:latin typeface="Arial Narrow" panose="020B0606020202030204" pitchFamily="34" charset="0"/>
                <a:sym typeface="Arial"/>
              </a:rPr>
              <a:t> </a:t>
            </a:r>
            <a:r>
              <a:rPr lang="es-ES" sz="1200" dirty="0" err="1" smtClean="0">
                <a:solidFill>
                  <a:srgbClr val="000000"/>
                </a:solidFill>
                <a:latin typeface="Arial Narrow" panose="020B0606020202030204" pitchFamily="34" charset="0"/>
                <a:sym typeface="Arial"/>
              </a:rPr>
              <a:t>the</a:t>
            </a:r>
            <a:r>
              <a:rPr lang="es-ES" sz="1200" dirty="0" smtClean="0">
                <a:solidFill>
                  <a:srgbClr val="000000"/>
                </a:solidFill>
                <a:latin typeface="Arial Narrow" panose="020B0606020202030204" pitchFamily="34" charset="0"/>
                <a:sym typeface="Arial"/>
              </a:rPr>
              <a:t> Google </a:t>
            </a:r>
            <a:r>
              <a:rPr lang="es-ES" sz="1200" dirty="0" err="1" smtClean="0">
                <a:solidFill>
                  <a:srgbClr val="000000"/>
                </a:solidFill>
                <a:latin typeface="Arial Narrow" panose="020B0606020202030204" pitchFamily="34" charset="0"/>
                <a:sym typeface="Arial"/>
              </a:rPr>
              <a:t>Books</a:t>
            </a:r>
            <a:r>
              <a:rPr lang="es-ES" sz="1200" dirty="0" smtClean="0">
                <a:solidFill>
                  <a:srgbClr val="000000"/>
                </a:solidFill>
                <a:latin typeface="Arial Narrow" panose="020B0606020202030204" pitchFamily="34" charset="0"/>
                <a:sym typeface="Arial"/>
              </a:rPr>
              <a:t> API </a:t>
            </a:r>
            <a:r>
              <a:rPr lang="es-ES" sz="1200" dirty="0" err="1" smtClean="0">
                <a:solidFill>
                  <a:srgbClr val="000000"/>
                </a:solidFill>
                <a:latin typeface="Arial Narrow" panose="020B0606020202030204" pitchFamily="34" charset="0"/>
                <a:sym typeface="Arial"/>
              </a:rPr>
              <a:t>supplementing</a:t>
            </a:r>
            <a:r>
              <a:rPr lang="es-ES" sz="1200" dirty="0" smtClean="0">
                <a:solidFill>
                  <a:srgbClr val="000000"/>
                </a:solidFill>
                <a:latin typeface="Arial Narrow" panose="020B0606020202030204" pitchFamily="34" charset="0"/>
                <a:sym typeface="Arial"/>
              </a:rPr>
              <a:t> </a:t>
            </a:r>
            <a:r>
              <a:rPr lang="es-ES" sz="1200" dirty="0" err="1" smtClean="0">
                <a:solidFill>
                  <a:srgbClr val="000000"/>
                </a:solidFill>
                <a:latin typeface="Arial Narrow" panose="020B0606020202030204" pitchFamily="34" charset="0"/>
                <a:sym typeface="Arial"/>
              </a:rPr>
              <a:t>the</a:t>
            </a:r>
            <a:r>
              <a:rPr lang="es-ES" sz="1200" dirty="0" smtClean="0">
                <a:solidFill>
                  <a:srgbClr val="000000"/>
                </a:solidFill>
                <a:latin typeface="Arial Narrow" panose="020B0606020202030204" pitchFamily="34" charset="0"/>
                <a:sym typeface="Arial"/>
              </a:rPr>
              <a:t> data.</a:t>
            </a:r>
            <a:endParaRPr lang="es-ES" sz="1200" strike="noStrike" dirty="0" smtClean="0">
              <a:solidFill>
                <a:srgbClr val="000000"/>
              </a:solidFill>
              <a:latin typeface="Arial Narrow" panose="020B0606020202030204" pitchFamily="34" charset="0"/>
              <a:sym typeface="Arial"/>
            </a:endParaRPr>
          </a:p>
        </p:txBody>
      </p:sp>
      <p:sp>
        <p:nvSpPr>
          <p:cNvPr id="393" name="Shape 393"/>
          <p:cNvSpPr/>
          <p:nvPr/>
        </p:nvSpPr>
        <p:spPr>
          <a:xfrm>
            <a:off x="4827903" y="2946994"/>
            <a:ext cx="1760321" cy="360360"/>
          </a:xfrm>
          <a:prstGeom prst="rect">
            <a:avLst/>
          </a:prstGeom>
          <a:noFill/>
          <a:ln>
            <a:noFill/>
          </a:ln>
        </p:spPr>
        <p:txBody>
          <a:bodyPr lIns="23025" tIns="23025" rIns="23025" bIns="23025" anchor="ctr" anchorCtr="0">
            <a:noAutofit/>
          </a:bodyPr>
          <a:lstStyle/>
          <a:p>
            <a:pPr algn="ctr">
              <a:lnSpc>
                <a:spcPct val="90000"/>
              </a:lnSpc>
              <a:buSzPct val="25000"/>
            </a:pPr>
            <a:r>
              <a:rPr lang="es-ES" sz="1600" b="1" dirty="0" err="1" smtClean="0">
                <a:solidFill>
                  <a:schemeClr val="tx2"/>
                </a:solidFill>
                <a:latin typeface="Arial Narrow" panose="020B0606020202030204" pitchFamily="34" charset="0"/>
                <a:sym typeface="Arial"/>
              </a:rPr>
              <a:t>Sampling</a:t>
            </a:r>
            <a:r>
              <a:rPr lang="es-ES" sz="1600" b="1" dirty="0" smtClean="0">
                <a:solidFill>
                  <a:schemeClr val="tx2"/>
                </a:solidFill>
                <a:latin typeface="Arial Narrow" panose="020B0606020202030204" pitchFamily="34" charset="0"/>
                <a:sym typeface="Arial"/>
              </a:rPr>
              <a:t> &amp; </a:t>
            </a:r>
            <a:r>
              <a:rPr lang="es-ES" sz="1600" b="1" dirty="0" err="1" smtClean="0">
                <a:solidFill>
                  <a:schemeClr val="tx2"/>
                </a:solidFill>
                <a:latin typeface="Arial Narrow" panose="020B0606020202030204" pitchFamily="34" charset="0"/>
                <a:sym typeface="Arial"/>
              </a:rPr>
              <a:t>Descriptive</a:t>
            </a:r>
            <a:r>
              <a:rPr lang="es-ES" sz="1600" b="1" dirty="0" smtClean="0">
                <a:solidFill>
                  <a:schemeClr val="tx2"/>
                </a:solidFill>
                <a:latin typeface="Arial Narrow" panose="020B0606020202030204" pitchFamily="34" charset="0"/>
                <a:sym typeface="Arial"/>
              </a:rPr>
              <a:t> </a:t>
            </a:r>
            <a:r>
              <a:rPr lang="es-ES" sz="1600" b="1" dirty="0" err="1" smtClean="0">
                <a:solidFill>
                  <a:schemeClr val="tx2"/>
                </a:solidFill>
                <a:latin typeface="Arial Narrow" panose="020B0606020202030204" pitchFamily="34" charset="0"/>
                <a:sym typeface="Arial"/>
              </a:rPr>
              <a:t>Stats</a:t>
            </a:r>
            <a:r>
              <a:rPr lang="es-ES" sz="1600" b="1" dirty="0" smtClean="0">
                <a:solidFill>
                  <a:schemeClr val="tx2"/>
                </a:solidFill>
                <a:latin typeface="Arial Narrow" panose="020B0606020202030204" pitchFamily="34" charset="0"/>
                <a:sym typeface="Arial"/>
              </a:rPr>
              <a:t>.</a:t>
            </a:r>
          </a:p>
        </p:txBody>
      </p:sp>
      <p:sp>
        <p:nvSpPr>
          <p:cNvPr id="398" name="Shape 398"/>
          <p:cNvSpPr/>
          <p:nvPr/>
        </p:nvSpPr>
        <p:spPr>
          <a:xfrm>
            <a:off x="421920" y="3521333"/>
            <a:ext cx="226439" cy="941400"/>
          </a:xfrm>
          <a:custGeom>
            <a:avLst/>
            <a:gdLst/>
            <a:ahLst/>
            <a:cxnLst/>
            <a:rect l="0" t="0" r="0" b="0"/>
            <a:pathLst>
              <a:path w="120000" h="120000" extrusionOk="0">
                <a:moveTo>
                  <a:pt x="5341" y="119954"/>
                </a:moveTo>
                <a:cubicBezTo>
                  <a:pt x="0" y="114080"/>
                  <a:pt x="2098" y="55709"/>
                  <a:pt x="2098" y="28175"/>
                </a:cubicBezTo>
                <a:cubicBezTo>
                  <a:pt x="2098" y="15326"/>
                  <a:pt x="7249" y="0"/>
                  <a:pt x="119809" y="367"/>
                </a:cubicBezTo>
              </a:path>
            </a:pathLst>
          </a:custGeom>
          <a:noFill/>
          <a:ln w="18000" cap="flat" cmpd="sng">
            <a:solidFill>
              <a:srgbClr val="E6EAE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Arial Narrow" panose="020B0606020202030204" pitchFamily="34" charset="0"/>
            </a:endParaRPr>
          </a:p>
        </p:txBody>
      </p:sp>
      <p:cxnSp>
        <p:nvCxnSpPr>
          <p:cNvPr id="399" name="Shape 399"/>
          <p:cNvCxnSpPr/>
          <p:nvPr/>
        </p:nvCxnSpPr>
        <p:spPr>
          <a:xfrm>
            <a:off x="648000" y="3519173"/>
            <a:ext cx="1655999" cy="0"/>
          </a:xfrm>
          <a:prstGeom prst="straightConnector1">
            <a:avLst/>
          </a:prstGeom>
          <a:noFill/>
          <a:ln w="18000" cap="flat" cmpd="sng">
            <a:solidFill>
              <a:srgbClr val="E6EAEB"/>
            </a:solidFill>
            <a:prstDash val="solid"/>
            <a:round/>
            <a:headEnd type="none" w="med" len="med"/>
            <a:tailEnd type="none" w="med" len="med"/>
          </a:ln>
        </p:spPr>
      </p:cxnSp>
      <p:cxnSp>
        <p:nvCxnSpPr>
          <p:cNvPr id="400" name="Shape 400"/>
          <p:cNvCxnSpPr/>
          <p:nvPr/>
        </p:nvCxnSpPr>
        <p:spPr>
          <a:xfrm>
            <a:off x="2916143" y="3519173"/>
            <a:ext cx="1655999" cy="0"/>
          </a:xfrm>
          <a:prstGeom prst="straightConnector1">
            <a:avLst/>
          </a:prstGeom>
          <a:noFill/>
          <a:ln w="18000" cap="flat" cmpd="sng">
            <a:solidFill>
              <a:srgbClr val="E6EAEB"/>
            </a:solidFill>
            <a:prstDash val="solid"/>
            <a:round/>
            <a:headEnd type="none" w="med" len="med"/>
            <a:tailEnd type="none" w="med" len="med"/>
          </a:ln>
        </p:spPr>
      </p:cxnSp>
      <p:sp>
        <p:nvSpPr>
          <p:cNvPr id="401" name="Shape 401"/>
          <p:cNvSpPr/>
          <p:nvPr/>
        </p:nvSpPr>
        <p:spPr>
          <a:xfrm>
            <a:off x="2725703" y="3521333"/>
            <a:ext cx="226439" cy="941400"/>
          </a:xfrm>
          <a:custGeom>
            <a:avLst/>
            <a:gdLst/>
            <a:ahLst/>
            <a:cxnLst/>
            <a:rect l="0" t="0" r="0" b="0"/>
            <a:pathLst>
              <a:path w="120000" h="120000" extrusionOk="0">
                <a:moveTo>
                  <a:pt x="5341" y="119954"/>
                </a:moveTo>
                <a:cubicBezTo>
                  <a:pt x="0" y="114080"/>
                  <a:pt x="2098" y="55709"/>
                  <a:pt x="2098" y="28175"/>
                </a:cubicBezTo>
                <a:cubicBezTo>
                  <a:pt x="2098" y="15326"/>
                  <a:pt x="7249" y="0"/>
                  <a:pt x="119809" y="367"/>
                </a:cubicBezTo>
              </a:path>
            </a:pathLst>
          </a:custGeom>
          <a:noFill/>
          <a:ln w="18000" cap="flat" cmpd="sng">
            <a:solidFill>
              <a:srgbClr val="E6EAE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Arial Narrow" panose="020B0606020202030204" pitchFamily="34" charset="0"/>
            </a:endParaRPr>
          </a:p>
        </p:txBody>
      </p:sp>
      <p:cxnSp>
        <p:nvCxnSpPr>
          <p:cNvPr id="402" name="Shape 402"/>
          <p:cNvCxnSpPr/>
          <p:nvPr/>
        </p:nvCxnSpPr>
        <p:spPr>
          <a:xfrm>
            <a:off x="2951784" y="3519173"/>
            <a:ext cx="1655999" cy="0"/>
          </a:xfrm>
          <a:prstGeom prst="straightConnector1">
            <a:avLst/>
          </a:prstGeom>
          <a:noFill/>
          <a:ln w="18000" cap="flat" cmpd="sng">
            <a:solidFill>
              <a:srgbClr val="E6EAEB"/>
            </a:solidFill>
            <a:prstDash val="solid"/>
            <a:round/>
            <a:headEnd type="none" w="med" len="med"/>
            <a:tailEnd type="none" w="med" len="med"/>
          </a:ln>
        </p:spPr>
      </p:cxnSp>
      <p:sp>
        <p:nvSpPr>
          <p:cNvPr id="403" name="Shape 403"/>
          <p:cNvSpPr/>
          <p:nvPr/>
        </p:nvSpPr>
        <p:spPr>
          <a:xfrm>
            <a:off x="4814280" y="3521333"/>
            <a:ext cx="209160" cy="941400"/>
          </a:xfrm>
          <a:custGeom>
            <a:avLst/>
            <a:gdLst/>
            <a:ahLst/>
            <a:cxnLst/>
            <a:rect l="0" t="0" r="0" b="0"/>
            <a:pathLst>
              <a:path w="120000" h="120000" extrusionOk="0">
                <a:moveTo>
                  <a:pt x="5370" y="119954"/>
                </a:moveTo>
                <a:cubicBezTo>
                  <a:pt x="0" y="114080"/>
                  <a:pt x="2065" y="55709"/>
                  <a:pt x="2065" y="28175"/>
                </a:cubicBezTo>
                <a:cubicBezTo>
                  <a:pt x="2065" y="15326"/>
                  <a:pt x="7228" y="0"/>
                  <a:pt x="119793" y="367"/>
                </a:cubicBezTo>
              </a:path>
            </a:pathLst>
          </a:custGeom>
          <a:noFill/>
          <a:ln w="18000" cap="flat" cmpd="sng">
            <a:solidFill>
              <a:srgbClr val="E6EAE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Arial Narrow" panose="020B0606020202030204" pitchFamily="34" charset="0"/>
            </a:endParaRPr>
          </a:p>
        </p:txBody>
      </p:sp>
      <p:cxnSp>
        <p:nvCxnSpPr>
          <p:cNvPr id="404" name="Shape 404"/>
          <p:cNvCxnSpPr/>
          <p:nvPr/>
        </p:nvCxnSpPr>
        <p:spPr>
          <a:xfrm>
            <a:off x="5023080" y="3519173"/>
            <a:ext cx="1528919" cy="0"/>
          </a:xfrm>
          <a:prstGeom prst="straightConnector1">
            <a:avLst/>
          </a:prstGeom>
          <a:noFill/>
          <a:ln w="18000" cap="flat" cmpd="sng">
            <a:solidFill>
              <a:srgbClr val="E6EAEB"/>
            </a:solidFill>
            <a:prstDash val="solid"/>
            <a:round/>
            <a:headEnd type="none" w="med" len="med"/>
            <a:tailEnd type="none" w="med" len="med"/>
          </a:ln>
        </p:spPr>
      </p:cxnSp>
      <p:sp>
        <p:nvSpPr>
          <p:cNvPr id="417" name="Shape 417"/>
          <p:cNvSpPr/>
          <p:nvPr/>
        </p:nvSpPr>
        <p:spPr>
          <a:xfrm>
            <a:off x="6908881" y="3617812"/>
            <a:ext cx="1983599" cy="700560"/>
          </a:xfrm>
          <a:prstGeom prst="rect">
            <a:avLst/>
          </a:prstGeom>
          <a:noFill/>
          <a:ln>
            <a:noFill/>
          </a:ln>
        </p:spPr>
        <p:txBody>
          <a:bodyPr lIns="17625" tIns="17625" rIns="17625" bIns="17625" anchor="t" anchorCtr="0">
            <a:noAutofit/>
          </a:bodyPr>
          <a:lstStyle/>
          <a:p>
            <a:pPr marL="92075" marR="0" lvl="0" indent="-92075" algn="l" rtl="0">
              <a:lnSpc>
                <a:spcPct val="90000"/>
              </a:lnSpc>
              <a:spcBef>
                <a:spcPts val="0"/>
              </a:spcBef>
              <a:spcAft>
                <a:spcPts val="600"/>
              </a:spcAft>
              <a:buSzPct val="25000"/>
              <a:buNone/>
            </a:pPr>
            <a:r>
              <a:rPr lang="es-ES" sz="1200" dirty="0" smtClean="0">
                <a:solidFill>
                  <a:srgbClr val="000000"/>
                </a:solidFill>
                <a:latin typeface="Arial Narrow" panose="020B0606020202030204" pitchFamily="34" charset="0"/>
                <a:sym typeface="Arial"/>
              </a:rPr>
              <a:t>- Load </a:t>
            </a:r>
            <a:r>
              <a:rPr lang="es-ES" sz="1200" dirty="0" err="1" smtClean="0">
                <a:solidFill>
                  <a:srgbClr val="000000"/>
                </a:solidFill>
                <a:latin typeface="Arial Narrow" panose="020B0606020202030204" pitchFamily="34" charset="0"/>
                <a:sym typeface="Arial"/>
              </a:rPr>
              <a:t>the</a:t>
            </a:r>
            <a:r>
              <a:rPr lang="es-ES" sz="1200" dirty="0" smtClean="0">
                <a:solidFill>
                  <a:srgbClr val="000000"/>
                </a:solidFill>
                <a:latin typeface="Arial Narrow" panose="020B0606020202030204" pitchFamily="34" charset="0"/>
                <a:sym typeface="Arial"/>
              </a:rPr>
              <a:t> </a:t>
            </a:r>
            <a:r>
              <a:rPr lang="es-ES" sz="1200" dirty="0" err="1" smtClean="0">
                <a:solidFill>
                  <a:srgbClr val="000000"/>
                </a:solidFill>
                <a:latin typeface="Arial Narrow" panose="020B0606020202030204" pitchFamily="34" charset="0"/>
                <a:sym typeface="Arial"/>
              </a:rPr>
              <a:t>supplemented</a:t>
            </a:r>
            <a:r>
              <a:rPr lang="es-ES" sz="1200" dirty="0" smtClean="0">
                <a:solidFill>
                  <a:srgbClr val="000000"/>
                </a:solidFill>
                <a:latin typeface="Arial Narrow" panose="020B0606020202030204" pitchFamily="34" charset="0"/>
                <a:sym typeface="Arial"/>
              </a:rPr>
              <a:t> </a:t>
            </a:r>
            <a:r>
              <a:rPr lang="es-ES" sz="1200" dirty="0" err="1" smtClean="0">
                <a:solidFill>
                  <a:srgbClr val="000000"/>
                </a:solidFill>
                <a:latin typeface="Arial Narrow" panose="020B0606020202030204" pitchFamily="34" charset="0"/>
                <a:sym typeface="Arial"/>
              </a:rPr>
              <a:t>queries</a:t>
            </a:r>
            <a:r>
              <a:rPr lang="es-ES" sz="1200" dirty="0" smtClean="0">
                <a:solidFill>
                  <a:srgbClr val="000000"/>
                </a:solidFill>
                <a:latin typeface="Arial Narrow" panose="020B0606020202030204" pitchFamily="34" charset="0"/>
                <a:sym typeface="Arial"/>
              </a:rPr>
              <a:t> </a:t>
            </a:r>
            <a:r>
              <a:rPr lang="es-ES" sz="1200" dirty="0" err="1" smtClean="0">
                <a:solidFill>
                  <a:srgbClr val="000000"/>
                </a:solidFill>
                <a:latin typeface="Arial Narrow" panose="020B0606020202030204" pitchFamily="34" charset="0"/>
                <a:sym typeface="Arial"/>
              </a:rPr>
              <a:t>with</a:t>
            </a:r>
            <a:r>
              <a:rPr lang="es-ES" sz="1200" dirty="0" smtClean="0">
                <a:solidFill>
                  <a:srgbClr val="000000"/>
                </a:solidFill>
                <a:latin typeface="Arial Narrow" panose="020B0606020202030204" pitchFamily="34" charset="0"/>
                <a:sym typeface="Arial"/>
              </a:rPr>
              <a:t> </a:t>
            </a:r>
            <a:r>
              <a:rPr lang="es-ES" sz="1200" dirty="0" err="1" smtClean="0">
                <a:solidFill>
                  <a:srgbClr val="000000"/>
                </a:solidFill>
                <a:latin typeface="Arial Narrow" panose="020B0606020202030204" pitchFamily="34" charset="0"/>
                <a:sym typeface="Arial"/>
              </a:rPr>
              <a:t>the</a:t>
            </a:r>
            <a:r>
              <a:rPr lang="es-ES" sz="1200" dirty="0" smtClean="0">
                <a:solidFill>
                  <a:srgbClr val="000000"/>
                </a:solidFill>
                <a:latin typeface="Arial Narrow" panose="020B0606020202030204" pitchFamily="34" charset="0"/>
                <a:sym typeface="Arial"/>
              </a:rPr>
              <a:t> </a:t>
            </a:r>
            <a:r>
              <a:rPr lang="es-ES" sz="1200" dirty="0" err="1" smtClean="0">
                <a:solidFill>
                  <a:srgbClr val="000000"/>
                </a:solidFill>
                <a:latin typeface="Arial Narrow" panose="020B0606020202030204" pitchFamily="34" charset="0"/>
                <a:sym typeface="Arial"/>
              </a:rPr>
              <a:t>information</a:t>
            </a:r>
            <a:r>
              <a:rPr lang="es-ES" sz="1200" dirty="0" smtClean="0">
                <a:solidFill>
                  <a:srgbClr val="000000"/>
                </a:solidFill>
                <a:latin typeface="Arial Narrow" panose="020B0606020202030204" pitchFamily="34" charset="0"/>
                <a:sym typeface="Arial"/>
              </a:rPr>
              <a:t> </a:t>
            </a:r>
            <a:r>
              <a:rPr lang="es-ES" sz="1200" dirty="0" err="1" smtClean="0">
                <a:solidFill>
                  <a:srgbClr val="000000"/>
                </a:solidFill>
                <a:latin typeface="Arial Narrow" panose="020B0606020202030204" pitchFamily="34" charset="0"/>
                <a:sym typeface="Arial"/>
              </a:rPr>
              <a:t>pulled</a:t>
            </a:r>
            <a:r>
              <a:rPr lang="es-ES" sz="1200" dirty="0" smtClean="0">
                <a:solidFill>
                  <a:srgbClr val="000000"/>
                </a:solidFill>
                <a:latin typeface="Arial Narrow" panose="020B0606020202030204" pitchFamily="34" charset="0"/>
                <a:sym typeface="Arial"/>
              </a:rPr>
              <a:t> </a:t>
            </a:r>
            <a:r>
              <a:rPr lang="es-ES" sz="1200" dirty="0" err="1" smtClean="0">
                <a:solidFill>
                  <a:srgbClr val="000000"/>
                </a:solidFill>
                <a:latin typeface="Arial Narrow" panose="020B0606020202030204" pitchFamily="34" charset="0"/>
                <a:sym typeface="Arial"/>
              </a:rPr>
              <a:t>from</a:t>
            </a:r>
            <a:r>
              <a:rPr lang="es-ES" sz="1200" dirty="0" smtClean="0">
                <a:solidFill>
                  <a:srgbClr val="000000"/>
                </a:solidFill>
                <a:latin typeface="Arial Narrow" panose="020B0606020202030204" pitchFamily="34" charset="0"/>
                <a:sym typeface="Arial"/>
              </a:rPr>
              <a:t> </a:t>
            </a:r>
            <a:r>
              <a:rPr lang="es-ES" sz="1200" dirty="0" err="1" smtClean="0">
                <a:solidFill>
                  <a:srgbClr val="000000"/>
                </a:solidFill>
                <a:latin typeface="Arial Narrow" panose="020B0606020202030204" pitchFamily="34" charset="0"/>
                <a:sym typeface="Arial"/>
              </a:rPr>
              <a:t>the</a:t>
            </a:r>
            <a:r>
              <a:rPr lang="es-ES" sz="1200" dirty="0" smtClean="0">
                <a:solidFill>
                  <a:srgbClr val="000000"/>
                </a:solidFill>
                <a:latin typeface="Arial Narrow" panose="020B0606020202030204" pitchFamily="34" charset="0"/>
                <a:sym typeface="Arial"/>
              </a:rPr>
              <a:t> Google API.</a:t>
            </a:r>
            <a:endParaRPr lang="es-ES" sz="1200" dirty="0">
              <a:solidFill>
                <a:srgbClr val="000000"/>
              </a:solidFill>
              <a:latin typeface="Arial Narrow" panose="020B0606020202030204" pitchFamily="34" charset="0"/>
              <a:sym typeface="Arial"/>
            </a:endParaRPr>
          </a:p>
          <a:p>
            <a:pPr marL="92075" marR="0" lvl="0" indent="-92075" algn="l" rtl="0">
              <a:lnSpc>
                <a:spcPct val="90000"/>
              </a:lnSpc>
              <a:spcBef>
                <a:spcPts val="0"/>
              </a:spcBef>
              <a:spcAft>
                <a:spcPts val="600"/>
              </a:spcAft>
              <a:buSzPct val="25000"/>
              <a:buNone/>
            </a:pPr>
            <a:r>
              <a:rPr lang="es-ES" sz="1200" strike="noStrike" dirty="0" smtClean="0">
                <a:solidFill>
                  <a:srgbClr val="000000"/>
                </a:solidFill>
                <a:latin typeface="Arial Narrow" panose="020B0606020202030204" pitchFamily="34" charset="0"/>
                <a:sym typeface="Arial"/>
              </a:rPr>
              <a:t>- </a:t>
            </a:r>
            <a:r>
              <a:rPr lang="es-ES" sz="1200" dirty="0" err="1" smtClean="0">
                <a:solidFill>
                  <a:srgbClr val="000000"/>
                </a:solidFill>
                <a:latin typeface="Arial Narrow" panose="020B0606020202030204" pitchFamily="34" charset="0"/>
                <a:sym typeface="Arial"/>
              </a:rPr>
              <a:t>Segmentation</a:t>
            </a:r>
            <a:r>
              <a:rPr lang="es-ES" sz="1200" dirty="0" smtClean="0">
                <a:solidFill>
                  <a:srgbClr val="000000"/>
                </a:solidFill>
                <a:latin typeface="Arial Narrow" panose="020B0606020202030204" pitchFamily="34" charset="0"/>
                <a:sym typeface="Arial"/>
              </a:rPr>
              <a:t> of complete </a:t>
            </a:r>
            <a:r>
              <a:rPr lang="es-ES" sz="1200" dirty="0" err="1" smtClean="0">
                <a:solidFill>
                  <a:srgbClr val="000000"/>
                </a:solidFill>
                <a:latin typeface="Arial Narrow" panose="020B0606020202030204" pitchFamily="34" charset="0"/>
                <a:sym typeface="Arial"/>
              </a:rPr>
              <a:t>dataset</a:t>
            </a:r>
            <a:r>
              <a:rPr lang="es-ES" sz="1200" dirty="0" smtClean="0">
                <a:solidFill>
                  <a:srgbClr val="000000"/>
                </a:solidFill>
                <a:latin typeface="Arial Narrow" panose="020B0606020202030204" pitchFamily="34" charset="0"/>
                <a:sym typeface="Arial"/>
              </a:rPr>
              <a:t> </a:t>
            </a:r>
            <a:r>
              <a:rPr lang="es-ES" sz="1200" dirty="0" err="1" smtClean="0">
                <a:solidFill>
                  <a:srgbClr val="000000"/>
                </a:solidFill>
                <a:latin typeface="Arial Narrow" panose="020B0606020202030204" pitchFamily="34" charset="0"/>
                <a:sym typeface="Arial"/>
              </a:rPr>
              <a:t>through</a:t>
            </a:r>
            <a:r>
              <a:rPr lang="es-ES" sz="1200" dirty="0">
                <a:solidFill>
                  <a:srgbClr val="000000"/>
                </a:solidFill>
                <a:latin typeface="Arial Narrow" panose="020B0606020202030204" pitchFamily="34" charset="0"/>
                <a:sym typeface="Arial"/>
              </a:rPr>
              <a:t>:</a:t>
            </a:r>
            <a:endParaRPr lang="es-ES" sz="1200" strike="noStrike" dirty="0">
              <a:solidFill>
                <a:srgbClr val="000000"/>
              </a:solidFill>
              <a:latin typeface="Arial Narrow" panose="020B0606020202030204" pitchFamily="34" charset="0"/>
              <a:sym typeface="Arial"/>
            </a:endParaRPr>
          </a:p>
          <a:p>
            <a:pPr marL="180975" lvl="1">
              <a:lnSpc>
                <a:spcPct val="90000"/>
              </a:lnSpc>
              <a:spcAft>
                <a:spcPts val="600"/>
              </a:spcAft>
              <a:buSzPct val="25000"/>
            </a:pPr>
            <a:r>
              <a:rPr lang="es-ES" sz="1200" dirty="0" smtClean="0">
                <a:solidFill>
                  <a:srgbClr val="000000"/>
                </a:solidFill>
                <a:latin typeface="Arial Narrow" panose="020B0606020202030204" pitchFamily="34" charset="0"/>
                <a:sym typeface="Arial"/>
              </a:rPr>
              <a:t>LDA </a:t>
            </a:r>
            <a:r>
              <a:rPr lang="es-ES" sz="1200" dirty="0" err="1" smtClean="0">
                <a:solidFill>
                  <a:srgbClr val="000000"/>
                </a:solidFill>
                <a:latin typeface="Arial Narrow" panose="020B0606020202030204" pitchFamily="34" charset="0"/>
                <a:sym typeface="Arial"/>
              </a:rPr>
              <a:t>Algorithm</a:t>
            </a:r>
            <a:r>
              <a:rPr lang="es-ES" sz="1200" dirty="0" smtClean="0">
                <a:solidFill>
                  <a:srgbClr val="000000"/>
                </a:solidFill>
                <a:latin typeface="Arial Narrow" panose="020B0606020202030204" pitchFamily="34" charset="0"/>
                <a:sym typeface="Arial"/>
              </a:rPr>
              <a:t> </a:t>
            </a:r>
            <a:r>
              <a:rPr lang="es-ES" sz="1200" dirty="0" err="1" smtClean="0">
                <a:solidFill>
                  <a:srgbClr val="000000"/>
                </a:solidFill>
                <a:latin typeface="Arial Narrow" panose="020B0606020202030204" pitchFamily="34" charset="0"/>
                <a:sym typeface="Arial"/>
              </a:rPr>
              <a:t>with</a:t>
            </a:r>
            <a:r>
              <a:rPr lang="es-ES" sz="1200" dirty="0" smtClean="0">
                <a:solidFill>
                  <a:srgbClr val="000000"/>
                </a:solidFill>
                <a:latin typeface="Arial Narrow" panose="020B0606020202030204" pitchFamily="34" charset="0"/>
                <a:sym typeface="Arial"/>
              </a:rPr>
              <a:t> </a:t>
            </a:r>
            <a:r>
              <a:rPr lang="es-ES" sz="1200" dirty="0" err="1" smtClean="0">
                <a:solidFill>
                  <a:srgbClr val="000000"/>
                </a:solidFill>
                <a:latin typeface="Arial Narrow" panose="020B0606020202030204" pitchFamily="34" charset="0"/>
                <a:sym typeface="Arial"/>
              </a:rPr>
              <a:t>best</a:t>
            </a:r>
            <a:r>
              <a:rPr lang="es-ES" sz="1200" dirty="0">
                <a:solidFill>
                  <a:srgbClr val="000000"/>
                </a:solidFill>
                <a:latin typeface="Arial Narrow" panose="020B0606020202030204" pitchFamily="34" charset="0"/>
                <a:sym typeface="Arial"/>
              </a:rPr>
              <a:t>-</a:t>
            </a:r>
            <a:r>
              <a:rPr lang="es-ES" sz="1200" dirty="0" smtClean="0">
                <a:solidFill>
                  <a:srgbClr val="000000"/>
                </a:solidFill>
                <a:latin typeface="Arial Narrow" panose="020B0606020202030204" pitchFamily="34" charset="0"/>
                <a:sym typeface="Arial"/>
              </a:rPr>
              <a:t>match and </a:t>
            </a:r>
            <a:r>
              <a:rPr lang="es-ES" sz="1200" dirty="0" err="1" smtClean="0">
                <a:solidFill>
                  <a:srgbClr val="000000"/>
                </a:solidFill>
                <a:latin typeface="Arial Narrow" panose="020B0606020202030204" pitchFamily="34" charset="0"/>
                <a:sym typeface="Arial"/>
              </a:rPr>
              <a:t>with</a:t>
            </a:r>
            <a:r>
              <a:rPr lang="es-ES" sz="1200" dirty="0" smtClean="0">
                <a:solidFill>
                  <a:srgbClr val="000000"/>
                </a:solidFill>
                <a:latin typeface="Arial Narrow" panose="020B0606020202030204" pitchFamily="34" charset="0"/>
                <a:sym typeface="Arial"/>
              </a:rPr>
              <a:t> 5 </a:t>
            </a:r>
            <a:r>
              <a:rPr lang="es-ES" sz="1200" dirty="0" err="1" smtClean="0">
                <a:solidFill>
                  <a:srgbClr val="000000"/>
                </a:solidFill>
                <a:latin typeface="Arial Narrow" panose="020B0606020202030204" pitchFamily="34" charset="0"/>
                <a:sym typeface="Arial"/>
              </a:rPr>
              <a:t>results</a:t>
            </a:r>
            <a:r>
              <a:rPr lang="es-ES" sz="1200" dirty="0" smtClean="0">
                <a:solidFill>
                  <a:srgbClr val="000000"/>
                </a:solidFill>
                <a:latin typeface="Arial Narrow" panose="020B0606020202030204" pitchFamily="34" charset="0"/>
                <a:sym typeface="Arial"/>
              </a:rPr>
              <a:t>.</a:t>
            </a:r>
            <a:endParaRPr lang="es-ES" sz="1200" strike="noStrike" dirty="0" smtClean="0">
              <a:solidFill>
                <a:srgbClr val="000000"/>
              </a:solidFill>
              <a:latin typeface="Arial Narrow" panose="020B0606020202030204" pitchFamily="34" charset="0"/>
              <a:sym typeface="Arial"/>
            </a:endParaRPr>
          </a:p>
          <a:p>
            <a:pPr marL="180975" lvl="1">
              <a:lnSpc>
                <a:spcPct val="90000"/>
              </a:lnSpc>
              <a:spcAft>
                <a:spcPts val="600"/>
              </a:spcAft>
              <a:buSzPct val="25000"/>
            </a:pPr>
            <a:r>
              <a:rPr lang="es-ES" sz="1200" dirty="0" smtClean="0">
                <a:solidFill>
                  <a:srgbClr val="000000"/>
                </a:solidFill>
                <a:latin typeface="Arial Narrow" panose="020B0606020202030204" pitchFamily="34" charset="0"/>
                <a:sym typeface="Arial"/>
              </a:rPr>
              <a:t>NMF </a:t>
            </a:r>
            <a:r>
              <a:rPr lang="es-ES" sz="1200" dirty="0" err="1" smtClean="0">
                <a:solidFill>
                  <a:srgbClr val="000000"/>
                </a:solidFill>
                <a:latin typeface="Arial Narrow" panose="020B0606020202030204" pitchFamily="34" charset="0"/>
                <a:sym typeface="Arial"/>
              </a:rPr>
              <a:t>Algorithm</a:t>
            </a:r>
            <a:r>
              <a:rPr lang="es-ES" sz="1200" dirty="0" smtClean="0">
                <a:solidFill>
                  <a:srgbClr val="000000"/>
                </a:solidFill>
                <a:latin typeface="Arial Narrow" panose="020B0606020202030204" pitchFamily="34" charset="0"/>
                <a:sym typeface="Arial"/>
              </a:rPr>
              <a:t> </a:t>
            </a:r>
            <a:r>
              <a:rPr lang="es-ES" sz="1200" dirty="0" err="1" smtClean="0">
                <a:solidFill>
                  <a:srgbClr val="000000"/>
                </a:solidFill>
                <a:latin typeface="Arial Narrow" panose="020B0606020202030204" pitchFamily="34" charset="0"/>
                <a:sym typeface="Arial"/>
              </a:rPr>
              <a:t>with</a:t>
            </a:r>
            <a:r>
              <a:rPr lang="es-ES" sz="1200" dirty="0" smtClean="0">
                <a:solidFill>
                  <a:srgbClr val="000000"/>
                </a:solidFill>
                <a:latin typeface="Arial Narrow" panose="020B0606020202030204" pitchFamily="34" charset="0"/>
                <a:sym typeface="Arial"/>
              </a:rPr>
              <a:t> </a:t>
            </a:r>
            <a:r>
              <a:rPr lang="es-ES" sz="1200" dirty="0" err="1" smtClean="0">
                <a:solidFill>
                  <a:srgbClr val="000000"/>
                </a:solidFill>
                <a:latin typeface="Arial Narrow" panose="020B0606020202030204" pitchFamily="34" charset="0"/>
                <a:sym typeface="Arial"/>
              </a:rPr>
              <a:t>best</a:t>
            </a:r>
            <a:r>
              <a:rPr lang="es-ES" sz="1200" dirty="0">
                <a:solidFill>
                  <a:srgbClr val="000000"/>
                </a:solidFill>
                <a:latin typeface="Arial Narrow" panose="020B0606020202030204" pitchFamily="34" charset="0"/>
                <a:sym typeface="Arial"/>
              </a:rPr>
              <a:t>-</a:t>
            </a:r>
            <a:r>
              <a:rPr lang="es-ES" sz="1200" dirty="0" smtClean="0">
                <a:solidFill>
                  <a:srgbClr val="000000"/>
                </a:solidFill>
                <a:latin typeface="Arial Narrow" panose="020B0606020202030204" pitchFamily="34" charset="0"/>
                <a:sym typeface="Arial"/>
              </a:rPr>
              <a:t>match and 5 more </a:t>
            </a:r>
            <a:r>
              <a:rPr lang="es-ES" sz="1200" dirty="0" err="1" smtClean="0">
                <a:solidFill>
                  <a:srgbClr val="000000"/>
                </a:solidFill>
                <a:latin typeface="Arial Narrow" panose="020B0606020202030204" pitchFamily="34" charset="0"/>
                <a:sym typeface="Arial"/>
              </a:rPr>
              <a:t>results</a:t>
            </a:r>
            <a:r>
              <a:rPr lang="es-ES" sz="1200" dirty="0" smtClean="0">
                <a:solidFill>
                  <a:srgbClr val="000000"/>
                </a:solidFill>
                <a:latin typeface="Arial Narrow" panose="020B0606020202030204" pitchFamily="34" charset="0"/>
                <a:sym typeface="Arial"/>
              </a:rPr>
              <a:t>.</a:t>
            </a:r>
            <a:endParaRPr lang="es-ES" sz="1200" dirty="0">
              <a:solidFill>
                <a:srgbClr val="000000"/>
              </a:solidFill>
              <a:latin typeface="Arial Narrow" panose="020B0606020202030204" pitchFamily="34" charset="0"/>
              <a:sym typeface="Arial"/>
            </a:endParaRPr>
          </a:p>
          <a:p>
            <a:pPr marL="92075" indent="-92075">
              <a:lnSpc>
                <a:spcPct val="90000"/>
              </a:lnSpc>
              <a:spcAft>
                <a:spcPts val="600"/>
              </a:spcAft>
              <a:buSzPct val="25000"/>
            </a:pPr>
            <a:r>
              <a:rPr lang="es-ES" sz="1200" dirty="0">
                <a:solidFill>
                  <a:srgbClr val="000000"/>
                </a:solidFill>
                <a:latin typeface="Arial Narrow" panose="020B0606020202030204" pitchFamily="34" charset="0"/>
                <a:sym typeface="Arial"/>
              </a:rPr>
              <a:t>- </a:t>
            </a:r>
            <a:r>
              <a:rPr lang="es-ES" sz="1200" dirty="0" err="1" smtClean="0">
                <a:solidFill>
                  <a:srgbClr val="000000"/>
                </a:solidFill>
                <a:latin typeface="Arial Narrow" panose="020B0606020202030204" pitchFamily="34" charset="0"/>
                <a:sym typeface="Arial"/>
              </a:rPr>
              <a:t>Choose</a:t>
            </a:r>
            <a:r>
              <a:rPr lang="es-ES" sz="1200" dirty="0" smtClean="0">
                <a:solidFill>
                  <a:srgbClr val="000000"/>
                </a:solidFill>
                <a:latin typeface="Arial Narrow" panose="020B0606020202030204" pitchFamily="34" charset="0"/>
                <a:sym typeface="Arial"/>
              </a:rPr>
              <a:t> </a:t>
            </a:r>
            <a:r>
              <a:rPr lang="es-ES" sz="1200" dirty="0" err="1" smtClean="0">
                <a:solidFill>
                  <a:srgbClr val="000000"/>
                </a:solidFill>
                <a:latin typeface="Arial Narrow" panose="020B0606020202030204" pitchFamily="34" charset="0"/>
                <a:sym typeface="Arial"/>
              </a:rPr>
              <a:t>best</a:t>
            </a:r>
            <a:r>
              <a:rPr lang="es-ES" sz="1200" dirty="0" smtClean="0">
                <a:solidFill>
                  <a:srgbClr val="000000"/>
                </a:solidFill>
                <a:latin typeface="Arial Narrow" panose="020B0606020202030204" pitchFamily="34" charset="0"/>
                <a:sym typeface="Arial"/>
              </a:rPr>
              <a:t> </a:t>
            </a:r>
            <a:r>
              <a:rPr lang="es-ES" sz="1200" dirty="0" err="1" smtClean="0">
                <a:solidFill>
                  <a:srgbClr val="000000"/>
                </a:solidFill>
                <a:latin typeface="Arial Narrow" panose="020B0606020202030204" pitchFamily="34" charset="0"/>
                <a:sym typeface="Arial"/>
              </a:rPr>
              <a:t>fit</a:t>
            </a:r>
            <a:r>
              <a:rPr lang="es-ES" sz="1200" dirty="0" smtClean="0">
                <a:solidFill>
                  <a:srgbClr val="000000"/>
                </a:solidFill>
                <a:latin typeface="Arial Narrow" panose="020B0606020202030204" pitchFamily="34" charset="0"/>
                <a:sym typeface="Arial"/>
              </a:rPr>
              <a:t> </a:t>
            </a:r>
            <a:r>
              <a:rPr lang="es-ES" sz="1200" dirty="0" err="1" smtClean="0">
                <a:solidFill>
                  <a:srgbClr val="000000"/>
                </a:solidFill>
                <a:latin typeface="Arial Narrow" panose="020B0606020202030204" pitchFamily="34" charset="0"/>
                <a:sym typeface="Arial"/>
              </a:rPr>
              <a:t>model</a:t>
            </a:r>
            <a:r>
              <a:rPr lang="es-ES" sz="1200" dirty="0" smtClean="0">
                <a:solidFill>
                  <a:srgbClr val="000000"/>
                </a:solidFill>
                <a:latin typeface="Arial Narrow" panose="020B0606020202030204" pitchFamily="34" charset="0"/>
                <a:sym typeface="Arial"/>
              </a:rPr>
              <a:t>, test </a:t>
            </a:r>
            <a:r>
              <a:rPr lang="es-ES" sz="1200" dirty="0" err="1" smtClean="0">
                <a:solidFill>
                  <a:srgbClr val="000000"/>
                </a:solidFill>
                <a:latin typeface="Arial Narrow" panose="020B0606020202030204" pitchFamily="34" charset="0"/>
                <a:sym typeface="Arial"/>
              </a:rPr>
              <a:t>accuracy</a:t>
            </a:r>
            <a:r>
              <a:rPr lang="es-ES" sz="1200" dirty="0" smtClean="0">
                <a:solidFill>
                  <a:srgbClr val="000000"/>
                </a:solidFill>
                <a:latin typeface="Arial Narrow" panose="020B0606020202030204" pitchFamily="34" charset="0"/>
                <a:sym typeface="Arial"/>
              </a:rPr>
              <a:t> and </a:t>
            </a:r>
            <a:r>
              <a:rPr lang="es-ES" sz="1200" dirty="0" err="1" smtClean="0">
                <a:solidFill>
                  <a:srgbClr val="000000"/>
                </a:solidFill>
                <a:latin typeface="Arial Narrow" panose="020B0606020202030204" pitchFamily="34" charset="0"/>
                <a:sym typeface="Arial"/>
              </a:rPr>
              <a:t>stability</a:t>
            </a:r>
            <a:r>
              <a:rPr lang="es-ES" sz="1200" dirty="0" smtClean="0">
                <a:solidFill>
                  <a:srgbClr val="000000"/>
                </a:solidFill>
                <a:latin typeface="Arial Narrow" panose="020B0606020202030204" pitchFamily="34" charset="0"/>
                <a:sym typeface="Arial"/>
              </a:rPr>
              <a:t>.</a:t>
            </a:r>
            <a:endParaRPr lang="es-ES" sz="1200" dirty="0">
              <a:solidFill>
                <a:srgbClr val="000000"/>
              </a:solidFill>
              <a:latin typeface="Arial Narrow" panose="020B0606020202030204" pitchFamily="34" charset="0"/>
              <a:sym typeface="Arial"/>
            </a:endParaRPr>
          </a:p>
          <a:p>
            <a:pPr marL="63500">
              <a:lnSpc>
                <a:spcPct val="90000"/>
              </a:lnSpc>
              <a:spcAft>
                <a:spcPts val="600"/>
              </a:spcAft>
              <a:buSzPct val="25000"/>
            </a:pPr>
            <a:endParaRPr lang="es-ES" sz="1200" dirty="0" smtClean="0">
              <a:solidFill>
                <a:srgbClr val="000000"/>
              </a:solidFill>
              <a:latin typeface="Arial Narrow" panose="020B0606020202030204" pitchFamily="34" charset="0"/>
              <a:sym typeface="Arial"/>
            </a:endParaRPr>
          </a:p>
          <a:p>
            <a:pPr marL="63500">
              <a:lnSpc>
                <a:spcPct val="90000"/>
              </a:lnSpc>
              <a:spcAft>
                <a:spcPts val="600"/>
              </a:spcAft>
              <a:buSzPct val="25000"/>
            </a:pPr>
            <a:endParaRPr lang="es-ES" sz="1200" dirty="0" smtClean="0">
              <a:solidFill>
                <a:srgbClr val="000000"/>
              </a:solidFill>
              <a:latin typeface="Arial Narrow" panose="020B0606020202030204" pitchFamily="34" charset="0"/>
              <a:sym typeface="Arial"/>
            </a:endParaRPr>
          </a:p>
          <a:p>
            <a:pPr marL="176040" indent="-112540">
              <a:lnSpc>
                <a:spcPct val="90000"/>
              </a:lnSpc>
              <a:buSzPct val="25000"/>
            </a:pPr>
            <a:endParaRPr lang="es-ES" sz="1200" dirty="0" smtClean="0">
              <a:solidFill>
                <a:schemeClr val="bg1">
                  <a:lumMod val="65000"/>
                </a:schemeClr>
              </a:solidFill>
              <a:latin typeface="Arial Narrow" panose="020B0606020202030204" pitchFamily="34" charset="0"/>
              <a:sym typeface="Arial"/>
            </a:endParaRPr>
          </a:p>
          <a:p>
            <a:pPr marL="176040" marR="0" lvl="0" indent="-112540" algn="l" rtl="0">
              <a:lnSpc>
                <a:spcPct val="90000"/>
              </a:lnSpc>
              <a:spcBef>
                <a:spcPts val="0"/>
              </a:spcBef>
              <a:buSzPct val="25000"/>
              <a:buNone/>
            </a:pPr>
            <a:endParaRPr lang="es-ES" sz="1200" strike="noStrike" dirty="0" smtClean="0">
              <a:solidFill>
                <a:srgbClr val="000000"/>
              </a:solidFill>
              <a:latin typeface="Arial Narrow" panose="020B0606020202030204" pitchFamily="34" charset="0"/>
              <a:sym typeface="Arial"/>
            </a:endParaRPr>
          </a:p>
          <a:p>
            <a:pPr marL="176040" marR="0" lvl="0" indent="-112540" algn="l" rtl="0">
              <a:lnSpc>
                <a:spcPct val="90000"/>
              </a:lnSpc>
              <a:spcBef>
                <a:spcPts val="0"/>
              </a:spcBef>
              <a:buSzPct val="25000"/>
              <a:buNone/>
            </a:pPr>
            <a:endParaRPr lang="es-ES" sz="1200" strike="noStrike" dirty="0">
              <a:solidFill>
                <a:srgbClr val="000000"/>
              </a:solidFill>
              <a:latin typeface="Arial Narrow" panose="020B0606020202030204" pitchFamily="34" charset="0"/>
              <a:sym typeface="Arial"/>
            </a:endParaRPr>
          </a:p>
        </p:txBody>
      </p:sp>
      <p:sp>
        <p:nvSpPr>
          <p:cNvPr id="418" name="Shape 418"/>
          <p:cNvSpPr/>
          <p:nvPr/>
        </p:nvSpPr>
        <p:spPr>
          <a:xfrm>
            <a:off x="7092280" y="2964635"/>
            <a:ext cx="1343879" cy="325079"/>
          </a:xfrm>
          <a:prstGeom prst="rect">
            <a:avLst/>
          </a:prstGeom>
          <a:noFill/>
          <a:ln>
            <a:noFill/>
          </a:ln>
        </p:spPr>
        <p:txBody>
          <a:bodyPr lIns="23025" tIns="23025" rIns="23025" bIns="23025" anchor="ctr" anchorCtr="0">
            <a:noAutofit/>
          </a:bodyPr>
          <a:lstStyle/>
          <a:p>
            <a:pPr marL="0" marR="0" lvl="0" indent="0" algn="ctr" rtl="0">
              <a:lnSpc>
                <a:spcPct val="90000"/>
              </a:lnSpc>
              <a:spcBef>
                <a:spcPts val="0"/>
              </a:spcBef>
              <a:buSzPct val="25000"/>
              <a:buNone/>
            </a:pPr>
            <a:r>
              <a:rPr lang="es-ES" sz="1600" b="1" strike="noStrike" dirty="0" err="1" smtClean="0">
                <a:solidFill>
                  <a:schemeClr val="tx2"/>
                </a:solidFill>
                <a:latin typeface="Arial Narrow" panose="020B0606020202030204" pitchFamily="34" charset="0"/>
                <a:sym typeface="Arial"/>
              </a:rPr>
              <a:t>Classification</a:t>
            </a:r>
            <a:endParaRPr lang="es-ES" sz="1600" b="1" strike="noStrike" dirty="0">
              <a:solidFill>
                <a:schemeClr val="tx2"/>
              </a:solidFill>
              <a:latin typeface="Arial Narrow" panose="020B0606020202030204" pitchFamily="34" charset="0"/>
              <a:sym typeface="Arial"/>
            </a:endParaRPr>
          </a:p>
        </p:txBody>
      </p:sp>
      <p:sp>
        <p:nvSpPr>
          <p:cNvPr id="419" name="Shape 419"/>
          <p:cNvSpPr/>
          <p:nvPr/>
        </p:nvSpPr>
        <p:spPr>
          <a:xfrm>
            <a:off x="6866279" y="3521692"/>
            <a:ext cx="207719" cy="941400"/>
          </a:xfrm>
          <a:custGeom>
            <a:avLst/>
            <a:gdLst/>
            <a:ahLst/>
            <a:cxnLst/>
            <a:rect l="0" t="0" r="0" b="0"/>
            <a:pathLst>
              <a:path w="120000" h="120000" extrusionOk="0">
                <a:moveTo>
                  <a:pt x="5407" y="119954"/>
                </a:moveTo>
                <a:cubicBezTo>
                  <a:pt x="0" y="114080"/>
                  <a:pt x="2079" y="55709"/>
                  <a:pt x="2079" y="28175"/>
                </a:cubicBezTo>
                <a:cubicBezTo>
                  <a:pt x="2079" y="15326"/>
                  <a:pt x="7279" y="0"/>
                  <a:pt x="119792" y="367"/>
                </a:cubicBezTo>
              </a:path>
            </a:pathLst>
          </a:custGeom>
          <a:noFill/>
          <a:ln w="18000" cap="flat" cmpd="sng">
            <a:solidFill>
              <a:srgbClr val="E6EAE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Arial Narrow" panose="020B0606020202030204" pitchFamily="34" charset="0"/>
            </a:endParaRPr>
          </a:p>
        </p:txBody>
      </p:sp>
      <p:cxnSp>
        <p:nvCxnSpPr>
          <p:cNvPr id="420" name="Shape 420"/>
          <p:cNvCxnSpPr/>
          <p:nvPr/>
        </p:nvCxnSpPr>
        <p:spPr>
          <a:xfrm>
            <a:off x="7073639" y="3519533"/>
            <a:ext cx="1519199" cy="0"/>
          </a:xfrm>
          <a:prstGeom prst="straightConnector1">
            <a:avLst/>
          </a:prstGeom>
          <a:noFill/>
          <a:ln w="18000" cap="flat" cmpd="sng">
            <a:solidFill>
              <a:srgbClr val="E6EAEB"/>
            </a:solidFill>
            <a:prstDash val="solid"/>
            <a:round/>
            <a:headEnd type="none" w="med" len="med"/>
            <a:tailEnd type="none" w="med" len="med"/>
          </a:ln>
        </p:spPr>
      </p:cxnSp>
      <p:sp>
        <p:nvSpPr>
          <p:cNvPr id="422" name="Shape 422"/>
          <p:cNvSpPr/>
          <p:nvPr/>
        </p:nvSpPr>
        <p:spPr>
          <a:xfrm>
            <a:off x="2472840" y="3054202"/>
            <a:ext cx="162000" cy="164519"/>
          </a:xfrm>
          <a:custGeom>
            <a:avLst/>
            <a:gdLst/>
            <a:ahLst/>
            <a:cxnLst/>
            <a:rect l="0" t="0" r="0" b="0"/>
            <a:pathLst>
              <a:path w="120000" h="120000" extrusionOk="0">
                <a:moveTo>
                  <a:pt x="0" y="0"/>
                </a:moveTo>
                <a:lnTo>
                  <a:pt x="89734" y="0"/>
                </a:lnTo>
                <a:lnTo>
                  <a:pt x="119734" y="59869"/>
                </a:lnTo>
                <a:lnTo>
                  <a:pt x="89734" y="119738"/>
                </a:lnTo>
                <a:lnTo>
                  <a:pt x="0" y="119738"/>
                </a:lnTo>
                <a:lnTo>
                  <a:pt x="29734" y="59869"/>
                </a:lnTo>
                <a:lnTo>
                  <a:pt x="0" y="0"/>
                </a:lnTo>
              </a:path>
            </a:pathLst>
          </a:custGeom>
          <a:solidFill>
            <a:schemeClr val="tx2"/>
          </a:solidFill>
          <a:ln>
            <a:noFill/>
          </a:ln>
        </p:spPr>
      </p:sp>
      <p:sp>
        <p:nvSpPr>
          <p:cNvPr id="423" name="Shape 423"/>
          <p:cNvSpPr/>
          <p:nvPr/>
        </p:nvSpPr>
        <p:spPr>
          <a:xfrm>
            <a:off x="4608000" y="3054202"/>
            <a:ext cx="162000" cy="164519"/>
          </a:xfrm>
          <a:custGeom>
            <a:avLst/>
            <a:gdLst/>
            <a:ahLst/>
            <a:cxnLst/>
            <a:rect l="0" t="0" r="0" b="0"/>
            <a:pathLst>
              <a:path w="120000" h="120000" extrusionOk="0">
                <a:moveTo>
                  <a:pt x="0" y="0"/>
                </a:moveTo>
                <a:lnTo>
                  <a:pt x="89734" y="0"/>
                </a:lnTo>
                <a:lnTo>
                  <a:pt x="119734" y="59869"/>
                </a:lnTo>
                <a:lnTo>
                  <a:pt x="89734" y="119738"/>
                </a:lnTo>
                <a:lnTo>
                  <a:pt x="0" y="119738"/>
                </a:lnTo>
                <a:lnTo>
                  <a:pt x="29734" y="59869"/>
                </a:lnTo>
                <a:lnTo>
                  <a:pt x="0" y="0"/>
                </a:lnTo>
              </a:path>
            </a:pathLst>
          </a:custGeom>
          <a:solidFill>
            <a:schemeClr val="tx2"/>
          </a:solidFill>
          <a:ln>
            <a:noFill/>
          </a:ln>
        </p:spPr>
      </p:sp>
      <p:sp>
        <p:nvSpPr>
          <p:cNvPr id="424" name="Shape 424"/>
          <p:cNvSpPr/>
          <p:nvPr/>
        </p:nvSpPr>
        <p:spPr>
          <a:xfrm>
            <a:off x="6786264" y="3054202"/>
            <a:ext cx="162000" cy="164519"/>
          </a:xfrm>
          <a:custGeom>
            <a:avLst/>
            <a:gdLst/>
            <a:ahLst/>
            <a:cxnLst/>
            <a:rect l="0" t="0" r="0" b="0"/>
            <a:pathLst>
              <a:path w="120000" h="120000" extrusionOk="0">
                <a:moveTo>
                  <a:pt x="0" y="0"/>
                </a:moveTo>
                <a:lnTo>
                  <a:pt x="89734" y="0"/>
                </a:lnTo>
                <a:lnTo>
                  <a:pt x="119734" y="59869"/>
                </a:lnTo>
                <a:lnTo>
                  <a:pt x="89734" y="119738"/>
                </a:lnTo>
                <a:lnTo>
                  <a:pt x="0" y="119738"/>
                </a:lnTo>
                <a:lnTo>
                  <a:pt x="29734" y="59869"/>
                </a:lnTo>
                <a:lnTo>
                  <a:pt x="0" y="0"/>
                </a:lnTo>
              </a:path>
            </a:pathLst>
          </a:custGeom>
          <a:solidFill>
            <a:schemeClr val="tx2"/>
          </a:solidFill>
          <a:ln>
            <a:noFill/>
          </a:ln>
        </p:spPr>
      </p:sp>
      <p:sp>
        <p:nvSpPr>
          <p:cNvPr id="433" name="Shape 433"/>
          <p:cNvSpPr/>
          <p:nvPr/>
        </p:nvSpPr>
        <p:spPr>
          <a:xfrm>
            <a:off x="491400" y="1267641"/>
            <a:ext cx="6121436" cy="691374"/>
          </a:xfrm>
          <a:custGeom>
            <a:avLst/>
            <a:gdLst>
              <a:gd name="connsiteX0" fmla="*/ 0 w 119989"/>
              <a:gd name="connsiteY0" fmla="*/ 0 h 119918"/>
              <a:gd name="connsiteX1" fmla="*/ 112498 w 119989"/>
              <a:gd name="connsiteY1" fmla="*/ 0 h 119918"/>
              <a:gd name="connsiteX2" fmla="*/ 119989 w 119989"/>
              <a:gd name="connsiteY2" fmla="*/ 59959 h 119918"/>
              <a:gd name="connsiteX3" fmla="*/ 117559 w 119989"/>
              <a:gd name="connsiteY3" fmla="*/ 119918 h 119918"/>
              <a:gd name="connsiteX4" fmla="*/ 0 w 119989"/>
              <a:gd name="connsiteY4" fmla="*/ 119918 h 119918"/>
              <a:gd name="connsiteX5" fmla="*/ 7480 w 119989"/>
              <a:gd name="connsiteY5" fmla="*/ 59959 h 119918"/>
              <a:gd name="connsiteX6" fmla="*/ 0 w 119989"/>
              <a:gd name="connsiteY6" fmla="*/ 0 h 119918"/>
              <a:gd name="connsiteX0" fmla="*/ 0 w 119989"/>
              <a:gd name="connsiteY0" fmla="*/ 0 h 119918"/>
              <a:gd name="connsiteX1" fmla="*/ 116715 w 119989"/>
              <a:gd name="connsiteY1" fmla="*/ 0 h 119918"/>
              <a:gd name="connsiteX2" fmla="*/ 119989 w 119989"/>
              <a:gd name="connsiteY2" fmla="*/ 59959 h 119918"/>
              <a:gd name="connsiteX3" fmla="*/ 117559 w 119989"/>
              <a:gd name="connsiteY3" fmla="*/ 119918 h 119918"/>
              <a:gd name="connsiteX4" fmla="*/ 0 w 119989"/>
              <a:gd name="connsiteY4" fmla="*/ 119918 h 119918"/>
              <a:gd name="connsiteX5" fmla="*/ 7480 w 119989"/>
              <a:gd name="connsiteY5" fmla="*/ 59959 h 119918"/>
              <a:gd name="connsiteX6" fmla="*/ 0 w 119989"/>
              <a:gd name="connsiteY6" fmla="*/ 0 h 119918"/>
              <a:gd name="connsiteX0" fmla="*/ 0 w 119989"/>
              <a:gd name="connsiteY0" fmla="*/ 0 h 119918"/>
              <a:gd name="connsiteX1" fmla="*/ 116715 w 119989"/>
              <a:gd name="connsiteY1" fmla="*/ 0 h 119918"/>
              <a:gd name="connsiteX2" fmla="*/ 119989 w 119989"/>
              <a:gd name="connsiteY2" fmla="*/ 59959 h 119918"/>
              <a:gd name="connsiteX3" fmla="*/ 117559 w 119989"/>
              <a:gd name="connsiteY3" fmla="*/ 119918 h 119918"/>
              <a:gd name="connsiteX4" fmla="*/ 0 w 119989"/>
              <a:gd name="connsiteY4" fmla="*/ 119918 h 119918"/>
              <a:gd name="connsiteX5" fmla="*/ 3263 w 119989"/>
              <a:gd name="connsiteY5" fmla="*/ 59959 h 119918"/>
              <a:gd name="connsiteX6" fmla="*/ 0 w 119989"/>
              <a:gd name="connsiteY6" fmla="*/ 0 h 119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989" h="119918" extrusionOk="0">
                <a:moveTo>
                  <a:pt x="0" y="0"/>
                </a:moveTo>
                <a:lnTo>
                  <a:pt x="116715" y="0"/>
                </a:lnTo>
                <a:lnTo>
                  <a:pt x="119989" y="59959"/>
                </a:lnTo>
                <a:lnTo>
                  <a:pt x="117559" y="119918"/>
                </a:lnTo>
                <a:lnTo>
                  <a:pt x="0" y="119918"/>
                </a:lnTo>
                <a:lnTo>
                  <a:pt x="3263" y="59959"/>
                </a:lnTo>
                <a:lnTo>
                  <a:pt x="0" y="0"/>
                </a:lnTo>
              </a:path>
            </a:pathLst>
          </a:custGeom>
          <a:solidFill>
            <a:schemeClr val="accent1">
              <a:lumMod val="40000"/>
              <a:lumOff val="60000"/>
              <a:alpha val="30000"/>
            </a:schemeClr>
          </a:solidFill>
          <a:ln>
            <a:noFill/>
          </a:ln>
        </p:spPr>
        <p:txBody>
          <a:bodyPr lIns="0" tIns="0" rIns="0" bIns="0" anchor="ctr" anchorCtr="0">
            <a:noAutofit/>
          </a:bodyPr>
          <a:lstStyle/>
          <a:p>
            <a:pPr marL="0" marR="0" lvl="0" indent="0" algn="ctr" rtl="0">
              <a:spcBef>
                <a:spcPts val="0"/>
              </a:spcBef>
              <a:buSzPct val="25000"/>
              <a:buNone/>
            </a:pPr>
            <a:endParaRPr lang="es-ES" sz="1600" b="1" strike="noStrike" dirty="0">
              <a:solidFill>
                <a:schemeClr val="bg1"/>
              </a:solidFill>
              <a:latin typeface="Arial Narrow" panose="020B0606020202030204" pitchFamily="34" charset="0"/>
              <a:sym typeface="Arial"/>
            </a:endParaRPr>
          </a:p>
        </p:txBody>
      </p:sp>
      <p:sp>
        <p:nvSpPr>
          <p:cNvPr id="434" name="Shape 434"/>
          <p:cNvSpPr/>
          <p:nvPr/>
        </p:nvSpPr>
        <p:spPr>
          <a:xfrm>
            <a:off x="6705599" y="1267531"/>
            <a:ext cx="2199861" cy="691847"/>
          </a:xfrm>
          <a:custGeom>
            <a:avLst/>
            <a:gdLst/>
            <a:ahLst/>
            <a:cxnLst/>
            <a:rect l="0" t="0" r="0" b="0"/>
            <a:pathLst>
              <a:path w="120000" h="120000" extrusionOk="0">
                <a:moveTo>
                  <a:pt x="0" y="0"/>
                </a:moveTo>
                <a:lnTo>
                  <a:pt x="112496" y="0"/>
                </a:lnTo>
                <a:lnTo>
                  <a:pt x="119989" y="59959"/>
                </a:lnTo>
                <a:lnTo>
                  <a:pt x="112496" y="119918"/>
                </a:lnTo>
                <a:lnTo>
                  <a:pt x="0" y="119918"/>
                </a:lnTo>
                <a:lnTo>
                  <a:pt x="7482" y="59959"/>
                </a:lnTo>
                <a:lnTo>
                  <a:pt x="0" y="0"/>
                </a:lnTo>
              </a:path>
            </a:pathLst>
          </a:custGeom>
          <a:solidFill>
            <a:srgbClr val="C0C0C0">
              <a:alpha val="29803"/>
            </a:srgbClr>
          </a:solidFill>
          <a:ln>
            <a:noFill/>
          </a:ln>
        </p:spPr>
        <p:txBody>
          <a:bodyPr lIns="0" tIns="0" rIns="0" bIns="0" anchor="ctr" anchorCtr="0">
            <a:noAutofit/>
          </a:bodyPr>
          <a:lstStyle/>
          <a:p>
            <a:pPr marL="0" marR="0" lvl="0" indent="0" algn="ctr" rtl="0">
              <a:spcBef>
                <a:spcPts val="0"/>
              </a:spcBef>
              <a:buSzPct val="25000"/>
              <a:buNone/>
            </a:pPr>
            <a:endParaRPr lang="es-ES" sz="1800" b="1" strike="noStrike" dirty="0">
              <a:solidFill>
                <a:srgbClr val="000000"/>
              </a:solidFill>
              <a:latin typeface="Arial Narrow" panose="020B0606020202030204" pitchFamily="34" charset="0"/>
              <a:sym typeface="Arial"/>
            </a:endParaRPr>
          </a:p>
        </p:txBody>
      </p:sp>
      <p:sp>
        <p:nvSpPr>
          <p:cNvPr id="55" name="Shape 392"/>
          <p:cNvSpPr/>
          <p:nvPr/>
        </p:nvSpPr>
        <p:spPr>
          <a:xfrm>
            <a:off x="1831120" y="1378728"/>
            <a:ext cx="3309570" cy="456840"/>
          </a:xfrm>
          <a:prstGeom prst="rect">
            <a:avLst/>
          </a:prstGeom>
          <a:noFill/>
          <a:ln>
            <a:noFill/>
          </a:ln>
        </p:spPr>
        <p:txBody>
          <a:bodyPr lIns="90350" tIns="45350" rIns="90350" bIns="45350" anchor="t" anchorCtr="0">
            <a:noAutofit/>
          </a:bodyPr>
          <a:lstStyle/>
          <a:p>
            <a:pPr marL="0" marR="0" lvl="0" indent="0" algn="ctr" rtl="0">
              <a:lnSpc>
                <a:spcPct val="100000"/>
              </a:lnSpc>
              <a:spcBef>
                <a:spcPts val="0"/>
              </a:spcBef>
              <a:buSzPct val="25000"/>
              <a:buNone/>
            </a:pPr>
            <a:r>
              <a:rPr lang="es-ES" sz="2000" b="1" dirty="0" smtClean="0">
                <a:latin typeface="Arial Narrow" panose="020B0606020202030204" pitchFamily="34" charset="0"/>
                <a:sym typeface="Arial"/>
              </a:rPr>
              <a:t>Data </a:t>
            </a:r>
            <a:r>
              <a:rPr lang="en-US" sz="2000" b="1" dirty="0" smtClean="0">
                <a:latin typeface="Arial Narrow" panose="020B0606020202030204" pitchFamily="34" charset="0"/>
                <a:sym typeface="Arial"/>
              </a:rPr>
              <a:t>processing</a:t>
            </a:r>
            <a:endParaRPr lang="en-US" sz="2000" b="1" strike="noStrike" dirty="0">
              <a:latin typeface="Arial Narrow" panose="020B0606020202030204" pitchFamily="34" charset="0"/>
              <a:sym typeface="Arial"/>
            </a:endParaRPr>
          </a:p>
        </p:txBody>
      </p:sp>
      <p:sp>
        <p:nvSpPr>
          <p:cNvPr id="56" name="Shape 392"/>
          <p:cNvSpPr/>
          <p:nvPr/>
        </p:nvSpPr>
        <p:spPr>
          <a:xfrm>
            <a:off x="6718610" y="1245899"/>
            <a:ext cx="2199996" cy="742941"/>
          </a:xfrm>
          <a:prstGeom prst="rect">
            <a:avLst/>
          </a:prstGeom>
          <a:solidFill>
            <a:schemeClr val="accent1">
              <a:lumMod val="20000"/>
              <a:lumOff val="80000"/>
            </a:schemeClr>
          </a:solidFill>
          <a:ln>
            <a:noFill/>
          </a:ln>
        </p:spPr>
        <p:txBody>
          <a:bodyPr lIns="90350" tIns="45350" rIns="90350" bIns="45350" anchor="t" anchorCtr="0">
            <a:noAutofit/>
          </a:bodyPr>
          <a:lstStyle/>
          <a:p>
            <a:pPr marL="0" marR="0" lvl="0" indent="0" algn="ctr" rtl="0">
              <a:lnSpc>
                <a:spcPct val="100000"/>
              </a:lnSpc>
              <a:spcBef>
                <a:spcPts val="0"/>
              </a:spcBef>
              <a:buSzPct val="25000"/>
              <a:buNone/>
            </a:pPr>
            <a:r>
              <a:rPr lang="en-US" sz="2000" b="1" dirty="0" smtClean="0">
                <a:latin typeface="Arial Narrow" panose="020B0606020202030204" pitchFamily="34" charset="0"/>
              </a:rPr>
              <a:t>Classification and Topic Modeling</a:t>
            </a:r>
            <a:endParaRPr lang="en-US" sz="2000" b="1" strike="noStrike" dirty="0">
              <a:solidFill>
                <a:srgbClr val="000000"/>
              </a:solidFill>
              <a:latin typeface="Arial Narrow" panose="020B0606020202030204" pitchFamily="34" charset="0"/>
              <a:sym typeface="Arial"/>
            </a:endParaRPr>
          </a:p>
        </p:txBody>
      </p:sp>
      <p:sp>
        <p:nvSpPr>
          <p:cNvPr id="57" name="Shape 387"/>
          <p:cNvSpPr/>
          <p:nvPr/>
        </p:nvSpPr>
        <p:spPr>
          <a:xfrm>
            <a:off x="1150800" y="2385513"/>
            <a:ext cx="650398" cy="398880"/>
          </a:xfrm>
          <a:prstGeom prst="rect">
            <a:avLst/>
          </a:prstGeom>
          <a:noFill/>
          <a:ln>
            <a:noFill/>
          </a:ln>
        </p:spPr>
        <p:txBody>
          <a:bodyPr lIns="25550" tIns="25550" rIns="25550" bIns="25550" anchor="ctr" anchorCtr="0">
            <a:noAutofit/>
          </a:bodyPr>
          <a:lstStyle/>
          <a:p>
            <a:pPr marL="0" marR="0" lvl="0" indent="0" algn="ctr" rtl="0">
              <a:lnSpc>
                <a:spcPct val="90000"/>
              </a:lnSpc>
              <a:spcBef>
                <a:spcPts val="0"/>
              </a:spcBef>
              <a:buSzPct val="25000"/>
              <a:buNone/>
            </a:pPr>
            <a:r>
              <a:rPr lang="es-ES" sz="1600" b="1" strike="noStrike" dirty="0" smtClean="0">
                <a:solidFill>
                  <a:schemeClr val="bg1"/>
                </a:solidFill>
                <a:latin typeface="Arial Narrow" panose="020B0606020202030204" pitchFamily="34" charset="0"/>
                <a:sym typeface="Arial"/>
              </a:rPr>
              <a:t>P01</a:t>
            </a:r>
            <a:endParaRPr lang="es-ES" sz="1600" b="1" strike="noStrike" dirty="0">
              <a:solidFill>
                <a:schemeClr val="bg1"/>
              </a:solidFill>
              <a:latin typeface="Arial Narrow" panose="020B0606020202030204" pitchFamily="34" charset="0"/>
              <a:sym typeface="Arial"/>
            </a:endParaRPr>
          </a:p>
        </p:txBody>
      </p:sp>
      <p:sp>
        <p:nvSpPr>
          <p:cNvPr id="60" name="Rectángulo 59"/>
          <p:cNvSpPr/>
          <p:nvPr/>
        </p:nvSpPr>
        <p:spPr>
          <a:xfrm>
            <a:off x="3203848" y="2408373"/>
            <a:ext cx="639900" cy="3466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61" name="Shape 387"/>
          <p:cNvSpPr/>
          <p:nvPr/>
        </p:nvSpPr>
        <p:spPr>
          <a:xfrm>
            <a:off x="3203848" y="2385513"/>
            <a:ext cx="650398" cy="398880"/>
          </a:xfrm>
          <a:prstGeom prst="rect">
            <a:avLst/>
          </a:prstGeom>
          <a:noFill/>
          <a:ln>
            <a:noFill/>
          </a:ln>
        </p:spPr>
        <p:txBody>
          <a:bodyPr lIns="25550" tIns="25550" rIns="25550" bIns="25550" anchor="ctr" anchorCtr="0">
            <a:noAutofit/>
          </a:bodyPr>
          <a:lstStyle/>
          <a:p>
            <a:pPr marL="0" marR="0" lvl="0" indent="0" algn="ctr" rtl="0">
              <a:lnSpc>
                <a:spcPct val="90000"/>
              </a:lnSpc>
              <a:spcBef>
                <a:spcPts val="0"/>
              </a:spcBef>
              <a:buSzPct val="25000"/>
              <a:buNone/>
            </a:pPr>
            <a:r>
              <a:rPr lang="es-ES" sz="1600" b="1" strike="noStrike" dirty="0" smtClean="0">
                <a:solidFill>
                  <a:schemeClr val="bg1"/>
                </a:solidFill>
                <a:latin typeface="Arial Narrow" panose="020B0606020202030204" pitchFamily="34" charset="0"/>
                <a:sym typeface="Arial"/>
              </a:rPr>
              <a:t>P02</a:t>
            </a:r>
            <a:endParaRPr lang="es-ES" sz="1600" b="1" strike="noStrike" dirty="0">
              <a:solidFill>
                <a:schemeClr val="bg1"/>
              </a:solidFill>
              <a:latin typeface="Arial Narrow" panose="020B0606020202030204" pitchFamily="34" charset="0"/>
              <a:sym typeface="Arial"/>
            </a:endParaRPr>
          </a:p>
        </p:txBody>
      </p:sp>
      <p:sp>
        <p:nvSpPr>
          <p:cNvPr id="72" name="Shape 422"/>
          <p:cNvSpPr/>
          <p:nvPr/>
        </p:nvSpPr>
        <p:spPr>
          <a:xfrm>
            <a:off x="2862925" y="4231280"/>
            <a:ext cx="106436" cy="107318"/>
          </a:xfrm>
          <a:custGeom>
            <a:avLst/>
            <a:gdLst/>
            <a:ahLst/>
            <a:cxnLst/>
            <a:rect l="0" t="0" r="0" b="0"/>
            <a:pathLst>
              <a:path w="120000" h="120000" extrusionOk="0">
                <a:moveTo>
                  <a:pt x="0" y="0"/>
                </a:moveTo>
                <a:lnTo>
                  <a:pt x="89734" y="0"/>
                </a:lnTo>
                <a:lnTo>
                  <a:pt x="119734" y="59869"/>
                </a:lnTo>
                <a:lnTo>
                  <a:pt x="89734" y="119738"/>
                </a:lnTo>
                <a:lnTo>
                  <a:pt x="0" y="119738"/>
                </a:lnTo>
                <a:lnTo>
                  <a:pt x="29734" y="59869"/>
                </a:lnTo>
                <a:lnTo>
                  <a:pt x="0" y="0"/>
                </a:lnTo>
              </a:path>
            </a:pathLst>
          </a:custGeom>
          <a:solidFill>
            <a:srgbClr val="000000"/>
          </a:solidFill>
          <a:ln>
            <a:noFill/>
          </a:ln>
        </p:spPr>
      </p:sp>
      <p:sp>
        <p:nvSpPr>
          <p:cNvPr id="79" name="Rectángulo 78"/>
          <p:cNvSpPr/>
          <p:nvPr/>
        </p:nvSpPr>
        <p:spPr>
          <a:xfrm>
            <a:off x="5508104" y="2378984"/>
            <a:ext cx="639900" cy="3466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0" name="Shape 387"/>
          <p:cNvSpPr/>
          <p:nvPr/>
        </p:nvSpPr>
        <p:spPr>
          <a:xfrm>
            <a:off x="5508104" y="2356124"/>
            <a:ext cx="650398" cy="398880"/>
          </a:xfrm>
          <a:prstGeom prst="rect">
            <a:avLst/>
          </a:prstGeom>
          <a:noFill/>
          <a:ln>
            <a:noFill/>
          </a:ln>
        </p:spPr>
        <p:txBody>
          <a:bodyPr lIns="25550" tIns="25550" rIns="25550" bIns="25550" anchor="ctr" anchorCtr="0">
            <a:noAutofit/>
          </a:bodyPr>
          <a:lstStyle/>
          <a:p>
            <a:pPr marL="0" marR="0" lvl="0" indent="0" algn="ctr" rtl="0">
              <a:lnSpc>
                <a:spcPct val="90000"/>
              </a:lnSpc>
              <a:spcBef>
                <a:spcPts val="0"/>
              </a:spcBef>
              <a:buSzPct val="25000"/>
              <a:buNone/>
            </a:pPr>
            <a:r>
              <a:rPr lang="es-ES" sz="1600" b="1" strike="noStrike" dirty="0" smtClean="0">
                <a:solidFill>
                  <a:schemeClr val="bg1"/>
                </a:solidFill>
                <a:latin typeface="Arial Narrow" panose="020B0606020202030204" pitchFamily="34" charset="0"/>
                <a:sym typeface="Arial"/>
              </a:rPr>
              <a:t>P03</a:t>
            </a:r>
            <a:endParaRPr lang="es-ES" sz="1600" b="1" strike="noStrike" dirty="0">
              <a:solidFill>
                <a:schemeClr val="bg1"/>
              </a:solidFill>
              <a:latin typeface="Arial Narrow" panose="020B0606020202030204" pitchFamily="34" charset="0"/>
              <a:sym typeface="Arial"/>
            </a:endParaRPr>
          </a:p>
        </p:txBody>
      </p:sp>
      <p:sp>
        <p:nvSpPr>
          <p:cNvPr id="81" name="Rectángulo 80"/>
          <p:cNvSpPr/>
          <p:nvPr/>
        </p:nvSpPr>
        <p:spPr>
          <a:xfrm>
            <a:off x="7449994" y="2374530"/>
            <a:ext cx="639900" cy="3466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2" name="Shape 387"/>
          <p:cNvSpPr/>
          <p:nvPr/>
        </p:nvSpPr>
        <p:spPr>
          <a:xfrm>
            <a:off x="7449994" y="2351670"/>
            <a:ext cx="650398" cy="398880"/>
          </a:xfrm>
          <a:prstGeom prst="rect">
            <a:avLst/>
          </a:prstGeom>
          <a:noFill/>
          <a:ln>
            <a:noFill/>
          </a:ln>
        </p:spPr>
        <p:txBody>
          <a:bodyPr lIns="25550" tIns="25550" rIns="25550" bIns="25550" anchor="ctr" anchorCtr="0">
            <a:noAutofit/>
          </a:bodyPr>
          <a:lstStyle/>
          <a:p>
            <a:pPr marL="0" marR="0" lvl="0" indent="0" algn="ctr" rtl="0">
              <a:lnSpc>
                <a:spcPct val="90000"/>
              </a:lnSpc>
              <a:spcBef>
                <a:spcPts val="0"/>
              </a:spcBef>
              <a:buSzPct val="25000"/>
              <a:buNone/>
            </a:pPr>
            <a:r>
              <a:rPr lang="es-ES" sz="1600" b="1" strike="noStrike" dirty="0" smtClean="0">
                <a:solidFill>
                  <a:schemeClr val="bg1"/>
                </a:solidFill>
                <a:latin typeface="Arial Narrow" panose="020B0606020202030204" pitchFamily="34" charset="0"/>
                <a:sym typeface="Arial"/>
              </a:rPr>
              <a:t>P04</a:t>
            </a:r>
            <a:endParaRPr lang="es-ES" sz="1600" b="1" strike="noStrike" dirty="0">
              <a:solidFill>
                <a:schemeClr val="bg1"/>
              </a:solidFill>
              <a:latin typeface="Arial Narrow" panose="020B0606020202030204" pitchFamily="34" charset="0"/>
              <a:sym typeface="Arial"/>
            </a:endParaRPr>
          </a:p>
        </p:txBody>
      </p:sp>
      <p:sp>
        <p:nvSpPr>
          <p:cNvPr id="62" name="Shape 422"/>
          <p:cNvSpPr/>
          <p:nvPr/>
        </p:nvSpPr>
        <p:spPr>
          <a:xfrm>
            <a:off x="6931527" y="5049874"/>
            <a:ext cx="106436" cy="107318"/>
          </a:xfrm>
          <a:custGeom>
            <a:avLst/>
            <a:gdLst/>
            <a:ahLst/>
            <a:cxnLst/>
            <a:rect l="0" t="0" r="0" b="0"/>
            <a:pathLst>
              <a:path w="120000" h="120000" extrusionOk="0">
                <a:moveTo>
                  <a:pt x="0" y="0"/>
                </a:moveTo>
                <a:lnTo>
                  <a:pt x="89734" y="0"/>
                </a:lnTo>
                <a:lnTo>
                  <a:pt x="119734" y="59869"/>
                </a:lnTo>
                <a:lnTo>
                  <a:pt x="89734" y="119738"/>
                </a:lnTo>
                <a:lnTo>
                  <a:pt x="0" y="119738"/>
                </a:lnTo>
                <a:lnTo>
                  <a:pt x="29734" y="59869"/>
                </a:lnTo>
                <a:lnTo>
                  <a:pt x="0" y="0"/>
                </a:lnTo>
              </a:path>
            </a:pathLst>
          </a:custGeom>
          <a:solidFill>
            <a:srgbClr val="000000"/>
          </a:solidFill>
          <a:ln>
            <a:noFill/>
          </a:ln>
        </p:spPr>
      </p:sp>
      <p:sp>
        <p:nvSpPr>
          <p:cNvPr id="83" name="Shape 422"/>
          <p:cNvSpPr/>
          <p:nvPr/>
        </p:nvSpPr>
        <p:spPr>
          <a:xfrm>
            <a:off x="6931527" y="4639094"/>
            <a:ext cx="106436" cy="107318"/>
          </a:xfrm>
          <a:custGeom>
            <a:avLst/>
            <a:gdLst/>
            <a:ahLst/>
            <a:cxnLst/>
            <a:rect l="0" t="0" r="0" b="0"/>
            <a:pathLst>
              <a:path w="120000" h="120000" extrusionOk="0">
                <a:moveTo>
                  <a:pt x="0" y="0"/>
                </a:moveTo>
                <a:lnTo>
                  <a:pt x="89734" y="0"/>
                </a:lnTo>
                <a:lnTo>
                  <a:pt x="119734" y="59869"/>
                </a:lnTo>
                <a:lnTo>
                  <a:pt x="89734" y="119738"/>
                </a:lnTo>
                <a:lnTo>
                  <a:pt x="0" y="119738"/>
                </a:lnTo>
                <a:lnTo>
                  <a:pt x="29734" y="59869"/>
                </a:lnTo>
                <a:lnTo>
                  <a:pt x="0" y="0"/>
                </a:lnTo>
              </a:path>
            </a:pathLst>
          </a:custGeom>
          <a:solidFill>
            <a:srgbClr val="000000"/>
          </a:solidFill>
          <a:ln>
            <a:noFill/>
          </a:ln>
        </p:spPr>
      </p:sp>
      <p:sp>
        <p:nvSpPr>
          <p:cNvPr id="3" name="Rectángulo 2"/>
          <p:cNvSpPr/>
          <p:nvPr/>
        </p:nvSpPr>
        <p:spPr>
          <a:xfrm>
            <a:off x="281587" y="379478"/>
            <a:ext cx="1992597" cy="523220"/>
          </a:xfrm>
          <a:prstGeom prst="rect">
            <a:avLst/>
          </a:prstGeom>
        </p:spPr>
        <p:txBody>
          <a:bodyPr wrap="none">
            <a:spAutoFit/>
          </a:bodyPr>
          <a:lstStyle/>
          <a:p>
            <a:r>
              <a:rPr lang="es-ES" sz="2800" b="1" dirty="0">
                <a:solidFill>
                  <a:schemeClr val="tx2"/>
                </a:solidFill>
                <a:latin typeface="Arial Narrow" panose="020B0606020202030204" pitchFamily="34" charset="0"/>
              </a:rPr>
              <a:t>Project </a:t>
            </a:r>
            <a:r>
              <a:rPr lang="es-ES" sz="2800" b="1" dirty="0" err="1">
                <a:solidFill>
                  <a:schemeClr val="tx2"/>
                </a:solidFill>
                <a:latin typeface="Arial Narrow" panose="020B0606020202030204" pitchFamily="34" charset="0"/>
              </a:rPr>
              <a:t>Work</a:t>
            </a:r>
            <a:endParaRPr lang="es-ES" sz="2800" b="1" dirty="0">
              <a:solidFill>
                <a:schemeClr val="tx2"/>
              </a:solidFill>
              <a:latin typeface="Arial Narrow" panose="020B0606020202030204" pitchFamily="34" charset="0"/>
            </a:endParaRPr>
          </a:p>
        </p:txBody>
      </p:sp>
    </p:spTree>
    <p:extLst>
      <p:ext uri="{BB962C8B-B14F-4D97-AF65-F5344CB8AC3E}">
        <p14:creationId xmlns:p14="http://schemas.microsoft.com/office/powerpoint/2010/main" val="1707244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Rectángulo 158"/>
          <p:cNvSpPr/>
          <p:nvPr/>
        </p:nvSpPr>
        <p:spPr>
          <a:xfrm>
            <a:off x="323528" y="743313"/>
            <a:ext cx="8640556" cy="5755422"/>
          </a:xfrm>
          <a:prstGeom prst="rect">
            <a:avLst/>
          </a:prstGeom>
          <a:solidFill>
            <a:schemeClr val="bg1">
              <a:lumMod val="95000"/>
            </a:schemeClr>
          </a:solidFill>
        </p:spPr>
        <p:txBody>
          <a:bodyPr wrap="square">
            <a:spAutoFit/>
          </a:bodyPr>
          <a:lstStyle/>
          <a:p>
            <a:r>
              <a:rPr lang="en-US" sz="1600" dirty="0">
                <a:latin typeface="Arial Narrow" panose="020B0606020202030204" pitchFamily="34" charset="0"/>
              </a:rPr>
              <a:t>LDA </a:t>
            </a:r>
            <a:r>
              <a:rPr lang="en-US" sz="1600" dirty="0" smtClean="0">
                <a:latin typeface="Arial Narrow" panose="020B0606020202030204" pitchFamily="34" charset="0"/>
              </a:rPr>
              <a:t>(Latent </a:t>
            </a:r>
            <a:r>
              <a:rPr lang="en-US" sz="1600" dirty="0" err="1">
                <a:latin typeface="Arial Narrow" panose="020B0606020202030204" pitchFamily="34" charset="0"/>
              </a:rPr>
              <a:t>Dirichlet</a:t>
            </a:r>
            <a:r>
              <a:rPr lang="en-US" sz="1600" dirty="0">
                <a:latin typeface="Arial Narrow" panose="020B0606020202030204" pitchFamily="34" charset="0"/>
              </a:rPr>
              <a:t> </a:t>
            </a:r>
            <a:r>
              <a:rPr lang="en-US" sz="1600" dirty="0" smtClean="0">
                <a:latin typeface="Arial Narrow" panose="020B0606020202030204" pitchFamily="34" charset="0"/>
              </a:rPr>
              <a:t>Allocation) </a:t>
            </a:r>
            <a:r>
              <a:rPr lang="en-US" sz="1600" dirty="0">
                <a:latin typeface="Arial Narrow" panose="020B0606020202030204" pitchFamily="34" charset="0"/>
              </a:rPr>
              <a:t>and </a:t>
            </a:r>
            <a:r>
              <a:rPr lang="en-US" sz="1600" dirty="0" smtClean="0">
                <a:latin typeface="Arial Narrow" panose="020B0606020202030204" pitchFamily="34" charset="0"/>
              </a:rPr>
              <a:t>NMF (Non-negative Matrix Factorization</a:t>
            </a:r>
            <a:r>
              <a:rPr lang="en-US" sz="1600" dirty="0">
                <a:latin typeface="Arial Narrow" panose="020B0606020202030204" pitchFamily="34" charset="0"/>
              </a:rPr>
              <a:t>) </a:t>
            </a:r>
            <a:r>
              <a:rPr lang="en-US" sz="1600" dirty="0" smtClean="0">
                <a:latin typeface="Arial Narrow" panose="020B0606020202030204" pitchFamily="34" charset="0"/>
              </a:rPr>
              <a:t>are unsupervised techniques </a:t>
            </a:r>
            <a:r>
              <a:rPr lang="en-US" sz="1600" dirty="0">
                <a:latin typeface="Arial Narrow" panose="020B0606020202030204" pitchFamily="34" charset="0"/>
              </a:rPr>
              <a:t>for topic discovery in large document </a:t>
            </a:r>
            <a:r>
              <a:rPr lang="en-US" sz="1600" dirty="0" smtClean="0">
                <a:latin typeface="Arial Narrow" panose="020B0606020202030204" pitchFamily="34" charset="0"/>
              </a:rPr>
              <a:t>collections. Discover </a:t>
            </a:r>
            <a:r>
              <a:rPr lang="en-US" sz="1600" dirty="0">
                <a:latin typeface="Arial Narrow" panose="020B0606020202030204" pitchFamily="34" charset="0"/>
              </a:rPr>
              <a:t>different topics </a:t>
            </a:r>
            <a:r>
              <a:rPr lang="en-US" sz="1600" dirty="0" smtClean="0">
                <a:latin typeface="Arial Narrow" panose="020B0606020202030204" pitchFamily="34" charset="0"/>
              </a:rPr>
              <a:t>that a set of documents </a:t>
            </a:r>
            <a:r>
              <a:rPr lang="en-US" sz="1600" dirty="0">
                <a:latin typeface="Arial Narrow" panose="020B0606020202030204" pitchFamily="34" charset="0"/>
              </a:rPr>
              <a:t>represent and how much of each topic is present in a </a:t>
            </a:r>
            <a:r>
              <a:rPr lang="en-US" sz="1600" dirty="0" smtClean="0">
                <a:latin typeface="Arial Narrow" panose="020B0606020202030204" pitchFamily="34" charset="0"/>
              </a:rPr>
              <a:t>document (or corpus). </a:t>
            </a:r>
          </a:p>
          <a:p>
            <a:endParaRPr lang="en-US" sz="1600" dirty="0">
              <a:latin typeface="Arial Narrow" panose="020B0606020202030204" pitchFamily="34" charset="0"/>
            </a:endParaRPr>
          </a:p>
          <a:p>
            <a:r>
              <a:rPr lang="en-US" sz="1600" dirty="0" smtClean="0">
                <a:latin typeface="Arial Narrow" panose="020B0606020202030204" pitchFamily="34" charset="0"/>
              </a:rPr>
              <a:t>Each algorithm has a different </a:t>
            </a:r>
            <a:r>
              <a:rPr lang="en-US" sz="1600" dirty="0">
                <a:latin typeface="Arial Narrow" panose="020B0606020202030204" pitchFamily="34" charset="0"/>
              </a:rPr>
              <a:t>mathematical </a:t>
            </a:r>
            <a:r>
              <a:rPr lang="en-US" sz="1600" dirty="0" smtClean="0">
                <a:latin typeface="Arial Narrow" panose="020B0606020202030204" pitchFamily="34" charset="0"/>
              </a:rPr>
              <a:t>underpinning:</a:t>
            </a:r>
          </a:p>
          <a:p>
            <a:pPr marL="285750" indent="-285750">
              <a:buFont typeface="Arial" panose="020B0604020202020204" pitchFamily="34" charset="0"/>
              <a:buChar char="•"/>
            </a:pPr>
            <a:r>
              <a:rPr lang="en-US" sz="1600" dirty="0" smtClean="0">
                <a:latin typeface="Arial Narrow" panose="020B0606020202030204" pitchFamily="34" charset="0"/>
              </a:rPr>
              <a:t>LDA </a:t>
            </a:r>
            <a:r>
              <a:rPr lang="en-US" sz="1600" dirty="0">
                <a:latin typeface="Arial Narrow" panose="020B0606020202030204" pitchFamily="34" charset="0"/>
              </a:rPr>
              <a:t>is </a:t>
            </a:r>
            <a:r>
              <a:rPr lang="en-US" sz="1600" dirty="0" err="1">
                <a:latin typeface="Arial Narrow" panose="020B0606020202030204" pitchFamily="34" charset="0"/>
              </a:rPr>
              <a:t>is</a:t>
            </a:r>
            <a:r>
              <a:rPr lang="en-US" sz="1600" dirty="0">
                <a:latin typeface="Arial Narrow" panose="020B0606020202030204" pitchFamily="34" charset="0"/>
              </a:rPr>
              <a:t> based on a </a:t>
            </a:r>
            <a:r>
              <a:rPr lang="en-US" sz="1600" dirty="0" err="1" smtClean="0">
                <a:latin typeface="Arial Narrow" panose="020B0606020202030204" pitchFamily="34" charset="0"/>
              </a:rPr>
              <a:t>bayesian</a:t>
            </a:r>
            <a:r>
              <a:rPr lang="en-US" sz="1600" dirty="0" smtClean="0">
                <a:latin typeface="Arial Narrow" panose="020B0606020202030204" pitchFamily="34" charset="0"/>
              </a:rPr>
              <a:t> </a:t>
            </a:r>
            <a:r>
              <a:rPr lang="en-US" sz="1600" dirty="0">
                <a:latin typeface="Arial Narrow" panose="020B0606020202030204" pitchFamily="34" charset="0"/>
              </a:rPr>
              <a:t>probabilistic graphical modeling </a:t>
            </a:r>
            <a:endParaRPr lang="en-US" sz="1600" dirty="0" smtClean="0">
              <a:latin typeface="Arial Narrow" panose="020B0606020202030204" pitchFamily="34" charset="0"/>
            </a:endParaRPr>
          </a:p>
          <a:p>
            <a:pPr marL="285750" indent="-285750">
              <a:buFont typeface="Arial" panose="020B0604020202020204" pitchFamily="34" charset="0"/>
              <a:buChar char="•"/>
            </a:pPr>
            <a:r>
              <a:rPr lang="en-US" sz="1600" dirty="0" smtClean="0">
                <a:latin typeface="Arial Narrow" panose="020B0606020202030204" pitchFamily="34" charset="0"/>
              </a:rPr>
              <a:t>NMF </a:t>
            </a:r>
            <a:r>
              <a:rPr lang="en-US" sz="1600" dirty="0">
                <a:latin typeface="Arial Narrow" panose="020B0606020202030204" pitchFamily="34" charset="0"/>
              </a:rPr>
              <a:t>relies on linear algebra. </a:t>
            </a:r>
            <a:endParaRPr lang="en-US" sz="1600" dirty="0" smtClean="0">
              <a:latin typeface="Arial Narrow" panose="020B0606020202030204" pitchFamily="34" charset="0"/>
            </a:endParaRPr>
          </a:p>
          <a:p>
            <a:pPr marL="285750" indent="-285750">
              <a:buFont typeface="Arial" panose="020B0604020202020204" pitchFamily="34" charset="0"/>
              <a:buChar char="•"/>
            </a:pPr>
            <a:endParaRPr lang="en-US" sz="1600" dirty="0">
              <a:latin typeface="Arial Narrow" panose="020B0606020202030204" pitchFamily="34" charset="0"/>
            </a:endParaRPr>
          </a:p>
          <a:p>
            <a:r>
              <a:rPr lang="en-US" sz="1600" dirty="0" smtClean="0">
                <a:latin typeface="Arial Narrow" panose="020B0606020202030204" pitchFamily="34" charset="0"/>
              </a:rPr>
              <a:t>Both </a:t>
            </a:r>
            <a:r>
              <a:rPr lang="en-US" sz="1600" dirty="0">
                <a:latin typeface="Arial Narrow" panose="020B0606020202030204" pitchFamily="34" charset="0"/>
              </a:rPr>
              <a:t>algorithms take as input a bag of words matrix (i.e., each document represented as a row, with each columns containing the count of words in the </a:t>
            </a:r>
            <a:r>
              <a:rPr lang="en-US" sz="1600" dirty="0" smtClean="0">
                <a:latin typeface="Arial Narrow" panose="020B0606020202030204" pitchFamily="34" charset="0"/>
              </a:rPr>
              <a:t>corpus)</a:t>
            </a:r>
            <a:r>
              <a:rPr lang="en-US" sz="1600" dirty="0">
                <a:latin typeface="Arial Narrow" panose="020B0606020202030204" pitchFamily="34" charset="0"/>
              </a:rPr>
              <a:t> </a:t>
            </a:r>
            <a:r>
              <a:rPr lang="en-US" sz="1600" dirty="0" smtClean="0">
                <a:latin typeface="Arial Narrow" panose="020B0606020202030204" pitchFamily="34" charset="0"/>
              </a:rPr>
              <a:t>and produce </a:t>
            </a:r>
            <a:r>
              <a:rPr lang="en-US" sz="1600" dirty="0">
                <a:latin typeface="Arial Narrow" panose="020B0606020202030204" pitchFamily="34" charset="0"/>
              </a:rPr>
              <a:t>2 smaller </a:t>
            </a:r>
            <a:r>
              <a:rPr lang="en-US" sz="1600" dirty="0" smtClean="0">
                <a:latin typeface="Arial Narrow" panose="020B0606020202030204" pitchFamily="34" charset="0"/>
              </a:rPr>
              <a:t>matrices: </a:t>
            </a:r>
          </a:p>
          <a:p>
            <a:pPr marL="285750" indent="-285750">
              <a:buFont typeface="Arial" panose="020B0604020202020204" pitchFamily="34" charset="0"/>
              <a:buChar char="•"/>
            </a:pPr>
            <a:r>
              <a:rPr lang="en-US" sz="1600" dirty="0" smtClean="0">
                <a:latin typeface="Arial Narrow" panose="020B0606020202030204" pitchFamily="34" charset="0"/>
              </a:rPr>
              <a:t>a </a:t>
            </a:r>
            <a:r>
              <a:rPr lang="en-US" sz="1600" dirty="0">
                <a:latin typeface="Arial Narrow" panose="020B0606020202030204" pitchFamily="34" charset="0"/>
              </a:rPr>
              <a:t>document to topic matrix (no documents * k topics) </a:t>
            </a:r>
            <a:endParaRPr lang="en-US" sz="1600" dirty="0" smtClean="0">
              <a:latin typeface="Arial Narrow" panose="020B0606020202030204" pitchFamily="34" charset="0"/>
            </a:endParaRPr>
          </a:p>
          <a:p>
            <a:pPr marL="285750" indent="-285750">
              <a:buFont typeface="Arial" panose="020B0604020202020204" pitchFamily="34" charset="0"/>
              <a:buChar char="•"/>
            </a:pPr>
            <a:r>
              <a:rPr lang="en-US" sz="1600" dirty="0" smtClean="0">
                <a:latin typeface="Arial Narrow" panose="020B0606020202030204" pitchFamily="34" charset="0"/>
              </a:rPr>
              <a:t>a </a:t>
            </a:r>
            <a:r>
              <a:rPr lang="en-US" sz="1600" dirty="0">
                <a:latin typeface="Arial Narrow" panose="020B0606020202030204" pitchFamily="34" charset="0"/>
              </a:rPr>
              <a:t>word to topic matrix (k topics * no words</a:t>
            </a:r>
            <a:r>
              <a:rPr lang="en-US" sz="1600" dirty="0" smtClean="0">
                <a:latin typeface="Arial Narrow" panose="020B0606020202030204" pitchFamily="34" charset="0"/>
              </a:rPr>
              <a:t>) that </a:t>
            </a:r>
            <a:r>
              <a:rPr lang="en-US" sz="1600" dirty="0">
                <a:latin typeface="Arial Narrow" panose="020B0606020202030204" pitchFamily="34" charset="0"/>
              </a:rPr>
              <a:t>when multiplied together reproduce the bag of words matrix with the lowest error</a:t>
            </a:r>
            <a:r>
              <a:rPr lang="en-US" sz="1600" dirty="0" smtClean="0">
                <a:latin typeface="Arial Narrow" panose="020B0606020202030204" pitchFamily="34" charset="0"/>
              </a:rPr>
              <a:t>.</a:t>
            </a:r>
          </a:p>
          <a:p>
            <a:pPr marL="285750" indent="-285750">
              <a:buFont typeface="Arial" panose="020B0604020202020204" pitchFamily="34" charset="0"/>
              <a:buChar char="•"/>
            </a:pPr>
            <a:endParaRPr lang="en-US" sz="1600" dirty="0">
              <a:latin typeface="Arial Narrow" panose="020B0606020202030204" pitchFamily="34" charset="0"/>
            </a:endParaRPr>
          </a:p>
          <a:p>
            <a:r>
              <a:rPr lang="en-US" sz="1600" dirty="0" smtClean="0">
                <a:latin typeface="Arial Narrow" panose="020B0606020202030204" pitchFamily="34" charset="0"/>
              </a:rPr>
              <a:t>The </a:t>
            </a:r>
            <a:r>
              <a:rPr lang="en-US" sz="1600" dirty="0">
                <a:latin typeface="Arial Narrow" panose="020B0606020202030204" pitchFamily="34" charset="0"/>
              </a:rPr>
              <a:t>output of the derived topics </a:t>
            </a:r>
            <a:r>
              <a:rPr lang="en-US" sz="1600" dirty="0" smtClean="0">
                <a:latin typeface="Arial Narrow" panose="020B0606020202030204" pitchFamily="34" charset="0"/>
              </a:rPr>
              <a:t>generated by both models involved </a:t>
            </a:r>
            <a:r>
              <a:rPr lang="en-US" sz="1600" dirty="0">
                <a:latin typeface="Arial Narrow" panose="020B0606020202030204" pitchFamily="34" charset="0"/>
              </a:rPr>
              <a:t>assigning a numeric label to the topic and printing out the top words in a topic</a:t>
            </a:r>
            <a:r>
              <a:rPr lang="en-US" sz="1600" dirty="0" smtClean="0">
                <a:latin typeface="Arial Narrow" panose="020B0606020202030204" pitchFamily="34" charset="0"/>
              </a:rPr>
              <a:t>.</a:t>
            </a:r>
          </a:p>
          <a:p>
            <a:endParaRPr lang="en-US" sz="1600" dirty="0">
              <a:latin typeface="Arial Narrow" panose="020B0606020202030204" pitchFamily="34" charset="0"/>
            </a:endParaRPr>
          </a:p>
          <a:p>
            <a:r>
              <a:rPr lang="en-US" sz="1600" dirty="0">
                <a:latin typeface="Arial Narrow" panose="020B0606020202030204" pitchFamily="34" charset="0"/>
              </a:rPr>
              <a:t>NMF and LDA are not able to automatically determine the number of topics and this must be specified.</a:t>
            </a:r>
          </a:p>
          <a:p>
            <a:endParaRPr lang="en-US" sz="1600" dirty="0" smtClean="0">
              <a:latin typeface="Arial Narrow" panose="020B0606020202030204" pitchFamily="34" charset="0"/>
            </a:endParaRPr>
          </a:p>
          <a:p>
            <a:r>
              <a:rPr lang="en-US" sz="1600" dirty="0">
                <a:latin typeface="Arial Narrow" panose="020B0606020202030204" pitchFamily="34" charset="0"/>
              </a:rPr>
              <a:t>NMF is usually </a:t>
            </a:r>
            <a:r>
              <a:rPr lang="en-US" sz="1600" dirty="0">
                <a:latin typeface="Arial Narrow" panose="020B0606020202030204" pitchFamily="34" charset="0"/>
                <a:hlinkClick r:id="rId2"/>
              </a:rPr>
              <a:t>cheaper in computation </a:t>
            </a:r>
            <a:r>
              <a:rPr lang="en-US" sz="1600" dirty="0">
                <a:latin typeface="Arial Narrow" panose="020B0606020202030204" pitchFamily="34" charset="0"/>
              </a:rPr>
              <a:t>compared to </a:t>
            </a:r>
            <a:r>
              <a:rPr lang="en-US" sz="1600" dirty="0" smtClean="0">
                <a:latin typeface="Arial Narrow" panose="020B0606020202030204" pitchFamily="34" charset="0"/>
              </a:rPr>
              <a:t>LDA.</a:t>
            </a:r>
          </a:p>
          <a:p>
            <a:endParaRPr lang="en-US" sz="1600" dirty="0">
              <a:latin typeface="Arial Narrow" panose="020B0606020202030204" pitchFamily="34" charset="0"/>
            </a:endParaRPr>
          </a:p>
          <a:p>
            <a:r>
              <a:rPr lang="en-US" sz="1600" dirty="0" smtClean="0">
                <a:latin typeface="Arial Narrow" panose="020B0606020202030204" pitchFamily="34" charset="0"/>
              </a:rPr>
              <a:t>In </a:t>
            </a:r>
            <a:r>
              <a:rPr lang="en-US" sz="1600" dirty="0">
                <a:latin typeface="Arial Narrow" panose="020B0606020202030204" pitchFamily="34" charset="0"/>
              </a:rPr>
              <a:t>cases where we believe that the topic probabilities should remain fixed per document (oftentimes unlikely)—or in small data </a:t>
            </a:r>
            <a:r>
              <a:rPr lang="en-US" sz="1600">
                <a:latin typeface="Arial Narrow" panose="020B0606020202030204" pitchFamily="34" charset="0"/>
              </a:rPr>
              <a:t>settings </a:t>
            </a:r>
            <a:r>
              <a:rPr lang="en-US" sz="1600" smtClean="0">
                <a:latin typeface="Arial Narrow" panose="020B0606020202030204" pitchFamily="34" charset="0"/>
              </a:rPr>
              <a:t>— </a:t>
            </a:r>
            <a:r>
              <a:rPr lang="en-US" sz="1600" dirty="0" smtClean="0">
                <a:latin typeface="Arial Narrow" panose="020B0606020202030204" pitchFamily="34" charset="0"/>
                <a:hlinkClick r:id="rId3"/>
              </a:rPr>
              <a:t>NMF </a:t>
            </a:r>
            <a:r>
              <a:rPr lang="en-US" sz="1600" dirty="0">
                <a:latin typeface="Arial Narrow" panose="020B0606020202030204" pitchFamily="34" charset="0"/>
                <a:hlinkClick r:id="rId3"/>
              </a:rPr>
              <a:t>performs better</a:t>
            </a:r>
            <a:r>
              <a:rPr lang="en-US" sz="1600" dirty="0">
                <a:latin typeface="Arial Narrow" panose="020B0606020202030204" pitchFamily="34" charset="0"/>
              </a:rPr>
              <a:t>.</a:t>
            </a:r>
            <a:endParaRPr lang="es-ES" sz="1600" dirty="0">
              <a:latin typeface="Arial Narrow" panose="020B0606020202030204" pitchFamily="34" charset="0"/>
            </a:endParaRPr>
          </a:p>
        </p:txBody>
      </p:sp>
      <p:sp>
        <p:nvSpPr>
          <p:cNvPr id="4" name="Rectángulo 3"/>
          <p:cNvSpPr/>
          <p:nvPr/>
        </p:nvSpPr>
        <p:spPr>
          <a:xfrm>
            <a:off x="251520" y="188640"/>
            <a:ext cx="6192688" cy="523220"/>
          </a:xfrm>
          <a:prstGeom prst="rect">
            <a:avLst/>
          </a:prstGeom>
        </p:spPr>
        <p:txBody>
          <a:bodyPr wrap="square">
            <a:spAutoFit/>
          </a:bodyPr>
          <a:lstStyle/>
          <a:p>
            <a:r>
              <a:rPr lang="es-ES" sz="2800" b="1" dirty="0" err="1" smtClean="0">
                <a:solidFill>
                  <a:schemeClr val="tx2"/>
                </a:solidFill>
                <a:latin typeface="Arial Narrow" panose="020B0606020202030204" pitchFamily="34" charset="0"/>
              </a:rPr>
              <a:t>Classification</a:t>
            </a:r>
            <a:r>
              <a:rPr lang="es-ES" sz="2800" b="1" dirty="0" smtClean="0">
                <a:solidFill>
                  <a:schemeClr val="tx2"/>
                </a:solidFill>
                <a:latin typeface="Arial Narrow" panose="020B0606020202030204" pitchFamily="34" charset="0"/>
              </a:rPr>
              <a:t> </a:t>
            </a:r>
            <a:r>
              <a:rPr lang="es-ES" sz="2800" b="1" dirty="0" err="1" smtClean="0">
                <a:solidFill>
                  <a:schemeClr val="tx2"/>
                </a:solidFill>
                <a:latin typeface="Arial Narrow" panose="020B0606020202030204" pitchFamily="34" charset="0"/>
              </a:rPr>
              <a:t>Algorithms</a:t>
            </a:r>
            <a:r>
              <a:rPr lang="es-ES" sz="2800" b="1" dirty="0" smtClean="0">
                <a:solidFill>
                  <a:schemeClr val="tx2"/>
                </a:solidFill>
                <a:latin typeface="Arial Narrow" panose="020B0606020202030204" pitchFamily="34" charset="0"/>
              </a:rPr>
              <a:t> : LDA vs NMF</a:t>
            </a:r>
            <a:endParaRPr lang="es-ES" sz="2800" b="1" dirty="0">
              <a:solidFill>
                <a:schemeClr val="tx2"/>
              </a:solidFill>
              <a:latin typeface="Arial Narrow" panose="020B0606020202030204" pitchFamily="34" charset="0"/>
            </a:endParaRPr>
          </a:p>
        </p:txBody>
      </p:sp>
      <p:pic>
        <p:nvPicPr>
          <p:cNvPr id="2" name="Picture 1"/>
          <p:cNvPicPr>
            <a:picLocks noChangeAspect="1"/>
          </p:cNvPicPr>
          <p:nvPr/>
        </p:nvPicPr>
        <p:blipFill>
          <a:blip r:embed="rId4" cstate="print"/>
          <a:stretch>
            <a:fillRect/>
          </a:stretch>
        </p:blipFill>
        <p:spPr>
          <a:xfrm>
            <a:off x="6876256" y="1340768"/>
            <a:ext cx="1803473" cy="1368152"/>
          </a:xfrm>
          <a:prstGeom prst="rect">
            <a:avLst/>
          </a:prstGeom>
        </p:spPr>
      </p:pic>
    </p:spTree>
    <p:extLst>
      <p:ext uri="{BB962C8B-B14F-4D97-AF65-F5344CB8AC3E}">
        <p14:creationId xmlns:p14="http://schemas.microsoft.com/office/powerpoint/2010/main" val="19189311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81586" y="260648"/>
            <a:ext cx="5370534" cy="523220"/>
          </a:xfrm>
          <a:prstGeom prst="rect">
            <a:avLst/>
          </a:prstGeom>
        </p:spPr>
        <p:txBody>
          <a:bodyPr wrap="square">
            <a:spAutoFit/>
          </a:bodyPr>
          <a:lstStyle/>
          <a:p>
            <a:r>
              <a:rPr lang="es-ES" sz="2800" b="1" dirty="0" err="1" smtClean="0">
                <a:solidFill>
                  <a:schemeClr val="tx2"/>
                </a:solidFill>
                <a:latin typeface="Arial Narrow" panose="020B0606020202030204" pitchFamily="34" charset="0"/>
              </a:rPr>
              <a:t>Searches</a:t>
            </a:r>
            <a:r>
              <a:rPr lang="es-ES" sz="2800" b="1" dirty="0" smtClean="0">
                <a:solidFill>
                  <a:schemeClr val="tx2"/>
                </a:solidFill>
                <a:latin typeface="Arial Narrow" panose="020B0606020202030204" pitchFamily="34" charset="0"/>
              </a:rPr>
              <a:t> file(s) </a:t>
            </a:r>
            <a:r>
              <a:rPr lang="es-ES" sz="2800" b="1" dirty="0" err="1" smtClean="0">
                <a:solidFill>
                  <a:schemeClr val="tx2"/>
                </a:solidFill>
                <a:latin typeface="Arial Narrow" panose="020B0606020202030204" pitchFamily="34" charset="0"/>
              </a:rPr>
              <a:t>process</a:t>
            </a:r>
            <a:endParaRPr lang="es-ES" sz="2800" b="1" dirty="0">
              <a:solidFill>
                <a:schemeClr val="tx2"/>
              </a:solidFill>
              <a:latin typeface="Arial Narrow" panose="020B0606020202030204" pitchFamily="34" charset="0"/>
            </a:endParaRPr>
          </a:p>
        </p:txBody>
      </p:sp>
      <p:sp>
        <p:nvSpPr>
          <p:cNvPr id="19" name="Rectángulo 18"/>
          <p:cNvSpPr/>
          <p:nvPr/>
        </p:nvSpPr>
        <p:spPr>
          <a:xfrm>
            <a:off x="653597" y="6093296"/>
            <a:ext cx="881899" cy="538609"/>
          </a:xfrm>
          <a:prstGeom prst="rect">
            <a:avLst/>
          </a:prstGeom>
        </p:spPr>
        <p:txBody>
          <a:bodyPr wrap="square">
            <a:spAutoFit/>
          </a:bodyPr>
          <a:lstStyle/>
          <a:p>
            <a:pPr algn="ctr">
              <a:spcAft>
                <a:spcPts val="600"/>
              </a:spcAft>
            </a:pPr>
            <a:r>
              <a:rPr lang="es-ES" sz="1400" b="1" dirty="0" smtClean="0">
                <a:latin typeface="Arial Narrow" panose="020B0606020202030204" pitchFamily="34" charset="0"/>
              </a:rPr>
              <a:t>1.500.000</a:t>
            </a:r>
          </a:p>
          <a:p>
            <a:pPr algn="ctr"/>
            <a:r>
              <a:rPr lang="es-ES" sz="1000" dirty="0" smtClean="0">
                <a:latin typeface="Arial Narrow" panose="020B0606020202030204" pitchFamily="34" charset="0"/>
              </a:rPr>
              <a:t>3 x 500.000</a:t>
            </a:r>
            <a:endParaRPr lang="es-ES" sz="1000" dirty="0">
              <a:latin typeface="Arial Narrow" panose="020B0606020202030204" pitchFamily="34" charset="0"/>
            </a:endParaRPr>
          </a:p>
        </p:txBody>
      </p:sp>
      <p:sp>
        <p:nvSpPr>
          <p:cNvPr id="5" name="Rectángulo 4"/>
          <p:cNvSpPr/>
          <p:nvPr/>
        </p:nvSpPr>
        <p:spPr>
          <a:xfrm>
            <a:off x="706374" y="1536092"/>
            <a:ext cx="864096" cy="1233900"/>
          </a:xfrm>
          <a:prstGeom prst="rect">
            <a:avLst/>
          </a:prstGeom>
          <a:solidFill>
            <a:schemeClr val="accent1">
              <a:lumMod val="20000"/>
              <a:lumOff val="80000"/>
            </a:schemeClr>
          </a:solidFill>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s-ES"/>
          </a:p>
        </p:txBody>
      </p:sp>
      <p:sp>
        <p:nvSpPr>
          <p:cNvPr id="7" name="Rectángulo 6"/>
          <p:cNvSpPr/>
          <p:nvPr/>
        </p:nvSpPr>
        <p:spPr>
          <a:xfrm>
            <a:off x="706374" y="3157198"/>
            <a:ext cx="864096" cy="1233900"/>
          </a:xfrm>
          <a:prstGeom prst="rect">
            <a:avLst/>
          </a:prstGeom>
          <a:solidFill>
            <a:schemeClr val="accent1">
              <a:lumMod val="20000"/>
              <a:lumOff val="80000"/>
            </a:schemeClr>
          </a:solidFill>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s-ES"/>
          </a:p>
        </p:txBody>
      </p:sp>
      <p:sp>
        <p:nvSpPr>
          <p:cNvPr id="8" name="Rectángulo 7"/>
          <p:cNvSpPr/>
          <p:nvPr/>
        </p:nvSpPr>
        <p:spPr>
          <a:xfrm>
            <a:off x="706374" y="4778303"/>
            <a:ext cx="864096" cy="1233900"/>
          </a:xfrm>
          <a:prstGeom prst="rect">
            <a:avLst/>
          </a:prstGeom>
          <a:solidFill>
            <a:schemeClr val="accent1">
              <a:lumMod val="20000"/>
              <a:lumOff val="80000"/>
            </a:schemeClr>
          </a:solidFill>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s-ES"/>
          </a:p>
        </p:txBody>
      </p:sp>
      <p:sp>
        <p:nvSpPr>
          <p:cNvPr id="23" name="Rectángulo 22"/>
          <p:cNvSpPr/>
          <p:nvPr/>
        </p:nvSpPr>
        <p:spPr>
          <a:xfrm>
            <a:off x="742378" y="4465329"/>
            <a:ext cx="792088" cy="547847"/>
          </a:xfrm>
          <a:prstGeom prst="rect">
            <a:avLst/>
          </a:prstGeom>
        </p:spPr>
        <p:txBody>
          <a:bodyPr wrap="square">
            <a:spAutoFit/>
          </a:bodyPr>
          <a:lstStyle/>
          <a:p>
            <a:pPr algn="ctr"/>
            <a:r>
              <a:rPr lang="es-ES" sz="1100" b="1" dirty="0" smtClean="0">
                <a:latin typeface="Arial Narrow" panose="020B0606020202030204" pitchFamily="34" charset="0"/>
              </a:rPr>
              <a:t>+</a:t>
            </a:r>
            <a:endParaRPr lang="es-ES" sz="1100" b="1" dirty="0">
              <a:latin typeface="Arial Narrow" panose="020B0606020202030204" pitchFamily="34" charset="0"/>
            </a:endParaRPr>
          </a:p>
        </p:txBody>
      </p:sp>
      <p:sp>
        <p:nvSpPr>
          <p:cNvPr id="24" name="Rectángulo 23"/>
          <p:cNvSpPr/>
          <p:nvPr/>
        </p:nvSpPr>
        <p:spPr>
          <a:xfrm>
            <a:off x="742378" y="2852936"/>
            <a:ext cx="792088" cy="547847"/>
          </a:xfrm>
          <a:prstGeom prst="rect">
            <a:avLst/>
          </a:prstGeom>
        </p:spPr>
        <p:txBody>
          <a:bodyPr wrap="square">
            <a:spAutoFit/>
          </a:bodyPr>
          <a:lstStyle/>
          <a:p>
            <a:pPr algn="ctr"/>
            <a:r>
              <a:rPr lang="es-ES" sz="1100" b="1" dirty="0" smtClean="0">
                <a:latin typeface="Arial Narrow" panose="020B0606020202030204" pitchFamily="34" charset="0"/>
              </a:rPr>
              <a:t>+</a:t>
            </a:r>
            <a:endParaRPr lang="es-ES" sz="1100" b="1" dirty="0">
              <a:latin typeface="Arial Narrow" panose="020B0606020202030204" pitchFamily="34" charset="0"/>
            </a:endParaRPr>
          </a:p>
        </p:txBody>
      </p:sp>
      <p:sp>
        <p:nvSpPr>
          <p:cNvPr id="25" name="Rectángulo 24"/>
          <p:cNvSpPr/>
          <p:nvPr/>
        </p:nvSpPr>
        <p:spPr>
          <a:xfrm>
            <a:off x="742378" y="1875646"/>
            <a:ext cx="792088" cy="547847"/>
          </a:xfrm>
          <a:prstGeom prst="rect">
            <a:avLst/>
          </a:prstGeom>
        </p:spPr>
        <p:txBody>
          <a:bodyPr wrap="square">
            <a:spAutoFit/>
          </a:bodyPr>
          <a:lstStyle/>
          <a:p>
            <a:pPr algn="ctr"/>
            <a:r>
              <a:rPr lang="es-ES" sz="1100" dirty="0" smtClean="0">
                <a:latin typeface="Arial Narrow" panose="020B0606020202030204" pitchFamily="34" charset="0"/>
              </a:rPr>
              <a:t>File 1</a:t>
            </a:r>
            <a:endParaRPr lang="es-ES" sz="1100" dirty="0">
              <a:latin typeface="Arial Narrow" panose="020B0606020202030204" pitchFamily="34" charset="0"/>
            </a:endParaRPr>
          </a:p>
        </p:txBody>
      </p:sp>
      <p:sp>
        <p:nvSpPr>
          <p:cNvPr id="26" name="Rectángulo 25"/>
          <p:cNvSpPr/>
          <p:nvPr/>
        </p:nvSpPr>
        <p:spPr>
          <a:xfrm>
            <a:off x="742378" y="3500224"/>
            <a:ext cx="792088" cy="547847"/>
          </a:xfrm>
          <a:prstGeom prst="rect">
            <a:avLst/>
          </a:prstGeom>
        </p:spPr>
        <p:txBody>
          <a:bodyPr wrap="square">
            <a:spAutoFit/>
          </a:bodyPr>
          <a:lstStyle/>
          <a:p>
            <a:pPr algn="ctr"/>
            <a:r>
              <a:rPr lang="es-ES" sz="1100" dirty="0" smtClean="0">
                <a:latin typeface="Arial Narrow" panose="020B0606020202030204" pitchFamily="34" charset="0"/>
              </a:rPr>
              <a:t>File 2</a:t>
            </a:r>
            <a:endParaRPr lang="es-ES" sz="1100" dirty="0">
              <a:latin typeface="Arial Narrow" panose="020B0606020202030204" pitchFamily="34" charset="0"/>
            </a:endParaRPr>
          </a:p>
        </p:txBody>
      </p:sp>
      <p:sp>
        <p:nvSpPr>
          <p:cNvPr id="27" name="Rectángulo 26"/>
          <p:cNvSpPr/>
          <p:nvPr/>
        </p:nvSpPr>
        <p:spPr>
          <a:xfrm>
            <a:off x="737008" y="5121329"/>
            <a:ext cx="792088" cy="547847"/>
          </a:xfrm>
          <a:prstGeom prst="rect">
            <a:avLst/>
          </a:prstGeom>
        </p:spPr>
        <p:txBody>
          <a:bodyPr wrap="square">
            <a:spAutoFit/>
          </a:bodyPr>
          <a:lstStyle/>
          <a:p>
            <a:pPr algn="ctr"/>
            <a:r>
              <a:rPr lang="es-ES" sz="1100" dirty="0" smtClean="0">
                <a:latin typeface="Arial Narrow" panose="020B0606020202030204" pitchFamily="34" charset="0"/>
              </a:rPr>
              <a:t>File 3</a:t>
            </a:r>
            <a:endParaRPr lang="es-ES" sz="1100" dirty="0">
              <a:latin typeface="Arial Narrow" panose="020B0606020202030204" pitchFamily="34" charset="0"/>
            </a:endParaRPr>
          </a:p>
        </p:txBody>
      </p:sp>
      <p:sp>
        <p:nvSpPr>
          <p:cNvPr id="31" name="Rectángulo 30"/>
          <p:cNvSpPr/>
          <p:nvPr/>
        </p:nvSpPr>
        <p:spPr>
          <a:xfrm>
            <a:off x="653597" y="980728"/>
            <a:ext cx="958910" cy="523220"/>
          </a:xfrm>
          <a:prstGeom prst="rect">
            <a:avLst/>
          </a:prstGeom>
        </p:spPr>
        <p:txBody>
          <a:bodyPr wrap="square">
            <a:spAutoFit/>
          </a:bodyPr>
          <a:lstStyle/>
          <a:p>
            <a:pPr algn="ctr">
              <a:spcAft>
                <a:spcPts val="600"/>
              </a:spcAft>
            </a:pPr>
            <a:r>
              <a:rPr lang="es-ES" sz="1400" b="1" dirty="0" smtClean="0">
                <a:latin typeface="Arial Narrow" panose="020B0606020202030204" pitchFamily="34" charset="0"/>
              </a:rPr>
              <a:t>Total </a:t>
            </a:r>
            <a:r>
              <a:rPr lang="es-ES" sz="1400" b="1" dirty="0" err="1" smtClean="0">
                <a:latin typeface="Arial Narrow" panose="020B0606020202030204" pitchFamily="34" charset="0"/>
              </a:rPr>
              <a:t>Searches</a:t>
            </a:r>
            <a:endParaRPr lang="es-ES" sz="1100" dirty="0">
              <a:latin typeface="Arial Narrow" panose="020B0606020202030204" pitchFamily="34" charset="0"/>
            </a:endParaRPr>
          </a:p>
        </p:txBody>
      </p:sp>
      <p:sp>
        <p:nvSpPr>
          <p:cNvPr id="32" name="Rectángulo 31"/>
          <p:cNvSpPr/>
          <p:nvPr/>
        </p:nvSpPr>
        <p:spPr>
          <a:xfrm>
            <a:off x="2099127" y="1698238"/>
            <a:ext cx="864096" cy="4297649"/>
          </a:xfrm>
          <a:prstGeom prst="rect">
            <a:avLst/>
          </a:prstGeom>
          <a:solidFill>
            <a:schemeClr val="accent1">
              <a:lumMod val="20000"/>
              <a:lumOff val="80000"/>
            </a:schemeClr>
          </a:solidFill>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s-ES"/>
          </a:p>
        </p:txBody>
      </p:sp>
      <p:sp>
        <p:nvSpPr>
          <p:cNvPr id="11" name="Flecha derecha 10"/>
          <p:cNvSpPr/>
          <p:nvPr/>
        </p:nvSpPr>
        <p:spPr>
          <a:xfrm>
            <a:off x="1763688" y="3673541"/>
            <a:ext cx="216024" cy="475539"/>
          </a:xfrm>
          <a:prstGeom prst="rightArrow">
            <a:avLst/>
          </a:prstGeom>
          <a:solidFill>
            <a:schemeClr val="accent6">
              <a:lumMod val="40000"/>
              <a:lumOff val="60000"/>
            </a:schemeClr>
          </a:solidFill>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s-ES"/>
          </a:p>
        </p:txBody>
      </p:sp>
      <p:sp>
        <p:nvSpPr>
          <p:cNvPr id="34" name="Rectángulo 33"/>
          <p:cNvSpPr/>
          <p:nvPr/>
        </p:nvSpPr>
        <p:spPr>
          <a:xfrm>
            <a:off x="3406766" y="3184652"/>
            <a:ext cx="958910" cy="523220"/>
          </a:xfrm>
          <a:prstGeom prst="rect">
            <a:avLst/>
          </a:prstGeom>
        </p:spPr>
        <p:txBody>
          <a:bodyPr wrap="square">
            <a:spAutoFit/>
          </a:bodyPr>
          <a:lstStyle/>
          <a:p>
            <a:pPr algn="ctr">
              <a:spcAft>
                <a:spcPts val="600"/>
              </a:spcAft>
            </a:pPr>
            <a:r>
              <a:rPr lang="es-ES" sz="1400" b="1" dirty="0" err="1" smtClean="0">
                <a:latin typeface="Arial Narrow" panose="020B0606020202030204" pitchFamily="34" charset="0"/>
              </a:rPr>
              <a:t>Searches</a:t>
            </a:r>
            <a:r>
              <a:rPr lang="es-ES" sz="1400" b="1" dirty="0" smtClean="0">
                <a:latin typeface="Arial Narrow" panose="020B0606020202030204" pitchFamily="34" charset="0"/>
              </a:rPr>
              <a:t> in English</a:t>
            </a:r>
            <a:endParaRPr lang="es-ES" sz="1100" dirty="0">
              <a:latin typeface="Arial Narrow" panose="020B0606020202030204" pitchFamily="34" charset="0"/>
            </a:endParaRPr>
          </a:p>
        </p:txBody>
      </p:sp>
      <p:sp>
        <p:nvSpPr>
          <p:cNvPr id="36" name="Rectángulo 35"/>
          <p:cNvSpPr/>
          <p:nvPr/>
        </p:nvSpPr>
        <p:spPr>
          <a:xfrm>
            <a:off x="3478682" y="3789040"/>
            <a:ext cx="864096" cy="2206846"/>
          </a:xfrm>
          <a:prstGeom prst="rect">
            <a:avLst/>
          </a:prstGeom>
          <a:solidFill>
            <a:schemeClr val="accent1">
              <a:lumMod val="20000"/>
              <a:lumOff val="80000"/>
            </a:schemeClr>
          </a:solidFill>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s-ES"/>
          </a:p>
        </p:txBody>
      </p:sp>
      <p:sp>
        <p:nvSpPr>
          <p:cNvPr id="37" name="Flecha derecha 36"/>
          <p:cNvSpPr/>
          <p:nvPr/>
        </p:nvSpPr>
        <p:spPr>
          <a:xfrm>
            <a:off x="3119140" y="4825669"/>
            <a:ext cx="216024" cy="475539"/>
          </a:xfrm>
          <a:prstGeom prst="rightArrow">
            <a:avLst/>
          </a:prstGeom>
          <a:solidFill>
            <a:schemeClr val="accent6">
              <a:lumMod val="40000"/>
              <a:lumOff val="60000"/>
            </a:schemeClr>
          </a:solidFill>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s-ES"/>
          </a:p>
        </p:txBody>
      </p:sp>
      <p:sp>
        <p:nvSpPr>
          <p:cNvPr id="38" name="Rectángulo 37"/>
          <p:cNvSpPr/>
          <p:nvPr/>
        </p:nvSpPr>
        <p:spPr>
          <a:xfrm>
            <a:off x="2051720" y="1175018"/>
            <a:ext cx="958910" cy="523220"/>
          </a:xfrm>
          <a:prstGeom prst="rect">
            <a:avLst/>
          </a:prstGeom>
        </p:spPr>
        <p:txBody>
          <a:bodyPr wrap="square">
            <a:spAutoFit/>
          </a:bodyPr>
          <a:lstStyle/>
          <a:p>
            <a:pPr algn="ctr">
              <a:spcAft>
                <a:spcPts val="600"/>
              </a:spcAft>
            </a:pPr>
            <a:r>
              <a:rPr lang="es-ES" sz="1400" b="1" dirty="0" err="1" smtClean="0">
                <a:latin typeface="Arial Narrow" panose="020B0606020202030204" pitchFamily="34" charset="0"/>
              </a:rPr>
              <a:t>Correct</a:t>
            </a:r>
            <a:r>
              <a:rPr lang="es-ES" sz="1400" b="1" dirty="0" smtClean="0">
                <a:latin typeface="Arial Narrow" panose="020B0606020202030204" pitchFamily="34" charset="0"/>
              </a:rPr>
              <a:t> </a:t>
            </a:r>
            <a:r>
              <a:rPr lang="es-ES" sz="1400" b="1" dirty="0" err="1" smtClean="0">
                <a:latin typeface="Arial Narrow" panose="020B0606020202030204" pitchFamily="34" charset="0"/>
              </a:rPr>
              <a:t>Searches</a:t>
            </a:r>
            <a:endParaRPr lang="es-ES" sz="1100" dirty="0">
              <a:latin typeface="Arial Narrow" panose="020B0606020202030204" pitchFamily="34" charset="0"/>
            </a:endParaRPr>
          </a:p>
        </p:txBody>
      </p:sp>
      <p:sp>
        <p:nvSpPr>
          <p:cNvPr id="39" name="Flecha derecha 38"/>
          <p:cNvSpPr/>
          <p:nvPr/>
        </p:nvSpPr>
        <p:spPr>
          <a:xfrm>
            <a:off x="4474592" y="5482338"/>
            <a:ext cx="216024" cy="475539"/>
          </a:xfrm>
          <a:prstGeom prst="rightArrow">
            <a:avLst/>
          </a:prstGeom>
          <a:solidFill>
            <a:schemeClr val="accent6">
              <a:lumMod val="40000"/>
              <a:lumOff val="60000"/>
            </a:schemeClr>
          </a:solidFill>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s-ES"/>
          </a:p>
        </p:txBody>
      </p:sp>
      <p:sp>
        <p:nvSpPr>
          <p:cNvPr id="40" name="Rectángulo 39"/>
          <p:cNvSpPr/>
          <p:nvPr/>
        </p:nvSpPr>
        <p:spPr>
          <a:xfrm>
            <a:off x="4793015" y="5339967"/>
            <a:ext cx="864096" cy="659918"/>
          </a:xfrm>
          <a:prstGeom prst="rect">
            <a:avLst/>
          </a:prstGeom>
          <a:solidFill>
            <a:schemeClr val="accent1">
              <a:lumMod val="20000"/>
              <a:lumOff val="80000"/>
            </a:schemeClr>
          </a:solidFill>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s-ES"/>
          </a:p>
        </p:txBody>
      </p:sp>
      <p:sp>
        <p:nvSpPr>
          <p:cNvPr id="41" name="Rectángulo 40"/>
          <p:cNvSpPr/>
          <p:nvPr/>
        </p:nvSpPr>
        <p:spPr>
          <a:xfrm>
            <a:off x="4745608" y="3992364"/>
            <a:ext cx="958910" cy="1215717"/>
          </a:xfrm>
          <a:prstGeom prst="rect">
            <a:avLst/>
          </a:prstGeom>
        </p:spPr>
        <p:txBody>
          <a:bodyPr wrap="square">
            <a:spAutoFit/>
          </a:bodyPr>
          <a:lstStyle/>
          <a:p>
            <a:pPr algn="ctr">
              <a:spcAft>
                <a:spcPts val="600"/>
              </a:spcAft>
            </a:pPr>
            <a:r>
              <a:rPr lang="es-ES" sz="1400" b="1" dirty="0" err="1" smtClean="0">
                <a:latin typeface="Arial Narrow" panose="020B0606020202030204" pitchFamily="34" charset="0"/>
              </a:rPr>
              <a:t>Searches</a:t>
            </a:r>
            <a:r>
              <a:rPr lang="es-ES" sz="1400" b="1" dirty="0" smtClean="0">
                <a:latin typeface="Arial Narrow" panose="020B0606020202030204" pitchFamily="34" charset="0"/>
              </a:rPr>
              <a:t> </a:t>
            </a:r>
            <a:r>
              <a:rPr lang="es-ES" sz="1400" b="1" dirty="0" err="1" smtClean="0">
                <a:latin typeface="Arial Narrow" panose="020B0606020202030204" pitchFamily="34" charset="0"/>
              </a:rPr>
              <a:t>Sample</a:t>
            </a:r>
            <a:r>
              <a:rPr lang="es-ES" sz="1400" b="1" dirty="0" smtClean="0">
                <a:latin typeface="Arial Narrow" panose="020B0606020202030204" pitchFamily="34" charset="0"/>
              </a:rPr>
              <a:t> </a:t>
            </a:r>
            <a:r>
              <a:rPr lang="es-ES" sz="1400" b="1" dirty="0" err="1" smtClean="0">
                <a:latin typeface="Arial Narrow" panose="020B0606020202030204" pitchFamily="34" charset="0"/>
              </a:rPr>
              <a:t>for</a:t>
            </a:r>
            <a:r>
              <a:rPr lang="es-ES" sz="1400" b="1" dirty="0" smtClean="0">
                <a:latin typeface="Arial Narrow" panose="020B0606020202030204" pitchFamily="34" charset="0"/>
              </a:rPr>
              <a:t> Google </a:t>
            </a:r>
            <a:r>
              <a:rPr lang="es-ES" sz="1400" b="1" dirty="0" err="1" smtClean="0">
                <a:latin typeface="Arial Narrow" panose="020B0606020202030204" pitchFamily="34" charset="0"/>
              </a:rPr>
              <a:t>Books</a:t>
            </a:r>
            <a:r>
              <a:rPr lang="es-ES" sz="1400" b="1" dirty="0" smtClean="0">
                <a:latin typeface="Arial Narrow" panose="020B0606020202030204" pitchFamily="34" charset="0"/>
              </a:rPr>
              <a:t> API</a:t>
            </a:r>
          </a:p>
          <a:p>
            <a:pPr algn="ctr">
              <a:spcAft>
                <a:spcPts val="600"/>
              </a:spcAft>
            </a:pPr>
            <a:r>
              <a:rPr lang="es-ES" sz="1100" dirty="0" smtClean="0">
                <a:latin typeface="Arial Narrow" panose="020B0606020202030204" pitchFamily="34" charset="0"/>
              </a:rPr>
              <a:t>(</a:t>
            </a:r>
            <a:r>
              <a:rPr lang="es-ES" sz="1100" dirty="0" err="1" smtClean="0">
                <a:latin typeface="Arial Narrow" panose="020B0606020202030204" pitchFamily="34" charset="0"/>
              </a:rPr>
              <a:t>Sign</a:t>
            </a:r>
            <a:r>
              <a:rPr lang="es-ES" sz="1100" dirty="0" smtClean="0">
                <a:latin typeface="Arial Narrow" panose="020B0606020202030204" pitchFamily="34" charset="0"/>
              </a:rPr>
              <a:t>. 99%)</a:t>
            </a:r>
            <a:endParaRPr lang="es-ES" sz="1000" dirty="0">
              <a:latin typeface="Arial Narrow" panose="020B0606020202030204" pitchFamily="34" charset="0"/>
            </a:endParaRPr>
          </a:p>
        </p:txBody>
      </p:sp>
      <p:sp>
        <p:nvSpPr>
          <p:cNvPr id="43" name="Flecha derecha 42"/>
          <p:cNvSpPr/>
          <p:nvPr/>
        </p:nvSpPr>
        <p:spPr>
          <a:xfrm>
            <a:off x="5780098" y="5523229"/>
            <a:ext cx="216024" cy="475539"/>
          </a:xfrm>
          <a:prstGeom prst="rightArrow">
            <a:avLst/>
          </a:prstGeom>
          <a:solidFill>
            <a:schemeClr val="accent6">
              <a:lumMod val="40000"/>
              <a:lumOff val="60000"/>
            </a:schemeClr>
          </a:solidFill>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s-ES"/>
          </a:p>
        </p:txBody>
      </p:sp>
      <p:sp>
        <p:nvSpPr>
          <p:cNvPr id="44" name="Rectángulo 43"/>
          <p:cNvSpPr/>
          <p:nvPr/>
        </p:nvSpPr>
        <p:spPr>
          <a:xfrm>
            <a:off x="5940152" y="4293096"/>
            <a:ext cx="1124878" cy="1169551"/>
          </a:xfrm>
          <a:prstGeom prst="rect">
            <a:avLst/>
          </a:prstGeom>
        </p:spPr>
        <p:txBody>
          <a:bodyPr wrap="square">
            <a:spAutoFit/>
          </a:bodyPr>
          <a:lstStyle/>
          <a:p>
            <a:pPr algn="ctr">
              <a:spcAft>
                <a:spcPts val="600"/>
              </a:spcAft>
            </a:pPr>
            <a:r>
              <a:rPr lang="es-ES" sz="1400" b="1" dirty="0" err="1" smtClean="0">
                <a:latin typeface="Arial Narrow" panose="020B0606020202030204" pitchFamily="34" charset="0"/>
              </a:rPr>
              <a:t>Searches</a:t>
            </a:r>
            <a:r>
              <a:rPr lang="es-ES" sz="1400" b="1" dirty="0" smtClean="0">
                <a:latin typeface="Arial Narrow" panose="020B0606020202030204" pitchFamily="34" charset="0"/>
              </a:rPr>
              <a:t> </a:t>
            </a:r>
            <a:r>
              <a:rPr lang="es-ES" sz="1400" b="1" dirty="0" err="1" smtClean="0">
                <a:latin typeface="Arial Narrow" panose="020B0606020202030204" pitchFamily="34" charset="0"/>
              </a:rPr>
              <a:t>Sample</a:t>
            </a:r>
            <a:r>
              <a:rPr lang="es-ES" sz="1400" b="1" dirty="0" smtClean="0">
                <a:latin typeface="Arial Narrow" panose="020B0606020202030204" pitchFamily="34" charset="0"/>
              </a:rPr>
              <a:t> </a:t>
            </a:r>
            <a:r>
              <a:rPr lang="es-ES" sz="1400" b="1" dirty="0" err="1" smtClean="0">
                <a:latin typeface="Arial Narrow" panose="020B0606020202030204" pitchFamily="34" charset="0"/>
              </a:rPr>
              <a:t>with</a:t>
            </a:r>
            <a:r>
              <a:rPr lang="es-ES" sz="1400" b="1" dirty="0" smtClean="0">
                <a:latin typeface="Arial Narrow" panose="020B0606020202030204" pitchFamily="34" charset="0"/>
              </a:rPr>
              <a:t> </a:t>
            </a:r>
            <a:r>
              <a:rPr lang="es-ES" sz="1400" b="1" dirty="0" err="1" smtClean="0">
                <a:latin typeface="Arial Narrow" panose="020B0606020202030204" pitchFamily="34" charset="0"/>
              </a:rPr>
              <a:t>Title</a:t>
            </a:r>
            <a:r>
              <a:rPr lang="es-ES" sz="1400" b="1" dirty="0" smtClean="0">
                <a:latin typeface="Arial Narrow" panose="020B0606020202030204" pitchFamily="34" charset="0"/>
              </a:rPr>
              <a:t> </a:t>
            </a:r>
            <a:r>
              <a:rPr lang="es-ES" sz="1400" b="1" dirty="0" err="1" smtClean="0">
                <a:latin typeface="Arial Narrow" panose="020B0606020202030204" pitchFamily="34" charset="0"/>
              </a:rPr>
              <a:t>or</a:t>
            </a:r>
            <a:r>
              <a:rPr lang="es-ES" sz="1400" b="1" dirty="0" smtClean="0">
                <a:latin typeface="Arial Narrow" panose="020B0606020202030204" pitchFamily="34" charset="0"/>
              </a:rPr>
              <a:t> non </a:t>
            </a:r>
            <a:r>
              <a:rPr lang="es-ES" sz="1400" b="1" dirty="0" err="1" smtClean="0">
                <a:latin typeface="Arial Narrow" panose="020B0606020202030204" pitchFamily="34" charset="0"/>
              </a:rPr>
              <a:t>Author</a:t>
            </a:r>
            <a:r>
              <a:rPr lang="es-ES" sz="1400" b="1" dirty="0" smtClean="0">
                <a:latin typeface="Arial Narrow" panose="020B0606020202030204" pitchFamily="34" charset="0"/>
              </a:rPr>
              <a:t> </a:t>
            </a:r>
            <a:r>
              <a:rPr lang="es-ES" sz="1400" b="1" dirty="0" err="1" smtClean="0">
                <a:latin typeface="Arial Narrow" panose="020B0606020202030204" pitchFamily="34" charset="0"/>
              </a:rPr>
              <a:t>Searches</a:t>
            </a:r>
            <a:endParaRPr lang="es-ES" sz="1100" dirty="0">
              <a:latin typeface="Arial Narrow" panose="020B0606020202030204" pitchFamily="34" charset="0"/>
            </a:endParaRPr>
          </a:p>
        </p:txBody>
      </p:sp>
      <p:sp>
        <p:nvSpPr>
          <p:cNvPr id="45" name="Rectángulo 44"/>
          <p:cNvSpPr/>
          <p:nvPr/>
        </p:nvSpPr>
        <p:spPr>
          <a:xfrm>
            <a:off x="6115344" y="5503770"/>
            <a:ext cx="864096" cy="496114"/>
          </a:xfrm>
          <a:prstGeom prst="rect">
            <a:avLst/>
          </a:prstGeom>
          <a:solidFill>
            <a:schemeClr val="accent1">
              <a:lumMod val="20000"/>
              <a:lumOff val="80000"/>
            </a:schemeClr>
          </a:solidFill>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s-ES"/>
          </a:p>
        </p:txBody>
      </p:sp>
      <p:sp>
        <p:nvSpPr>
          <p:cNvPr id="46" name="Rectángulo 45"/>
          <p:cNvSpPr/>
          <p:nvPr/>
        </p:nvSpPr>
        <p:spPr>
          <a:xfrm>
            <a:off x="4784113" y="6073551"/>
            <a:ext cx="881899" cy="307777"/>
          </a:xfrm>
          <a:prstGeom prst="rect">
            <a:avLst/>
          </a:prstGeom>
        </p:spPr>
        <p:txBody>
          <a:bodyPr wrap="square">
            <a:spAutoFit/>
          </a:bodyPr>
          <a:lstStyle/>
          <a:p>
            <a:pPr algn="ctr">
              <a:spcAft>
                <a:spcPts val="600"/>
              </a:spcAft>
            </a:pPr>
            <a:r>
              <a:rPr lang="es-ES" sz="1400" b="1" dirty="0" smtClean="0">
                <a:latin typeface="Arial Narrow" panose="020B0606020202030204" pitchFamily="34" charset="0"/>
              </a:rPr>
              <a:t>20.000</a:t>
            </a:r>
            <a:endParaRPr lang="es-ES" sz="1000" dirty="0">
              <a:latin typeface="Arial Narrow" panose="020B0606020202030204" pitchFamily="34" charset="0"/>
            </a:endParaRPr>
          </a:p>
        </p:txBody>
      </p:sp>
      <p:sp>
        <p:nvSpPr>
          <p:cNvPr id="47" name="Flecha derecha 46"/>
          <p:cNvSpPr/>
          <p:nvPr/>
        </p:nvSpPr>
        <p:spPr>
          <a:xfrm>
            <a:off x="7145408" y="5514057"/>
            <a:ext cx="216024" cy="475539"/>
          </a:xfrm>
          <a:prstGeom prst="rightArrow">
            <a:avLst/>
          </a:prstGeom>
          <a:solidFill>
            <a:schemeClr val="accent6">
              <a:lumMod val="40000"/>
              <a:lumOff val="60000"/>
            </a:schemeClr>
          </a:solidFill>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s-ES"/>
          </a:p>
        </p:txBody>
      </p:sp>
      <p:sp>
        <p:nvSpPr>
          <p:cNvPr id="48" name="Rectángulo 47"/>
          <p:cNvSpPr/>
          <p:nvPr/>
        </p:nvSpPr>
        <p:spPr>
          <a:xfrm>
            <a:off x="7432753" y="4844816"/>
            <a:ext cx="1167534" cy="523220"/>
          </a:xfrm>
          <a:prstGeom prst="rect">
            <a:avLst/>
          </a:prstGeom>
        </p:spPr>
        <p:txBody>
          <a:bodyPr wrap="square">
            <a:spAutoFit/>
          </a:bodyPr>
          <a:lstStyle/>
          <a:p>
            <a:pPr algn="ctr">
              <a:spcAft>
                <a:spcPts val="600"/>
              </a:spcAft>
            </a:pPr>
            <a:r>
              <a:rPr lang="es-ES" sz="1400" b="1" dirty="0" err="1" smtClean="0">
                <a:latin typeface="Arial Narrow" panose="020B0606020202030204" pitchFamily="34" charset="0"/>
              </a:rPr>
              <a:t>Classification</a:t>
            </a:r>
            <a:r>
              <a:rPr lang="es-ES" sz="1400" b="1" dirty="0" smtClean="0">
                <a:latin typeface="Arial Narrow" panose="020B0606020202030204" pitchFamily="34" charset="0"/>
              </a:rPr>
              <a:t> Data File</a:t>
            </a:r>
            <a:endParaRPr lang="es-ES" sz="1100" dirty="0">
              <a:latin typeface="Arial Narrow" panose="020B0606020202030204" pitchFamily="34" charset="0"/>
            </a:endParaRPr>
          </a:p>
        </p:txBody>
      </p:sp>
      <p:sp>
        <p:nvSpPr>
          <p:cNvPr id="49" name="Rectángulo 48"/>
          <p:cNvSpPr/>
          <p:nvPr/>
        </p:nvSpPr>
        <p:spPr>
          <a:xfrm>
            <a:off x="7584472" y="5503770"/>
            <a:ext cx="864096" cy="287430"/>
          </a:xfrm>
          <a:prstGeom prst="rect">
            <a:avLst/>
          </a:prstGeom>
          <a:solidFill>
            <a:schemeClr val="accent1">
              <a:lumMod val="20000"/>
              <a:lumOff val="80000"/>
            </a:schemeClr>
          </a:solidFill>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s-ES"/>
          </a:p>
        </p:txBody>
      </p:sp>
      <p:sp>
        <p:nvSpPr>
          <p:cNvPr id="51" name="Rectángulo 50"/>
          <p:cNvSpPr/>
          <p:nvPr/>
        </p:nvSpPr>
        <p:spPr>
          <a:xfrm>
            <a:off x="7583636" y="5517232"/>
            <a:ext cx="876796" cy="230832"/>
          </a:xfrm>
          <a:prstGeom prst="rect">
            <a:avLst/>
          </a:prstGeom>
          <a:solidFill>
            <a:schemeClr val="accent1">
              <a:lumMod val="20000"/>
              <a:lumOff val="80000"/>
            </a:schemeClr>
          </a:solidFill>
        </p:spPr>
        <p:txBody>
          <a:bodyPr wrap="square">
            <a:spAutoFit/>
          </a:bodyPr>
          <a:lstStyle/>
          <a:p>
            <a:pPr algn="ctr">
              <a:spcAft>
                <a:spcPts val="600"/>
              </a:spcAft>
            </a:pPr>
            <a:r>
              <a:rPr lang="es-ES" sz="900" dirty="0" smtClean="0">
                <a:latin typeface="Arial Narrow" panose="020B0606020202030204" pitchFamily="34" charset="0"/>
              </a:rPr>
              <a:t>Train File (80%)</a:t>
            </a:r>
            <a:endParaRPr lang="es-ES" sz="700" dirty="0">
              <a:latin typeface="Arial Narrow" panose="020B0606020202030204" pitchFamily="34" charset="0"/>
            </a:endParaRPr>
          </a:p>
        </p:txBody>
      </p:sp>
      <p:sp>
        <p:nvSpPr>
          <p:cNvPr id="52" name="Rectángulo 51"/>
          <p:cNvSpPr/>
          <p:nvPr/>
        </p:nvSpPr>
        <p:spPr>
          <a:xfrm>
            <a:off x="7588524" y="5787724"/>
            <a:ext cx="832719" cy="230832"/>
          </a:xfrm>
          <a:prstGeom prst="rect">
            <a:avLst/>
          </a:prstGeom>
          <a:solidFill>
            <a:schemeClr val="accent1">
              <a:lumMod val="20000"/>
              <a:lumOff val="80000"/>
            </a:schemeClr>
          </a:solidFill>
        </p:spPr>
        <p:txBody>
          <a:bodyPr wrap="square">
            <a:spAutoFit/>
          </a:bodyPr>
          <a:lstStyle/>
          <a:p>
            <a:pPr algn="ctr">
              <a:spcAft>
                <a:spcPts val="600"/>
              </a:spcAft>
            </a:pPr>
            <a:r>
              <a:rPr lang="es-ES" sz="900" dirty="0" smtClean="0">
                <a:latin typeface="Arial Narrow" panose="020B0606020202030204" pitchFamily="34" charset="0"/>
              </a:rPr>
              <a:t>Test File (20%)</a:t>
            </a:r>
            <a:endParaRPr lang="es-ES" sz="700" dirty="0">
              <a:latin typeface="Arial Narrow" panose="020B0606020202030204" pitchFamily="34" charset="0"/>
            </a:endParaRPr>
          </a:p>
        </p:txBody>
      </p:sp>
      <p:sp>
        <p:nvSpPr>
          <p:cNvPr id="53" name="Rectángulo 52"/>
          <p:cNvSpPr/>
          <p:nvPr/>
        </p:nvSpPr>
        <p:spPr>
          <a:xfrm>
            <a:off x="5780098" y="6028546"/>
            <a:ext cx="1479777" cy="784830"/>
          </a:xfrm>
          <a:prstGeom prst="rect">
            <a:avLst/>
          </a:prstGeom>
        </p:spPr>
        <p:txBody>
          <a:bodyPr wrap="square">
            <a:spAutoFit/>
          </a:bodyPr>
          <a:lstStyle/>
          <a:p>
            <a:pPr algn="ctr">
              <a:spcAft>
                <a:spcPts val="600"/>
              </a:spcAft>
            </a:pPr>
            <a:r>
              <a:rPr lang="es-ES" sz="1400" b="1" dirty="0" smtClean="0">
                <a:latin typeface="Arial Narrow" panose="020B0606020202030204" pitchFamily="34" charset="0"/>
              </a:rPr>
              <a:t>15.716</a:t>
            </a:r>
          </a:p>
          <a:p>
            <a:pPr algn="ctr">
              <a:spcAft>
                <a:spcPts val="600"/>
              </a:spcAft>
            </a:pPr>
            <a:r>
              <a:rPr lang="es-ES" sz="1000" dirty="0" smtClean="0">
                <a:latin typeface="Arial Narrow" panose="020B0606020202030204" pitchFamily="34" charset="0"/>
              </a:rPr>
              <a:t>3.131 No </a:t>
            </a:r>
            <a:r>
              <a:rPr lang="es-ES" sz="1000" dirty="0" err="1" smtClean="0">
                <a:latin typeface="Arial Narrow" panose="020B0606020202030204" pitchFamily="34" charset="0"/>
              </a:rPr>
              <a:t>author</a:t>
            </a:r>
            <a:endParaRPr lang="es-ES" sz="1000" dirty="0" smtClean="0">
              <a:latin typeface="Arial Narrow" panose="020B0606020202030204" pitchFamily="34" charset="0"/>
            </a:endParaRPr>
          </a:p>
          <a:p>
            <a:pPr algn="ctr">
              <a:spcAft>
                <a:spcPts val="600"/>
              </a:spcAft>
            </a:pPr>
            <a:r>
              <a:rPr lang="es-ES" sz="1000" dirty="0" smtClean="0">
                <a:latin typeface="Arial Narrow" panose="020B0606020202030204" pitchFamily="34" charset="0"/>
              </a:rPr>
              <a:t>1.153 </a:t>
            </a:r>
            <a:r>
              <a:rPr lang="es-ES" sz="1000" dirty="0" err="1" smtClean="0">
                <a:latin typeface="Arial Narrow" panose="020B0606020202030204" pitchFamily="34" charset="0"/>
              </a:rPr>
              <a:t>Author</a:t>
            </a:r>
            <a:endParaRPr lang="es-ES" sz="600" dirty="0">
              <a:latin typeface="Arial Narrow" panose="020B0606020202030204" pitchFamily="34" charset="0"/>
            </a:endParaRPr>
          </a:p>
        </p:txBody>
      </p:sp>
      <p:sp>
        <p:nvSpPr>
          <p:cNvPr id="54" name="Rectángulo 53"/>
          <p:cNvSpPr/>
          <p:nvPr/>
        </p:nvSpPr>
        <p:spPr>
          <a:xfrm>
            <a:off x="3515265" y="6058743"/>
            <a:ext cx="881899" cy="538609"/>
          </a:xfrm>
          <a:prstGeom prst="rect">
            <a:avLst/>
          </a:prstGeom>
        </p:spPr>
        <p:txBody>
          <a:bodyPr wrap="square">
            <a:spAutoFit/>
          </a:bodyPr>
          <a:lstStyle/>
          <a:p>
            <a:pPr algn="ctr">
              <a:spcAft>
                <a:spcPts val="600"/>
              </a:spcAft>
            </a:pPr>
            <a:r>
              <a:rPr lang="es-ES" sz="1400" b="1" dirty="0" smtClean="0">
                <a:latin typeface="Arial Narrow" panose="020B0606020202030204" pitchFamily="34" charset="0"/>
              </a:rPr>
              <a:t>661.000</a:t>
            </a:r>
          </a:p>
          <a:p>
            <a:pPr algn="ctr"/>
            <a:r>
              <a:rPr lang="es-ES" sz="1000" dirty="0" smtClean="0">
                <a:latin typeface="Arial Narrow" panose="020B0606020202030204" pitchFamily="34" charset="0"/>
              </a:rPr>
              <a:t>70%</a:t>
            </a:r>
          </a:p>
        </p:txBody>
      </p:sp>
      <p:sp>
        <p:nvSpPr>
          <p:cNvPr id="35" name="Rectángulo 51"/>
          <p:cNvSpPr/>
          <p:nvPr/>
        </p:nvSpPr>
        <p:spPr>
          <a:xfrm>
            <a:off x="7596336" y="5790456"/>
            <a:ext cx="864096" cy="230832"/>
          </a:xfrm>
          <a:prstGeom prst="rect">
            <a:avLst/>
          </a:prstGeom>
          <a:solidFill>
            <a:schemeClr val="accent1">
              <a:lumMod val="20000"/>
              <a:lumOff val="80000"/>
            </a:schemeClr>
          </a:solidFill>
        </p:spPr>
        <p:txBody>
          <a:bodyPr wrap="square">
            <a:spAutoFit/>
          </a:bodyPr>
          <a:lstStyle/>
          <a:p>
            <a:pPr algn="ctr">
              <a:spcAft>
                <a:spcPts val="600"/>
              </a:spcAft>
            </a:pPr>
            <a:r>
              <a:rPr lang="es-ES" sz="900" dirty="0" smtClean="0">
                <a:latin typeface="Arial Narrow" panose="020B0606020202030204" pitchFamily="34" charset="0"/>
              </a:rPr>
              <a:t>Test File (20%)</a:t>
            </a:r>
            <a:endParaRPr lang="es-ES" sz="700" dirty="0">
              <a:latin typeface="Arial Narrow" panose="020B0606020202030204" pitchFamily="34" charset="0"/>
            </a:endParaRPr>
          </a:p>
        </p:txBody>
      </p:sp>
      <p:sp>
        <p:nvSpPr>
          <p:cNvPr id="42" name="Rectángulo 53"/>
          <p:cNvSpPr/>
          <p:nvPr/>
        </p:nvSpPr>
        <p:spPr>
          <a:xfrm>
            <a:off x="2051720" y="6058743"/>
            <a:ext cx="881899" cy="538609"/>
          </a:xfrm>
          <a:prstGeom prst="rect">
            <a:avLst/>
          </a:prstGeom>
        </p:spPr>
        <p:txBody>
          <a:bodyPr wrap="square">
            <a:spAutoFit/>
          </a:bodyPr>
          <a:lstStyle/>
          <a:p>
            <a:pPr algn="ctr">
              <a:spcAft>
                <a:spcPts val="600"/>
              </a:spcAft>
            </a:pPr>
            <a:r>
              <a:rPr lang="es-ES" sz="1400" b="1" dirty="0" smtClean="0">
                <a:latin typeface="Arial Narrow" panose="020B0606020202030204" pitchFamily="34" charset="0"/>
              </a:rPr>
              <a:t>944.963</a:t>
            </a:r>
          </a:p>
          <a:p>
            <a:pPr algn="ctr"/>
            <a:r>
              <a:rPr lang="es-ES" sz="1000" dirty="0" smtClean="0">
                <a:latin typeface="Arial Narrow" panose="020B0606020202030204" pitchFamily="34" charset="0"/>
              </a:rPr>
              <a:t>63%</a:t>
            </a:r>
          </a:p>
        </p:txBody>
      </p:sp>
    </p:spTree>
    <p:extLst>
      <p:ext uri="{BB962C8B-B14F-4D97-AF65-F5344CB8AC3E}">
        <p14:creationId xmlns:p14="http://schemas.microsoft.com/office/powerpoint/2010/main" val="39395200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67544" y="260648"/>
            <a:ext cx="5370534" cy="523220"/>
          </a:xfrm>
          <a:prstGeom prst="rect">
            <a:avLst/>
          </a:prstGeom>
        </p:spPr>
        <p:txBody>
          <a:bodyPr wrap="square">
            <a:spAutoFit/>
          </a:bodyPr>
          <a:lstStyle/>
          <a:p>
            <a:r>
              <a:rPr lang="es-ES" sz="2800" b="1" dirty="0" smtClean="0">
                <a:solidFill>
                  <a:schemeClr val="tx2"/>
                </a:solidFill>
                <a:latin typeface="Arial Narrow" panose="020B0606020202030204" pitchFamily="34" charset="0"/>
              </a:rPr>
              <a:t>Word </a:t>
            </a:r>
            <a:r>
              <a:rPr lang="es-ES" sz="2800" b="1" dirty="0" err="1" smtClean="0">
                <a:solidFill>
                  <a:schemeClr val="tx2"/>
                </a:solidFill>
                <a:latin typeface="Arial Narrow" panose="020B0606020202030204" pitchFamily="34" charset="0"/>
              </a:rPr>
              <a:t>cloud</a:t>
            </a:r>
            <a:r>
              <a:rPr lang="es-ES" sz="2800" b="1" dirty="0" smtClean="0">
                <a:solidFill>
                  <a:schemeClr val="tx2"/>
                </a:solidFill>
                <a:latin typeface="Arial Narrow" panose="020B0606020202030204" pitchFamily="34" charset="0"/>
              </a:rPr>
              <a:t> </a:t>
            </a:r>
            <a:r>
              <a:rPr lang="es-ES" sz="2800" b="1" dirty="0" err="1" smtClean="0">
                <a:solidFill>
                  <a:schemeClr val="tx2"/>
                </a:solidFill>
                <a:latin typeface="Arial Narrow" panose="020B0606020202030204" pitchFamily="34" charset="0"/>
              </a:rPr>
              <a:t>Sample</a:t>
            </a:r>
            <a:endParaRPr lang="es-ES" sz="2800" b="1" dirty="0">
              <a:solidFill>
                <a:schemeClr val="tx2"/>
              </a:solidFill>
              <a:latin typeface="Arial Narrow" panose="020B0606020202030204" pitchFamily="34" charset="0"/>
            </a:endParaRPr>
          </a:p>
        </p:txBody>
      </p:sp>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5" y="882352"/>
            <a:ext cx="4392488" cy="3075254"/>
          </a:xfrm>
          <a:prstGeom prst="rect">
            <a:avLst/>
          </a:prstGeom>
        </p:spPr>
      </p:pic>
      <p:sp>
        <p:nvSpPr>
          <p:cNvPr id="6" name="Rectángulo 3"/>
          <p:cNvSpPr/>
          <p:nvPr/>
        </p:nvSpPr>
        <p:spPr>
          <a:xfrm>
            <a:off x="5292080" y="2780928"/>
            <a:ext cx="5370534" cy="523220"/>
          </a:xfrm>
          <a:prstGeom prst="rect">
            <a:avLst/>
          </a:prstGeom>
        </p:spPr>
        <p:txBody>
          <a:bodyPr wrap="square">
            <a:spAutoFit/>
          </a:bodyPr>
          <a:lstStyle/>
          <a:p>
            <a:r>
              <a:rPr lang="es-ES" sz="2800" b="1" dirty="0" err="1" smtClean="0">
                <a:solidFill>
                  <a:schemeClr val="tx2"/>
                </a:solidFill>
                <a:latin typeface="Arial Narrow" panose="020B0606020202030204" pitchFamily="34" charset="0"/>
              </a:rPr>
              <a:t>Bigrams</a:t>
            </a:r>
            <a:r>
              <a:rPr lang="es-ES" sz="2800" b="1" dirty="0" smtClean="0">
                <a:solidFill>
                  <a:schemeClr val="tx2"/>
                </a:solidFill>
                <a:latin typeface="Arial Narrow" panose="020B0606020202030204" pitchFamily="34" charset="0"/>
              </a:rPr>
              <a:t> </a:t>
            </a:r>
            <a:r>
              <a:rPr lang="es-ES" sz="2800" b="1" dirty="0" err="1" smtClean="0">
                <a:solidFill>
                  <a:schemeClr val="tx2"/>
                </a:solidFill>
                <a:latin typeface="Arial Narrow" panose="020B0606020202030204" pitchFamily="34" charset="0"/>
              </a:rPr>
              <a:t>Sample</a:t>
            </a:r>
            <a:endParaRPr lang="es-ES" sz="2800" b="1" dirty="0">
              <a:solidFill>
                <a:schemeClr val="tx2"/>
              </a:solidFill>
              <a:latin typeface="Arial Narrow" panose="020B060602020203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3501008"/>
            <a:ext cx="3549343" cy="2880320"/>
          </a:xfrm>
          <a:prstGeom prst="rect">
            <a:avLst/>
          </a:prstGeom>
        </p:spPr>
      </p:pic>
    </p:spTree>
    <p:extLst>
      <p:ext uri="{BB962C8B-B14F-4D97-AF65-F5344CB8AC3E}">
        <p14:creationId xmlns:p14="http://schemas.microsoft.com/office/powerpoint/2010/main" val="27620350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Paqui\Programas Python\Capstone project\Counter copy\figure_1_words_frec_tot_countries_sample.png"/>
          <p:cNvPicPr>
            <a:picLocks noChangeAspect="1" noChangeArrowheads="1"/>
          </p:cNvPicPr>
          <p:nvPr/>
        </p:nvPicPr>
        <p:blipFill>
          <a:blip r:embed="rId2" cstate="print"/>
          <a:srcRect l="1969" r="38188"/>
          <a:stretch>
            <a:fillRect/>
          </a:stretch>
        </p:blipFill>
        <p:spPr bwMode="auto">
          <a:xfrm>
            <a:off x="4514792" y="1268760"/>
            <a:ext cx="4377688" cy="5001778"/>
          </a:xfrm>
          <a:prstGeom prst="rect">
            <a:avLst/>
          </a:prstGeom>
          <a:noFill/>
        </p:spPr>
      </p:pic>
      <p:pic>
        <p:nvPicPr>
          <p:cNvPr id="1026" name="Picture 2" descr="C:\Users\Paqui\Programas Python\Capstone project\Counter copy\figure_1_words_frec_tot_countries.png"/>
          <p:cNvPicPr>
            <a:picLocks noChangeAspect="1" noChangeArrowheads="1"/>
          </p:cNvPicPr>
          <p:nvPr/>
        </p:nvPicPr>
        <p:blipFill>
          <a:blip r:embed="rId3" cstate="print"/>
          <a:srcRect r="38970"/>
          <a:stretch>
            <a:fillRect/>
          </a:stretch>
        </p:blipFill>
        <p:spPr bwMode="auto">
          <a:xfrm>
            <a:off x="35496" y="1307542"/>
            <a:ext cx="4464496" cy="5001778"/>
          </a:xfrm>
          <a:prstGeom prst="rect">
            <a:avLst/>
          </a:prstGeom>
          <a:noFill/>
        </p:spPr>
      </p:pic>
      <p:sp>
        <p:nvSpPr>
          <p:cNvPr id="4" name="Rectángulo 3"/>
          <p:cNvSpPr/>
          <p:nvPr/>
        </p:nvSpPr>
        <p:spPr>
          <a:xfrm>
            <a:off x="467544" y="291426"/>
            <a:ext cx="5370534" cy="523220"/>
          </a:xfrm>
          <a:prstGeom prst="rect">
            <a:avLst/>
          </a:prstGeom>
        </p:spPr>
        <p:txBody>
          <a:bodyPr wrap="square">
            <a:spAutoFit/>
          </a:bodyPr>
          <a:lstStyle/>
          <a:p>
            <a:r>
              <a:rPr lang="es-ES" sz="2800" b="1" dirty="0" err="1" smtClean="0">
                <a:solidFill>
                  <a:schemeClr val="tx2"/>
                </a:solidFill>
                <a:latin typeface="Arial Narrow" panose="020B0606020202030204" pitchFamily="34" charset="0"/>
              </a:rPr>
              <a:t>Sampling</a:t>
            </a:r>
            <a:r>
              <a:rPr lang="es-ES" sz="2800" b="1" dirty="0" smtClean="0">
                <a:solidFill>
                  <a:schemeClr val="tx2"/>
                </a:solidFill>
                <a:latin typeface="Arial Narrow" panose="020B0606020202030204" pitchFamily="34" charset="0"/>
              </a:rPr>
              <a:t> </a:t>
            </a:r>
            <a:r>
              <a:rPr lang="es-ES" sz="2800" b="1" dirty="0" err="1" smtClean="0">
                <a:solidFill>
                  <a:schemeClr val="tx2"/>
                </a:solidFill>
                <a:latin typeface="Arial Narrow" panose="020B0606020202030204" pitchFamily="34" charset="0"/>
              </a:rPr>
              <a:t>significance</a:t>
            </a:r>
            <a:endParaRPr lang="es-ES" sz="2800" b="1" dirty="0">
              <a:solidFill>
                <a:schemeClr val="tx2"/>
              </a:solidFill>
              <a:latin typeface="Arial Narrow" panose="020B0606020202030204" pitchFamily="34" charset="0"/>
            </a:endParaRPr>
          </a:p>
        </p:txBody>
      </p:sp>
      <p:sp>
        <p:nvSpPr>
          <p:cNvPr id="31" name="Rectángulo 30"/>
          <p:cNvSpPr/>
          <p:nvPr/>
        </p:nvSpPr>
        <p:spPr>
          <a:xfrm>
            <a:off x="1043608" y="1005557"/>
            <a:ext cx="2432428" cy="307777"/>
          </a:xfrm>
          <a:prstGeom prst="rect">
            <a:avLst/>
          </a:prstGeom>
          <a:solidFill>
            <a:schemeClr val="accent3">
              <a:lumMod val="20000"/>
              <a:lumOff val="80000"/>
            </a:schemeClr>
          </a:solidFill>
        </p:spPr>
        <p:txBody>
          <a:bodyPr wrap="square">
            <a:spAutoFit/>
          </a:bodyPr>
          <a:lstStyle/>
          <a:p>
            <a:pPr>
              <a:spcAft>
                <a:spcPts val="600"/>
              </a:spcAft>
            </a:pPr>
            <a:r>
              <a:rPr lang="es-ES" sz="1400" b="1" dirty="0" smtClean="0">
                <a:latin typeface="Arial Narrow" panose="020B0606020202030204" pitchFamily="34" charset="0"/>
              </a:rPr>
              <a:t>Total </a:t>
            </a:r>
            <a:r>
              <a:rPr lang="es-ES" sz="1400" b="1" dirty="0" err="1" smtClean="0">
                <a:latin typeface="Arial Narrow" panose="020B0606020202030204" pitchFamily="34" charset="0"/>
              </a:rPr>
              <a:t>Searches</a:t>
            </a:r>
            <a:r>
              <a:rPr lang="es-ES" sz="1400" b="1" dirty="0" smtClean="0">
                <a:latin typeface="Arial Narrow" panose="020B0606020202030204" pitchFamily="34" charset="0"/>
              </a:rPr>
              <a:t> (N=661.000)</a:t>
            </a:r>
            <a:endParaRPr lang="es-ES" sz="1100" dirty="0">
              <a:latin typeface="Arial Narrow" panose="020B0606020202030204" pitchFamily="34" charset="0"/>
            </a:endParaRPr>
          </a:p>
        </p:txBody>
      </p:sp>
      <p:sp>
        <p:nvSpPr>
          <p:cNvPr id="56" name="Rectángulo 55"/>
          <p:cNvSpPr/>
          <p:nvPr/>
        </p:nvSpPr>
        <p:spPr>
          <a:xfrm>
            <a:off x="5537116" y="980728"/>
            <a:ext cx="1627172" cy="334856"/>
          </a:xfrm>
          <a:prstGeom prst="rect">
            <a:avLst/>
          </a:prstGeom>
          <a:solidFill>
            <a:schemeClr val="accent3">
              <a:lumMod val="20000"/>
              <a:lumOff val="80000"/>
            </a:schemeClr>
          </a:solidFill>
        </p:spPr>
        <p:txBody>
          <a:bodyPr wrap="square">
            <a:spAutoFit/>
          </a:bodyPr>
          <a:lstStyle/>
          <a:p>
            <a:pPr>
              <a:spcAft>
                <a:spcPts val="600"/>
              </a:spcAft>
            </a:pPr>
            <a:r>
              <a:rPr lang="es-ES" sz="1400" b="1" dirty="0" err="1" smtClean="0">
                <a:latin typeface="Arial Narrow" panose="020B0606020202030204" pitchFamily="34" charset="0"/>
              </a:rPr>
              <a:t>Sample</a:t>
            </a:r>
            <a:r>
              <a:rPr lang="es-ES" sz="1400" b="1" dirty="0" smtClean="0">
                <a:latin typeface="Arial Narrow" panose="020B0606020202030204" pitchFamily="34" charset="0"/>
              </a:rPr>
              <a:t> (n=20.000)</a:t>
            </a:r>
            <a:endParaRPr lang="es-ES" sz="1100" dirty="0">
              <a:latin typeface="Arial Narrow" panose="020B0606020202030204" pitchFamily="34" charset="0"/>
            </a:endParaRPr>
          </a:p>
        </p:txBody>
      </p:sp>
      <p:sp>
        <p:nvSpPr>
          <p:cNvPr id="2" name="Rectángulo 1"/>
          <p:cNvSpPr/>
          <p:nvPr/>
        </p:nvSpPr>
        <p:spPr>
          <a:xfrm rot="18765044">
            <a:off x="3879903" y="6074107"/>
            <a:ext cx="548950" cy="138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8" name="Rectángulo 57"/>
          <p:cNvSpPr/>
          <p:nvPr/>
        </p:nvSpPr>
        <p:spPr>
          <a:xfrm rot="18883942">
            <a:off x="3713368" y="6531894"/>
            <a:ext cx="548950" cy="1165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5990337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67544" y="291426"/>
            <a:ext cx="5370534" cy="523220"/>
          </a:xfrm>
          <a:prstGeom prst="rect">
            <a:avLst/>
          </a:prstGeom>
        </p:spPr>
        <p:txBody>
          <a:bodyPr wrap="square">
            <a:spAutoFit/>
          </a:bodyPr>
          <a:lstStyle/>
          <a:p>
            <a:r>
              <a:rPr lang="es-ES" sz="2800" b="1" dirty="0" err="1" smtClean="0">
                <a:solidFill>
                  <a:schemeClr val="tx2"/>
                </a:solidFill>
                <a:latin typeface="Arial Narrow" panose="020B0606020202030204" pitchFamily="34" charset="0"/>
              </a:rPr>
              <a:t>Number</a:t>
            </a:r>
            <a:r>
              <a:rPr lang="es-ES" sz="2800" b="1" dirty="0" smtClean="0">
                <a:solidFill>
                  <a:schemeClr val="tx2"/>
                </a:solidFill>
                <a:latin typeface="Arial Narrow" panose="020B0606020202030204" pitchFamily="34" charset="0"/>
              </a:rPr>
              <a:t> of </a:t>
            </a:r>
            <a:r>
              <a:rPr lang="es-ES" sz="2800" b="1" dirty="0" err="1" smtClean="0">
                <a:solidFill>
                  <a:schemeClr val="tx2"/>
                </a:solidFill>
                <a:latin typeface="Arial Narrow" panose="020B0606020202030204" pitchFamily="34" charset="0"/>
              </a:rPr>
              <a:t>Topics</a:t>
            </a:r>
            <a:endParaRPr lang="es-ES" sz="2800" b="1" dirty="0">
              <a:solidFill>
                <a:schemeClr val="tx2"/>
              </a:solidFill>
              <a:latin typeface="Arial Narrow" panose="020B0606020202030204" pitchFamily="34" charset="0"/>
            </a:endParaRPr>
          </a:p>
        </p:txBody>
      </p:sp>
      <p:sp>
        <p:nvSpPr>
          <p:cNvPr id="2" name="Rectángulo 1"/>
          <p:cNvSpPr/>
          <p:nvPr/>
        </p:nvSpPr>
        <p:spPr>
          <a:xfrm rot="18765044">
            <a:off x="3879903" y="6074107"/>
            <a:ext cx="548950" cy="138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8" name="Rectángulo 57"/>
          <p:cNvSpPr/>
          <p:nvPr/>
        </p:nvSpPr>
        <p:spPr>
          <a:xfrm rot="18883942">
            <a:off x="3713368" y="6531894"/>
            <a:ext cx="548950" cy="1165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TextBox 2"/>
          <p:cNvSpPr txBox="1"/>
          <p:nvPr/>
        </p:nvSpPr>
        <p:spPr>
          <a:xfrm>
            <a:off x="481717" y="875228"/>
            <a:ext cx="8039810" cy="2062103"/>
          </a:xfrm>
          <a:prstGeom prst="rect">
            <a:avLst/>
          </a:prstGeom>
          <a:noFill/>
        </p:spPr>
        <p:txBody>
          <a:bodyPr wrap="square" rtlCol="0">
            <a:spAutoFit/>
          </a:bodyPr>
          <a:lstStyle/>
          <a:p>
            <a:r>
              <a:rPr lang="en-GB" sz="1600" dirty="0" smtClean="0">
                <a:latin typeface="Arial Narrow" panose="020B0606020202030204" pitchFamily="34" charset="0"/>
              </a:rPr>
              <a:t>Iterative approach in both cases:</a:t>
            </a:r>
          </a:p>
          <a:p>
            <a:endParaRPr lang="en-GB" sz="1600" dirty="0" smtClean="0">
              <a:latin typeface="Arial Narrow" panose="020B0606020202030204" pitchFamily="34" charset="0"/>
            </a:endParaRPr>
          </a:p>
          <a:p>
            <a:r>
              <a:rPr lang="en-GB" sz="1600" b="1" dirty="0" smtClean="0">
                <a:latin typeface="Arial Narrow" panose="020B0606020202030204" pitchFamily="34" charset="0"/>
              </a:rPr>
              <a:t>LDA</a:t>
            </a:r>
          </a:p>
          <a:p>
            <a:r>
              <a:rPr lang="en-US" sz="1600" dirty="0" smtClean="0">
                <a:latin typeface="Arial Narrow" panose="020B0606020202030204" pitchFamily="34" charset="0"/>
              </a:rPr>
              <a:t>Perplexity </a:t>
            </a:r>
            <a:r>
              <a:rPr lang="en-US" sz="1600" dirty="0">
                <a:latin typeface="Arial Narrow" panose="020B0606020202030204" pitchFamily="34" charset="0"/>
              </a:rPr>
              <a:t>is a commonly used measurement in information theory to evaluate how well a statistical model describes a </a:t>
            </a:r>
            <a:r>
              <a:rPr lang="en-US" sz="1600" dirty="0" smtClean="0">
                <a:latin typeface="Arial Narrow" panose="020B0606020202030204" pitchFamily="34" charset="0"/>
              </a:rPr>
              <a:t>dataset.</a:t>
            </a:r>
            <a:r>
              <a:rPr lang="en-GB" sz="1600" dirty="0" smtClean="0">
                <a:latin typeface="Arial Narrow" panose="020B0606020202030204" pitchFamily="34" charset="0"/>
              </a:rPr>
              <a:t> Low </a:t>
            </a:r>
            <a:r>
              <a:rPr lang="en-GB" sz="1600" dirty="0">
                <a:latin typeface="Arial Narrow" panose="020B0606020202030204" pitchFamily="34" charset="0"/>
              </a:rPr>
              <a:t>perplexity indicates the probability </a:t>
            </a:r>
            <a:r>
              <a:rPr lang="en-GB" sz="1600" dirty="0" smtClean="0">
                <a:latin typeface="Arial Narrow" panose="020B0606020202030204" pitchFamily="34" charset="0"/>
              </a:rPr>
              <a:t>distribution of the model </a:t>
            </a:r>
            <a:r>
              <a:rPr lang="en-GB" sz="1600" dirty="0">
                <a:latin typeface="Arial Narrow" panose="020B0606020202030204" pitchFamily="34" charset="0"/>
              </a:rPr>
              <a:t>is good at predicting the sample</a:t>
            </a:r>
            <a:r>
              <a:rPr lang="en-GB" sz="1600" dirty="0" smtClean="0">
                <a:latin typeface="Arial Narrow" panose="020B0606020202030204" pitchFamily="34" charset="0"/>
              </a:rPr>
              <a:t>.</a:t>
            </a:r>
          </a:p>
          <a:p>
            <a:endParaRPr lang="en-GB" sz="1600" dirty="0">
              <a:latin typeface="Arial Narrow" panose="020B0606020202030204" pitchFamily="34" charset="0"/>
            </a:endParaRPr>
          </a:p>
          <a:p>
            <a:r>
              <a:rPr lang="en-GB" sz="1600" dirty="0" smtClean="0">
                <a:latin typeface="Arial Narrow" panose="020B0606020202030204" pitchFamily="34" charset="0"/>
              </a:rPr>
              <a:t>  </a:t>
            </a:r>
            <a:endParaRPr lang="en-GB" sz="1600" dirty="0">
              <a:latin typeface="Arial Narrow" panose="020B0606020202030204" pitchFamily="34" charset="0"/>
            </a:endParaRPr>
          </a:p>
        </p:txBody>
      </p:sp>
      <p:sp>
        <p:nvSpPr>
          <p:cNvPr id="6" name="TextBox 5"/>
          <p:cNvSpPr txBox="1"/>
          <p:nvPr/>
        </p:nvSpPr>
        <p:spPr>
          <a:xfrm>
            <a:off x="611560" y="4253091"/>
            <a:ext cx="6264696" cy="1077218"/>
          </a:xfrm>
          <a:prstGeom prst="rect">
            <a:avLst/>
          </a:prstGeom>
          <a:noFill/>
        </p:spPr>
        <p:txBody>
          <a:bodyPr wrap="square" rtlCol="0">
            <a:spAutoFit/>
          </a:bodyPr>
          <a:lstStyle/>
          <a:p>
            <a:endParaRPr lang="en-GB" sz="1600" dirty="0" smtClean="0">
              <a:latin typeface="Arial Narrow" panose="020B0606020202030204" pitchFamily="34" charset="0"/>
            </a:endParaRPr>
          </a:p>
          <a:p>
            <a:endParaRPr lang="en-GB" sz="1600" dirty="0">
              <a:latin typeface="Arial Narrow" panose="020B0606020202030204" pitchFamily="34" charset="0"/>
            </a:endParaRPr>
          </a:p>
          <a:p>
            <a:endParaRPr lang="en-GB" sz="1600" dirty="0" smtClean="0">
              <a:latin typeface="Arial Narrow" panose="020B0606020202030204" pitchFamily="34" charset="0"/>
            </a:endParaRPr>
          </a:p>
          <a:p>
            <a:r>
              <a:rPr lang="en-GB" sz="1600" b="1" dirty="0" smtClean="0">
                <a:latin typeface="Arial Narrow" panose="020B0606020202030204" pitchFamily="34" charset="0"/>
              </a:rPr>
              <a:t>NMF</a:t>
            </a:r>
            <a:endParaRPr lang="en-GB" sz="1600" b="1" dirty="0">
              <a:latin typeface="Arial Narrow" panose="020B060602020203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56251489"/>
              </p:ext>
            </p:extLst>
          </p:nvPr>
        </p:nvGraphicFramePr>
        <p:xfrm>
          <a:off x="2601154" y="2497751"/>
          <a:ext cx="2304256" cy="2197629"/>
        </p:xfrm>
        <a:graphic>
          <a:graphicData uri="http://schemas.openxmlformats.org/drawingml/2006/table">
            <a:tbl>
              <a:tblPr firstRow="1" bandRow="1">
                <a:tableStyleId>{5C22544A-7EE6-4342-B048-85BDC9FD1C3A}</a:tableStyleId>
              </a:tblPr>
              <a:tblGrid>
                <a:gridCol w="792088"/>
                <a:gridCol w="1512168"/>
              </a:tblGrid>
              <a:tr h="0">
                <a:tc>
                  <a:txBody>
                    <a:bodyPr/>
                    <a:lstStyle/>
                    <a:p>
                      <a:r>
                        <a:rPr lang="en-GB" sz="1600" dirty="0" smtClean="0">
                          <a:latin typeface="Arial Narrow" panose="020B0606020202030204" pitchFamily="34" charset="0"/>
                        </a:rPr>
                        <a:t>     K</a:t>
                      </a:r>
                      <a:endParaRPr lang="en-GB" sz="1600" dirty="0">
                        <a:latin typeface="Arial Narrow" panose="020B0606020202030204" pitchFamily="34" charset="0"/>
                      </a:endParaRPr>
                    </a:p>
                  </a:txBody>
                  <a:tcPr/>
                </a:tc>
                <a:tc>
                  <a:txBody>
                    <a:bodyPr/>
                    <a:lstStyle/>
                    <a:p>
                      <a:pPr algn="ctr"/>
                      <a:r>
                        <a:rPr lang="en-GB" sz="1600" dirty="0" smtClean="0">
                          <a:latin typeface="Arial Narrow" panose="020B0606020202030204" pitchFamily="34" charset="0"/>
                        </a:rPr>
                        <a:t>Perplexity</a:t>
                      </a:r>
                      <a:endParaRPr lang="en-GB" sz="1600" dirty="0">
                        <a:latin typeface="Arial Narrow" panose="020B0606020202030204" pitchFamily="34" charset="0"/>
                      </a:endParaRPr>
                    </a:p>
                  </a:txBody>
                  <a:tcPr/>
                </a:tc>
              </a:tr>
              <a:tr h="370840">
                <a:tc>
                  <a:txBody>
                    <a:bodyPr/>
                    <a:lstStyle/>
                    <a:p>
                      <a:r>
                        <a:rPr lang="en-GB" sz="1600" dirty="0" smtClean="0">
                          <a:latin typeface="Arial Narrow" panose="020B0606020202030204" pitchFamily="34" charset="0"/>
                        </a:rPr>
                        <a:t>K</a:t>
                      </a:r>
                      <a:r>
                        <a:rPr lang="en-GB" sz="1600" baseline="0" dirty="0" smtClean="0">
                          <a:latin typeface="Arial Narrow" panose="020B0606020202030204" pitchFamily="34" charset="0"/>
                        </a:rPr>
                        <a:t> = 5</a:t>
                      </a:r>
                      <a:endParaRPr lang="en-GB" sz="1600" dirty="0">
                        <a:latin typeface="Arial Narrow" panose="020B0606020202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effectLst/>
                          <a:latin typeface="Arial Narrow" panose="020B0606020202030204" pitchFamily="34" charset="0"/>
                          <a:ea typeface="+mn-ea"/>
                          <a:cs typeface="+mn-cs"/>
                        </a:rPr>
                        <a:t>249.759001877</a:t>
                      </a:r>
                      <a:endParaRPr lang="en-GB" sz="1600" kern="1200" dirty="0" smtClean="0">
                        <a:solidFill>
                          <a:schemeClr val="dk1"/>
                        </a:solidFill>
                        <a:effectLst/>
                        <a:latin typeface="Arial Narrow" panose="020B0606020202030204" pitchFamily="34" charset="0"/>
                        <a:ea typeface="+mn-ea"/>
                        <a:cs typeface="+mn-cs"/>
                      </a:endParaRPr>
                    </a:p>
                  </a:txBody>
                  <a:tcPr/>
                </a:tc>
              </a:tr>
              <a:tr h="370840">
                <a:tc>
                  <a:txBody>
                    <a:bodyPr/>
                    <a:lstStyle/>
                    <a:p>
                      <a:r>
                        <a:rPr lang="en-GB" sz="1600" dirty="0" smtClean="0">
                          <a:latin typeface="Arial Narrow" panose="020B0606020202030204" pitchFamily="34" charset="0"/>
                        </a:rPr>
                        <a:t>K = 10</a:t>
                      </a:r>
                      <a:endParaRPr lang="en-GB" sz="1600" dirty="0">
                        <a:latin typeface="Arial Narrow" panose="020B0606020202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effectLst/>
                          <a:latin typeface="Arial Narrow" panose="020B0606020202030204" pitchFamily="34" charset="0"/>
                          <a:ea typeface="+mn-ea"/>
                          <a:cs typeface="+mn-cs"/>
                        </a:rPr>
                        <a:t>254.351936899</a:t>
                      </a:r>
                      <a:endParaRPr lang="en-GB" sz="1600" kern="1200" dirty="0" smtClean="0">
                        <a:solidFill>
                          <a:schemeClr val="dk1"/>
                        </a:solidFill>
                        <a:effectLst/>
                        <a:latin typeface="Arial Narrow" panose="020B0606020202030204" pitchFamily="34" charset="0"/>
                        <a:ea typeface="+mn-ea"/>
                        <a:cs typeface="+mn-cs"/>
                      </a:endParaRPr>
                    </a:p>
                  </a:txBody>
                  <a:tcPr/>
                </a:tc>
              </a:tr>
              <a:tr h="370840">
                <a:tc>
                  <a:txBody>
                    <a:bodyPr/>
                    <a:lstStyle/>
                    <a:p>
                      <a:r>
                        <a:rPr lang="en-GB" sz="1600" dirty="0" smtClean="0">
                          <a:latin typeface="Arial Narrow" panose="020B0606020202030204" pitchFamily="34" charset="0"/>
                        </a:rPr>
                        <a:t>K = 15</a:t>
                      </a:r>
                      <a:endParaRPr lang="en-GB" sz="1600" dirty="0">
                        <a:latin typeface="Arial Narrow" panose="020B0606020202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effectLst/>
                          <a:latin typeface="Arial Narrow" panose="020B0606020202030204" pitchFamily="34" charset="0"/>
                          <a:ea typeface="+mn-ea"/>
                          <a:cs typeface="+mn-cs"/>
                        </a:rPr>
                        <a:t>250.765157719</a:t>
                      </a:r>
                      <a:endParaRPr lang="en-GB" sz="1600" kern="1200" dirty="0" smtClean="0">
                        <a:solidFill>
                          <a:schemeClr val="dk1"/>
                        </a:solidFill>
                        <a:effectLst/>
                        <a:latin typeface="Arial Narrow" panose="020B0606020202030204" pitchFamily="34" charset="0"/>
                        <a:ea typeface="+mn-ea"/>
                        <a:cs typeface="+mn-cs"/>
                      </a:endParaRPr>
                    </a:p>
                  </a:txBody>
                  <a:tcPr/>
                </a:tc>
              </a:tr>
              <a:tr h="378989">
                <a:tc>
                  <a:txBody>
                    <a:bodyPr/>
                    <a:lstStyle/>
                    <a:p>
                      <a:r>
                        <a:rPr lang="en-GB" sz="1600" dirty="0" smtClean="0">
                          <a:latin typeface="Arial Narrow" panose="020B0606020202030204" pitchFamily="34" charset="0"/>
                        </a:rPr>
                        <a:t>K</a:t>
                      </a:r>
                      <a:r>
                        <a:rPr lang="en-GB" sz="1600" baseline="0" dirty="0" smtClean="0">
                          <a:latin typeface="Arial Narrow" panose="020B0606020202030204" pitchFamily="34" charset="0"/>
                        </a:rPr>
                        <a:t> = 20</a:t>
                      </a:r>
                      <a:endParaRPr lang="en-GB" sz="1600" dirty="0">
                        <a:latin typeface="Arial Narrow" panose="020B0606020202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effectLst/>
                          <a:latin typeface="Arial Narrow" panose="020B0606020202030204" pitchFamily="34" charset="0"/>
                          <a:ea typeface="+mn-ea"/>
                          <a:cs typeface="+mn-cs"/>
                        </a:rPr>
                        <a:t>251.955603856</a:t>
                      </a:r>
                      <a:endParaRPr lang="en-GB" sz="1600" kern="1200" dirty="0" smtClean="0">
                        <a:solidFill>
                          <a:schemeClr val="dk1"/>
                        </a:solidFill>
                        <a:effectLst/>
                        <a:latin typeface="Arial Narrow" panose="020B0606020202030204" pitchFamily="34" charset="0"/>
                        <a:ea typeface="+mn-ea"/>
                        <a:cs typeface="+mn-cs"/>
                      </a:endParaRPr>
                    </a:p>
                  </a:txBody>
                  <a:tcPr/>
                </a:tc>
              </a:tr>
              <a:tr h="370840">
                <a:tc>
                  <a:txBody>
                    <a:bodyPr/>
                    <a:lstStyle/>
                    <a:p>
                      <a:r>
                        <a:rPr lang="en-GB" sz="1600" dirty="0" smtClean="0">
                          <a:latin typeface="Arial Narrow" panose="020B0606020202030204" pitchFamily="34" charset="0"/>
                        </a:rPr>
                        <a:t>K = 25</a:t>
                      </a:r>
                      <a:endParaRPr lang="en-GB" sz="1600" dirty="0">
                        <a:latin typeface="Arial Narrow" panose="020B0606020202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effectLst/>
                          <a:latin typeface="Arial Narrow" panose="020B0606020202030204" pitchFamily="34" charset="0"/>
                          <a:ea typeface="+mn-ea"/>
                          <a:cs typeface="+mn-cs"/>
                        </a:rPr>
                        <a:t>254.939880397</a:t>
                      </a:r>
                      <a:endParaRPr lang="en-GB" sz="1600" kern="1200" dirty="0" smtClean="0">
                        <a:solidFill>
                          <a:schemeClr val="dk1"/>
                        </a:solidFill>
                        <a:effectLst/>
                        <a:latin typeface="Arial Narrow" panose="020B0606020202030204" pitchFamily="34" charset="0"/>
                        <a:ea typeface="+mn-ea"/>
                        <a:cs typeface="+mn-cs"/>
                      </a:endParaRPr>
                    </a:p>
                  </a:txBody>
                  <a:tcPr/>
                </a:tc>
              </a:tr>
            </a:tbl>
          </a:graphicData>
        </a:graphic>
      </p:graphicFrame>
      <p:sp>
        <p:nvSpPr>
          <p:cNvPr id="7" name="TextBox 6"/>
          <p:cNvSpPr txBox="1"/>
          <p:nvPr/>
        </p:nvSpPr>
        <p:spPr>
          <a:xfrm>
            <a:off x="615318" y="5259843"/>
            <a:ext cx="7416824" cy="323165"/>
          </a:xfrm>
          <a:prstGeom prst="rect">
            <a:avLst/>
          </a:prstGeom>
          <a:noFill/>
        </p:spPr>
        <p:txBody>
          <a:bodyPr wrap="square" rtlCol="0">
            <a:spAutoFit/>
          </a:bodyPr>
          <a:lstStyle/>
          <a:p>
            <a:r>
              <a:rPr lang="en-GB" sz="1500" dirty="0" smtClean="0">
                <a:latin typeface="Arial Narrow" panose="020B0606020202030204" pitchFamily="34" charset="0"/>
              </a:rPr>
              <a:t>Tested with same K numbers. K = 15 was the one that performed best too.</a:t>
            </a:r>
            <a:endParaRPr lang="en-GB" sz="1500" dirty="0">
              <a:latin typeface="Arial Narrow" panose="020B0606020202030204" pitchFamily="34" charset="0"/>
            </a:endParaRPr>
          </a:p>
        </p:txBody>
      </p:sp>
    </p:spTree>
    <p:extLst>
      <p:ext uri="{BB962C8B-B14F-4D97-AF65-F5344CB8AC3E}">
        <p14:creationId xmlns:p14="http://schemas.microsoft.com/office/powerpoint/2010/main" val="18990415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uadroTexto 37"/>
          <p:cNvSpPr txBox="1"/>
          <p:nvPr/>
        </p:nvSpPr>
        <p:spPr>
          <a:xfrm>
            <a:off x="168555" y="2027712"/>
            <a:ext cx="638594" cy="1200329"/>
          </a:xfrm>
          <a:prstGeom prst="rect">
            <a:avLst/>
          </a:prstGeom>
          <a:noFill/>
        </p:spPr>
        <p:txBody>
          <a:bodyPr wrap="square" rtlCol="0">
            <a:spAutoFit/>
          </a:bodyPr>
          <a:lstStyle/>
          <a:p>
            <a:r>
              <a:rPr lang="en-US" sz="900" dirty="0">
                <a:latin typeface="Arial Narrow" panose="020B0606020202030204" pitchFamily="34" charset="0"/>
              </a:rPr>
              <a:t>student</a:t>
            </a:r>
          </a:p>
          <a:p>
            <a:r>
              <a:rPr lang="en-US" sz="900" dirty="0">
                <a:latin typeface="Arial Narrow" panose="020B0606020202030204" pitchFamily="34" charset="0"/>
              </a:rPr>
              <a:t>book</a:t>
            </a:r>
          </a:p>
          <a:p>
            <a:r>
              <a:rPr lang="en-US" sz="900" dirty="0">
                <a:latin typeface="Arial Narrow" panose="020B0606020202030204" pitchFamily="34" charset="0"/>
              </a:rPr>
              <a:t>learn</a:t>
            </a:r>
          </a:p>
          <a:p>
            <a:r>
              <a:rPr lang="en-US" sz="900" dirty="0">
                <a:latin typeface="Arial Narrow" panose="020B0606020202030204" pitchFamily="34" charset="0"/>
              </a:rPr>
              <a:t>use</a:t>
            </a:r>
          </a:p>
          <a:p>
            <a:r>
              <a:rPr lang="en-US" sz="900" dirty="0" err="1">
                <a:latin typeface="Arial Narrow" panose="020B0606020202030204" pitchFamily="34" charset="0"/>
              </a:rPr>
              <a:t>practic</a:t>
            </a:r>
            <a:endParaRPr lang="en-US" sz="900" dirty="0">
              <a:latin typeface="Arial Narrow" panose="020B0606020202030204" pitchFamily="34" charset="0"/>
            </a:endParaRPr>
          </a:p>
          <a:p>
            <a:r>
              <a:rPr lang="en-US" sz="900" dirty="0" err="1">
                <a:latin typeface="Arial Narrow" panose="020B0606020202030204" pitchFamily="34" charset="0"/>
              </a:rPr>
              <a:t>mathemat</a:t>
            </a:r>
            <a:endParaRPr lang="en-US" sz="900" dirty="0">
              <a:latin typeface="Arial Narrow" panose="020B0606020202030204" pitchFamily="34" charset="0"/>
            </a:endParaRPr>
          </a:p>
          <a:p>
            <a:r>
              <a:rPr lang="en-US" sz="900" dirty="0" err="1">
                <a:latin typeface="Arial Narrow" panose="020B0606020202030204" pitchFamily="34" charset="0"/>
              </a:rPr>
              <a:t>includ</a:t>
            </a:r>
            <a:endParaRPr lang="en-US" sz="900" dirty="0">
              <a:latin typeface="Arial Narrow" panose="020B0606020202030204" pitchFamily="34" charset="0"/>
            </a:endParaRPr>
          </a:p>
          <a:p>
            <a:r>
              <a:rPr lang="en-US" sz="900" dirty="0" err="1">
                <a:latin typeface="Arial Narrow" panose="020B0606020202030204" pitchFamily="34" charset="0"/>
              </a:rPr>
              <a:t>studi</a:t>
            </a:r>
            <a:endParaRPr lang="en-US" sz="900" dirty="0">
              <a:latin typeface="Arial Narrow" panose="020B0606020202030204" pitchFamily="34" charset="0"/>
            </a:endParaRPr>
          </a:p>
        </p:txBody>
      </p:sp>
      <p:sp>
        <p:nvSpPr>
          <p:cNvPr id="39" name="CuadroTexto 38"/>
          <p:cNvSpPr txBox="1"/>
          <p:nvPr/>
        </p:nvSpPr>
        <p:spPr>
          <a:xfrm>
            <a:off x="1306585" y="2027712"/>
            <a:ext cx="628654" cy="1200329"/>
          </a:xfrm>
          <a:prstGeom prst="rect">
            <a:avLst/>
          </a:prstGeom>
          <a:noFill/>
        </p:spPr>
        <p:txBody>
          <a:bodyPr wrap="square" rtlCol="0">
            <a:spAutoFit/>
          </a:bodyPr>
          <a:lstStyle/>
          <a:p>
            <a:r>
              <a:rPr lang="en-US" sz="900" dirty="0" err="1">
                <a:latin typeface="Arial Narrow" panose="020B0606020202030204" pitchFamily="34" charset="0"/>
              </a:rPr>
              <a:t>harri</a:t>
            </a:r>
            <a:endParaRPr lang="en-US" sz="900" dirty="0">
              <a:latin typeface="Arial Narrow" panose="020B0606020202030204" pitchFamily="34" charset="0"/>
            </a:endParaRPr>
          </a:p>
          <a:p>
            <a:r>
              <a:rPr lang="en-US" sz="900" dirty="0">
                <a:latin typeface="Arial Narrow" panose="020B0606020202030204" pitchFamily="34" charset="0"/>
              </a:rPr>
              <a:t>potter</a:t>
            </a:r>
          </a:p>
          <a:p>
            <a:r>
              <a:rPr lang="en-US" sz="900" dirty="0">
                <a:latin typeface="Arial Narrow" panose="020B0606020202030204" pitchFamily="34" charset="0"/>
              </a:rPr>
              <a:t>lord</a:t>
            </a:r>
          </a:p>
          <a:p>
            <a:r>
              <a:rPr lang="en-US" sz="900" dirty="0">
                <a:latin typeface="Arial Narrow" panose="020B0606020202030204" pitchFamily="34" charset="0"/>
              </a:rPr>
              <a:t>give</a:t>
            </a:r>
          </a:p>
          <a:p>
            <a:r>
              <a:rPr lang="en-US" sz="900" dirty="0">
                <a:latin typeface="Arial Narrow" panose="020B0606020202030204" pitchFamily="34" charset="0"/>
              </a:rPr>
              <a:t>will</a:t>
            </a:r>
          </a:p>
          <a:p>
            <a:r>
              <a:rPr lang="en-US" sz="900" dirty="0">
                <a:latin typeface="Arial Narrow" panose="020B0606020202030204" pitchFamily="34" charset="0"/>
              </a:rPr>
              <a:t>war</a:t>
            </a:r>
          </a:p>
          <a:p>
            <a:r>
              <a:rPr lang="en-US" sz="900" dirty="0">
                <a:latin typeface="Arial Narrow" panose="020B0606020202030204" pitchFamily="34" charset="0"/>
              </a:rPr>
              <a:t>shall</a:t>
            </a:r>
          </a:p>
          <a:p>
            <a:r>
              <a:rPr lang="en-US" sz="900" dirty="0">
                <a:latin typeface="Arial Narrow" panose="020B0606020202030204" pitchFamily="34" charset="0"/>
              </a:rPr>
              <a:t>must</a:t>
            </a:r>
          </a:p>
        </p:txBody>
      </p:sp>
      <p:sp>
        <p:nvSpPr>
          <p:cNvPr id="40" name="CuadroTexto 39"/>
          <p:cNvSpPr txBox="1"/>
          <p:nvPr/>
        </p:nvSpPr>
        <p:spPr>
          <a:xfrm>
            <a:off x="7697444" y="2027712"/>
            <a:ext cx="715620" cy="1200329"/>
          </a:xfrm>
          <a:prstGeom prst="rect">
            <a:avLst/>
          </a:prstGeom>
          <a:noFill/>
        </p:spPr>
        <p:txBody>
          <a:bodyPr wrap="square" rtlCol="0">
            <a:spAutoFit/>
          </a:bodyPr>
          <a:lstStyle/>
          <a:p>
            <a:r>
              <a:rPr lang="en-US" sz="900" dirty="0">
                <a:latin typeface="Arial Narrow" panose="020B0606020202030204" pitchFamily="34" charset="0"/>
              </a:rPr>
              <a:t>play</a:t>
            </a:r>
          </a:p>
          <a:p>
            <a:r>
              <a:rPr lang="en-US" sz="900" dirty="0" err="1">
                <a:latin typeface="Arial Narrow" panose="020B0606020202030204" pitchFamily="34" charset="0"/>
              </a:rPr>
              <a:t>shakespear</a:t>
            </a:r>
            <a:endParaRPr lang="en-US" sz="900" dirty="0">
              <a:latin typeface="Arial Narrow" panose="020B0606020202030204" pitchFamily="34" charset="0"/>
            </a:endParaRPr>
          </a:p>
          <a:p>
            <a:r>
              <a:rPr lang="en-US" sz="900" dirty="0">
                <a:latin typeface="Arial Narrow" panose="020B0606020202030204" pitchFamily="34" charset="0"/>
              </a:rPr>
              <a:t>poem</a:t>
            </a:r>
          </a:p>
          <a:p>
            <a:r>
              <a:rPr lang="en-US" sz="900" dirty="0">
                <a:latin typeface="Arial Narrow" panose="020B0606020202030204" pitchFamily="34" charset="0"/>
              </a:rPr>
              <a:t>tale</a:t>
            </a:r>
          </a:p>
          <a:p>
            <a:r>
              <a:rPr lang="en-US" sz="900" dirty="0" err="1">
                <a:latin typeface="Arial Narrow" panose="020B0606020202030204" pitchFamily="34" charset="0"/>
              </a:rPr>
              <a:t>romeo</a:t>
            </a:r>
            <a:endParaRPr lang="en-US" sz="900" dirty="0">
              <a:latin typeface="Arial Narrow" panose="020B0606020202030204" pitchFamily="34" charset="0"/>
            </a:endParaRPr>
          </a:p>
          <a:p>
            <a:r>
              <a:rPr lang="en-US" sz="900" dirty="0" err="1">
                <a:latin typeface="Arial Narrow" panose="020B0606020202030204" pitchFamily="34" charset="0"/>
              </a:rPr>
              <a:t>juliet</a:t>
            </a:r>
            <a:endParaRPr lang="en-US" sz="900" dirty="0">
              <a:latin typeface="Arial Narrow" panose="020B0606020202030204" pitchFamily="34" charset="0"/>
            </a:endParaRPr>
          </a:p>
          <a:p>
            <a:r>
              <a:rPr lang="en-US" sz="900" dirty="0" err="1">
                <a:latin typeface="Arial Narrow" panose="020B0606020202030204" pitchFamily="34" charset="0"/>
              </a:rPr>
              <a:t>othello</a:t>
            </a:r>
            <a:endParaRPr lang="en-US" sz="900" dirty="0">
              <a:latin typeface="Arial Narrow" panose="020B0606020202030204" pitchFamily="34" charset="0"/>
            </a:endParaRPr>
          </a:p>
          <a:p>
            <a:r>
              <a:rPr lang="en-US" sz="900" dirty="0" err="1">
                <a:latin typeface="Arial Narrow" panose="020B0606020202030204" pitchFamily="34" charset="0"/>
              </a:rPr>
              <a:t>includ</a:t>
            </a:r>
            <a:endParaRPr lang="en-US" sz="900" dirty="0">
              <a:latin typeface="Arial Narrow" panose="020B0606020202030204" pitchFamily="34" charset="0"/>
            </a:endParaRPr>
          </a:p>
        </p:txBody>
      </p:sp>
      <p:sp>
        <p:nvSpPr>
          <p:cNvPr id="41" name="CuadroTexto 40"/>
          <p:cNvSpPr txBox="1"/>
          <p:nvPr/>
        </p:nvSpPr>
        <p:spPr>
          <a:xfrm>
            <a:off x="8370819" y="2027712"/>
            <a:ext cx="854765" cy="1200329"/>
          </a:xfrm>
          <a:prstGeom prst="rect">
            <a:avLst/>
          </a:prstGeom>
          <a:noFill/>
        </p:spPr>
        <p:txBody>
          <a:bodyPr wrap="square" rtlCol="0">
            <a:spAutoFit/>
          </a:bodyPr>
          <a:lstStyle/>
          <a:p>
            <a:r>
              <a:rPr lang="en-US" sz="900" dirty="0">
                <a:latin typeface="Arial Narrow" panose="020B0606020202030204" pitchFamily="34" charset="0"/>
              </a:rPr>
              <a:t>love</a:t>
            </a:r>
          </a:p>
          <a:p>
            <a:r>
              <a:rPr lang="en-US" sz="900" dirty="0" err="1">
                <a:latin typeface="Arial Narrow" panose="020B0606020202030204" pitchFamily="34" charset="0"/>
              </a:rPr>
              <a:t>stori</a:t>
            </a:r>
            <a:endParaRPr lang="en-US" sz="900" dirty="0">
              <a:latin typeface="Arial Narrow" panose="020B0606020202030204" pitchFamily="34" charset="0"/>
            </a:endParaRPr>
          </a:p>
          <a:p>
            <a:r>
              <a:rPr lang="en-US" sz="900" dirty="0">
                <a:latin typeface="Arial Narrow" panose="020B0606020202030204" pitchFamily="34" charset="0"/>
              </a:rPr>
              <a:t>life</a:t>
            </a:r>
          </a:p>
          <a:p>
            <a:r>
              <a:rPr lang="en-US" sz="900" dirty="0">
                <a:latin typeface="Arial Narrow" panose="020B0606020202030204" pitchFamily="34" charset="0"/>
              </a:rPr>
              <a:t>will</a:t>
            </a:r>
          </a:p>
          <a:p>
            <a:r>
              <a:rPr lang="en-US" sz="900" dirty="0">
                <a:latin typeface="Arial Narrow" panose="020B0606020202030204" pitchFamily="34" charset="0"/>
              </a:rPr>
              <a:t>can</a:t>
            </a:r>
          </a:p>
          <a:p>
            <a:r>
              <a:rPr lang="en-US" sz="900" dirty="0">
                <a:latin typeface="Arial Narrow" panose="020B0606020202030204" pitchFamily="34" charset="0"/>
              </a:rPr>
              <a:t>book</a:t>
            </a:r>
          </a:p>
          <a:p>
            <a:r>
              <a:rPr lang="en-US" sz="900" dirty="0">
                <a:latin typeface="Arial Narrow" panose="020B0606020202030204" pitchFamily="34" charset="0"/>
              </a:rPr>
              <a:t>time</a:t>
            </a:r>
          </a:p>
          <a:p>
            <a:r>
              <a:rPr lang="en-US" sz="900" dirty="0">
                <a:latin typeface="Arial Narrow" panose="020B0606020202030204" pitchFamily="34" charset="0"/>
              </a:rPr>
              <a:t>live</a:t>
            </a:r>
          </a:p>
        </p:txBody>
      </p:sp>
      <p:sp>
        <p:nvSpPr>
          <p:cNvPr id="42" name="CuadroTexto 41"/>
          <p:cNvSpPr txBox="1"/>
          <p:nvPr/>
        </p:nvSpPr>
        <p:spPr>
          <a:xfrm>
            <a:off x="710237" y="2027712"/>
            <a:ext cx="668410" cy="1200329"/>
          </a:xfrm>
          <a:prstGeom prst="rect">
            <a:avLst/>
          </a:prstGeom>
          <a:noFill/>
        </p:spPr>
        <p:txBody>
          <a:bodyPr wrap="square" rtlCol="0">
            <a:spAutoFit/>
          </a:bodyPr>
          <a:lstStyle/>
          <a:p>
            <a:r>
              <a:rPr lang="en-US" sz="900" dirty="0" err="1">
                <a:latin typeface="Arial Narrow" panose="020B0606020202030204" pitchFamily="34" charset="0"/>
              </a:rPr>
              <a:t>english</a:t>
            </a:r>
            <a:endParaRPr lang="en-US" sz="900" dirty="0">
              <a:latin typeface="Arial Narrow" panose="020B0606020202030204" pitchFamily="34" charset="0"/>
            </a:endParaRPr>
          </a:p>
          <a:p>
            <a:r>
              <a:rPr lang="en-US" sz="900" dirty="0">
                <a:latin typeface="Arial Narrow" panose="020B0606020202030204" pitchFamily="34" charset="0"/>
              </a:rPr>
              <a:t>book</a:t>
            </a:r>
          </a:p>
          <a:p>
            <a:r>
              <a:rPr lang="en-US" sz="900" dirty="0" err="1">
                <a:latin typeface="Arial Narrow" panose="020B0606020202030204" pitchFamily="34" charset="0"/>
              </a:rPr>
              <a:t>languag</a:t>
            </a:r>
            <a:endParaRPr lang="en-US" sz="900" dirty="0">
              <a:latin typeface="Arial Narrow" panose="020B0606020202030204" pitchFamily="34" charset="0"/>
            </a:endParaRPr>
          </a:p>
          <a:p>
            <a:r>
              <a:rPr lang="en-US" sz="900" dirty="0" err="1">
                <a:latin typeface="Arial Narrow" panose="020B0606020202030204" pitchFamily="34" charset="0"/>
              </a:rPr>
              <a:t>bibl</a:t>
            </a:r>
            <a:endParaRPr lang="en-US" sz="900" dirty="0">
              <a:latin typeface="Arial Narrow" panose="020B0606020202030204" pitchFamily="34" charset="0"/>
            </a:endParaRPr>
          </a:p>
          <a:p>
            <a:r>
              <a:rPr lang="en-US" sz="900" dirty="0">
                <a:latin typeface="Arial Narrow" panose="020B0606020202030204" pitchFamily="34" charset="0"/>
              </a:rPr>
              <a:t>word</a:t>
            </a:r>
          </a:p>
          <a:p>
            <a:r>
              <a:rPr lang="en-US" sz="900" dirty="0" err="1">
                <a:latin typeface="Arial Narrow" panose="020B0606020202030204" pitchFamily="34" charset="0"/>
              </a:rPr>
              <a:t>dictionari</a:t>
            </a:r>
            <a:endParaRPr lang="en-US" sz="900" dirty="0">
              <a:latin typeface="Arial Narrow" panose="020B0606020202030204" pitchFamily="34" charset="0"/>
            </a:endParaRPr>
          </a:p>
          <a:p>
            <a:r>
              <a:rPr lang="en-US" sz="900" dirty="0">
                <a:latin typeface="Arial Narrow" panose="020B0606020202030204" pitchFamily="34" charset="0"/>
              </a:rPr>
              <a:t>use</a:t>
            </a:r>
          </a:p>
          <a:p>
            <a:r>
              <a:rPr lang="en-US" sz="900" dirty="0" err="1">
                <a:latin typeface="Arial Narrow" panose="020B0606020202030204" pitchFamily="34" charset="0"/>
              </a:rPr>
              <a:t>includ</a:t>
            </a:r>
            <a:endParaRPr lang="en-US" sz="900" dirty="0">
              <a:latin typeface="Arial Narrow" panose="020B0606020202030204" pitchFamily="34" charset="0"/>
            </a:endParaRPr>
          </a:p>
        </p:txBody>
      </p:sp>
      <p:sp>
        <p:nvSpPr>
          <p:cNvPr id="43" name="CuadroTexto 42"/>
          <p:cNvSpPr txBox="1"/>
          <p:nvPr/>
        </p:nvSpPr>
        <p:spPr>
          <a:xfrm>
            <a:off x="1768755" y="2027712"/>
            <a:ext cx="651013" cy="1200329"/>
          </a:xfrm>
          <a:prstGeom prst="rect">
            <a:avLst/>
          </a:prstGeom>
          <a:noFill/>
        </p:spPr>
        <p:txBody>
          <a:bodyPr wrap="square" rtlCol="0">
            <a:spAutoFit/>
          </a:bodyPr>
          <a:lstStyle/>
          <a:p>
            <a:r>
              <a:rPr lang="en-US" sz="900" dirty="0" err="1">
                <a:latin typeface="Arial Narrow" panose="020B0606020202030204" pitchFamily="34" charset="0"/>
              </a:rPr>
              <a:t>histori</a:t>
            </a:r>
            <a:endParaRPr lang="en-US" sz="900" dirty="0">
              <a:latin typeface="Arial Narrow" panose="020B0606020202030204" pitchFamily="34" charset="0"/>
            </a:endParaRPr>
          </a:p>
          <a:p>
            <a:r>
              <a:rPr lang="en-US" sz="900" dirty="0">
                <a:latin typeface="Arial Narrow" panose="020B0606020202030204" pitchFamily="34" charset="0"/>
              </a:rPr>
              <a:t>world</a:t>
            </a:r>
          </a:p>
          <a:p>
            <a:r>
              <a:rPr lang="en-US" sz="900" dirty="0" err="1">
                <a:latin typeface="Arial Narrow" panose="020B0606020202030204" pitchFamily="34" charset="0"/>
              </a:rPr>
              <a:t>studi</a:t>
            </a:r>
            <a:endParaRPr lang="en-US" sz="900" dirty="0">
              <a:latin typeface="Arial Narrow" panose="020B0606020202030204" pitchFamily="34" charset="0"/>
            </a:endParaRPr>
          </a:p>
          <a:p>
            <a:r>
              <a:rPr lang="en-US" sz="900" dirty="0" err="1">
                <a:latin typeface="Arial Narrow" panose="020B0606020202030204" pitchFamily="34" charset="0"/>
              </a:rPr>
              <a:t>cultur</a:t>
            </a:r>
            <a:endParaRPr lang="en-US" sz="900" dirty="0">
              <a:latin typeface="Arial Narrow" panose="020B0606020202030204" pitchFamily="34" charset="0"/>
            </a:endParaRPr>
          </a:p>
          <a:p>
            <a:r>
              <a:rPr lang="en-US" sz="900" dirty="0">
                <a:latin typeface="Arial Narrow" panose="020B0606020202030204" pitchFamily="34" charset="0"/>
              </a:rPr>
              <a:t>book</a:t>
            </a:r>
          </a:p>
          <a:p>
            <a:r>
              <a:rPr lang="en-US" sz="900" dirty="0" err="1">
                <a:latin typeface="Arial Narrow" panose="020B0606020202030204" pitchFamily="34" charset="0"/>
              </a:rPr>
              <a:t>polit</a:t>
            </a:r>
            <a:endParaRPr lang="en-US" sz="900" dirty="0">
              <a:latin typeface="Arial Narrow" panose="020B0606020202030204" pitchFamily="34" charset="0"/>
            </a:endParaRPr>
          </a:p>
          <a:p>
            <a:r>
              <a:rPr lang="en-US" sz="900" dirty="0">
                <a:latin typeface="Arial Narrow" panose="020B0606020202030204" pitchFamily="34" charset="0"/>
              </a:rPr>
              <a:t>new</a:t>
            </a:r>
          </a:p>
          <a:p>
            <a:r>
              <a:rPr lang="en-US" sz="900" dirty="0">
                <a:latin typeface="Arial Narrow" panose="020B0606020202030204" pitchFamily="34" charset="0"/>
              </a:rPr>
              <a:t>social</a:t>
            </a:r>
          </a:p>
        </p:txBody>
      </p:sp>
      <p:sp>
        <p:nvSpPr>
          <p:cNvPr id="44" name="CuadroTexto 43"/>
          <p:cNvSpPr txBox="1"/>
          <p:nvPr/>
        </p:nvSpPr>
        <p:spPr>
          <a:xfrm>
            <a:off x="2310440" y="2027712"/>
            <a:ext cx="646044" cy="1200329"/>
          </a:xfrm>
          <a:prstGeom prst="rect">
            <a:avLst/>
          </a:prstGeom>
          <a:noFill/>
        </p:spPr>
        <p:txBody>
          <a:bodyPr wrap="square" rtlCol="0">
            <a:spAutoFit/>
          </a:bodyPr>
          <a:lstStyle/>
          <a:p>
            <a:r>
              <a:rPr lang="en-US" sz="900" dirty="0">
                <a:latin typeface="Arial Narrow" panose="020B0606020202030204" pitchFamily="34" charset="0"/>
              </a:rPr>
              <a:t>sex</a:t>
            </a:r>
          </a:p>
          <a:p>
            <a:r>
              <a:rPr lang="en-US" sz="900" dirty="0">
                <a:latin typeface="Arial Narrow" panose="020B0606020202030204" pitchFamily="34" charset="0"/>
              </a:rPr>
              <a:t>sexual</a:t>
            </a:r>
          </a:p>
          <a:p>
            <a:r>
              <a:rPr lang="en-US" sz="900" dirty="0">
                <a:latin typeface="Arial Narrow" panose="020B0606020202030204" pitchFamily="34" charset="0"/>
              </a:rPr>
              <a:t>book</a:t>
            </a:r>
          </a:p>
          <a:p>
            <a:r>
              <a:rPr lang="en-US" sz="900" dirty="0" err="1">
                <a:latin typeface="Arial Narrow" panose="020B0606020202030204" pitchFamily="34" charset="0"/>
              </a:rPr>
              <a:t>stori</a:t>
            </a:r>
            <a:endParaRPr lang="en-US" sz="900" dirty="0">
              <a:latin typeface="Arial Narrow" panose="020B0606020202030204" pitchFamily="34" charset="0"/>
            </a:endParaRPr>
          </a:p>
          <a:p>
            <a:r>
              <a:rPr lang="en-US" sz="900" dirty="0">
                <a:latin typeface="Arial Narrow" panose="020B0606020202030204" pitchFamily="34" charset="0"/>
              </a:rPr>
              <a:t>work</a:t>
            </a:r>
          </a:p>
          <a:p>
            <a:r>
              <a:rPr lang="en-US" sz="900" dirty="0">
                <a:latin typeface="Arial Narrow" panose="020B0606020202030204" pitchFamily="34" charset="0"/>
              </a:rPr>
              <a:t>women</a:t>
            </a:r>
          </a:p>
          <a:p>
            <a:r>
              <a:rPr lang="en-US" sz="900" dirty="0" err="1">
                <a:latin typeface="Arial Narrow" panose="020B0606020202030204" pitchFamily="34" charset="0"/>
              </a:rPr>
              <a:t>psycholog</a:t>
            </a:r>
            <a:endParaRPr lang="en-US" sz="900" dirty="0">
              <a:latin typeface="Arial Narrow" panose="020B0606020202030204" pitchFamily="34" charset="0"/>
            </a:endParaRPr>
          </a:p>
          <a:p>
            <a:r>
              <a:rPr lang="en-US" sz="900" dirty="0">
                <a:latin typeface="Arial Narrow" panose="020B0606020202030204" pitchFamily="34" charset="0"/>
              </a:rPr>
              <a:t>men</a:t>
            </a:r>
          </a:p>
        </p:txBody>
      </p:sp>
      <p:sp>
        <p:nvSpPr>
          <p:cNvPr id="45" name="CuadroTexto 44"/>
          <p:cNvSpPr txBox="1"/>
          <p:nvPr/>
        </p:nvSpPr>
        <p:spPr>
          <a:xfrm>
            <a:off x="2876971" y="2027712"/>
            <a:ext cx="698219" cy="1200329"/>
          </a:xfrm>
          <a:prstGeom prst="rect">
            <a:avLst/>
          </a:prstGeom>
          <a:noFill/>
        </p:spPr>
        <p:txBody>
          <a:bodyPr wrap="square" rtlCol="0">
            <a:spAutoFit/>
          </a:bodyPr>
          <a:lstStyle/>
          <a:p>
            <a:r>
              <a:rPr lang="en-US" sz="900" dirty="0">
                <a:latin typeface="Arial Narrow" panose="020B0606020202030204" pitchFamily="34" charset="0"/>
              </a:rPr>
              <a:t>book</a:t>
            </a:r>
          </a:p>
          <a:p>
            <a:r>
              <a:rPr lang="en-US" sz="900" dirty="0" err="1">
                <a:latin typeface="Arial Narrow" panose="020B0606020202030204" pitchFamily="34" charset="0"/>
              </a:rPr>
              <a:t>manag</a:t>
            </a:r>
            <a:endParaRPr lang="en-US" sz="900" dirty="0">
              <a:latin typeface="Arial Narrow" panose="020B0606020202030204" pitchFamily="34" charset="0"/>
            </a:endParaRPr>
          </a:p>
          <a:p>
            <a:r>
              <a:rPr lang="en-US" sz="900" dirty="0">
                <a:latin typeface="Arial Narrow" panose="020B0606020202030204" pitchFamily="34" charset="0"/>
              </a:rPr>
              <a:t>system</a:t>
            </a:r>
          </a:p>
          <a:p>
            <a:r>
              <a:rPr lang="en-US" sz="900" dirty="0">
                <a:latin typeface="Arial Narrow" panose="020B0606020202030204" pitchFamily="34" charset="0"/>
              </a:rPr>
              <a:t>use</a:t>
            </a:r>
          </a:p>
          <a:p>
            <a:r>
              <a:rPr lang="en-US" sz="900" dirty="0">
                <a:latin typeface="Arial Narrow" panose="020B0606020202030204" pitchFamily="34" charset="0"/>
              </a:rPr>
              <a:t>research</a:t>
            </a:r>
          </a:p>
          <a:p>
            <a:r>
              <a:rPr lang="en-US" sz="900" dirty="0">
                <a:latin typeface="Arial Narrow" panose="020B0606020202030204" pitchFamily="34" charset="0"/>
              </a:rPr>
              <a:t>develop</a:t>
            </a:r>
          </a:p>
          <a:p>
            <a:r>
              <a:rPr lang="en-US" sz="900" dirty="0">
                <a:latin typeface="Arial Narrow" panose="020B0606020202030204" pitchFamily="34" charset="0"/>
              </a:rPr>
              <a:t>inform</a:t>
            </a:r>
          </a:p>
          <a:p>
            <a:r>
              <a:rPr lang="en-US" sz="900" dirty="0">
                <a:latin typeface="Arial Narrow" panose="020B0606020202030204" pitchFamily="34" charset="0"/>
              </a:rPr>
              <a:t>new</a:t>
            </a:r>
          </a:p>
        </p:txBody>
      </p:sp>
      <p:sp>
        <p:nvSpPr>
          <p:cNvPr id="46" name="CuadroTexto 45"/>
          <p:cNvSpPr txBox="1"/>
          <p:nvPr/>
        </p:nvSpPr>
        <p:spPr>
          <a:xfrm>
            <a:off x="3490709" y="2027711"/>
            <a:ext cx="646044" cy="1338828"/>
          </a:xfrm>
          <a:prstGeom prst="rect">
            <a:avLst/>
          </a:prstGeom>
          <a:noFill/>
        </p:spPr>
        <p:txBody>
          <a:bodyPr wrap="square" rtlCol="0">
            <a:spAutoFit/>
          </a:bodyPr>
          <a:lstStyle/>
          <a:p>
            <a:r>
              <a:rPr lang="en-US" sz="900" dirty="0">
                <a:latin typeface="Arial Narrow" panose="020B0606020202030204" pitchFamily="34" charset="0"/>
              </a:rPr>
              <a:t>book</a:t>
            </a:r>
          </a:p>
          <a:p>
            <a:r>
              <a:rPr lang="en-US" sz="900" dirty="0">
                <a:latin typeface="Arial Narrow" panose="020B0606020202030204" pitchFamily="34" charset="0"/>
              </a:rPr>
              <a:t>will</a:t>
            </a:r>
          </a:p>
          <a:p>
            <a:r>
              <a:rPr lang="en-US" sz="900" dirty="0" err="1">
                <a:latin typeface="Arial Narrow" panose="020B0606020202030204" pitchFamily="34" charset="0"/>
              </a:rPr>
              <a:t>vampir</a:t>
            </a:r>
            <a:endParaRPr lang="en-US" sz="900" dirty="0">
              <a:latin typeface="Arial Narrow" panose="020B0606020202030204" pitchFamily="34" charset="0"/>
            </a:endParaRPr>
          </a:p>
          <a:p>
            <a:r>
              <a:rPr lang="en-US" sz="900" dirty="0">
                <a:latin typeface="Arial Narrow" panose="020B0606020202030204" pitchFamily="34" charset="0"/>
              </a:rPr>
              <a:t>find</a:t>
            </a:r>
          </a:p>
          <a:p>
            <a:r>
              <a:rPr lang="en-US" sz="900" dirty="0">
                <a:latin typeface="Arial Narrow" panose="020B0606020202030204" pitchFamily="34" charset="0"/>
              </a:rPr>
              <a:t>new</a:t>
            </a:r>
          </a:p>
          <a:p>
            <a:r>
              <a:rPr lang="en-US" sz="900" dirty="0" err="1">
                <a:latin typeface="Arial Narrow" panose="020B0606020202030204" pitchFamily="34" charset="0"/>
              </a:rPr>
              <a:t>seri</a:t>
            </a:r>
            <a:endParaRPr lang="en-US" sz="900" dirty="0">
              <a:latin typeface="Arial Narrow" panose="020B0606020202030204" pitchFamily="34" charset="0"/>
            </a:endParaRPr>
          </a:p>
          <a:p>
            <a:r>
              <a:rPr lang="en-US" sz="900" dirty="0">
                <a:latin typeface="Arial Narrow" panose="020B0606020202030204" pitchFamily="34" charset="0"/>
              </a:rPr>
              <a:t>power</a:t>
            </a:r>
          </a:p>
          <a:p>
            <a:r>
              <a:rPr lang="en-US" sz="900" dirty="0">
                <a:latin typeface="Arial Narrow" panose="020B0606020202030204" pitchFamily="34" charset="0"/>
              </a:rPr>
              <a:t>love</a:t>
            </a:r>
          </a:p>
          <a:p>
            <a:endParaRPr lang="en-US" sz="900" dirty="0">
              <a:latin typeface="Arial Narrow" panose="020B0606020202030204" pitchFamily="34" charset="0"/>
            </a:endParaRPr>
          </a:p>
        </p:txBody>
      </p:sp>
      <p:sp>
        <p:nvSpPr>
          <p:cNvPr id="47" name="CuadroTexto 46"/>
          <p:cNvSpPr txBox="1"/>
          <p:nvPr/>
        </p:nvSpPr>
        <p:spPr>
          <a:xfrm>
            <a:off x="4087057" y="2027712"/>
            <a:ext cx="598835" cy="1200329"/>
          </a:xfrm>
          <a:prstGeom prst="rect">
            <a:avLst/>
          </a:prstGeom>
          <a:noFill/>
        </p:spPr>
        <p:txBody>
          <a:bodyPr wrap="square" rtlCol="0">
            <a:spAutoFit/>
          </a:bodyPr>
          <a:lstStyle/>
          <a:p>
            <a:r>
              <a:rPr lang="en-US" sz="900" dirty="0">
                <a:latin typeface="Arial Narrow" panose="020B0606020202030204" pitchFamily="34" charset="0"/>
              </a:rPr>
              <a:t>horror</a:t>
            </a:r>
          </a:p>
          <a:p>
            <a:r>
              <a:rPr lang="en-US" sz="900" dirty="0" err="1">
                <a:latin typeface="Arial Narrow" panose="020B0606020202030204" pitchFamily="34" charset="0"/>
              </a:rPr>
              <a:t>stori</a:t>
            </a:r>
            <a:endParaRPr lang="en-US" sz="900" dirty="0">
              <a:latin typeface="Arial Narrow" panose="020B0606020202030204" pitchFamily="34" charset="0"/>
            </a:endParaRPr>
          </a:p>
          <a:p>
            <a:r>
              <a:rPr lang="en-US" sz="900" dirty="0">
                <a:latin typeface="Arial Narrow" panose="020B0606020202030204" pitchFamily="34" charset="0"/>
              </a:rPr>
              <a:t>film</a:t>
            </a:r>
          </a:p>
          <a:p>
            <a:r>
              <a:rPr lang="en-US" sz="900" dirty="0">
                <a:latin typeface="Arial Narrow" panose="020B0606020202030204" pitchFamily="34" charset="0"/>
              </a:rPr>
              <a:t>fiction</a:t>
            </a:r>
          </a:p>
          <a:p>
            <a:r>
              <a:rPr lang="en-US" sz="900" dirty="0">
                <a:latin typeface="Arial Narrow" panose="020B0606020202030204" pitchFamily="34" charset="0"/>
              </a:rPr>
              <a:t>ghost</a:t>
            </a:r>
          </a:p>
          <a:p>
            <a:r>
              <a:rPr lang="en-US" sz="900" dirty="0">
                <a:latin typeface="Arial Narrow" panose="020B0606020202030204" pitchFamily="34" charset="0"/>
              </a:rPr>
              <a:t>fan</a:t>
            </a:r>
          </a:p>
          <a:p>
            <a:r>
              <a:rPr lang="en-US" sz="900" dirty="0">
                <a:latin typeface="Arial Narrow" panose="020B0606020202030204" pitchFamily="34" charset="0"/>
              </a:rPr>
              <a:t>the</a:t>
            </a:r>
          </a:p>
          <a:p>
            <a:r>
              <a:rPr lang="en-US" sz="900" dirty="0">
                <a:latin typeface="Arial Narrow" panose="020B0606020202030204" pitchFamily="34" charset="0"/>
              </a:rPr>
              <a:t>tale</a:t>
            </a:r>
          </a:p>
        </p:txBody>
      </p:sp>
      <p:sp>
        <p:nvSpPr>
          <p:cNvPr id="48" name="CuadroTexto 47"/>
          <p:cNvSpPr txBox="1"/>
          <p:nvPr/>
        </p:nvSpPr>
        <p:spPr>
          <a:xfrm>
            <a:off x="4683406" y="2027712"/>
            <a:ext cx="854765" cy="1200329"/>
          </a:xfrm>
          <a:prstGeom prst="rect">
            <a:avLst/>
          </a:prstGeom>
          <a:noFill/>
        </p:spPr>
        <p:txBody>
          <a:bodyPr wrap="square" rtlCol="0">
            <a:spAutoFit/>
          </a:bodyPr>
          <a:lstStyle/>
          <a:p>
            <a:r>
              <a:rPr lang="en-US" sz="900" dirty="0" err="1">
                <a:latin typeface="Arial Narrow" panose="020B0606020202030204" pitchFamily="34" charset="0"/>
              </a:rPr>
              <a:t>dorian</a:t>
            </a:r>
            <a:endParaRPr lang="en-US" sz="900" dirty="0">
              <a:latin typeface="Arial Narrow" panose="020B0606020202030204" pitchFamily="34" charset="0"/>
            </a:endParaRPr>
          </a:p>
          <a:p>
            <a:r>
              <a:rPr lang="en-US" sz="900" dirty="0">
                <a:latin typeface="Arial Narrow" panose="020B0606020202030204" pitchFamily="34" charset="0"/>
              </a:rPr>
              <a:t>wild</a:t>
            </a:r>
          </a:p>
          <a:p>
            <a:r>
              <a:rPr lang="en-US" sz="900" dirty="0">
                <a:latin typeface="Arial Narrow" panose="020B0606020202030204" pitchFamily="34" charset="0"/>
              </a:rPr>
              <a:t>gray</a:t>
            </a:r>
          </a:p>
          <a:p>
            <a:r>
              <a:rPr lang="en-US" sz="900" dirty="0" err="1">
                <a:latin typeface="Arial Narrow" panose="020B0606020202030204" pitchFamily="34" charset="0"/>
              </a:rPr>
              <a:t>pictur</a:t>
            </a:r>
            <a:endParaRPr lang="en-US" sz="900" dirty="0">
              <a:latin typeface="Arial Narrow" panose="020B0606020202030204" pitchFamily="34" charset="0"/>
            </a:endParaRPr>
          </a:p>
          <a:p>
            <a:r>
              <a:rPr lang="en-US" sz="900" dirty="0" err="1">
                <a:latin typeface="Arial Narrow" panose="020B0606020202030204" pitchFamily="34" charset="0"/>
              </a:rPr>
              <a:t>stori</a:t>
            </a:r>
            <a:endParaRPr lang="en-US" sz="900" dirty="0">
              <a:latin typeface="Arial Narrow" panose="020B0606020202030204" pitchFamily="34" charset="0"/>
            </a:endParaRPr>
          </a:p>
          <a:p>
            <a:r>
              <a:rPr lang="en-US" sz="900" dirty="0">
                <a:latin typeface="Arial Narrow" panose="020B0606020202030204" pitchFamily="34" charset="0"/>
              </a:rPr>
              <a:t>portrait</a:t>
            </a:r>
          </a:p>
          <a:p>
            <a:r>
              <a:rPr lang="en-US" sz="900" dirty="0" err="1">
                <a:latin typeface="Arial Narrow" panose="020B0606020202030204" pitchFamily="34" charset="0"/>
              </a:rPr>
              <a:t>beauti</a:t>
            </a:r>
            <a:endParaRPr lang="en-US" sz="900" dirty="0">
              <a:latin typeface="Arial Narrow" panose="020B0606020202030204" pitchFamily="34" charset="0"/>
            </a:endParaRPr>
          </a:p>
          <a:p>
            <a:r>
              <a:rPr lang="en-US" sz="900" dirty="0">
                <a:latin typeface="Arial Narrow" panose="020B0606020202030204" pitchFamily="34" charset="0"/>
              </a:rPr>
              <a:t>edit</a:t>
            </a:r>
          </a:p>
        </p:txBody>
      </p:sp>
      <p:sp>
        <p:nvSpPr>
          <p:cNvPr id="49" name="CuadroTexto 48"/>
          <p:cNvSpPr txBox="1"/>
          <p:nvPr/>
        </p:nvSpPr>
        <p:spPr>
          <a:xfrm>
            <a:off x="5329450" y="2027712"/>
            <a:ext cx="854765" cy="1200329"/>
          </a:xfrm>
          <a:prstGeom prst="rect">
            <a:avLst/>
          </a:prstGeom>
          <a:noFill/>
        </p:spPr>
        <p:txBody>
          <a:bodyPr wrap="square" rtlCol="0">
            <a:spAutoFit/>
          </a:bodyPr>
          <a:lstStyle/>
          <a:p>
            <a:r>
              <a:rPr lang="en-US" sz="900" dirty="0">
                <a:latin typeface="Arial Narrow" panose="020B0606020202030204" pitchFamily="34" charset="0"/>
              </a:rPr>
              <a:t>book</a:t>
            </a:r>
          </a:p>
          <a:p>
            <a:r>
              <a:rPr lang="en-US" sz="900" dirty="0">
                <a:latin typeface="Arial Narrow" panose="020B0606020202030204" pitchFamily="34" charset="0"/>
              </a:rPr>
              <a:t>game</a:t>
            </a:r>
          </a:p>
          <a:p>
            <a:r>
              <a:rPr lang="en-US" sz="900" dirty="0">
                <a:latin typeface="Arial Narrow" panose="020B0606020202030204" pitchFamily="34" charset="0"/>
              </a:rPr>
              <a:t>think</a:t>
            </a:r>
          </a:p>
          <a:p>
            <a:r>
              <a:rPr lang="en-US" sz="900" dirty="0">
                <a:latin typeface="Arial Narrow" panose="020B0606020202030204" pitchFamily="34" charset="0"/>
              </a:rPr>
              <a:t>will</a:t>
            </a:r>
          </a:p>
          <a:p>
            <a:r>
              <a:rPr lang="en-US" sz="900" dirty="0">
                <a:latin typeface="Arial Narrow" panose="020B0606020202030204" pitchFamily="34" charset="0"/>
              </a:rPr>
              <a:t>kid</a:t>
            </a:r>
          </a:p>
          <a:p>
            <a:r>
              <a:rPr lang="en-US" sz="900" dirty="0">
                <a:latin typeface="Arial Narrow" panose="020B0606020202030204" pitchFamily="34" charset="0"/>
              </a:rPr>
              <a:t>get</a:t>
            </a:r>
          </a:p>
          <a:p>
            <a:r>
              <a:rPr lang="en-US" sz="900" dirty="0">
                <a:latin typeface="Arial Narrow" panose="020B0606020202030204" pitchFamily="34" charset="0"/>
              </a:rPr>
              <a:t>can</a:t>
            </a:r>
          </a:p>
          <a:p>
            <a:r>
              <a:rPr lang="en-US" sz="900" dirty="0">
                <a:latin typeface="Arial Narrow" panose="020B0606020202030204" pitchFamily="34" charset="0"/>
              </a:rPr>
              <a:t>success</a:t>
            </a:r>
          </a:p>
        </p:txBody>
      </p:sp>
      <p:sp>
        <p:nvSpPr>
          <p:cNvPr id="50" name="CuadroTexto 49"/>
          <p:cNvSpPr txBox="1"/>
          <p:nvPr/>
        </p:nvSpPr>
        <p:spPr>
          <a:xfrm>
            <a:off x="5838826" y="2027712"/>
            <a:ext cx="854765" cy="1200329"/>
          </a:xfrm>
          <a:prstGeom prst="rect">
            <a:avLst/>
          </a:prstGeom>
          <a:noFill/>
        </p:spPr>
        <p:txBody>
          <a:bodyPr wrap="square" rtlCol="0">
            <a:spAutoFit/>
          </a:bodyPr>
          <a:lstStyle/>
          <a:p>
            <a:r>
              <a:rPr lang="en-US" sz="900" dirty="0">
                <a:latin typeface="Arial Narrow" panose="020B0606020202030204" pitchFamily="34" charset="0"/>
              </a:rPr>
              <a:t>comic</a:t>
            </a:r>
          </a:p>
          <a:p>
            <a:r>
              <a:rPr lang="en-US" sz="900" dirty="0">
                <a:latin typeface="Arial Narrow" panose="020B0606020202030204" pitchFamily="34" charset="0"/>
              </a:rPr>
              <a:t>book</a:t>
            </a:r>
          </a:p>
          <a:p>
            <a:r>
              <a:rPr lang="en-US" sz="900" dirty="0">
                <a:latin typeface="Arial Narrow" panose="020B0606020202030204" pitchFamily="34" charset="0"/>
              </a:rPr>
              <a:t>novel</a:t>
            </a:r>
          </a:p>
          <a:p>
            <a:r>
              <a:rPr lang="en-US" sz="900" dirty="0">
                <a:latin typeface="Arial Narrow" panose="020B0606020202030204" pitchFamily="34" charset="0"/>
              </a:rPr>
              <a:t>music</a:t>
            </a:r>
          </a:p>
          <a:p>
            <a:r>
              <a:rPr lang="en-US" sz="900" dirty="0">
                <a:latin typeface="Arial Narrow" panose="020B0606020202030204" pitchFamily="34" charset="0"/>
              </a:rPr>
              <a:t>time</a:t>
            </a:r>
          </a:p>
          <a:p>
            <a:r>
              <a:rPr lang="en-US" sz="900" dirty="0">
                <a:latin typeface="Arial Narrow" panose="020B0606020202030204" pitchFamily="34" charset="0"/>
              </a:rPr>
              <a:t>life</a:t>
            </a:r>
          </a:p>
          <a:p>
            <a:r>
              <a:rPr lang="en-US" sz="900" dirty="0">
                <a:latin typeface="Arial Narrow" panose="020B0606020202030204" pitchFamily="34" charset="0"/>
              </a:rPr>
              <a:t>work</a:t>
            </a:r>
          </a:p>
          <a:p>
            <a:r>
              <a:rPr lang="en-US" sz="900" dirty="0" err="1">
                <a:latin typeface="Arial Narrow" panose="020B0606020202030204" pitchFamily="34" charset="0"/>
              </a:rPr>
              <a:t>stori</a:t>
            </a:r>
            <a:endParaRPr lang="en-US" sz="900" dirty="0">
              <a:latin typeface="Arial Narrow" panose="020B0606020202030204" pitchFamily="34" charset="0"/>
            </a:endParaRPr>
          </a:p>
        </p:txBody>
      </p:sp>
      <p:sp>
        <p:nvSpPr>
          <p:cNvPr id="51" name="CuadroTexto 50"/>
          <p:cNvSpPr txBox="1"/>
          <p:nvPr/>
        </p:nvSpPr>
        <p:spPr>
          <a:xfrm>
            <a:off x="6509720" y="2027712"/>
            <a:ext cx="854765" cy="1200329"/>
          </a:xfrm>
          <a:prstGeom prst="rect">
            <a:avLst/>
          </a:prstGeom>
          <a:noFill/>
        </p:spPr>
        <p:txBody>
          <a:bodyPr wrap="square" rtlCol="0">
            <a:spAutoFit/>
          </a:bodyPr>
          <a:lstStyle/>
          <a:p>
            <a:r>
              <a:rPr lang="en-US" sz="900" dirty="0" err="1">
                <a:latin typeface="Arial Narrow" panose="020B0606020202030204" pitchFamily="34" charset="0"/>
              </a:rPr>
              <a:t>anim</a:t>
            </a:r>
            <a:endParaRPr lang="en-US" sz="900" dirty="0">
              <a:latin typeface="Arial Narrow" panose="020B0606020202030204" pitchFamily="34" charset="0"/>
            </a:endParaRPr>
          </a:p>
          <a:p>
            <a:r>
              <a:rPr lang="en-US" sz="900" dirty="0">
                <a:latin typeface="Arial Narrow" panose="020B0606020202030204" pitchFamily="34" charset="0"/>
              </a:rPr>
              <a:t>novel</a:t>
            </a:r>
          </a:p>
          <a:p>
            <a:r>
              <a:rPr lang="en-US" sz="900" dirty="0">
                <a:latin typeface="Arial Narrow" panose="020B0606020202030204" pitchFamily="34" charset="0"/>
              </a:rPr>
              <a:t>thing</a:t>
            </a:r>
          </a:p>
          <a:p>
            <a:r>
              <a:rPr lang="en-US" sz="900" dirty="0">
                <a:latin typeface="Arial Narrow" panose="020B0606020202030204" pitchFamily="34" charset="0"/>
              </a:rPr>
              <a:t>fall</a:t>
            </a:r>
          </a:p>
          <a:p>
            <a:r>
              <a:rPr lang="en-US" sz="900" dirty="0" err="1">
                <a:latin typeface="Arial Narrow" panose="020B0606020202030204" pitchFamily="34" charset="0"/>
              </a:rPr>
              <a:t>african</a:t>
            </a:r>
            <a:endParaRPr lang="en-US" sz="900" dirty="0">
              <a:latin typeface="Arial Narrow" panose="020B0606020202030204" pitchFamily="34" charset="0"/>
            </a:endParaRPr>
          </a:p>
          <a:p>
            <a:r>
              <a:rPr lang="en-US" sz="900" dirty="0">
                <a:latin typeface="Arial Narrow" panose="020B0606020202030204" pitchFamily="34" charset="0"/>
              </a:rPr>
              <a:t>apart</a:t>
            </a:r>
          </a:p>
          <a:p>
            <a:r>
              <a:rPr lang="en-US" sz="900" dirty="0" err="1">
                <a:latin typeface="Arial Narrow" panose="020B0606020202030204" pitchFamily="34" charset="0"/>
              </a:rPr>
              <a:t>stori</a:t>
            </a:r>
            <a:endParaRPr lang="en-US" sz="900" dirty="0">
              <a:latin typeface="Arial Narrow" panose="020B0606020202030204" pitchFamily="34" charset="0"/>
            </a:endParaRPr>
          </a:p>
          <a:p>
            <a:r>
              <a:rPr lang="en-US" sz="900" dirty="0" err="1">
                <a:latin typeface="Arial Narrow" panose="020B0606020202030204" pitchFamily="34" charset="0"/>
              </a:rPr>
              <a:t>africa</a:t>
            </a:r>
            <a:endParaRPr lang="en-US" sz="900" dirty="0">
              <a:latin typeface="Arial Narrow" panose="020B0606020202030204" pitchFamily="34" charset="0"/>
            </a:endParaRPr>
          </a:p>
        </p:txBody>
      </p:sp>
      <p:sp>
        <p:nvSpPr>
          <p:cNvPr id="52" name="CuadroTexto 51"/>
          <p:cNvSpPr txBox="1"/>
          <p:nvPr/>
        </p:nvSpPr>
        <p:spPr>
          <a:xfrm>
            <a:off x="7125946" y="2027712"/>
            <a:ext cx="854765" cy="1200329"/>
          </a:xfrm>
          <a:prstGeom prst="rect">
            <a:avLst/>
          </a:prstGeom>
          <a:noFill/>
        </p:spPr>
        <p:txBody>
          <a:bodyPr wrap="square" rtlCol="0">
            <a:spAutoFit/>
          </a:bodyPr>
          <a:lstStyle/>
          <a:p>
            <a:r>
              <a:rPr lang="en-US" sz="900" dirty="0">
                <a:latin typeface="Arial Narrow" panose="020B0606020202030204" pitchFamily="34" charset="0"/>
              </a:rPr>
              <a:t>shade</a:t>
            </a:r>
          </a:p>
          <a:p>
            <a:r>
              <a:rPr lang="en-US" sz="900" dirty="0" err="1">
                <a:latin typeface="Arial Narrow" panose="020B0606020202030204" pitchFamily="34" charset="0"/>
              </a:rPr>
              <a:t>fifti</a:t>
            </a:r>
            <a:endParaRPr lang="en-US" sz="900" dirty="0">
              <a:latin typeface="Arial Narrow" panose="020B0606020202030204" pitchFamily="34" charset="0"/>
            </a:endParaRPr>
          </a:p>
          <a:p>
            <a:r>
              <a:rPr lang="en-US" sz="900" dirty="0">
                <a:latin typeface="Arial Narrow" panose="020B0606020202030204" pitchFamily="34" charset="0"/>
              </a:rPr>
              <a:t>grey</a:t>
            </a:r>
          </a:p>
          <a:p>
            <a:r>
              <a:rPr lang="en-US" sz="900" dirty="0" err="1">
                <a:latin typeface="Arial Narrow" panose="020B0606020202030204" pitchFamily="34" charset="0"/>
              </a:rPr>
              <a:t>christian</a:t>
            </a:r>
            <a:endParaRPr lang="en-US" sz="900" dirty="0">
              <a:latin typeface="Arial Narrow" panose="020B0606020202030204" pitchFamily="34" charset="0"/>
            </a:endParaRPr>
          </a:p>
          <a:p>
            <a:r>
              <a:rPr lang="en-US" sz="900" dirty="0">
                <a:latin typeface="Arial Narrow" panose="020B0606020202030204" pitchFamily="34" charset="0"/>
              </a:rPr>
              <a:t>book</a:t>
            </a:r>
          </a:p>
          <a:p>
            <a:r>
              <a:rPr lang="en-US" sz="900" dirty="0" err="1">
                <a:latin typeface="Arial Narrow" panose="020B0606020202030204" pitchFamily="34" charset="0"/>
              </a:rPr>
              <a:t>recip</a:t>
            </a:r>
            <a:endParaRPr lang="en-US" sz="900" dirty="0">
              <a:latin typeface="Arial Narrow" panose="020B0606020202030204" pitchFamily="34" charset="0"/>
            </a:endParaRPr>
          </a:p>
          <a:p>
            <a:r>
              <a:rPr lang="en-US" sz="900" dirty="0" err="1">
                <a:latin typeface="Arial Narrow" panose="020B0606020202030204" pitchFamily="34" charset="0"/>
              </a:rPr>
              <a:t>ana</a:t>
            </a:r>
            <a:endParaRPr lang="en-US" sz="900" dirty="0">
              <a:latin typeface="Arial Narrow" panose="020B0606020202030204" pitchFamily="34" charset="0"/>
            </a:endParaRPr>
          </a:p>
          <a:p>
            <a:r>
              <a:rPr lang="en-US" sz="900" dirty="0">
                <a:latin typeface="Arial Narrow" panose="020B0606020202030204" pitchFamily="34" charset="0"/>
              </a:rPr>
              <a:t>world</a:t>
            </a:r>
          </a:p>
        </p:txBody>
      </p:sp>
      <p:sp>
        <p:nvSpPr>
          <p:cNvPr id="53" name="CuadroTexto 52"/>
          <p:cNvSpPr txBox="1"/>
          <p:nvPr/>
        </p:nvSpPr>
        <p:spPr>
          <a:xfrm>
            <a:off x="208312" y="1810349"/>
            <a:ext cx="586406" cy="230832"/>
          </a:xfrm>
          <a:prstGeom prst="rect">
            <a:avLst/>
          </a:prstGeom>
          <a:solidFill>
            <a:schemeClr val="bg1"/>
          </a:solid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0:</a:t>
            </a:r>
          </a:p>
        </p:txBody>
      </p:sp>
      <p:sp>
        <p:nvSpPr>
          <p:cNvPr id="54" name="CuadroTexto 53"/>
          <p:cNvSpPr txBox="1"/>
          <p:nvPr/>
        </p:nvSpPr>
        <p:spPr>
          <a:xfrm>
            <a:off x="1306585" y="1810349"/>
            <a:ext cx="576470"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2:</a:t>
            </a:r>
          </a:p>
        </p:txBody>
      </p:sp>
      <p:sp>
        <p:nvSpPr>
          <p:cNvPr id="55" name="CuadroTexto 54"/>
          <p:cNvSpPr txBox="1"/>
          <p:nvPr/>
        </p:nvSpPr>
        <p:spPr>
          <a:xfrm>
            <a:off x="7697444" y="1810349"/>
            <a:ext cx="715620"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13:</a:t>
            </a:r>
          </a:p>
        </p:txBody>
      </p:sp>
      <p:sp>
        <p:nvSpPr>
          <p:cNvPr id="56" name="CuadroTexto 55"/>
          <p:cNvSpPr txBox="1"/>
          <p:nvPr/>
        </p:nvSpPr>
        <p:spPr>
          <a:xfrm>
            <a:off x="8370819" y="1810349"/>
            <a:ext cx="854765"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14:</a:t>
            </a:r>
          </a:p>
        </p:txBody>
      </p:sp>
      <p:sp>
        <p:nvSpPr>
          <p:cNvPr id="57" name="CuadroTexto 56"/>
          <p:cNvSpPr txBox="1"/>
          <p:nvPr/>
        </p:nvSpPr>
        <p:spPr>
          <a:xfrm>
            <a:off x="710237" y="1810349"/>
            <a:ext cx="541683"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1:</a:t>
            </a:r>
          </a:p>
        </p:txBody>
      </p:sp>
      <p:sp>
        <p:nvSpPr>
          <p:cNvPr id="58" name="CuadroTexto 57"/>
          <p:cNvSpPr txBox="1"/>
          <p:nvPr/>
        </p:nvSpPr>
        <p:spPr>
          <a:xfrm>
            <a:off x="1768755" y="1810349"/>
            <a:ext cx="651013"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3:</a:t>
            </a:r>
          </a:p>
        </p:txBody>
      </p:sp>
      <p:sp>
        <p:nvSpPr>
          <p:cNvPr id="59" name="CuadroTexto 58"/>
          <p:cNvSpPr txBox="1"/>
          <p:nvPr/>
        </p:nvSpPr>
        <p:spPr>
          <a:xfrm>
            <a:off x="2310440" y="1810349"/>
            <a:ext cx="646044"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4:</a:t>
            </a:r>
          </a:p>
        </p:txBody>
      </p:sp>
      <p:sp>
        <p:nvSpPr>
          <p:cNvPr id="60" name="CuadroTexto 59"/>
          <p:cNvSpPr txBox="1"/>
          <p:nvPr/>
        </p:nvSpPr>
        <p:spPr>
          <a:xfrm>
            <a:off x="2876972" y="1810349"/>
            <a:ext cx="561553"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5:</a:t>
            </a:r>
          </a:p>
        </p:txBody>
      </p:sp>
      <p:sp>
        <p:nvSpPr>
          <p:cNvPr id="61" name="CuadroTexto 60"/>
          <p:cNvSpPr txBox="1"/>
          <p:nvPr/>
        </p:nvSpPr>
        <p:spPr>
          <a:xfrm>
            <a:off x="3490709" y="1810349"/>
            <a:ext cx="646044"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6:</a:t>
            </a:r>
          </a:p>
        </p:txBody>
      </p:sp>
      <p:sp>
        <p:nvSpPr>
          <p:cNvPr id="62" name="CuadroTexto 61"/>
          <p:cNvSpPr txBox="1"/>
          <p:nvPr/>
        </p:nvSpPr>
        <p:spPr>
          <a:xfrm>
            <a:off x="4087057" y="1810349"/>
            <a:ext cx="598835"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7:</a:t>
            </a:r>
          </a:p>
        </p:txBody>
      </p:sp>
      <p:sp>
        <p:nvSpPr>
          <p:cNvPr id="63" name="CuadroTexto 62"/>
          <p:cNvSpPr txBox="1"/>
          <p:nvPr/>
        </p:nvSpPr>
        <p:spPr>
          <a:xfrm>
            <a:off x="4683406" y="1810349"/>
            <a:ext cx="854765"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8:</a:t>
            </a:r>
          </a:p>
        </p:txBody>
      </p:sp>
      <p:sp>
        <p:nvSpPr>
          <p:cNvPr id="64" name="CuadroTexto 63"/>
          <p:cNvSpPr txBox="1"/>
          <p:nvPr/>
        </p:nvSpPr>
        <p:spPr>
          <a:xfrm>
            <a:off x="5329450" y="1810349"/>
            <a:ext cx="854765"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9:</a:t>
            </a:r>
          </a:p>
        </p:txBody>
      </p:sp>
      <p:sp>
        <p:nvSpPr>
          <p:cNvPr id="65" name="CuadroTexto 64"/>
          <p:cNvSpPr txBox="1"/>
          <p:nvPr/>
        </p:nvSpPr>
        <p:spPr>
          <a:xfrm>
            <a:off x="5838826" y="1810349"/>
            <a:ext cx="854765"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10:</a:t>
            </a:r>
          </a:p>
        </p:txBody>
      </p:sp>
      <p:sp>
        <p:nvSpPr>
          <p:cNvPr id="66" name="CuadroTexto 65"/>
          <p:cNvSpPr txBox="1"/>
          <p:nvPr/>
        </p:nvSpPr>
        <p:spPr>
          <a:xfrm>
            <a:off x="6509720" y="1810349"/>
            <a:ext cx="854765"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11:</a:t>
            </a:r>
          </a:p>
        </p:txBody>
      </p:sp>
      <p:sp>
        <p:nvSpPr>
          <p:cNvPr id="67" name="CuadroTexto 66"/>
          <p:cNvSpPr txBox="1"/>
          <p:nvPr/>
        </p:nvSpPr>
        <p:spPr>
          <a:xfrm>
            <a:off x="7125946" y="1810349"/>
            <a:ext cx="854765" cy="3693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12:</a:t>
            </a:r>
          </a:p>
          <a:p>
            <a:endParaRPr lang="es-ES" sz="900" dirty="0">
              <a:latin typeface="Arial Narrow" panose="020B0606020202030204" pitchFamily="34" charset="0"/>
            </a:endParaRPr>
          </a:p>
        </p:txBody>
      </p:sp>
      <p:sp>
        <p:nvSpPr>
          <p:cNvPr id="68" name="CuadroTexto 67"/>
          <p:cNvSpPr txBox="1"/>
          <p:nvPr/>
        </p:nvSpPr>
        <p:spPr>
          <a:xfrm>
            <a:off x="208312" y="4466437"/>
            <a:ext cx="531743" cy="1200329"/>
          </a:xfrm>
          <a:prstGeom prst="rect">
            <a:avLst/>
          </a:prstGeom>
          <a:noFill/>
        </p:spPr>
        <p:txBody>
          <a:bodyPr wrap="square" rtlCol="0">
            <a:spAutoFit/>
          </a:bodyPr>
          <a:lstStyle/>
          <a:p>
            <a:r>
              <a:rPr lang="en-US" sz="900" dirty="0">
                <a:latin typeface="Arial Narrow" panose="020B0606020202030204" pitchFamily="34" charset="0"/>
              </a:rPr>
              <a:t>book</a:t>
            </a:r>
          </a:p>
          <a:p>
            <a:r>
              <a:rPr lang="en-US" sz="900" dirty="0">
                <a:latin typeface="Arial Narrow" panose="020B0606020202030204" pitchFamily="34" charset="0"/>
              </a:rPr>
              <a:t>student</a:t>
            </a:r>
          </a:p>
          <a:p>
            <a:r>
              <a:rPr lang="en-US" sz="900" dirty="0">
                <a:latin typeface="Arial Narrow" panose="020B0606020202030204" pitchFamily="34" charset="0"/>
              </a:rPr>
              <a:t>use</a:t>
            </a:r>
          </a:p>
          <a:p>
            <a:r>
              <a:rPr lang="en-US" sz="900" dirty="0" err="1">
                <a:latin typeface="Arial Narrow" panose="020B0606020202030204" pitchFamily="34" charset="0"/>
              </a:rPr>
              <a:t>includ</a:t>
            </a:r>
            <a:endParaRPr lang="en-US" sz="900" dirty="0">
              <a:latin typeface="Arial Narrow" panose="020B0606020202030204" pitchFamily="34" charset="0"/>
            </a:endParaRPr>
          </a:p>
          <a:p>
            <a:r>
              <a:rPr lang="en-US" sz="900" dirty="0" err="1">
                <a:latin typeface="Arial Narrow" panose="020B0606020202030204" pitchFamily="34" charset="0"/>
              </a:rPr>
              <a:t>practic</a:t>
            </a:r>
            <a:endParaRPr lang="en-US" sz="900" dirty="0">
              <a:latin typeface="Arial Narrow" panose="020B0606020202030204" pitchFamily="34" charset="0"/>
            </a:endParaRPr>
          </a:p>
          <a:p>
            <a:r>
              <a:rPr lang="en-US" sz="900" dirty="0" err="1">
                <a:latin typeface="Arial Narrow" panose="020B0606020202030204" pitchFamily="34" charset="0"/>
              </a:rPr>
              <a:t>guid</a:t>
            </a:r>
            <a:endParaRPr lang="en-US" sz="900" dirty="0">
              <a:latin typeface="Arial Narrow" panose="020B0606020202030204" pitchFamily="34" charset="0"/>
            </a:endParaRPr>
          </a:p>
          <a:p>
            <a:r>
              <a:rPr lang="en-US" sz="900" dirty="0">
                <a:latin typeface="Arial Narrow" panose="020B0606020202030204" pitchFamily="34" charset="0"/>
              </a:rPr>
              <a:t>learn</a:t>
            </a:r>
          </a:p>
          <a:p>
            <a:r>
              <a:rPr lang="en-US" sz="900" dirty="0" err="1">
                <a:latin typeface="Arial Narrow" panose="020B0606020202030204" pitchFamily="34" charset="0"/>
              </a:rPr>
              <a:t>provid</a:t>
            </a:r>
            <a:endParaRPr lang="en-US" sz="900" dirty="0">
              <a:latin typeface="Arial Narrow" panose="020B0606020202030204" pitchFamily="34" charset="0"/>
            </a:endParaRPr>
          </a:p>
        </p:txBody>
      </p:sp>
      <p:sp>
        <p:nvSpPr>
          <p:cNvPr id="69" name="CuadroTexto 68"/>
          <p:cNvSpPr txBox="1"/>
          <p:nvPr/>
        </p:nvSpPr>
        <p:spPr>
          <a:xfrm>
            <a:off x="1147561" y="4466436"/>
            <a:ext cx="576470" cy="1338828"/>
          </a:xfrm>
          <a:prstGeom prst="rect">
            <a:avLst/>
          </a:prstGeom>
          <a:noFill/>
        </p:spPr>
        <p:txBody>
          <a:bodyPr wrap="square" rtlCol="0">
            <a:spAutoFit/>
          </a:bodyPr>
          <a:lstStyle/>
          <a:p>
            <a:r>
              <a:rPr lang="en-US" sz="900" dirty="0">
                <a:latin typeface="Arial Narrow" panose="020B0606020202030204" pitchFamily="34" charset="0"/>
              </a:rPr>
              <a:t>will</a:t>
            </a:r>
          </a:p>
          <a:p>
            <a:r>
              <a:rPr lang="en-US" sz="900" dirty="0">
                <a:latin typeface="Arial Narrow" panose="020B0606020202030204" pitchFamily="34" charset="0"/>
              </a:rPr>
              <a:t>book</a:t>
            </a:r>
          </a:p>
          <a:p>
            <a:r>
              <a:rPr lang="en-US" sz="900" dirty="0" err="1">
                <a:latin typeface="Arial Narrow" panose="020B0606020202030204" pitchFamily="34" charset="0"/>
              </a:rPr>
              <a:t>romanc</a:t>
            </a:r>
            <a:endParaRPr lang="en-US" sz="900" dirty="0">
              <a:latin typeface="Arial Narrow" panose="020B0606020202030204" pitchFamily="34" charset="0"/>
            </a:endParaRPr>
          </a:p>
          <a:p>
            <a:r>
              <a:rPr lang="en-US" sz="900" dirty="0" err="1">
                <a:latin typeface="Arial Narrow" panose="020B0606020202030204" pitchFamily="34" charset="0"/>
              </a:rPr>
              <a:t>seri</a:t>
            </a:r>
            <a:endParaRPr lang="en-US" sz="900" dirty="0">
              <a:latin typeface="Arial Narrow" panose="020B0606020202030204" pitchFamily="34" charset="0"/>
            </a:endParaRPr>
          </a:p>
          <a:p>
            <a:r>
              <a:rPr lang="en-US" sz="900" dirty="0">
                <a:latin typeface="Arial Narrow" panose="020B0606020202030204" pitchFamily="34" charset="0"/>
              </a:rPr>
              <a:t>magic</a:t>
            </a:r>
          </a:p>
          <a:p>
            <a:r>
              <a:rPr lang="en-US" sz="900" dirty="0">
                <a:latin typeface="Arial Narrow" panose="020B0606020202030204" pitchFamily="34" charset="0"/>
              </a:rPr>
              <a:t>ring</a:t>
            </a:r>
          </a:p>
          <a:p>
            <a:r>
              <a:rPr lang="en-US" sz="900" dirty="0">
                <a:latin typeface="Arial Narrow" panose="020B0606020202030204" pitchFamily="34" charset="0"/>
              </a:rPr>
              <a:t>king</a:t>
            </a:r>
          </a:p>
          <a:p>
            <a:r>
              <a:rPr lang="en-US" sz="900" dirty="0" err="1">
                <a:latin typeface="Arial Narrow" panose="020B0606020202030204" pitchFamily="34" charset="0"/>
              </a:rPr>
              <a:t>fantasi</a:t>
            </a:r>
            <a:endParaRPr lang="en-US" sz="900" dirty="0">
              <a:latin typeface="Arial Narrow" panose="020B0606020202030204" pitchFamily="34" charset="0"/>
            </a:endParaRPr>
          </a:p>
          <a:p>
            <a:r>
              <a:rPr lang="en-US" sz="900" dirty="0">
                <a:latin typeface="Arial Narrow" panose="020B0606020202030204" pitchFamily="34" charset="0"/>
              </a:rPr>
              <a:t> </a:t>
            </a:r>
            <a:endParaRPr lang="es-ES" sz="900" dirty="0">
              <a:latin typeface="Arial Narrow" panose="020B0606020202030204" pitchFamily="34" charset="0"/>
            </a:endParaRPr>
          </a:p>
        </p:txBody>
      </p:sp>
      <p:sp>
        <p:nvSpPr>
          <p:cNvPr id="70" name="CuadroTexto 69"/>
          <p:cNvSpPr txBox="1"/>
          <p:nvPr/>
        </p:nvSpPr>
        <p:spPr>
          <a:xfrm>
            <a:off x="7697444" y="4466437"/>
            <a:ext cx="715620" cy="1200329"/>
          </a:xfrm>
          <a:prstGeom prst="rect">
            <a:avLst/>
          </a:prstGeom>
          <a:noFill/>
        </p:spPr>
        <p:txBody>
          <a:bodyPr wrap="square" rtlCol="0">
            <a:spAutoFit/>
          </a:bodyPr>
          <a:lstStyle/>
          <a:p>
            <a:r>
              <a:rPr lang="en-US" sz="900" dirty="0">
                <a:latin typeface="Arial Narrow" panose="020B0606020202030204" pitchFamily="34" charset="0"/>
              </a:rPr>
              <a:t>book</a:t>
            </a:r>
          </a:p>
          <a:p>
            <a:r>
              <a:rPr lang="en-US" sz="900" dirty="0" err="1">
                <a:latin typeface="Arial Narrow" panose="020B0606020202030204" pitchFamily="34" charset="0"/>
              </a:rPr>
              <a:t>histori</a:t>
            </a:r>
            <a:endParaRPr lang="en-US" sz="900" dirty="0">
              <a:latin typeface="Arial Narrow" panose="020B0606020202030204" pitchFamily="34" charset="0"/>
            </a:endParaRPr>
          </a:p>
          <a:p>
            <a:r>
              <a:rPr lang="en-US" sz="900" dirty="0" err="1">
                <a:latin typeface="Arial Narrow" panose="020B0606020202030204" pitchFamily="34" charset="0"/>
              </a:rPr>
              <a:t>scienc</a:t>
            </a:r>
            <a:endParaRPr lang="en-US" sz="900" dirty="0">
              <a:latin typeface="Arial Narrow" panose="020B0606020202030204" pitchFamily="34" charset="0"/>
            </a:endParaRPr>
          </a:p>
          <a:p>
            <a:r>
              <a:rPr lang="en-US" sz="900" dirty="0">
                <a:latin typeface="Arial Narrow" panose="020B0606020202030204" pitchFamily="34" charset="0"/>
              </a:rPr>
              <a:t>social</a:t>
            </a:r>
          </a:p>
          <a:p>
            <a:r>
              <a:rPr lang="en-US" sz="900" dirty="0" err="1">
                <a:latin typeface="Arial Narrow" panose="020B0606020202030204" pitchFamily="34" charset="0"/>
              </a:rPr>
              <a:t>polit</a:t>
            </a:r>
            <a:endParaRPr lang="en-US" sz="900" dirty="0">
              <a:latin typeface="Arial Narrow" panose="020B0606020202030204" pitchFamily="34" charset="0"/>
            </a:endParaRPr>
          </a:p>
          <a:p>
            <a:r>
              <a:rPr lang="en-US" sz="900" dirty="0">
                <a:latin typeface="Arial Narrow" panose="020B0606020202030204" pitchFamily="34" charset="0"/>
              </a:rPr>
              <a:t>human</a:t>
            </a:r>
          </a:p>
          <a:p>
            <a:r>
              <a:rPr lang="en-US" sz="900" dirty="0" err="1">
                <a:latin typeface="Arial Narrow" panose="020B0606020202030204" pitchFamily="34" charset="0"/>
              </a:rPr>
              <a:t>studi</a:t>
            </a:r>
            <a:endParaRPr lang="en-US" sz="900" dirty="0">
              <a:latin typeface="Arial Narrow" panose="020B0606020202030204" pitchFamily="34" charset="0"/>
            </a:endParaRPr>
          </a:p>
          <a:p>
            <a:r>
              <a:rPr lang="en-US" sz="900" dirty="0">
                <a:latin typeface="Arial Narrow" panose="020B0606020202030204" pitchFamily="34" charset="0"/>
              </a:rPr>
              <a:t>new</a:t>
            </a:r>
          </a:p>
        </p:txBody>
      </p:sp>
      <p:sp>
        <p:nvSpPr>
          <p:cNvPr id="71" name="CuadroTexto 70"/>
          <p:cNvSpPr txBox="1"/>
          <p:nvPr/>
        </p:nvSpPr>
        <p:spPr>
          <a:xfrm>
            <a:off x="8370819" y="4466437"/>
            <a:ext cx="854765" cy="1200329"/>
          </a:xfrm>
          <a:prstGeom prst="rect">
            <a:avLst/>
          </a:prstGeom>
          <a:noFill/>
        </p:spPr>
        <p:txBody>
          <a:bodyPr wrap="square" rtlCol="0">
            <a:spAutoFit/>
          </a:bodyPr>
          <a:lstStyle/>
          <a:p>
            <a:r>
              <a:rPr lang="en-US" sz="900" dirty="0" err="1">
                <a:latin typeface="Arial Narrow" panose="020B0606020202030204" pitchFamily="34" charset="0"/>
              </a:rPr>
              <a:t>dorian</a:t>
            </a:r>
            <a:endParaRPr lang="en-US" sz="900" dirty="0">
              <a:latin typeface="Arial Narrow" panose="020B0606020202030204" pitchFamily="34" charset="0"/>
            </a:endParaRPr>
          </a:p>
          <a:p>
            <a:r>
              <a:rPr lang="en-US" sz="900" dirty="0" err="1">
                <a:latin typeface="Arial Narrow" panose="020B0606020202030204" pitchFamily="34" charset="0"/>
              </a:rPr>
              <a:t>beauti</a:t>
            </a:r>
            <a:endParaRPr lang="en-US" sz="900" dirty="0">
              <a:latin typeface="Arial Narrow" panose="020B0606020202030204" pitchFamily="34" charset="0"/>
            </a:endParaRPr>
          </a:p>
          <a:p>
            <a:r>
              <a:rPr lang="en-US" sz="900" dirty="0">
                <a:latin typeface="Arial Narrow" panose="020B0606020202030204" pitchFamily="34" charset="0"/>
              </a:rPr>
              <a:t>portrait</a:t>
            </a:r>
          </a:p>
          <a:p>
            <a:r>
              <a:rPr lang="en-US" sz="900" dirty="0" err="1">
                <a:latin typeface="Arial Narrow" panose="020B0606020202030204" pitchFamily="34" charset="0"/>
              </a:rPr>
              <a:t>pictur</a:t>
            </a:r>
            <a:endParaRPr lang="en-US" sz="900" dirty="0">
              <a:latin typeface="Arial Narrow" panose="020B0606020202030204" pitchFamily="34" charset="0"/>
            </a:endParaRPr>
          </a:p>
          <a:p>
            <a:r>
              <a:rPr lang="en-US" sz="900" dirty="0">
                <a:latin typeface="Arial Narrow" panose="020B0606020202030204" pitchFamily="34" charset="0"/>
              </a:rPr>
              <a:t>begin</a:t>
            </a:r>
          </a:p>
          <a:p>
            <a:r>
              <a:rPr lang="en-US" sz="900" dirty="0">
                <a:latin typeface="Arial Narrow" panose="020B0606020202030204" pitchFamily="34" charset="0"/>
              </a:rPr>
              <a:t>depict</a:t>
            </a:r>
          </a:p>
          <a:p>
            <a:r>
              <a:rPr lang="en-US" sz="900" dirty="0">
                <a:latin typeface="Arial Narrow" panose="020B0606020202030204" pitchFamily="34" charset="0"/>
              </a:rPr>
              <a:t>gray</a:t>
            </a:r>
          </a:p>
          <a:p>
            <a:r>
              <a:rPr lang="en-US" sz="900" dirty="0">
                <a:latin typeface="Arial Narrow" panose="020B0606020202030204" pitchFamily="34" charset="0"/>
              </a:rPr>
              <a:t>physic</a:t>
            </a:r>
          </a:p>
        </p:txBody>
      </p:sp>
      <p:sp>
        <p:nvSpPr>
          <p:cNvPr id="72" name="CuadroTexto 71"/>
          <p:cNvSpPr txBox="1"/>
          <p:nvPr/>
        </p:nvSpPr>
        <p:spPr>
          <a:xfrm>
            <a:off x="710237" y="4466437"/>
            <a:ext cx="541683" cy="1200329"/>
          </a:xfrm>
          <a:prstGeom prst="rect">
            <a:avLst/>
          </a:prstGeom>
          <a:noFill/>
        </p:spPr>
        <p:txBody>
          <a:bodyPr wrap="square" rtlCol="0">
            <a:spAutoFit/>
          </a:bodyPr>
          <a:lstStyle/>
          <a:p>
            <a:r>
              <a:rPr lang="en-US" sz="900" dirty="0">
                <a:latin typeface="Arial Narrow" panose="020B0606020202030204" pitchFamily="34" charset="0"/>
              </a:rPr>
              <a:t>book</a:t>
            </a:r>
          </a:p>
          <a:p>
            <a:r>
              <a:rPr lang="en-US" sz="900" dirty="0" err="1">
                <a:latin typeface="Arial Narrow" panose="020B0606020202030204" pitchFamily="34" charset="0"/>
              </a:rPr>
              <a:t>languag</a:t>
            </a:r>
            <a:endParaRPr lang="en-US" sz="900" dirty="0">
              <a:latin typeface="Arial Narrow" panose="020B0606020202030204" pitchFamily="34" charset="0"/>
            </a:endParaRPr>
          </a:p>
          <a:p>
            <a:r>
              <a:rPr lang="en-US" sz="900" dirty="0" err="1">
                <a:latin typeface="Arial Narrow" panose="020B0606020202030204" pitchFamily="34" charset="0"/>
              </a:rPr>
              <a:t>english</a:t>
            </a:r>
            <a:endParaRPr lang="en-US" sz="900" dirty="0">
              <a:latin typeface="Arial Narrow" panose="020B0606020202030204" pitchFamily="34" charset="0"/>
            </a:endParaRPr>
          </a:p>
          <a:p>
            <a:r>
              <a:rPr lang="en-US" sz="900" dirty="0" err="1">
                <a:latin typeface="Arial Narrow" panose="020B0606020202030204" pitchFamily="34" charset="0"/>
              </a:rPr>
              <a:t>tagalog</a:t>
            </a:r>
            <a:endParaRPr lang="en-US" sz="900" dirty="0">
              <a:latin typeface="Arial Narrow" panose="020B0606020202030204" pitchFamily="34" charset="0"/>
            </a:endParaRPr>
          </a:p>
          <a:p>
            <a:r>
              <a:rPr lang="en-US" sz="900" dirty="0" err="1">
                <a:latin typeface="Arial Narrow" panose="020B0606020202030204" pitchFamily="34" charset="0"/>
              </a:rPr>
              <a:t>stori</a:t>
            </a:r>
            <a:endParaRPr lang="en-US" sz="900" dirty="0">
              <a:latin typeface="Arial Narrow" panose="020B0606020202030204" pitchFamily="34" charset="0"/>
            </a:endParaRPr>
          </a:p>
          <a:p>
            <a:r>
              <a:rPr lang="en-US" sz="900" dirty="0">
                <a:latin typeface="Arial Narrow" panose="020B0606020202030204" pitchFamily="34" charset="0"/>
              </a:rPr>
              <a:t>play</a:t>
            </a:r>
          </a:p>
          <a:p>
            <a:r>
              <a:rPr lang="en-US" sz="900" dirty="0">
                <a:latin typeface="Arial Narrow" panose="020B0606020202030204" pitchFamily="34" charset="0"/>
              </a:rPr>
              <a:t>student</a:t>
            </a:r>
          </a:p>
          <a:p>
            <a:r>
              <a:rPr lang="en-US" sz="900" dirty="0">
                <a:latin typeface="Arial Narrow" panose="020B0606020202030204" pitchFamily="34" charset="0"/>
              </a:rPr>
              <a:t>will</a:t>
            </a:r>
          </a:p>
        </p:txBody>
      </p:sp>
      <p:sp>
        <p:nvSpPr>
          <p:cNvPr id="73" name="CuadroTexto 72"/>
          <p:cNvSpPr txBox="1"/>
          <p:nvPr/>
        </p:nvSpPr>
        <p:spPr>
          <a:xfrm>
            <a:off x="1659426" y="4466437"/>
            <a:ext cx="651013" cy="1200329"/>
          </a:xfrm>
          <a:prstGeom prst="rect">
            <a:avLst/>
          </a:prstGeom>
          <a:noFill/>
        </p:spPr>
        <p:txBody>
          <a:bodyPr wrap="square" rtlCol="0">
            <a:spAutoFit/>
          </a:bodyPr>
          <a:lstStyle/>
          <a:p>
            <a:r>
              <a:rPr lang="en-US" sz="900" dirty="0" err="1">
                <a:latin typeface="Arial Narrow" panose="020B0606020202030204" pitchFamily="34" charset="0"/>
              </a:rPr>
              <a:t>histori</a:t>
            </a:r>
            <a:endParaRPr lang="en-US" sz="900" dirty="0">
              <a:latin typeface="Arial Narrow" panose="020B0606020202030204" pitchFamily="34" charset="0"/>
            </a:endParaRPr>
          </a:p>
          <a:p>
            <a:r>
              <a:rPr lang="en-US" sz="900" dirty="0">
                <a:latin typeface="Arial Narrow" panose="020B0606020202030204" pitchFamily="34" charset="0"/>
              </a:rPr>
              <a:t>work</a:t>
            </a:r>
          </a:p>
          <a:p>
            <a:r>
              <a:rPr lang="en-US" sz="900" dirty="0">
                <a:latin typeface="Arial Narrow" panose="020B0606020202030204" pitchFamily="34" charset="0"/>
              </a:rPr>
              <a:t>war</a:t>
            </a:r>
          </a:p>
          <a:p>
            <a:r>
              <a:rPr lang="en-US" sz="900" dirty="0" err="1">
                <a:latin typeface="Arial Narrow" panose="020B0606020202030204" pitchFamily="34" charset="0"/>
              </a:rPr>
              <a:t>cultur</a:t>
            </a:r>
            <a:endParaRPr lang="en-US" sz="900" dirty="0">
              <a:latin typeface="Arial Narrow" panose="020B0606020202030204" pitchFamily="34" charset="0"/>
            </a:endParaRPr>
          </a:p>
          <a:p>
            <a:r>
              <a:rPr lang="en-US" sz="900" dirty="0">
                <a:latin typeface="Arial Narrow" panose="020B0606020202030204" pitchFamily="34" charset="0"/>
              </a:rPr>
              <a:t>new</a:t>
            </a:r>
          </a:p>
          <a:p>
            <a:r>
              <a:rPr lang="en-US" sz="900" dirty="0">
                <a:latin typeface="Arial Narrow" panose="020B0606020202030204" pitchFamily="34" charset="0"/>
              </a:rPr>
              <a:t>book</a:t>
            </a:r>
          </a:p>
          <a:p>
            <a:r>
              <a:rPr lang="en-US" sz="900" dirty="0">
                <a:latin typeface="Arial Narrow" panose="020B0606020202030204" pitchFamily="34" charset="0"/>
              </a:rPr>
              <a:t>art</a:t>
            </a:r>
          </a:p>
          <a:p>
            <a:r>
              <a:rPr lang="en-US" sz="900" dirty="0">
                <a:latin typeface="Arial Narrow" panose="020B0606020202030204" pitchFamily="34" charset="0"/>
              </a:rPr>
              <a:t>poem</a:t>
            </a:r>
          </a:p>
        </p:txBody>
      </p:sp>
      <p:sp>
        <p:nvSpPr>
          <p:cNvPr id="74" name="CuadroTexto 73"/>
          <p:cNvSpPr txBox="1"/>
          <p:nvPr/>
        </p:nvSpPr>
        <p:spPr>
          <a:xfrm>
            <a:off x="2310440" y="4466437"/>
            <a:ext cx="646044" cy="1200329"/>
          </a:xfrm>
          <a:prstGeom prst="rect">
            <a:avLst/>
          </a:prstGeom>
          <a:noFill/>
        </p:spPr>
        <p:txBody>
          <a:bodyPr wrap="square" rtlCol="0">
            <a:spAutoFit/>
          </a:bodyPr>
          <a:lstStyle/>
          <a:p>
            <a:r>
              <a:rPr lang="en-US" sz="900" dirty="0" err="1">
                <a:latin typeface="Arial Narrow" panose="020B0606020202030204" pitchFamily="34" charset="0"/>
              </a:rPr>
              <a:t>stori</a:t>
            </a:r>
            <a:endParaRPr lang="en-US" sz="900" dirty="0">
              <a:latin typeface="Arial Narrow" panose="020B0606020202030204" pitchFamily="34" charset="0"/>
            </a:endParaRPr>
          </a:p>
          <a:p>
            <a:r>
              <a:rPr lang="en-US" sz="900" dirty="0">
                <a:latin typeface="Arial Narrow" panose="020B0606020202030204" pitchFamily="34" charset="0"/>
              </a:rPr>
              <a:t>short</a:t>
            </a:r>
          </a:p>
          <a:p>
            <a:r>
              <a:rPr lang="en-US" sz="900" dirty="0">
                <a:latin typeface="Arial Narrow" panose="020B0606020202030204" pitchFamily="34" charset="0"/>
              </a:rPr>
              <a:t>film</a:t>
            </a:r>
          </a:p>
          <a:p>
            <a:r>
              <a:rPr lang="en-US" sz="900" dirty="0">
                <a:latin typeface="Arial Narrow" panose="020B0606020202030204" pitchFamily="34" charset="0"/>
              </a:rPr>
              <a:t>book</a:t>
            </a:r>
          </a:p>
          <a:p>
            <a:r>
              <a:rPr lang="en-US" sz="900" dirty="0">
                <a:latin typeface="Arial Narrow" panose="020B0606020202030204" pitchFamily="34" charset="0"/>
              </a:rPr>
              <a:t>horror</a:t>
            </a:r>
          </a:p>
          <a:p>
            <a:r>
              <a:rPr lang="en-US" sz="900" dirty="0">
                <a:latin typeface="Arial Narrow" panose="020B0606020202030204" pitchFamily="34" charset="0"/>
              </a:rPr>
              <a:t>sex</a:t>
            </a:r>
          </a:p>
          <a:p>
            <a:r>
              <a:rPr lang="en-US" sz="900" dirty="0">
                <a:latin typeface="Arial Narrow" panose="020B0606020202030204" pitchFamily="34" charset="0"/>
              </a:rPr>
              <a:t>adult</a:t>
            </a:r>
          </a:p>
          <a:p>
            <a:r>
              <a:rPr lang="en-US" sz="900" dirty="0">
                <a:latin typeface="Arial Narrow" panose="020B0606020202030204" pitchFamily="34" charset="0"/>
              </a:rPr>
              <a:t>night</a:t>
            </a:r>
          </a:p>
        </p:txBody>
      </p:sp>
      <p:sp>
        <p:nvSpPr>
          <p:cNvPr id="75" name="CuadroTexto 74"/>
          <p:cNvSpPr txBox="1"/>
          <p:nvPr/>
        </p:nvSpPr>
        <p:spPr>
          <a:xfrm>
            <a:off x="2886911" y="4466437"/>
            <a:ext cx="534225" cy="1200329"/>
          </a:xfrm>
          <a:prstGeom prst="rect">
            <a:avLst/>
          </a:prstGeom>
          <a:noFill/>
        </p:spPr>
        <p:txBody>
          <a:bodyPr wrap="square" rtlCol="0">
            <a:spAutoFit/>
          </a:bodyPr>
          <a:lstStyle/>
          <a:p>
            <a:r>
              <a:rPr lang="en-US" sz="900" dirty="0">
                <a:latin typeface="Arial Narrow" panose="020B0606020202030204" pitchFamily="34" charset="0"/>
              </a:rPr>
              <a:t>love</a:t>
            </a:r>
          </a:p>
          <a:p>
            <a:r>
              <a:rPr lang="en-US" sz="900" dirty="0">
                <a:latin typeface="Arial Narrow" panose="020B0606020202030204" pitchFamily="34" charset="0"/>
              </a:rPr>
              <a:t>life</a:t>
            </a:r>
          </a:p>
          <a:p>
            <a:r>
              <a:rPr lang="en-US" sz="900" dirty="0">
                <a:latin typeface="Arial Narrow" panose="020B0606020202030204" pitchFamily="34" charset="0"/>
              </a:rPr>
              <a:t>book</a:t>
            </a:r>
          </a:p>
          <a:p>
            <a:r>
              <a:rPr lang="en-US" sz="900" dirty="0">
                <a:latin typeface="Arial Narrow" panose="020B0606020202030204" pitchFamily="34" charset="0"/>
              </a:rPr>
              <a:t>will</a:t>
            </a:r>
          </a:p>
          <a:p>
            <a:r>
              <a:rPr lang="en-US" sz="900" dirty="0">
                <a:latin typeface="Arial Narrow" panose="020B0606020202030204" pitchFamily="34" charset="0"/>
              </a:rPr>
              <a:t>can</a:t>
            </a:r>
          </a:p>
          <a:p>
            <a:r>
              <a:rPr lang="en-US" sz="900" dirty="0">
                <a:latin typeface="Arial Narrow" panose="020B0606020202030204" pitchFamily="34" charset="0"/>
              </a:rPr>
              <a:t>live</a:t>
            </a:r>
          </a:p>
          <a:p>
            <a:r>
              <a:rPr lang="en-US" sz="900" dirty="0">
                <a:latin typeface="Arial Narrow" panose="020B0606020202030204" pitchFamily="34" charset="0"/>
              </a:rPr>
              <a:t>time</a:t>
            </a:r>
          </a:p>
          <a:p>
            <a:r>
              <a:rPr lang="en-US" sz="900" dirty="0">
                <a:latin typeface="Arial Narrow" panose="020B0606020202030204" pitchFamily="34" charset="0"/>
              </a:rPr>
              <a:t>make</a:t>
            </a:r>
          </a:p>
        </p:txBody>
      </p:sp>
      <p:sp>
        <p:nvSpPr>
          <p:cNvPr id="76" name="CuadroTexto 75"/>
          <p:cNvSpPr txBox="1"/>
          <p:nvPr/>
        </p:nvSpPr>
        <p:spPr>
          <a:xfrm>
            <a:off x="3421136" y="4466437"/>
            <a:ext cx="750403" cy="1200329"/>
          </a:xfrm>
          <a:prstGeom prst="rect">
            <a:avLst/>
          </a:prstGeom>
          <a:noFill/>
        </p:spPr>
        <p:txBody>
          <a:bodyPr wrap="square" rtlCol="0">
            <a:spAutoFit/>
          </a:bodyPr>
          <a:lstStyle/>
          <a:p>
            <a:r>
              <a:rPr lang="en-US" sz="900" dirty="0" err="1">
                <a:latin typeface="Arial Narrow" panose="020B0606020202030204" pitchFamily="34" charset="0"/>
              </a:rPr>
              <a:t>shakespear</a:t>
            </a:r>
            <a:endParaRPr lang="en-US" sz="900" dirty="0">
              <a:latin typeface="Arial Narrow" panose="020B0606020202030204" pitchFamily="34" charset="0"/>
            </a:endParaRPr>
          </a:p>
          <a:p>
            <a:r>
              <a:rPr lang="en-US" sz="900" dirty="0" err="1">
                <a:latin typeface="Arial Narrow" panose="020B0606020202030204" pitchFamily="34" charset="0"/>
              </a:rPr>
              <a:t>princ</a:t>
            </a:r>
            <a:endParaRPr lang="en-US" sz="900" dirty="0">
              <a:latin typeface="Arial Narrow" panose="020B0606020202030204" pitchFamily="34" charset="0"/>
            </a:endParaRPr>
          </a:p>
          <a:p>
            <a:r>
              <a:rPr lang="en-US" sz="900" dirty="0">
                <a:latin typeface="Arial Narrow" panose="020B0606020202030204" pitchFamily="34" charset="0"/>
              </a:rPr>
              <a:t>warrior</a:t>
            </a:r>
          </a:p>
          <a:p>
            <a:r>
              <a:rPr lang="en-US" sz="900" dirty="0">
                <a:latin typeface="Arial Narrow" panose="020B0606020202030204" pitchFamily="34" charset="0"/>
              </a:rPr>
              <a:t>year</a:t>
            </a:r>
          </a:p>
          <a:p>
            <a:r>
              <a:rPr lang="en-US" sz="900" dirty="0">
                <a:latin typeface="Arial Narrow" panose="020B0606020202030204" pitchFamily="34" charset="0"/>
              </a:rPr>
              <a:t>will</a:t>
            </a:r>
          </a:p>
          <a:p>
            <a:r>
              <a:rPr lang="en-US" sz="900" dirty="0">
                <a:latin typeface="Arial Narrow" panose="020B0606020202030204" pitchFamily="34" charset="0"/>
              </a:rPr>
              <a:t>play</a:t>
            </a:r>
          </a:p>
          <a:p>
            <a:r>
              <a:rPr lang="en-US" sz="900" dirty="0">
                <a:latin typeface="Arial Narrow" panose="020B0606020202030204" pitchFamily="34" charset="0"/>
              </a:rPr>
              <a:t>world</a:t>
            </a:r>
          </a:p>
          <a:p>
            <a:r>
              <a:rPr lang="en-US" sz="900" dirty="0">
                <a:latin typeface="Arial Narrow" panose="020B0606020202030204" pitchFamily="34" charset="0"/>
              </a:rPr>
              <a:t>book</a:t>
            </a:r>
          </a:p>
        </p:txBody>
      </p:sp>
      <p:sp>
        <p:nvSpPr>
          <p:cNvPr id="77" name="CuadroTexto 76"/>
          <p:cNvSpPr txBox="1"/>
          <p:nvPr/>
        </p:nvSpPr>
        <p:spPr>
          <a:xfrm>
            <a:off x="4087057" y="4466437"/>
            <a:ext cx="730526" cy="1200329"/>
          </a:xfrm>
          <a:prstGeom prst="rect">
            <a:avLst/>
          </a:prstGeom>
          <a:noFill/>
        </p:spPr>
        <p:txBody>
          <a:bodyPr wrap="square" rtlCol="0">
            <a:spAutoFit/>
          </a:bodyPr>
          <a:lstStyle/>
          <a:p>
            <a:r>
              <a:rPr lang="en-US" sz="900" dirty="0" err="1">
                <a:latin typeface="Arial Narrow" panose="020B0606020202030204" pitchFamily="34" charset="0"/>
              </a:rPr>
              <a:t>manag</a:t>
            </a:r>
            <a:endParaRPr lang="en-US" sz="900" dirty="0">
              <a:latin typeface="Arial Narrow" panose="020B0606020202030204" pitchFamily="34" charset="0"/>
            </a:endParaRPr>
          </a:p>
          <a:p>
            <a:r>
              <a:rPr lang="en-US" sz="900" dirty="0" err="1">
                <a:latin typeface="Arial Narrow" panose="020B0606020202030204" pitchFamily="34" charset="0"/>
              </a:rPr>
              <a:t>busi</a:t>
            </a:r>
            <a:endParaRPr lang="en-US" sz="900" dirty="0">
              <a:latin typeface="Arial Narrow" panose="020B0606020202030204" pitchFamily="34" charset="0"/>
            </a:endParaRPr>
          </a:p>
          <a:p>
            <a:r>
              <a:rPr lang="en-US" sz="900" dirty="0">
                <a:latin typeface="Arial Narrow" panose="020B0606020202030204" pitchFamily="34" charset="0"/>
              </a:rPr>
              <a:t>account</a:t>
            </a:r>
          </a:p>
          <a:p>
            <a:r>
              <a:rPr lang="en-US" sz="900" dirty="0">
                <a:latin typeface="Arial Narrow" panose="020B0606020202030204" pitchFamily="34" charset="0"/>
              </a:rPr>
              <a:t>market</a:t>
            </a:r>
          </a:p>
          <a:p>
            <a:r>
              <a:rPr lang="en-US" sz="900" dirty="0" err="1">
                <a:latin typeface="Arial Narrow" panose="020B0606020202030204" pitchFamily="34" charset="0"/>
              </a:rPr>
              <a:t>econom</a:t>
            </a:r>
            <a:endParaRPr lang="en-US" sz="900" dirty="0">
              <a:latin typeface="Arial Narrow" panose="020B0606020202030204" pitchFamily="34" charset="0"/>
            </a:endParaRPr>
          </a:p>
          <a:p>
            <a:r>
              <a:rPr lang="en-US" sz="900" dirty="0">
                <a:latin typeface="Arial Narrow" panose="020B0606020202030204" pitchFamily="34" charset="0"/>
              </a:rPr>
              <a:t>develop</a:t>
            </a:r>
          </a:p>
          <a:p>
            <a:r>
              <a:rPr lang="en-US" sz="900" dirty="0" err="1">
                <a:latin typeface="Arial Narrow" panose="020B0606020202030204" pitchFamily="34" charset="0"/>
              </a:rPr>
              <a:t>technolog</a:t>
            </a:r>
            <a:endParaRPr lang="en-US" sz="900" dirty="0">
              <a:latin typeface="Arial Narrow" panose="020B0606020202030204" pitchFamily="34" charset="0"/>
            </a:endParaRPr>
          </a:p>
          <a:p>
            <a:r>
              <a:rPr lang="en-US" sz="900" dirty="0">
                <a:latin typeface="Arial Narrow" panose="020B0606020202030204" pitchFamily="34" charset="0"/>
              </a:rPr>
              <a:t>system</a:t>
            </a:r>
          </a:p>
        </p:txBody>
      </p:sp>
      <p:sp>
        <p:nvSpPr>
          <p:cNvPr id="78" name="CuadroTexto 77"/>
          <p:cNvSpPr txBox="1"/>
          <p:nvPr/>
        </p:nvSpPr>
        <p:spPr>
          <a:xfrm>
            <a:off x="4683406" y="4466437"/>
            <a:ext cx="854765" cy="1200329"/>
          </a:xfrm>
          <a:prstGeom prst="rect">
            <a:avLst/>
          </a:prstGeom>
          <a:noFill/>
        </p:spPr>
        <p:txBody>
          <a:bodyPr wrap="square" rtlCol="0">
            <a:spAutoFit/>
          </a:bodyPr>
          <a:lstStyle/>
          <a:p>
            <a:r>
              <a:rPr lang="en-US" sz="900" dirty="0">
                <a:latin typeface="Arial Narrow" panose="020B0606020202030204" pitchFamily="34" charset="0"/>
              </a:rPr>
              <a:t>law</a:t>
            </a:r>
          </a:p>
          <a:p>
            <a:r>
              <a:rPr lang="en-US" sz="900" dirty="0" err="1">
                <a:latin typeface="Arial Narrow" panose="020B0606020202030204" pitchFamily="34" charset="0"/>
              </a:rPr>
              <a:t>africa</a:t>
            </a:r>
            <a:endParaRPr lang="en-US" sz="900" dirty="0">
              <a:latin typeface="Arial Narrow" panose="020B0606020202030204" pitchFamily="34" charset="0"/>
            </a:endParaRPr>
          </a:p>
          <a:p>
            <a:r>
              <a:rPr lang="en-US" sz="900" dirty="0">
                <a:latin typeface="Arial Narrow" panose="020B0606020202030204" pitchFamily="34" charset="0"/>
              </a:rPr>
              <a:t>life</a:t>
            </a:r>
          </a:p>
          <a:p>
            <a:r>
              <a:rPr lang="en-US" sz="900" dirty="0" err="1">
                <a:latin typeface="Arial Narrow" panose="020B0606020202030204" pitchFamily="34" charset="0"/>
              </a:rPr>
              <a:t>dictionari</a:t>
            </a:r>
            <a:endParaRPr lang="en-US" sz="900" dirty="0">
              <a:latin typeface="Arial Narrow" panose="020B0606020202030204" pitchFamily="34" charset="0"/>
            </a:endParaRPr>
          </a:p>
          <a:p>
            <a:r>
              <a:rPr lang="en-US" sz="900" dirty="0">
                <a:latin typeface="Arial Narrow" panose="020B0606020202030204" pitchFamily="34" charset="0"/>
              </a:rPr>
              <a:t>legal</a:t>
            </a:r>
          </a:p>
          <a:p>
            <a:r>
              <a:rPr lang="en-US" sz="900" dirty="0" err="1">
                <a:latin typeface="Arial Narrow" panose="020B0606020202030204" pitchFamily="34" charset="0"/>
              </a:rPr>
              <a:t>stori</a:t>
            </a:r>
            <a:endParaRPr lang="en-US" sz="900" dirty="0">
              <a:latin typeface="Arial Narrow" panose="020B0606020202030204" pitchFamily="34" charset="0"/>
            </a:endParaRPr>
          </a:p>
          <a:p>
            <a:r>
              <a:rPr lang="en-US" sz="900" dirty="0">
                <a:latin typeface="Arial Narrow" panose="020B0606020202030204" pitchFamily="34" charset="0"/>
              </a:rPr>
              <a:t>tale</a:t>
            </a:r>
          </a:p>
          <a:p>
            <a:r>
              <a:rPr lang="en-US" sz="900" dirty="0">
                <a:latin typeface="Arial Narrow" panose="020B0606020202030204" pitchFamily="34" charset="0"/>
              </a:rPr>
              <a:t>white</a:t>
            </a:r>
          </a:p>
        </p:txBody>
      </p:sp>
      <p:sp>
        <p:nvSpPr>
          <p:cNvPr id="79" name="CuadroTexto 78"/>
          <p:cNvSpPr txBox="1"/>
          <p:nvPr/>
        </p:nvSpPr>
        <p:spPr>
          <a:xfrm>
            <a:off x="5329450" y="4466437"/>
            <a:ext cx="854765" cy="1200329"/>
          </a:xfrm>
          <a:prstGeom prst="rect">
            <a:avLst/>
          </a:prstGeom>
          <a:noFill/>
        </p:spPr>
        <p:txBody>
          <a:bodyPr wrap="square" rtlCol="0">
            <a:spAutoFit/>
          </a:bodyPr>
          <a:lstStyle/>
          <a:p>
            <a:r>
              <a:rPr lang="en-US" sz="900" dirty="0" err="1">
                <a:latin typeface="Arial Narrow" panose="020B0606020202030204" pitchFamily="34" charset="0"/>
              </a:rPr>
              <a:t>dorian</a:t>
            </a:r>
            <a:endParaRPr lang="en-US" sz="900" dirty="0">
              <a:latin typeface="Arial Narrow" panose="020B0606020202030204" pitchFamily="34" charset="0"/>
            </a:endParaRPr>
          </a:p>
          <a:p>
            <a:r>
              <a:rPr lang="en-US" sz="900" dirty="0">
                <a:latin typeface="Arial Narrow" panose="020B0606020202030204" pitchFamily="34" charset="0"/>
              </a:rPr>
              <a:t>gray</a:t>
            </a:r>
          </a:p>
          <a:p>
            <a:r>
              <a:rPr lang="en-US" sz="900" dirty="0">
                <a:latin typeface="Arial Narrow" panose="020B0606020202030204" pitchFamily="34" charset="0"/>
              </a:rPr>
              <a:t>reader</a:t>
            </a:r>
          </a:p>
          <a:p>
            <a:r>
              <a:rPr lang="en-US" sz="900" dirty="0" err="1">
                <a:latin typeface="Arial Narrow" panose="020B0606020202030204" pitchFamily="34" charset="0"/>
              </a:rPr>
              <a:t>pictur</a:t>
            </a:r>
            <a:endParaRPr lang="en-US" sz="900" dirty="0">
              <a:latin typeface="Arial Narrow" panose="020B0606020202030204" pitchFamily="34" charset="0"/>
            </a:endParaRPr>
          </a:p>
          <a:p>
            <a:r>
              <a:rPr lang="en-US" sz="900" dirty="0">
                <a:latin typeface="Arial Narrow" panose="020B0606020202030204" pitchFamily="34" charset="0"/>
              </a:rPr>
              <a:t>wild</a:t>
            </a:r>
          </a:p>
          <a:p>
            <a:r>
              <a:rPr lang="en-US" sz="900" dirty="0">
                <a:latin typeface="Arial Narrow" panose="020B0606020202030204" pitchFamily="34" charset="0"/>
              </a:rPr>
              <a:t>young</a:t>
            </a:r>
          </a:p>
          <a:p>
            <a:r>
              <a:rPr lang="en-US" sz="900" dirty="0">
                <a:latin typeface="Arial Narrow" panose="020B0606020202030204" pitchFamily="34" charset="0"/>
              </a:rPr>
              <a:t>first</a:t>
            </a:r>
          </a:p>
          <a:p>
            <a:r>
              <a:rPr lang="en-US" sz="900" dirty="0">
                <a:latin typeface="Arial Narrow" panose="020B0606020202030204" pitchFamily="34" charset="0"/>
              </a:rPr>
              <a:t>modern</a:t>
            </a:r>
          </a:p>
        </p:txBody>
      </p:sp>
      <p:sp>
        <p:nvSpPr>
          <p:cNvPr id="80" name="CuadroTexto 79"/>
          <p:cNvSpPr txBox="1"/>
          <p:nvPr/>
        </p:nvSpPr>
        <p:spPr>
          <a:xfrm>
            <a:off x="5838826" y="4466437"/>
            <a:ext cx="854765" cy="1200329"/>
          </a:xfrm>
          <a:prstGeom prst="rect">
            <a:avLst/>
          </a:prstGeom>
          <a:noFill/>
        </p:spPr>
        <p:txBody>
          <a:bodyPr wrap="square" rtlCol="0">
            <a:spAutoFit/>
          </a:bodyPr>
          <a:lstStyle/>
          <a:p>
            <a:r>
              <a:rPr lang="en-US" sz="900" dirty="0">
                <a:latin typeface="Arial Narrow" panose="020B0606020202030204" pitchFamily="34" charset="0"/>
              </a:rPr>
              <a:t>book</a:t>
            </a:r>
          </a:p>
          <a:p>
            <a:r>
              <a:rPr lang="en-US" sz="900" dirty="0">
                <a:latin typeface="Arial Narrow" panose="020B0606020202030204" pitchFamily="34" charset="0"/>
              </a:rPr>
              <a:t>women</a:t>
            </a:r>
          </a:p>
          <a:p>
            <a:r>
              <a:rPr lang="en-US" sz="900" dirty="0">
                <a:latin typeface="Arial Narrow" panose="020B0606020202030204" pitchFamily="34" charset="0"/>
              </a:rPr>
              <a:t>sex</a:t>
            </a:r>
          </a:p>
          <a:p>
            <a:r>
              <a:rPr lang="en-US" sz="900" dirty="0">
                <a:latin typeface="Arial Narrow" panose="020B0606020202030204" pitchFamily="34" charset="0"/>
              </a:rPr>
              <a:t>food</a:t>
            </a:r>
          </a:p>
          <a:p>
            <a:r>
              <a:rPr lang="en-US" sz="900" dirty="0" err="1">
                <a:latin typeface="Arial Narrow" panose="020B0606020202030204" pitchFamily="34" charset="0"/>
              </a:rPr>
              <a:t>vampir</a:t>
            </a:r>
            <a:endParaRPr lang="en-US" sz="900" dirty="0">
              <a:latin typeface="Arial Narrow" panose="020B0606020202030204" pitchFamily="34" charset="0"/>
            </a:endParaRPr>
          </a:p>
          <a:p>
            <a:r>
              <a:rPr lang="en-US" sz="900" dirty="0">
                <a:latin typeface="Arial Narrow" panose="020B0606020202030204" pitchFamily="34" charset="0"/>
              </a:rPr>
              <a:t>men</a:t>
            </a:r>
          </a:p>
          <a:p>
            <a:r>
              <a:rPr lang="en-US" sz="900" dirty="0">
                <a:latin typeface="Arial Narrow" panose="020B0606020202030204" pitchFamily="34" charset="0"/>
              </a:rPr>
              <a:t>journal</a:t>
            </a:r>
          </a:p>
          <a:p>
            <a:r>
              <a:rPr lang="en-US" sz="900" dirty="0" err="1">
                <a:latin typeface="Arial Narrow" panose="020B0606020202030204" pitchFamily="34" charset="0"/>
              </a:rPr>
              <a:t>recip</a:t>
            </a:r>
            <a:endParaRPr lang="en-US" sz="900" dirty="0">
              <a:latin typeface="Arial Narrow" panose="020B0606020202030204" pitchFamily="34" charset="0"/>
            </a:endParaRPr>
          </a:p>
        </p:txBody>
      </p:sp>
      <p:sp>
        <p:nvSpPr>
          <p:cNvPr id="81" name="CuadroTexto 80"/>
          <p:cNvSpPr txBox="1"/>
          <p:nvPr/>
        </p:nvSpPr>
        <p:spPr>
          <a:xfrm>
            <a:off x="6509720" y="4466437"/>
            <a:ext cx="854765" cy="1200329"/>
          </a:xfrm>
          <a:prstGeom prst="rect">
            <a:avLst/>
          </a:prstGeom>
          <a:noFill/>
        </p:spPr>
        <p:txBody>
          <a:bodyPr wrap="square" rtlCol="0">
            <a:spAutoFit/>
          </a:bodyPr>
          <a:lstStyle/>
          <a:p>
            <a:r>
              <a:rPr lang="en-US" sz="900" dirty="0">
                <a:latin typeface="Arial Narrow" panose="020B0606020202030204" pitchFamily="34" charset="0"/>
              </a:rPr>
              <a:t>sex</a:t>
            </a:r>
          </a:p>
          <a:p>
            <a:r>
              <a:rPr lang="en-US" sz="900" dirty="0" err="1">
                <a:latin typeface="Arial Narrow" panose="020B0606020202030204" pitchFamily="34" charset="0"/>
              </a:rPr>
              <a:t>harri</a:t>
            </a:r>
            <a:endParaRPr lang="en-US" sz="900" dirty="0">
              <a:latin typeface="Arial Narrow" panose="020B0606020202030204" pitchFamily="34" charset="0"/>
            </a:endParaRPr>
          </a:p>
          <a:p>
            <a:r>
              <a:rPr lang="en-US" sz="900" dirty="0" err="1">
                <a:latin typeface="Arial Narrow" panose="020B0606020202030204" pitchFamily="34" charset="0"/>
              </a:rPr>
              <a:t>english</a:t>
            </a:r>
            <a:endParaRPr lang="en-US" sz="900" dirty="0">
              <a:latin typeface="Arial Narrow" panose="020B0606020202030204" pitchFamily="34" charset="0"/>
            </a:endParaRPr>
          </a:p>
          <a:p>
            <a:r>
              <a:rPr lang="en-US" sz="900" dirty="0">
                <a:latin typeface="Arial Narrow" panose="020B0606020202030204" pitchFamily="34" charset="0"/>
              </a:rPr>
              <a:t>sexual</a:t>
            </a:r>
          </a:p>
          <a:p>
            <a:r>
              <a:rPr lang="en-US" sz="900" dirty="0" err="1">
                <a:latin typeface="Arial Narrow" panose="020B0606020202030204" pitchFamily="34" charset="0"/>
              </a:rPr>
              <a:t>dictionari</a:t>
            </a:r>
            <a:endParaRPr lang="en-US" sz="900" dirty="0">
              <a:latin typeface="Arial Narrow" panose="020B0606020202030204" pitchFamily="34" charset="0"/>
            </a:endParaRPr>
          </a:p>
          <a:p>
            <a:r>
              <a:rPr lang="en-US" sz="900" dirty="0">
                <a:latin typeface="Arial Narrow" panose="020B0606020202030204" pitchFamily="34" charset="0"/>
              </a:rPr>
              <a:t>potter</a:t>
            </a:r>
          </a:p>
          <a:p>
            <a:r>
              <a:rPr lang="en-US" sz="900" dirty="0">
                <a:latin typeface="Arial Narrow" panose="020B0606020202030204" pitchFamily="34" charset="0"/>
              </a:rPr>
              <a:t>word</a:t>
            </a:r>
          </a:p>
          <a:p>
            <a:r>
              <a:rPr lang="en-US" sz="900" dirty="0">
                <a:latin typeface="Arial Narrow" panose="020B0606020202030204" pitchFamily="34" charset="0"/>
              </a:rPr>
              <a:t>book</a:t>
            </a:r>
          </a:p>
        </p:txBody>
      </p:sp>
      <p:sp>
        <p:nvSpPr>
          <p:cNvPr id="82" name="CuadroTexto 81"/>
          <p:cNvSpPr txBox="1"/>
          <p:nvPr/>
        </p:nvSpPr>
        <p:spPr>
          <a:xfrm>
            <a:off x="7125946" y="4466437"/>
            <a:ext cx="854765" cy="1200329"/>
          </a:xfrm>
          <a:prstGeom prst="rect">
            <a:avLst/>
          </a:prstGeom>
          <a:noFill/>
        </p:spPr>
        <p:txBody>
          <a:bodyPr wrap="square" rtlCol="0">
            <a:spAutoFit/>
          </a:bodyPr>
          <a:lstStyle/>
          <a:p>
            <a:r>
              <a:rPr lang="en-US" sz="900" dirty="0">
                <a:latin typeface="Arial Narrow" panose="020B0606020202030204" pitchFamily="34" charset="0"/>
              </a:rPr>
              <a:t>shade</a:t>
            </a:r>
          </a:p>
          <a:p>
            <a:r>
              <a:rPr lang="en-US" sz="900" dirty="0" err="1">
                <a:latin typeface="Arial Narrow" panose="020B0606020202030204" pitchFamily="34" charset="0"/>
              </a:rPr>
              <a:t>fifti</a:t>
            </a:r>
            <a:endParaRPr lang="en-US" sz="900" dirty="0">
              <a:latin typeface="Arial Narrow" panose="020B0606020202030204" pitchFamily="34" charset="0"/>
            </a:endParaRPr>
          </a:p>
          <a:p>
            <a:r>
              <a:rPr lang="en-US" sz="900" dirty="0">
                <a:latin typeface="Arial Narrow" panose="020B0606020202030204" pitchFamily="34" charset="0"/>
              </a:rPr>
              <a:t>grey</a:t>
            </a:r>
          </a:p>
          <a:p>
            <a:r>
              <a:rPr lang="en-US" sz="900" dirty="0" err="1">
                <a:latin typeface="Arial Narrow" panose="020B0606020202030204" pitchFamily="34" charset="0"/>
              </a:rPr>
              <a:t>christian</a:t>
            </a:r>
            <a:endParaRPr lang="en-US" sz="900" dirty="0">
              <a:latin typeface="Arial Narrow" panose="020B0606020202030204" pitchFamily="34" charset="0"/>
            </a:endParaRPr>
          </a:p>
          <a:p>
            <a:r>
              <a:rPr lang="en-US" sz="900" dirty="0">
                <a:latin typeface="Arial Narrow" panose="020B0606020202030204" pitchFamily="34" charset="0"/>
              </a:rPr>
              <a:t>love</a:t>
            </a:r>
          </a:p>
          <a:p>
            <a:r>
              <a:rPr lang="en-US" sz="900" dirty="0" err="1">
                <a:latin typeface="Arial Narrow" panose="020B0606020202030204" pitchFamily="34" charset="0"/>
              </a:rPr>
              <a:t>ana</a:t>
            </a:r>
            <a:endParaRPr lang="en-US" sz="900" dirty="0">
              <a:latin typeface="Arial Narrow" panose="020B0606020202030204" pitchFamily="34" charset="0"/>
            </a:endParaRPr>
          </a:p>
          <a:p>
            <a:r>
              <a:rPr lang="en-US" sz="900" dirty="0">
                <a:latin typeface="Arial Narrow" panose="020B0606020202030204" pitchFamily="34" charset="0"/>
              </a:rPr>
              <a:t>dark</a:t>
            </a:r>
          </a:p>
          <a:p>
            <a:r>
              <a:rPr lang="en-US" sz="900" dirty="0">
                <a:latin typeface="Arial Narrow" panose="020B0606020202030204" pitchFamily="34" charset="0"/>
              </a:rPr>
              <a:t>passion</a:t>
            </a:r>
          </a:p>
        </p:txBody>
      </p:sp>
      <p:sp>
        <p:nvSpPr>
          <p:cNvPr id="83" name="CuadroTexto 82"/>
          <p:cNvSpPr txBox="1"/>
          <p:nvPr/>
        </p:nvSpPr>
        <p:spPr>
          <a:xfrm>
            <a:off x="208312" y="4249074"/>
            <a:ext cx="549141"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0:</a:t>
            </a:r>
          </a:p>
        </p:txBody>
      </p:sp>
      <p:sp>
        <p:nvSpPr>
          <p:cNvPr id="84" name="CuadroTexto 83"/>
          <p:cNvSpPr txBox="1"/>
          <p:nvPr/>
        </p:nvSpPr>
        <p:spPr>
          <a:xfrm>
            <a:off x="1147561" y="4249074"/>
            <a:ext cx="576470"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2:</a:t>
            </a:r>
          </a:p>
        </p:txBody>
      </p:sp>
      <p:sp>
        <p:nvSpPr>
          <p:cNvPr id="85" name="CuadroTexto 84"/>
          <p:cNvSpPr txBox="1"/>
          <p:nvPr/>
        </p:nvSpPr>
        <p:spPr>
          <a:xfrm>
            <a:off x="7697444" y="4249074"/>
            <a:ext cx="715620"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13:</a:t>
            </a:r>
          </a:p>
        </p:txBody>
      </p:sp>
      <p:sp>
        <p:nvSpPr>
          <p:cNvPr id="86" name="CuadroTexto 85"/>
          <p:cNvSpPr txBox="1"/>
          <p:nvPr/>
        </p:nvSpPr>
        <p:spPr>
          <a:xfrm>
            <a:off x="8370819" y="4249074"/>
            <a:ext cx="854765"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14:</a:t>
            </a:r>
          </a:p>
        </p:txBody>
      </p:sp>
      <p:sp>
        <p:nvSpPr>
          <p:cNvPr id="87" name="CuadroTexto 86"/>
          <p:cNvSpPr txBox="1"/>
          <p:nvPr/>
        </p:nvSpPr>
        <p:spPr>
          <a:xfrm>
            <a:off x="710237" y="4249074"/>
            <a:ext cx="541683"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1:</a:t>
            </a:r>
          </a:p>
        </p:txBody>
      </p:sp>
      <p:sp>
        <p:nvSpPr>
          <p:cNvPr id="88" name="CuadroTexto 87"/>
          <p:cNvSpPr txBox="1"/>
          <p:nvPr/>
        </p:nvSpPr>
        <p:spPr>
          <a:xfrm>
            <a:off x="1659426" y="4249074"/>
            <a:ext cx="651013"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3:</a:t>
            </a:r>
          </a:p>
        </p:txBody>
      </p:sp>
      <p:sp>
        <p:nvSpPr>
          <p:cNvPr id="89" name="CuadroTexto 88"/>
          <p:cNvSpPr txBox="1"/>
          <p:nvPr/>
        </p:nvSpPr>
        <p:spPr>
          <a:xfrm>
            <a:off x="2310440" y="4249074"/>
            <a:ext cx="646044"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4:</a:t>
            </a:r>
          </a:p>
        </p:txBody>
      </p:sp>
      <p:sp>
        <p:nvSpPr>
          <p:cNvPr id="90" name="CuadroTexto 89"/>
          <p:cNvSpPr txBox="1"/>
          <p:nvPr/>
        </p:nvSpPr>
        <p:spPr>
          <a:xfrm>
            <a:off x="2886911" y="4249074"/>
            <a:ext cx="581440"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5:</a:t>
            </a:r>
          </a:p>
        </p:txBody>
      </p:sp>
      <p:sp>
        <p:nvSpPr>
          <p:cNvPr id="91" name="CuadroTexto 90"/>
          <p:cNvSpPr txBox="1"/>
          <p:nvPr/>
        </p:nvSpPr>
        <p:spPr>
          <a:xfrm>
            <a:off x="3421136" y="4249074"/>
            <a:ext cx="646044"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6:</a:t>
            </a:r>
          </a:p>
        </p:txBody>
      </p:sp>
      <p:sp>
        <p:nvSpPr>
          <p:cNvPr id="92" name="CuadroTexto 91"/>
          <p:cNvSpPr txBox="1"/>
          <p:nvPr/>
        </p:nvSpPr>
        <p:spPr>
          <a:xfrm>
            <a:off x="4087057" y="4249074"/>
            <a:ext cx="598835"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7:</a:t>
            </a:r>
          </a:p>
        </p:txBody>
      </p:sp>
      <p:sp>
        <p:nvSpPr>
          <p:cNvPr id="93" name="CuadroTexto 92"/>
          <p:cNvSpPr txBox="1"/>
          <p:nvPr/>
        </p:nvSpPr>
        <p:spPr>
          <a:xfrm>
            <a:off x="4683406" y="4249074"/>
            <a:ext cx="854765"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8:</a:t>
            </a:r>
          </a:p>
        </p:txBody>
      </p:sp>
      <p:sp>
        <p:nvSpPr>
          <p:cNvPr id="94" name="CuadroTexto 93"/>
          <p:cNvSpPr txBox="1"/>
          <p:nvPr/>
        </p:nvSpPr>
        <p:spPr>
          <a:xfrm>
            <a:off x="5329450" y="4249074"/>
            <a:ext cx="854765"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9:</a:t>
            </a:r>
          </a:p>
        </p:txBody>
      </p:sp>
      <p:sp>
        <p:nvSpPr>
          <p:cNvPr id="95" name="CuadroTexto 94"/>
          <p:cNvSpPr txBox="1"/>
          <p:nvPr/>
        </p:nvSpPr>
        <p:spPr>
          <a:xfrm>
            <a:off x="5838826" y="4249074"/>
            <a:ext cx="854765"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10:</a:t>
            </a:r>
          </a:p>
        </p:txBody>
      </p:sp>
      <p:sp>
        <p:nvSpPr>
          <p:cNvPr id="96" name="CuadroTexto 95"/>
          <p:cNvSpPr txBox="1"/>
          <p:nvPr/>
        </p:nvSpPr>
        <p:spPr>
          <a:xfrm>
            <a:off x="6509720" y="4249074"/>
            <a:ext cx="854765" cy="2308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11:</a:t>
            </a:r>
          </a:p>
        </p:txBody>
      </p:sp>
      <p:sp>
        <p:nvSpPr>
          <p:cNvPr id="97" name="CuadroTexto 96"/>
          <p:cNvSpPr txBox="1"/>
          <p:nvPr/>
        </p:nvSpPr>
        <p:spPr>
          <a:xfrm>
            <a:off x="7125946" y="4249074"/>
            <a:ext cx="854765" cy="369332"/>
          </a:xfrm>
          <a:prstGeom prst="rect">
            <a:avLst/>
          </a:prstGeom>
          <a:noFill/>
        </p:spPr>
        <p:txBody>
          <a:bodyPr wrap="square" rtlCol="0">
            <a:spAutoFit/>
          </a:bodyPr>
          <a:lstStyle/>
          <a:p>
            <a:r>
              <a:rPr lang="es-ES" sz="900" b="1" dirty="0" err="1">
                <a:latin typeface="Arial Narrow" panose="020B0606020202030204" pitchFamily="34" charset="0"/>
              </a:rPr>
              <a:t>Topic</a:t>
            </a:r>
            <a:r>
              <a:rPr lang="es-ES" sz="900" b="1" dirty="0">
                <a:latin typeface="Arial Narrow" panose="020B0606020202030204" pitchFamily="34" charset="0"/>
              </a:rPr>
              <a:t> 12:</a:t>
            </a:r>
          </a:p>
          <a:p>
            <a:endParaRPr lang="es-ES" sz="900" dirty="0">
              <a:latin typeface="Arial Narrow" panose="020B0606020202030204" pitchFamily="34" charset="0"/>
            </a:endParaRPr>
          </a:p>
        </p:txBody>
      </p:sp>
      <p:sp>
        <p:nvSpPr>
          <p:cNvPr id="100" name="Rectángulo 99"/>
          <p:cNvSpPr/>
          <p:nvPr/>
        </p:nvSpPr>
        <p:spPr>
          <a:xfrm>
            <a:off x="281587" y="379478"/>
            <a:ext cx="8258671" cy="523220"/>
          </a:xfrm>
          <a:prstGeom prst="rect">
            <a:avLst/>
          </a:prstGeom>
        </p:spPr>
        <p:txBody>
          <a:bodyPr wrap="none">
            <a:spAutoFit/>
          </a:bodyPr>
          <a:lstStyle/>
          <a:p>
            <a:r>
              <a:rPr lang="es-ES" sz="2800" b="1" dirty="0" smtClean="0">
                <a:solidFill>
                  <a:schemeClr val="tx2"/>
                </a:solidFill>
                <a:latin typeface="Arial Narrow" panose="020B0606020202030204" pitchFamily="34" charset="0"/>
              </a:rPr>
              <a:t>LDA </a:t>
            </a:r>
            <a:r>
              <a:rPr lang="es-ES" sz="2800" b="1" dirty="0" err="1" smtClean="0">
                <a:solidFill>
                  <a:schemeClr val="tx2"/>
                </a:solidFill>
                <a:latin typeface="Arial Narrow" panose="020B0606020202030204" pitchFamily="34" charset="0"/>
              </a:rPr>
              <a:t>Topic</a:t>
            </a:r>
            <a:r>
              <a:rPr lang="es-ES" sz="2800" b="1" dirty="0" smtClean="0">
                <a:solidFill>
                  <a:schemeClr val="tx2"/>
                </a:solidFill>
                <a:latin typeface="Arial Narrow" panose="020B0606020202030204" pitchFamily="34" charset="0"/>
              </a:rPr>
              <a:t> </a:t>
            </a:r>
            <a:r>
              <a:rPr lang="es-ES" sz="2800" b="1" dirty="0" err="1" smtClean="0">
                <a:solidFill>
                  <a:schemeClr val="tx2"/>
                </a:solidFill>
                <a:latin typeface="Arial Narrow" panose="020B0606020202030204" pitchFamily="34" charset="0"/>
              </a:rPr>
              <a:t>classification</a:t>
            </a:r>
            <a:r>
              <a:rPr lang="es-ES" sz="2800" b="1" dirty="0" smtClean="0">
                <a:solidFill>
                  <a:schemeClr val="tx2"/>
                </a:solidFill>
                <a:latin typeface="Arial Narrow" panose="020B0606020202030204" pitchFamily="34" charset="0"/>
              </a:rPr>
              <a:t> : Complete Train vs. </a:t>
            </a:r>
            <a:r>
              <a:rPr lang="es-ES" sz="2800" b="1" dirty="0" err="1" smtClean="0">
                <a:solidFill>
                  <a:schemeClr val="tx2"/>
                </a:solidFill>
                <a:latin typeface="Arial Narrow" panose="020B0606020202030204" pitchFamily="34" charset="0"/>
              </a:rPr>
              <a:t>Best</a:t>
            </a:r>
            <a:r>
              <a:rPr lang="es-ES" sz="2800" b="1" dirty="0" smtClean="0">
                <a:solidFill>
                  <a:schemeClr val="tx2"/>
                </a:solidFill>
                <a:latin typeface="Arial Narrow" panose="020B0606020202030204" pitchFamily="34" charset="0"/>
              </a:rPr>
              <a:t> Match</a:t>
            </a:r>
            <a:endParaRPr lang="es-ES" sz="2800" b="1" dirty="0">
              <a:solidFill>
                <a:schemeClr val="tx2"/>
              </a:solidFill>
              <a:latin typeface="Arial Narrow" panose="020B0606020202030204" pitchFamily="34" charset="0"/>
            </a:endParaRPr>
          </a:p>
        </p:txBody>
      </p:sp>
      <p:sp>
        <p:nvSpPr>
          <p:cNvPr id="99" name="Rectángulo 98"/>
          <p:cNvSpPr/>
          <p:nvPr/>
        </p:nvSpPr>
        <p:spPr>
          <a:xfrm>
            <a:off x="239513" y="1495817"/>
            <a:ext cx="8610998" cy="276999"/>
          </a:xfrm>
          <a:prstGeom prst="rect">
            <a:avLst/>
          </a:prstGeom>
          <a:solidFill>
            <a:schemeClr val="tx2"/>
          </a:solidFill>
        </p:spPr>
        <p:txBody>
          <a:bodyPr wrap="square">
            <a:spAutoFit/>
          </a:bodyPr>
          <a:lstStyle/>
          <a:p>
            <a:pPr algn="ctr"/>
            <a:r>
              <a:rPr lang="es-ES" sz="1200" b="1" dirty="0">
                <a:solidFill>
                  <a:schemeClr val="bg1"/>
                </a:solidFill>
                <a:latin typeface="Arial Narrow" panose="020B0606020202030204" pitchFamily="34" charset="0"/>
              </a:rPr>
              <a:t>LDA Complete </a:t>
            </a:r>
            <a:r>
              <a:rPr lang="es-ES" sz="1200" b="1" dirty="0" smtClean="0">
                <a:solidFill>
                  <a:schemeClr val="bg1"/>
                </a:solidFill>
                <a:latin typeface="Arial Narrow" panose="020B0606020202030204" pitchFamily="34" charset="0"/>
              </a:rPr>
              <a:t>Train </a:t>
            </a:r>
            <a:r>
              <a:rPr lang="es-ES" sz="1200" b="1" dirty="0">
                <a:solidFill>
                  <a:schemeClr val="bg1"/>
                </a:solidFill>
                <a:latin typeface="Arial Narrow" panose="020B0606020202030204" pitchFamily="34" charset="0"/>
              </a:rPr>
              <a:t>(Time </a:t>
            </a:r>
            <a:r>
              <a:rPr lang="es-ES" sz="1200" b="1" smtClean="0">
                <a:solidFill>
                  <a:schemeClr val="bg1"/>
                </a:solidFill>
                <a:latin typeface="Arial Narrow" panose="020B0606020202030204" pitchFamily="34" charset="0"/>
              </a:rPr>
              <a:t>37’,  </a:t>
            </a:r>
            <a:r>
              <a:rPr lang="es-ES" sz="1200" b="1" dirty="0" err="1" smtClean="0">
                <a:solidFill>
                  <a:schemeClr val="bg1"/>
                </a:solidFill>
                <a:latin typeface="Arial Narrow" panose="020B0606020202030204" pitchFamily="34" charset="0"/>
              </a:rPr>
              <a:t>words</a:t>
            </a:r>
            <a:r>
              <a:rPr lang="es-ES" sz="1200" b="1" dirty="0" smtClean="0">
                <a:solidFill>
                  <a:schemeClr val="bg1"/>
                </a:solidFill>
                <a:latin typeface="Arial Narrow" panose="020B0606020202030204" pitchFamily="34" charset="0"/>
              </a:rPr>
              <a:t> </a:t>
            </a:r>
            <a:r>
              <a:rPr lang="es-ES" sz="1200" b="1" dirty="0" err="1" smtClean="0">
                <a:solidFill>
                  <a:schemeClr val="bg1"/>
                </a:solidFill>
                <a:latin typeface="Arial Narrow" panose="020B0606020202030204" pitchFamily="34" charset="0"/>
              </a:rPr>
              <a:t>average</a:t>
            </a:r>
            <a:r>
              <a:rPr lang="es-ES" sz="1200" b="1" dirty="0" smtClean="0">
                <a:solidFill>
                  <a:schemeClr val="bg1"/>
                </a:solidFill>
                <a:latin typeface="Arial Narrow" panose="020B0606020202030204" pitchFamily="34" charset="0"/>
              </a:rPr>
              <a:t> 214)</a:t>
            </a:r>
            <a:endParaRPr lang="es-ES" sz="1200" b="1" dirty="0">
              <a:solidFill>
                <a:schemeClr val="bg1"/>
              </a:solidFill>
              <a:latin typeface="Arial Narrow" panose="020B0606020202030204" pitchFamily="34" charset="0"/>
            </a:endParaRPr>
          </a:p>
        </p:txBody>
      </p:sp>
      <p:sp>
        <p:nvSpPr>
          <p:cNvPr id="101" name="Rectángulo 100"/>
          <p:cNvSpPr/>
          <p:nvPr/>
        </p:nvSpPr>
        <p:spPr>
          <a:xfrm>
            <a:off x="281587" y="4016097"/>
            <a:ext cx="8610998" cy="276999"/>
          </a:xfrm>
          <a:prstGeom prst="rect">
            <a:avLst/>
          </a:prstGeom>
          <a:solidFill>
            <a:schemeClr val="tx2"/>
          </a:solidFill>
        </p:spPr>
        <p:txBody>
          <a:bodyPr wrap="square">
            <a:spAutoFit/>
          </a:bodyPr>
          <a:lstStyle/>
          <a:p>
            <a:pPr algn="ctr"/>
            <a:r>
              <a:rPr lang="es-ES" sz="1200" b="1" dirty="0">
                <a:solidFill>
                  <a:schemeClr val="bg1"/>
                </a:solidFill>
                <a:latin typeface="Arial Narrow" panose="020B0606020202030204" pitchFamily="34" charset="0"/>
              </a:rPr>
              <a:t>LDA </a:t>
            </a:r>
            <a:r>
              <a:rPr lang="es-ES" sz="1200" b="1" dirty="0" err="1" smtClean="0">
                <a:solidFill>
                  <a:schemeClr val="bg1"/>
                </a:solidFill>
                <a:latin typeface="Arial Narrow" panose="020B0606020202030204" pitchFamily="34" charset="0"/>
              </a:rPr>
              <a:t>Best</a:t>
            </a:r>
            <a:r>
              <a:rPr lang="es-ES" sz="1200" b="1" dirty="0" smtClean="0">
                <a:solidFill>
                  <a:schemeClr val="bg1"/>
                </a:solidFill>
                <a:latin typeface="Arial Narrow" panose="020B0606020202030204" pitchFamily="34" charset="0"/>
              </a:rPr>
              <a:t> </a:t>
            </a:r>
            <a:r>
              <a:rPr lang="es-ES" sz="1200" b="1" dirty="0">
                <a:solidFill>
                  <a:schemeClr val="bg1"/>
                </a:solidFill>
                <a:latin typeface="Arial Narrow" panose="020B0606020202030204" pitchFamily="34" charset="0"/>
              </a:rPr>
              <a:t>Match (Time </a:t>
            </a:r>
            <a:r>
              <a:rPr lang="es-ES" sz="1200" b="1" dirty="0" smtClean="0">
                <a:solidFill>
                  <a:schemeClr val="bg1"/>
                </a:solidFill>
                <a:latin typeface="Arial Narrow" panose="020B0606020202030204" pitchFamily="34" charset="0"/>
              </a:rPr>
              <a:t>37’, </a:t>
            </a:r>
            <a:r>
              <a:rPr lang="es-ES" sz="1200" b="1" dirty="0" err="1" smtClean="0">
                <a:solidFill>
                  <a:schemeClr val="bg1"/>
                </a:solidFill>
                <a:latin typeface="Arial Narrow" panose="020B0606020202030204" pitchFamily="34" charset="0"/>
              </a:rPr>
              <a:t>words</a:t>
            </a:r>
            <a:r>
              <a:rPr lang="es-ES" sz="1200" b="1" dirty="0" smtClean="0">
                <a:solidFill>
                  <a:schemeClr val="bg1"/>
                </a:solidFill>
                <a:latin typeface="Arial Narrow" panose="020B0606020202030204" pitchFamily="34" charset="0"/>
              </a:rPr>
              <a:t> </a:t>
            </a:r>
            <a:r>
              <a:rPr lang="es-ES" sz="1200" b="1" dirty="0" err="1" smtClean="0">
                <a:solidFill>
                  <a:schemeClr val="bg1"/>
                </a:solidFill>
                <a:latin typeface="Arial Narrow" panose="020B0606020202030204" pitchFamily="34" charset="0"/>
              </a:rPr>
              <a:t>average</a:t>
            </a:r>
            <a:r>
              <a:rPr lang="es-ES" sz="1200" b="1" dirty="0" smtClean="0">
                <a:solidFill>
                  <a:schemeClr val="bg1"/>
                </a:solidFill>
                <a:latin typeface="Arial Narrow" panose="020B0606020202030204" pitchFamily="34" charset="0"/>
              </a:rPr>
              <a:t> 92)</a:t>
            </a:r>
            <a:endParaRPr lang="es-ES" sz="1200" b="1"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366196139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1386</TotalTime>
  <Words>2605</Words>
  <Application>Microsoft Office PowerPoint</Application>
  <PresentationFormat>On-screen Show (4:3)</PresentationFormat>
  <Paragraphs>959</Paragraphs>
  <Slides>16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Arial Narrow</vt:lpstr>
      <vt:lpstr>Calibri</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CAPE</dc:creator>
  <cp:lastModifiedBy>Aina Pascual Cuadras</cp:lastModifiedBy>
  <cp:revision>219</cp:revision>
  <dcterms:created xsi:type="dcterms:W3CDTF">2013-11-26T14:55:02Z</dcterms:created>
  <dcterms:modified xsi:type="dcterms:W3CDTF">2017-06-28T18:01:15Z</dcterms:modified>
</cp:coreProperties>
</file>