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FEDB7-F440-B728-17B4-A5D7D7CC38A6}" v="87" dt="2023-10-19T06:34:50.347"/>
    <p1510:client id="{2AE53F0A-3CE7-45B7-9FCE-225CC47C3836}" v="112" dt="2023-10-19T05:29:40.097"/>
    <p1510:client id="{D42940C5-335E-A96C-BE30-AC035884E8E9}" v="12" dt="2023-10-19T06:20:16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5ED3A-B7A3-4FD0-8042-42BFBEA0BDE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C85B5-5307-42FE-97CC-52B057B515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>
              <a:latin typeface="Segoe UI"/>
            </a:rPr>
            <a:t>Front-end</a:t>
          </a:r>
          <a:r>
            <a:rPr lang="zh-CN"/>
            <a:t>: </a:t>
          </a:r>
          <a:r>
            <a:rPr lang="en-US" altLang="zh-CN">
              <a:latin typeface="Segoe UI"/>
            </a:rPr>
            <a:t>VUE</a:t>
          </a:r>
          <a:endParaRPr lang="en-US" altLang="zh-CN"/>
        </a:p>
      </dgm:t>
    </dgm:pt>
    <dgm:pt modelId="{C1D6CCEA-24D7-4D50-8051-BDB820624D30}" type="parTrans" cxnId="{E4CA763D-0DDE-4032-8651-2DACF620B133}">
      <dgm:prSet/>
      <dgm:spPr/>
      <dgm:t>
        <a:bodyPr/>
        <a:lstStyle/>
        <a:p>
          <a:endParaRPr lang="en-US"/>
        </a:p>
      </dgm:t>
    </dgm:pt>
    <dgm:pt modelId="{44DE96BD-5420-49F9-AAC7-4FD886B87475}" type="sibTrans" cxnId="{E4CA763D-0DDE-4032-8651-2DACF620B133}">
      <dgm:prSet/>
      <dgm:spPr/>
      <dgm:t>
        <a:bodyPr/>
        <a:lstStyle/>
        <a:p>
          <a:endParaRPr lang="en-US"/>
        </a:p>
      </dgm:t>
    </dgm:pt>
    <dgm:pt modelId="{5A30D23A-2BFE-4603-A73C-B58775EBA9C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Progressive framework that's easy to integrate into projects.</a:t>
          </a:r>
          <a:endParaRPr lang="en-US"/>
        </a:p>
      </dgm:t>
    </dgm:pt>
    <dgm:pt modelId="{B99412CF-645D-4961-9244-E8BC3DFEB223}" type="parTrans" cxnId="{0180E75E-E6D6-4181-91DB-814A2A977AC0}">
      <dgm:prSet/>
      <dgm:spPr/>
      <dgm:t>
        <a:bodyPr/>
        <a:lstStyle/>
        <a:p>
          <a:endParaRPr lang="en-US"/>
        </a:p>
      </dgm:t>
    </dgm:pt>
    <dgm:pt modelId="{0F67CEA6-4819-4AB8-8C4A-C4513B0C7B81}" type="sibTrans" cxnId="{0180E75E-E6D6-4181-91DB-814A2A977AC0}">
      <dgm:prSet/>
      <dgm:spPr/>
      <dgm:t>
        <a:bodyPr/>
        <a:lstStyle/>
        <a:p>
          <a:endParaRPr lang="en-US"/>
        </a:p>
      </dgm:t>
    </dgm:pt>
    <dgm:pt modelId="{B1AA7C5D-C7A8-4848-ADDF-F45365CD3205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Simple and intuitive API.</a:t>
          </a:r>
          <a:endParaRPr lang="en-US"/>
        </a:p>
      </dgm:t>
    </dgm:pt>
    <dgm:pt modelId="{0629AB9D-E3FA-4E6B-815F-6352D9F85173}" type="parTrans" cxnId="{3557B9CF-9F90-4EFF-9260-F9E869A12C10}">
      <dgm:prSet/>
      <dgm:spPr/>
      <dgm:t>
        <a:bodyPr/>
        <a:lstStyle/>
        <a:p>
          <a:endParaRPr lang="en-US"/>
        </a:p>
      </dgm:t>
    </dgm:pt>
    <dgm:pt modelId="{9635FA0B-A4BB-4272-A645-0E9B76D8C73E}" type="sibTrans" cxnId="{3557B9CF-9F90-4EFF-9260-F9E869A12C10}">
      <dgm:prSet/>
      <dgm:spPr/>
      <dgm:t>
        <a:bodyPr/>
        <a:lstStyle/>
        <a:p>
          <a:endParaRPr lang="en-US"/>
        </a:p>
      </dgm:t>
    </dgm:pt>
    <dgm:pt modelId="{D7770CEA-33AA-4DF5-AFDA-EF3AD7DAF7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>
              <a:latin typeface="Segoe UI"/>
            </a:rPr>
            <a:t>Back-end</a:t>
          </a:r>
          <a:r>
            <a:rPr lang="zh-CN"/>
            <a:t>: </a:t>
          </a:r>
          <a:r>
            <a:rPr lang="en-US" altLang="zh-CN">
              <a:latin typeface="Segoe UI"/>
            </a:rPr>
            <a:t>Python</a:t>
          </a:r>
          <a:endParaRPr lang="zh-CN" altLang="en-US"/>
        </a:p>
      </dgm:t>
    </dgm:pt>
    <dgm:pt modelId="{871D3379-E4A0-4B45-98DA-66DD0FC16C55}" type="parTrans" cxnId="{965EB33E-CE67-4A0C-BE23-68B6BF6694E5}">
      <dgm:prSet/>
      <dgm:spPr/>
      <dgm:t>
        <a:bodyPr/>
        <a:lstStyle/>
        <a:p>
          <a:endParaRPr lang="en-US"/>
        </a:p>
      </dgm:t>
    </dgm:pt>
    <dgm:pt modelId="{2385BEC9-CE56-48B8-9677-E3B9CE561F6D}" type="sibTrans" cxnId="{965EB33E-CE67-4A0C-BE23-68B6BF6694E5}">
      <dgm:prSet/>
      <dgm:spPr/>
      <dgm:t>
        <a:bodyPr/>
        <a:lstStyle/>
        <a:p>
          <a:endParaRPr lang="en-US"/>
        </a:p>
      </dgm:t>
    </dgm:pt>
    <dgm:pt modelId="{FD07C72F-0CE3-429A-9F83-2D159A1D40DA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Rapid Development:</a:t>
          </a:r>
          <a:r>
            <a:rPr lang="en-US" altLang="zh-CN">
              <a:latin typeface="Segoe UI"/>
            </a:rPr>
            <a:t> </a:t>
          </a:r>
          <a:r>
            <a:rPr lang="zh-CN"/>
            <a:t> allow for quick setup and development</a:t>
          </a:r>
          <a:r>
            <a:rPr lang="en-US" altLang="zh-CN">
              <a:latin typeface="Segoe UI"/>
            </a:rPr>
            <a:t>.</a:t>
          </a:r>
          <a:endParaRPr lang="en-US">
            <a:latin typeface="Segoe UI"/>
            <a:cs typeface="Segoe UI"/>
          </a:endParaRPr>
        </a:p>
      </dgm:t>
    </dgm:pt>
    <dgm:pt modelId="{44F3C27C-D195-4BF8-B3F5-72A8C4209EC4}" type="parTrans" cxnId="{4FB96508-2447-412D-B144-A4308248B3A2}">
      <dgm:prSet/>
      <dgm:spPr/>
      <dgm:t>
        <a:bodyPr/>
        <a:lstStyle/>
        <a:p>
          <a:endParaRPr lang="en-US"/>
        </a:p>
      </dgm:t>
    </dgm:pt>
    <dgm:pt modelId="{F58A345F-2F72-4B40-8CE6-8F1959B1369F}" type="sibTrans" cxnId="{4FB96508-2447-412D-B144-A4308248B3A2}">
      <dgm:prSet/>
      <dgm:spPr/>
      <dgm:t>
        <a:bodyPr/>
        <a:lstStyle/>
        <a:p>
          <a:endParaRPr lang="en-US"/>
        </a:p>
      </dgm:t>
    </dgm:pt>
    <dgm:pt modelId="{2623A9D4-116D-4DF1-A435-FBB583733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>
              <a:latin typeface="Segoe UI"/>
            </a:rPr>
            <a:t>automatic admin interface for </a:t>
          </a:r>
          <a:r>
            <a:rPr lang="zh-CN"/>
            <a:t>database </a:t>
          </a:r>
          <a:r>
            <a:rPr lang="en-US" altLang="zh-CN">
              <a:latin typeface="Segoe UI"/>
            </a:rPr>
            <a:t>management</a:t>
          </a:r>
          <a:r>
            <a:rPr lang="zh-CN"/>
            <a:t>.</a:t>
          </a:r>
          <a:endParaRPr lang="en-US"/>
        </a:p>
      </dgm:t>
    </dgm:pt>
    <dgm:pt modelId="{345E6199-E2D6-4AB6-BE3F-59AE8B325CC5}" type="parTrans" cxnId="{1BC589E2-33C9-4B9A-8AE2-5B5F64875EC9}">
      <dgm:prSet/>
      <dgm:spPr/>
      <dgm:t>
        <a:bodyPr/>
        <a:lstStyle/>
        <a:p>
          <a:endParaRPr lang="en-US"/>
        </a:p>
      </dgm:t>
    </dgm:pt>
    <dgm:pt modelId="{23028F4F-6479-4D9C-83FA-0C3D5647215E}" type="sibTrans" cxnId="{1BC589E2-33C9-4B9A-8AE2-5B5F64875EC9}">
      <dgm:prSet/>
      <dgm:spPr/>
      <dgm:t>
        <a:bodyPr/>
        <a:lstStyle/>
        <a:p>
          <a:endParaRPr lang="en-US"/>
        </a:p>
      </dgm:t>
    </dgm:pt>
    <dgm:pt modelId="{75DA88D6-9437-479A-B410-F17754F506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b="1">
              <a:solidFill>
                <a:srgbClr val="000000"/>
              </a:solidFill>
              <a:latin typeface="Segoe UI"/>
              <a:cs typeface="Segoe UI"/>
            </a:rPr>
            <a:t>Database</a:t>
          </a:r>
          <a:r>
            <a:rPr lang="zh-CN" b="1">
              <a:solidFill>
                <a:srgbClr val="000000"/>
              </a:solidFill>
              <a:latin typeface="Segoe UI"/>
              <a:cs typeface="Segoe UI"/>
            </a:rPr>
            <a:t>:</a:t>
          </a:r>
          <a:r>
            <a:rPr lang="en-US" altLang="zh-CN" b="1">
              <a:solidFill>
                <a:srgbClr val="000000"/>
              </a:solidFill>
              <a:latin typeface="Segoe UI"/>
              <a:cs typeface="Segoe UI"/>
            </a:rPr>
            <a:t> MySQL</a:t>
          </a:r>
        </a:p>
      </dgm:t>
    </dgm:pt>
    <dgm:pt modelId="{25C07B71-3334-4FE2-BF46-71C623DD55C0}" type="parTrans" cxnId="{2EDCDD62-0A96-4AB0-A6D2-71863E2DA1C1}">
      <dgm:prSet/>
      <dgm:spPr/>
      <dgm:t>
        <a:bodyPr/>
        <a:lstStyle/>
        <a:p>
          <a:endParaRPr lang="en-US"/>
        </a:p>
      </dgm:t>
    </dgm:pt>
    <dgm:pt modelId="{9FA1A316-41E9-443B-AFD4-F230210A60A3}" type="sibTrans" cxnId="{2EDCDD62-0A96-4AB0-A6D2-71863E2DA1C1}">
      <dgm:prSet/>
      <dgm:spPr/>
      <dgm:t>
        <a:bodyPr/>
        <a:lstStyle/>
        <a:p>
          <a:endParaRPr lang="en-US"/>
        </a:p>
      </dgm:t>
    </dgm:pt>
    <dgm:pt modelId="{0F3CA32F-7F18-4F74-8E67-DBD198B2B2B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Segoe UI"/>
              <a:cs typeface="Segoe UI"/>
            </a:rPr>
            <a:t>Reliable and widely used in various industries.</a:t>
          </a:r>
          <a:endParaRPr lang="en-US">
            <a:solidFill>
              <a:srgbClr val="000000"/>
            </a:solidFill>
            <a:latin typeface="Segoe UI"/>
            <a:cs typeface="Segoe UI"/>
          </a:endParaRPr>
        </a:p>
      </dgm:t>
    </dgm:pt>
    <dgm:pt modelId="{1AB52553-ED54-46AF-8CE2-1BAACCAA9558}" type="parTrans" cxnId="{F918424B-F7A6-4988-B017-8956B14FBA25}">
      <dgm:prSet/>
      <dgm:spPr/>
      <dgm:t>
        <a:bodyPr/>
        <a:lstStyle/>
        <a:p>
          <a:endParaRPr lang="en-US"/>
        </a:p>
      </dgm:t>
    </dgm:pt>
    <dgm:pt modelId="{051067C9-3894-4C67-96D1-72223A084220}" type="sibTrans" cxnId="{F918424B-F7A6-4988-B017-8956B14FBA25}">
      <dgm:prSet/>
      <dgm:spPr/>
      <dgm:t>
        <a:bodyPr/>
        <a:lstStyle/>
        <a:p>
          <a:endParaRPr lang="en-US"/>
        </a:p>
      </dgm:t>
    </dgm:pt>
    <dgm:pt modelId="{87DC0434-98EA-4366-AD0D-5D6FC00077A4}">
      <dgm:prSet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Segoe UI"/>
              <a:cs typeface="Segoe UI"/>
            </a:rPr>
            <a:t>Good performance and scalability.</a:t>
          </a:r>
          <a:endParaRPr lang="en-US" b="0">
            <a:solidFill>
              <a:srgbClr val="000000"/>
            </a:solidFill>
            <a:latin typeface="Segoe UI"/>
            <a:cs typeface="Segoe UI"/>
          </a:endParaRPr>
        </a:p>
      </dgm:t>
    </dgm:pt>
    <dgm:pt modelId="{9B518C6C-6325-4456-8BC6-7DA1F169F9EC}" type="parTrans" cxnId="{BD605EB4-3824-433B-AB1E-A835DF378EEC}">
      <dgm:prSet/>
      <dgm:spPr/>
      <dgm:t>
        <a:bodyPr/>
        <a:lstStyle/>
        <a:p>
          <a:endParaRPr lang="en-US"/>
        </a:p>
      </dgm:t>
    </dgm:pt>
    <dgm:pt modelId="{D273646C-636E-43B4-AF6C-7DC341A2303B}" type="sibTrans" cxnId="{BD605EB4-3824-433B-AB1E-A835DF378EEC}">
      <dgm:prSet/>
      <dgm:spPr/>
      <dgm:t>
        <a:bodyPr/>
        <a:lstStyle/>
        <a:p>
          <a:endParaRPr lang="en-US"/>
        </a:p>
      </dgm:t>
    </dgm:pt>
    <dgm:pt modelId="{4EAF87B9-DB99-4C91-9EAE-968407A5887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Arial"/>
              <a:cs typeface="Arial"/>
            </a:rPr>
            <a:t>Open-source with a vast user base.</a:t>
          </a:r>
          <a:endParaRPr lang="zh-CN" altLang="en-US"/>
        </a:p>
      </dgm:t>
    </dgm:pt>
    <dgm:pt modelId="{932E98B5-9E5C-4671-B37B-515963D3C31A}" type="parTrans" cxnId="{92610AAC-6909-411C-840C-D5440BBF6454}">
      <dgm:prSet/>
      <dgm:spPr/>
    </dgm:pt>
    <dgm:pt modelId="{FD20ACF2-BF1B-47AC-8B20-FD2E34207B95}" type="sibTrans" cxnId="{92610AAC-6909-411C-840C-D5440BBF6454}">
      <dgm:prSet/>
      <dgm:spPr/>
    </dgm:pt>
    <dgm:pt modelId="{2E2BA93C-8165-4848-9284-02DCCAAF31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Arial"/>
              <a:cs typeface="Arial"/>
            </a:rPr>
            <a:t>Django has its ORM, which makes database interactions very intuitive.</a:t>
          </a:r>
          <a:endParaRPr lang="zh-CN" altLang="en-US"/>
        </a:p>
      </dgm:t>
    </dgm:pt>
    <dgm:pt modelId="{284CE9C8-BBBF-4A1C-9C8A-4DCDB642EFAE}" type="parTrans" cxnId="{98E7D2AF-10F4-491B-AC2A-5F763EBEF6AC}">
      <dgm:prSet/>
      <dgm:spPr/>
    </dgm:pt>
    <dgm:pt modelId="{F956753E-4BAD-4E1E-BF07-AC45428F3D55}" type="sibTrans" cxnId="{98E7D2AF-10F4-491B-AC2A-5F763EBEF6AC}">
      <dgm:prSet/>
      <dgm:spPr/>
    </dgm:pt>
    <dgm:pt modelId="{EB5CDAC9-5059-4059-A375-2DB8771DA4C3}" type="pres">
      <dgm:prSet presAssocID="{7F95ED3A-B7A3-4FD0-8042-42BFBEA0BDE2}" presName="root" presStyleCnt="0">
        <dgm:presLayoutVars>
          <dgm:dir/>
          <dgm:resizeHandles val="exact"/>
        </dgm:presLayoutVars>
      </dgm:prSet>
      <dgm:spPr/>
    </dgm:pt>
    <dgm:pt modelId="{C6417443-1CDE-4AE0-A430-64615435B102}" type="pres">
      <dgm:prSet presAssocID="{162C85B5-5307-42FE-97CC-52B057B515EF}" presName="compNode" presStyleCnt="0"/>
      <dgm:spPr/>
    </dgm:pt>
    <dgm:pt modelId="{A3E059EF-1BF0-4BFC-95C4-FB9CC71845F3}" type="pres">
      <dgm:prSet presAssocID="{162C85B5-5307-42FE-97CC-52B057B515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CAFDA55-9119-4B17-8F14-961B1CCA5339}" type="pres">
      <dgm:prSet presAssocID="{162C85B5-5307-42FE-97CC-52B057B515EF}" presName="iconSpace" presStyleCnt="0"/>
      <dgm:spPr/>
    </dgm:pt>
    <dgm:pt modelId="{0CBE48EA-4AA5-4F54-B04F-47437F4DDCF4}" type="pres">
      <dgm:prSet presAssocID="{162C85B5-5307-42FE-97CC-52B057B515EF}" presName="parTx" presStyleLbl="revTx" presStyleIdx="0" presStyleCnt="6">
        <dgm:presLayoutVars>
          <dgm:chMax val="0"/>
          <dgm:chPref val="0"/>
        </dgm:presLayoutVars>
      </dgm:prSet>
      <dgm:spPr/>
    </dgm:pt>
    <dgm:pt modelId="{DF81E943-4CF3-435E-9177-7FD7B091DE79}" type="pres">
      <dgm:prSet presAssocID="{162C85B5-5307-42FE-97CC-52B057B515EF}" presName="txSpace" presStyleCnt="0"/>
      <dgm:spPr/>
    </dgm:pt>
    <dgm:pt modelId="{FA73E1F9-5D24-4831-AF25-EBBE4751453B}" type="pres">
      <dgm:prSet presAssocID="{162C85B5-5307-42FE-97CC-52B057B515EF}" presName="desTx" presStyleLbl="revTx" presStyleIdx="1" presStyleCnt="6">
        <dgm:presLayoutVars/>
      </dgm:prSet>
      <dgm:spPr/>
    </dgm:pt>
    <dgm:pt modelId="{6C32ECC3-5C55-4F6B-87BE-EC86B2F6B041}" type="pres">
      <dgm:prSet presAssocID="{44DE96BD-5420-49F9-AAC7-4FD886B87475}" presName="sibTrans" presStyleCnt="0"/>
      <dgm:spPr/>
    </dgm:pt>
    <dgm:pt modelId="{A92C3305-6931-449E-B955-39D87433A179}" type="pres">
      <dgm:prSet presAssocID="{D7770CEA-33AA-4DF5-AFDA-EF3AD7DAF7E3}" presName="compNode" presStyleCnt="0"/>
      <dgm:spPr/>
    </dgm:pt>
    <dgm:pt modelId="{CDE8D308-7BA8-4794-A03A-A4DB54DCBEB7}" type="pres">
      <dgm:prSet presAssocID="{D7770CEA-33AA-4DF5-AFDA-EF3AD7DAF7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鼓"/>
        </a:ext>
      </dgm:extLst>
    </dgm:pt>
    <dgm:pt modelId="{2D48FC90-074A-4FD8-BA31-5CDCC805EE58}" type="pres">
      <dgm:prSet presAssocID="{D7770CEA-33AA-4DF5-AFDA-EF3AD7DAF7E3}" presName="iconSpace" presStyleCnt="0"/>
      <dgm:spPr/>
    </dgm:pt>
    <dgm:pt modelId="{F6C93AB9-2054-46E1-94EC-CFFA0BDEBCB8}" type="pres">
      <dgm:prSet presAssocID="{D7770CEA-33AA-4DF5-AFDA-EF3AD7DAF7E3}" presName="parTx" presStyleLbl="revTx" presStyleIdx="2" presStyleCnt="6">
        <dgm:presLayoutVars>
          <dgm:chMax val="0"/>
          <dgm:chPref val="0"/>
        </dgm:presLayoutVars>
      </dgm:prSet>
      <dgm:spPr/>
    </dgm:pt>
    <dgm:pt modelId="{D2AFD987-D67B-4533-B592-C4F4B3263F5D}" type="pres">
      <dgm:prSet presAssocID="{D7770CEA-33AA-4DF5-AFDA-EF3AD7DAF7E3}" presName="txSpace" presStyleCnt="0"/>
      <dgm:spPr/>
    </dgm:pt>
    <dgm:pt modelId="{D21CA1D0-FF03-4DAC-AFD7-A8EF2915BA18}" type="pres">
      <dgm:prSet presAssocID="{D7770CEA-33AA-4DF5-AFDA-EF3AD7DAF7E3}" presName="desTx" presStyleLbl="revTx" presStyleIdx="3" presStyleCnt="6">
        <dgm:presLayoutVars/>
      </dgm:prSet>
      <dgm:spPr/>
    </dgm:pt>
    <dgm:pt modelId="{52A58398-B39F-4871-A82F-A22C6A9F042D}" type="pres">
      <dgm:prSet presAssocID="{2385BEC9-CE56-48B8-9677-E3B9CE561F6D}" presName="sibTrans" presStyleCnt="0"/>
      <dgm:spPr/>
    </dgm:pt>
    <dgm:pt modelId="{7D0A8A3E-A915-4605-9907-CFA405A47589}" type="pres">
      <dgm:prSet presAssocID="{75DA88D6-9437-479A-B410-F17754F50674}" presName="compNode" presStyleCnt="0"/>
      <dgm:spPr/>
    </dgm:pt>
    <dgm:pt modelId="{71661A99-0039-4748-910D-8DDE022B01A0}" type="pres">
      <dgm:prSet presAssocID="{75DA88D6-9437-479A-B410-F17754F506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AF1DE7BF-0050-487C-9133-3F9607AF1262}" type="pres">
      <dgm:prSet presAssocID="{75DA88D6-9437-479A-B410-F17754F50674}" presName="iconSpace" presStyleCnt="0"/>
      <dgm:spPr/>
    </dgm:pt>
    <dgm:pt modelId="{1A47BD5A-25F0-4B9D-A02C-77187AF91223}" type="pres">
      <dgm:prSet presAssocID="{75DA88D6-9437-479A-B410-F17754F50674}" presName="parTx" presStyleLbl="revTx" presStyleIdx="4" presStyleCnt="6">
        <dgm:presLayoutVars>
          <dgm:chMax val="0"/>
          <dgm:chPref val="0"/>
        </dgm:presLayoutVars>
      </dgm:prSet>
      <dgm:spPr/>
    </dgm:pt>
    <dgm:pt modelId="{6C19CE3D-D776-4D91-8046-A9BE59D09A0A}" type="pres">
      <dgm:prSet presAssocID="{75DA88D6-9437-479A-B410-F17754F50674}" presName="txSpace" presStyleCnt="0"/>
      <dgm:spPr/>
    </dgm:pt>
    <dgm:pt modelId="{A0A0A260-3996-4A92-B4F5-7DD540587F6E}" type="pres">
      <dgm:prSet presAssocID="{75DA88D6-9437-479A-B410-F17754F50674}" presName="desTx" presStyleLbl="revTx" presStyleIdx="5" presStyleCnt="6">
        <dgm:presLayoutVars/>
      </dgm:prSet>
      <dgm:spPr/>
    </dgm:pt>
  </dgm:ptLst>
  <dgm:cxnLst>
    <dgm:cxn modelId="{9261EB07-5930-494E-83C2-1C8D3AF6C78B}" type="presOf" srcId="{2E2BA93C-8165-4848-9284-02DCCAAF31E9}" destId="{D21CA1D0-FF03-4DAC-AFD7-A8EF2915BA18}" srcOrd="0" destOrd="1" presId="urn:microsoft.com/office/officeart/2018/2/layout/IconLabelDescriptionList"/>
    <dgm:cxn modelId="{4C9BED07-FF83-4A7F-98AC-774F26992C4D}" type="presOf" srcId="{5A30D23A-2BFE-4603-A73C-B58775EBA9C6}" destId="{FA73E1F9-5D24-4831-AF25-EBBE4751453B}" srcOrd="0" destOrd="0" presId="urn:microsoft.com/office/officeart/2018/2/layout/IconLabelDescriptionList"/>
    <dgm:cxn modelId="{4FB96508-2447-412D-B144-A4308248B3A2}" srcId="{D7770CEA-33AA-4DF5-AFDA-EF3AD7DAF7E3}" destId="{FD07C72F-0CE3-429A-9F83-2D159A1D40DA}" srcOrd="0" destOrd="0" parTransId="{44F3C27C-D195-4BF8-B3F5-72A8C4209EC4}" sibTransId="{F58A345F-2F72-4B40-8CE6-8F1959B1369F}"/>
    <dgm:cxn modelId="{4D339D0C-6199-4E4F-ADE7-438FA0493993}" type="presOf" srcId="{75DA88D6-9437-479A-B410-F17754F50674}" destId="{1A47BD5A-25F0-4B9D-A02C-77187AF91223}" srcOrd="0" destOrd="0" presId="urn:microsoft.com/office/officeart/2018/2/layout/IconLabelDescriptionList"/>
    <dgm:cxn modelId="{7612C61B-390F-4AC8-A0D1-ACE639C0C42A}" type="presOf" srcId="{2623A9D4-116D-4DF1-A435-FBB583733DB2}" destId="{D21CA1D0-FF03-4DAC-AFD7-A8EF2915BA18}" srcOrd="0" destOrd="2" presId="urn:microsoft.com/office/officeart/2018/2/layout/IconLabelDescriptionList"/>
    <dgm:cxn modelId="{F8395F1F-F62F-4590-95EB-9805BAC54EFE}" type="presOf" srcId="{D7770CEA-33AA-4DF5-AFDA-EF3AD7DAF7E3}" destId="{F6C93AB9-2054-46E1-94EC-CFFA0BDEBCB8}" srcOrd="0" destOrd="0" presId="urn:microsoft.com/office/officeart/2018/2/layout/IconLabelDescriptionList"/>
    <dgm:cxn modelId="{EF194031-D498-4109-A547-A9CB2A20FC29}" type="presOf" srcId="{0F3CA32F-7F18-4F74-8E67-DBD198B2B2B8}" destId="{A0A0A260-3996-4A92-B4F5-7DD540587F6E}" srcOrd="0" destOrd="1" presId="urn:microsoft.com/office/officeart/2018/2/layout/IconLabelDescriptionList"/>
    <dgm:cxn modelId="{E4CA763D-0DDE-4032-8651-2DACF620B133}" srcId="{7F95ED3A-B7A3-4FD0-8042-42BFBEA0BDE2}" destId="{162C85B5-5307-42FE-97CC-52B057B515EF}" srcOrd="0" destOrd="0" parTransId="{C1D6CCEA-24D7-4D50-8051-BDB820624D30}" sibTransId="{44DE96BD-5420-49F9-AAC7-4FD886B87475}"/>
    <dgm:cxn modelId="{965EB33E-CE67-4A0C-BE23-68B6BF6694E5}" srcId="{7F95ED3A-B7A3-4FD0-8042-42BFBEA0BDE2}" destId="{D7770CEA-33AA-4DF5-AFDA-EF3AD7DAF7E3}" srcOrd="1" destOrd="0" parTransId="{871D3379-E4A0-4B45-98DA-66DD0FC16C55}" sibTransId="{2385BEC9-CE56-48B8-9677-E3B9CE561F6D}"/>
    <dgm:cxn modelId="{0180E75E-E6D6-4181-91DB-814A2A977AC0}" srcId="{162C85B5-5307-42FE-97CC-52B057B515EF}" destId="{5A30D23A-2BFE-4603-A73C-B58775EBA9C6}" srcOrd="0" destOrd="0" parTransId="{B99412CF-645D-4961-9244-E8BC3DFEB223}" sibTransId="{0F67CEA6-4819-4AB8-8C4A-C4513B0C7B81}"/>
    <dgm:cxn modelId="{2EDCDD62-0A96-4AB0-A6D2-71863E2DA1C1}" srcId="{7F95ED3A-B7A3-4FD0-8042-42BFBEA0BDE2}" destId="{75DA88D6-9437-479A-B410-F17754F50674}" srcOrd="2" destOrd="0" parTransId="{25C07B71-3334-4FE2-BF46-71C623DD55C0}" sibTransId="{9FA1A316-41E9-443B-AFD4-F230210A60A3}"/>
    <dgm:cxn modelId="{E0DEB748-7022-4C25-89C9-7C38531CAB5E}" type="presOf" srcId="{FD07C72F-0CE3-429A-9F83-2D159A1D40DA}" destId="{D21CA1D0-FF03-4DAC-AFD7-A8EF2915BA18}" srcOrd="0" destOrd="0" presId="urn:microsoft.com/office/officeart/2018/2/layout/IconLabelDescriptionList"/>
    <dgm:cxn modelId="{F918424B-F7A6-4988-B017-8956B14FBA25}" srcId="{75DA88D6-9437-479A-B410-F17754F50674}" destId="{0F3CA32F-7F18-4F74-8E67-DBD198B2B2B8}" srcOrd="1" destOrd="0" parTransId="{1AB52553-ED54-46AF-8CE2-1BAACCAA9558}" sibTransId="{051067C9-3894-4C67-96D1-72223A084220}"/>
    <dgm:cxn modelId="{5CF0E5A0-B822-455D-94A7-EA78012496C1}" type="presOf" srcId="{162C85B5-5307-42FE-97CC-52B057B515EF}" destId="{0CBE48EA-4AA5-4F54-B04F-47437F4DDCF4}" srcOrd="0" destOrd="0" presId="urn:microsoft.com/office/officeart/2018/2/layout/IconLabelDescriptionList"/>
    <dgm:cxn modelId="{4FB5FEA0-8C34-4035-8868-4832FBF1A3CD}" type="presOf" srcId="{87DC0434-98EA-4366-AD0D-5D6FC00077A4}" destId="{A0A0A260-3996-4A92-B4F5-7DD540587F6E}" srcOrd="0" destOrd="2" presId="urn:microsoft.com/office/officeart/2018/2/layout/IconLabelDescriptionList"/>
    <dgm:cxn modelId="{92610AAC-6909-411C-840C-D5440BBF6454}" srcId="{75DA88D6-9437-479A-B410-F17754F50674}" destId="{4EAF87B9-DB99-4C91-9EAE-968407A58877}" srcOrd="0" destOrd="0" parTransId="{932E98B5-9E5C-4671-B37B-515963D3C31A}" sibTransId="{FD20ACF2-BF1B-47AC-8B20-FD2E34207B95}"/>
    <dgm:cxn modelId="{98E7D2AF-10F4-491B-AC2A-5F763EBEF6AC}" srcId="{D7770CEA-33AA-4DF5-AFDA-EF3AD7DAF7E3}" destId="{2E2BA93C-8165-4848-9284-02DCCAAF31E9}" srcOrd="1" destOrd="0" parTransId="{284CE9C8-BBBF-4A1C-9C8A-4DCDB642EFAE}" sibTransId="{F956753E-4BAD-4E1E-BF07-AC45428F3D55}"/>
    <dgm:cxn modelId="{BD605EB4-3824-433B-AB1E-A835DF378EEC}" srcId="{75DA88D6-9437-479A-B410-F17754F50674}" destId="{87DC0434-98EA-4366-AD0D-5D6FC00077A4}" srcOrd="2" destOrd="0" parTransId="{9B518C6C-6325-4456-8BC6-7DA1F169F9EC}" sibTransId="{D273646C-636E-43B4-AF6C-7DC341A2303B}"/>
    <dgm:cxn modelId="{0898B8C1-2FAD-4218-B10A-4DE44C144CAD}" type="presOf" srcId="{7F95ED3A-B7A3-4FD0-8042-42BFBEA0BDE2}" destId="{EB5CDAC9-5059-4059-A375-2DB8771DA4C3}" srcOrd="0" destOrd="0" presId="urn:microsoft.com/office/officeart/2018/2/layout/IconLabelDescriptionList"/>
    <dgm:cxn modelId="{3557B9CF-9F90-4EFF-9260-F9E869A12C10}" srcId="{162C85B5-5307-42FE-97CC-52B057B515EF}" destId="{B1AA7C5D-C7A8-4848-ADDF-F45365CD3205}" srcOrd="1" destOrd="0" parTransId="{0629AB9D-E3FA-4E6B-815F-6352D9F85173}" sibTransId="{9635FA0B-A4BB-4272-A645-0E9B76D8C73E}"/>
    <dgm:cxn modelId="{7770B3D4-49A3-49F6-B66A-376F69C22CB0}" type="presOf" srcId="{B1AA7C5D-C7A8-4848-ADDF-F45365CD3205}" destId="{FA73E1F9-5D24-4831-AF25-EBBE4751453B}" srcOrd="0" destOrd="1" presId="urn:microsoft.com/office/officeart/2018/2/layout/IconLabelDescriptionList"/>
    <dgm:cxn modelId="{23DE7CD8-89B3-452D-9AAD-E65662F3ABEA}" type="presOf" srcId="{4EAF87B9-DB99-4C91-9EAE-968407A58877}" destId="{A0A0A260-3996-4A92-B4F5-7DD540587F6E}" srcOrd="0" destOrd="0" presId="urn:microsoft.com/office/officeart/2018/2/layout/IconLabelDescriptionList"/>
    <dgm:cxn modelId="{1BC589E2-33C9-4B9A-8AE2-5B5F64875EC9}" srcId="{D7770CEA-33AA-4DF5-AFDA-EF3AD7DAF7E3}" destId="{2623A9D4-116D-4DF1-A435-FBB583733DB2}" srcOrd="2" destOrd="0" parTransId="{345E6199-E2D6-4AB6-BE3F-59AE8B325CC5}" sibTransId="{23028F4F-6479-4D9C-83FA-0C3D5647215E}"/>
    <dgm:cxn modelId="{C2078A6B-5721-402A-972F-49605DE1EE58}" type="presParOf" srcId="{EB5CDAC9-5059-4059-A375-2DB8771DA4C3}" destId="{C6417443-1CDE-4AE0-A430-64615435B102}" srcOrd="0" destOrd="0" presId="urn:microsoft.com/office/officeart/2018/2/layout/IconLabelDescriptionList"/>
    <dgm:cxn modelId="{3C74415B-2ED4-4781-90D0-0212B952DA02}" type="presParOf" srcId="{C6417443-1CDE-4AE0-A430-64615435B102}" destId="{A3E059EF-1BF0-4BFC-95C4-FB9CC71845F3}" srcOrd="0" destOrd="0" presId="urn:microsoft.com/office/officeart/2018/2/layout/IconLabelDescriptionList"/>
    <dgm:cxn modelId="{97953AC7-866D-4621-BBCB-480C8160BFF3}" type="presParOf" srcId="{C6417443-1CDE-4AE0-A430-64615435B102}" destId="{6CAFDA55-9119-4B17-8F14-961B1CCA5339}" srcOrd="1" destOrd="0" presId="urn:microsoft.com/office/officeart/2018/2/layout/IconLabelDescriptionList"/>
    <dgm:cxn modelId="{59668DFA-5382-4682-A9C9-E02825B182E4}" type="presParOf" srcId="{C6417443-1CDE-4AE0-A430-64615435B102}" destId="{0CBE48EA-4AA5-4F54-B04F-47437F4DDCF4}" srcOrd="2" destOrd="0" presId="urn:microsoft.com/office/officeart/2018/2/layout/IconLabelDescriptionList"/>
    <dgm:cxn modelId="{07A004EF-C5C0-4B58-A878-C67C4C5C6D32}" type="presParOf" srcId="{C6417443-1CDE-4AE0-A430-64615435B102}" destId="{DF81E943-4CF3-435E-9177-7FD7B091DE79}" srcOrd="3" destOrd="0" presId="urn:microsoft.com/office/officeart/2018/2/layout/IconLabelDescriptionList"/>
    <dgm:cxn modelId="{1388E6AA-6D3A-4876-AEC6-F1BECAB4700B}" type="presParOf" srcId="{C6417443-1CDE-4AE0-A430-64615435B102}" destId="{FA73E1F9-5D24-4831-AF25-EBBE4751453B}" srcOrd="4" destOrd="0" presId="urn:microsoft.com/office/officeart/2018/2/layout/IconLabelDescriptionList"/>
    <dgm:cxn modelId="{5CB53B75-4603-418E-BC1A-DCC72F8F54B8}" type="presParOf" srcId="{EB5CDAC9-5059-4059-A375-2DB8771DA4C3}" destId="{6C32ECC3-5C55-4F6B-87BE-EC86B2F6B041}" srcOrd="1" destOrd="0" presId="urn:microsoft.com/office/officeart/2018/2/layout/IconLabelDescriptionList"/>
    <dgm:cxn modelId="{0177128A-D20E-4767-A070-5D035F74525F}" type="presParOf" srcId="{EB5CDAC9-5059-4059-A375-2DB8771DA4C3}" destId="{A92C3305-6931-449E-B955-39D87433A179}" srcOrd="2" destOrd="0" presId="urn:microsoft.com/office/officeart/2018/2/layout/IconLabelDescriptionList"/>
    <dgm:cxn modelId="{C3ACD354-FE6E-43FD-8EEA-8F5A8FC839A0}" type="presParOf" srcId="{A92C3305-6931-449E-B955-39D87433A179}" destId="{CDE8D308-7BA8-4794-A03A-A4DB54DCBEB7}" srcOrd="0" destOrd="0" presId="urn:microsoft.com/office/officeart/2018/2/layout/IconLabelDescriptionList"/>
    <dgm:cxn modelId="{57F831EE-2F25-435F-83E2-7148E7C7DD0C}" type="presParOf" srcId="{A92C3305-6931-449E-B955-39D87433A179}" destId="{2D48FC90-074A-4FD8-BA31-5CDCC805EE58}" srcOrd="1" destOrd="0" presId="urn:microsoft.com/office/officeart/2018/2/layout/IconLabelDescriptionList"/>
    <dgm:cxn modelId="{AB7CE549-FA11-453E-B7DA-B73827294BB7}" type="presParOf" srcId="{A92C3305-6931-449E-B955-39D87433A179}" destId="{F6C93AB9-2054-46E1-94EC-CFFA0BDEBCB8}" srcOrd="2" destOrd="0" presId="urn:microsoft.com/office/officeart/2018/2/layout/IconLabelDescriptionList"/>
    <dgm:cxn modelId="{8BE49B3F-035B-4526-807F-F021685B6CC8}" type="presParOf" srcId="{A92C3305-6931-449E-B955-39D87433A179}" destId="{D2AFD987-D67B-4533-B592-C4F4B3263F5D}" srcOrd="3" destOrd="0" presId="urn:microsoft.com/office/officeart/2018/2/layout/IconLabelDescriptionList"/>
    <dgm:cxn modelId="{210D9118-49F1-4627-BFF3-BDC494498F47}" type="presParOf" srcId="{A92C3305-6931-449E-B955-39D87433A179}" destId="{D21CA1D0-FF03-4DAC-AFD7-A8EF2915BA18}" srcOrd="4" destOrd="0" presId="urn:microsoft.com/office/officeart/2018/2/layout/IconLabelDescriptionList"/>
    <dgm:cxn modelId="{E58BDA53-70E2-4868-B5AD-FAAD1E444421}" type="presParOf" srcId="{EB5CDAC9-5059-4059-A375-2DB8771DA4C3}" destId="{52A58398-B39F-4871-A82F-A22C6A9F042D}" srcOrd="3" destOrd="0" presId="urn:microsoft.com/office/officeart/2018/2/layout/IconLabelDescriptionList"/>
    <dgm:cxn modelId="{357014DC-B976-4361-A034-B4D154556981}" type="presParOf" srcId="{EB5CDAC9-5059-4059-A375-2DB8771DA4C3}" destId="{7D0A8A3E-A915-4605-9907-CFA405A47589}" srcOrd="4" destOrd="0" presId="urn:microsoft.com/office/officeart/2018/2/layout/IconLabelDescriptionList"/>
    <dgm:cxn modelId="{B22196E7-4E39-4CAD-BC56-133C1446C5DC}" type="presParOf" srcId="{7D0A8A3E-A915-4605-9907-CFA405A47589}" destId="{71661A99-0039-4748-910D-8DDE022B01A0}" srcOrd="0" destOrd="0" presId="urn:microsoft.com/office/officeart/2018/2/layout/IconLabelDescriptionList"/>
    <dgm:cxn modelId="{A7E0F0CD-28DD-48BB-A94A-20CFBAEC63A3}" type="presParOf" srcId="{7D0A8A3E-A915-4605-9907-CFA405A47589}" destId="{AF1DE7BF-0050-487C-9133-3F9607AF1262}" srcOrd="1" destOrd="0" presId="urn:microsoft.com/office/officeart/2018/2/layout/IconLabelDescriptionList"/>
    <dgm:cxn modelId="{F1CD8F5F-D189-4894-B513-976F9BDFF6E1}" type="presParOf" srcId="{7D0A8A3E-A915-4605-9907-CFA405A47589}" destId="{1A47BD5A-25F0-4B9D-A02C-77187AF91223}" srcOrd="2" destOrd="0" presId="urn:microsoft.com/office/officeart/2018/2/layout/IconLabelDescriptionList"/>
    <dgm:cxn modelId="{8E5FE7C3-B163-4298-B040-E76506650E3A}" type="presParOf" srcId="{7D0A8A3E-A915-4605-9907-CFA405A47589}" destId="{6C19CE3D-D776-4D91-8046-A9BE59D09A0A}" srcOrd="3" destOrd="0" presId="urn:microsoft.com/office/officeart/2018/2/layout/IconLabelDescriptionList"/>
    <dgm:cxn modelId="{5516F94A-8F64-4B04-9013-AE973F86B6A5}" type="presParOf" srcId="{7D0A8A3E-A915-4605-9907-CFA405A47589}" destId="{A0A0A260-3996-4A92-B4F5-7DD540587F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DD2F4-BFE9-4D72-B343-056BA259D56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C2B25F-5D2A-4ED6-8A9A-42E5DF167CA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Create Meeting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Allow a user to create a new meeting.</a:t>
          </a:r>
          <a:endParaRPr lang="en-US">
            <a:latin typeface="Segoe UI"/>
          </a:endParaRPr>
        </a:p>
      </dgm:t>
    </dgm:pt>
    <dgm:pt modelId="{2C33B497-F8ED-4B94-AD27-6A4F91514998}" type="parTrans" cxnId="{EE915D89-5CAF-4E8E-B74C-C6D8C4F39C3D}">
      <dgm:prSet/>
      <dgm:spPr/>
      <dgm:t>
        <a:bodyPr/>
        <a:lstStyle/>
        <a:p>
          <a:endParaRPr lang="en-US"/>
        </a:p>
      </dgm:t>
    </dgm:pt>
    <dgm:pt modelId="{9E0D972D-2FAB-4820-A3FF-8E23BE3CA090}" type="sibTrans" cxnId="{EE915D89-5CAF-4E8E-B74C-C6D8C4F39C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1FCB9-DFA1-42A9-8808-6182B060831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View Meeting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View the details of a specific meeting.</a:t>
          </a:r>
          <a:br>
            <a:rPr lang="en-US"/>
          </a:br>
          <a:endParaRPr lang="en-US"/>
        </a:p>
      </dgm:t>
    </dgm:pt>
    <dgm:pt modelId="{55BB6B2C-7F97-4591-9492-0822CEF99775}" type="parTrans" cxnId="{3011A027-7C08-44C0-BD4A-CC1E1FE5AF9D}">
      <dgm:prSet/>
      <dgm:spPr/>
      <dgm:t>
        <a:bodyPr/>
        <a:lstStyle/>
        <a:p>
          <a:endParaRPr lang="en-US"/>
        </a:p>
      </dgm:t>
    </dgm:pt>
    <dgm:pt modelId="{1DA0E8F9-3901-49E1-86C4-BED49930944A}" type="sibTrans" cxnId="{3011A027-7C08-44C0-BD4A-CC1E1FE5AF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9A63C4-6980-4A25-BE86-62692F01B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>
              <a:latin typeface="Segoe UI"/>
            </a:rPr>
            <a:t>Attendance</a:t>
          </a:r>
          <a:r>
            <a:rPr lang="en-US" altLang="zh-CN" b="1"/>
            <a:t> </a:t>
          </a:r>
          <a:r>
            <a:rPr lang="zh-CN" b="1"/>
            <a:t>to Meeting</a:t>
          </a:r>
          <a:r>
            <a:rPr lang="zh-CN"/>
            <a:t>: Allow attendees to confirm or decline their attendance for a meeting.</a:t>
          </a:r>
          <a:br>
            <a:rPr lang="en-US"/>
          </a:br>
          <a:endParaRPr lang="en-US"/>
        </a:p>
      </dgm:t>
    </dgm:pt>
    <dgm:pt modelId="{CCA2FFD8-16B3-4F73-9463-8606D9797BF9}" type="parTrans" cxnId="{C963A05D-9674-409B-821C-9B50DA3034A3}">
      <dgm:prSet/>
      <dgm:spPr/>
      <dgm:t>
        <a:bodyPr/>
        <a:lstStyle/>
        <a:p>
          <a:endParaRPr lang="en-US"/>
        </a:p>
      </dgm:t>
    </dgm:pt>
    <dgm:pt modelId="{957E90D3-682B-4D33-872C-859698B691D0}" type="sibTrans" cxnId="{C963A05D-9674-409B-821C-9B50DA3034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FD9067-B856-4698-9EE5-2F78C0F8E1F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Send Notification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Automatically notify attendees about meeting details, changes, or cancellations.</a:t>
          </a:r>
          <a:br>
            <a:rPr lang="en-US"/>
          </a:br>
          <a:endParaRPr lang="en-US"/>
        </a:p>
      </dgm:t>
    </dgm:pt>
    <dgm:pt modelId="{68988625-3EF3-4E53-8016-C77AD686FC65}" type="parTrans" cxnId="{8317DBD1-995A-4390-B086-67E523E70050}">
      <dgm:prSet/>
      <dgm:spPr/>
      <dgm:t>
        <a:bodyPr/>
        <a:lstStyle/>
        <a:p>
          <a:endParaRPr lang="en-US"/>
        </a:p>
      </dgm:t>
    </dgm:pt>
    <dgm:pt modelId="{EA8C8D59-08F6-4952-B9DD-680162A253BC}" type="sibTrans" cxnId="{8317DBD1-995A-4390-B086-67E523E70050}">
      <dgm:prSet/>
      <dgm:spPr/>
      <dgm:t>
        <a:bodyPr/>
        <a:lstStyle/>
        <a:p>
          <a:endParaRPr lang="en-US"/>
        </a:p>
      </dgm:t>
    </dgm:pt>
    <dgm:pt modelId="{D2195715-7DA3-43FF-AB80-0F0F56EB8CCC}" type="pres">
      <dgm:prSet presAssocID="{D56DD2F4-BFE9-4D72-B343-056BA259D561}" presName="root" presStyleCnt="0">
        <dgm:presLayoutVars>
          <dgm:dir/>
          <dgm:resizeHandles val="exact"/>
        </dgm:presLayoutVars>
      </dgm:prSet>
      <dgm:spPr/>
    </dgm:pt>
    <dgm:pt modelId="{6B4A94E6-D1BD-41F0-8522-47D2C1C29FE3}" type="pres">
      <dgm:prSet presAssocID="{D56DD2F4-BFE9-4D72-B343-056BA259D561}" presName="container" presStyleCnt="0">
        <dgm:presLayoutVars>
          <dgm:dir/>
          <dgm:resizeHandles val="exact"/>
        </dgm:presLayoutVars>
      </dgm:prSet>
      <dgm:spPr/>
    </dgm:pt>
    <dgm:pt modelId="{92FE8DBF-C6AB-464E-84B2-0B3613925C7F}" type="pres">
      <dgm:prSet presAssocID="{7DC2B25F-5D2A-4ED6-8A9A-42E5DF167CA4}" presName="compNode" presStyleCnt="0"/>
      <dgm:spPr/>
    </dgm:pt>
    <dgm:pt modelId="{40261337-94FF-46C1-8CC7-E663A73AA2BD}" type="pres">
      <dgm:prSet presAssocID="{7DC2B25F-5D2A-4ED6-8A9A-42E5DF167CA4}" presName="iconBgRect" presStyleLbl="bgShp" presStyleIdx="0" presStyleCnt="4"/>
      <dgm:spPr/>
    </dgm:pt>
    <dgm:pt modelId="{DCA1C388-7384-4759-BB6E-1D9F8CAEB886}" type="pres">
      <dgm:prSet presAssocID="{7DC2B25F-5D2A-4ED6-8A9A-42E5DF167C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21C02FC5-6967-4193-AE4E-DA859D5B9DF3}" type="pres">
      <dgm:prSet presAssocID="{7DC2B25F-5D2A-4ED6-8A9A-42E5DF167CA4}" presName="spaceRect" presStyleCnt="0"/>
      <dgm:spPr/>
    </dgm:pt>
    <dgm:pt modelId="{45F774DC-6025-440F-BEE1-08AB12FC9C81}" type="pres">
      <dgm:prSet presAssocID="{7DC2B25F-5D2A-4ED6-8A9A-42E5DF167CA4}" presName="textRect" presStyleLbl="revTx" presStyleIdx="0" presStyleCnt="4">
        <dgm:presLayoutVars>
          <dgm:chMax val="1"/>
          <dgm:chPref val="1"/>
        </dgm:presLayoutVars>
      </dgm:prSet>
      <dgm:spPr/>
    </dgm:pt>
    <dgm:pt modelId="{E6558276-E51C-44F9-A27A-44F8981C9602}" type="pres">
      <dgm:prSet presAssocID="{9E0D972D-2FAB-4820-A3FF-8E23BE3CA090}" presName="sibTrans" presStyleLbl="sibTrans2D1" presStyleIdx="0" presStyleCnt="0"/>
      <dgm:spPr/>
    </dgm:pt>
    <dgm:pt modelId="{E905686B-4CA8-4CA9-98CA-BDFA5C29C03F}" type="pres">
      <dgm:prSet presAssocID="{6FD1FCB9-DFA1-42A9-8808-6182B0608313}" presName="compNode" presStyleCnt="0"/>
      <dgm:spPr/>
    </dgm:pt>
    <dgm:pt modelId="{D31DD2F1-748C-4A2D-A587-55292DDB032E}" type="pres">
      <dgm:prSet presAssocID="{6FD1FCB9-DFA1-42A9-8808-6182B0608313}" presName="iconBgRect" presStyleLbl="bgShp" presStyleIdx="1" presStyleCnt="4"/>
      <dgm:spPr/>
    </dgm:pt>
    <dgm:pt modelId="{B65499AF-3D83-4FA8-AEB7-20561B4B2267}" type="pres">
      <dgm:prSet presAssocID="{6FD1FCB9-DFA1-42A9-8808-6182B06083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会议"/>
        </a:ext>
      </dgm:extLst>
    </dgm:pt>
    <dgm:pt modelId="{CDFAB8BF-C29A-4270-A616-D378BA34EB31}" type="pres">
      <dgm:prSet presAssocID="{6FD1FCB9-DFA1-42A9-8808-6182B0608313}" presName="spaceRect" presStyleCnt="0"/>
      <dgm:spPr/>
    </dgm:pt>
    <dgm:pt modelId="{1B6002C9-7BEC-4FDD-9ECA-5C0B247257EE}" type="pres">
      <dgm:prSet presAssocID="{6FD1FCB9-DFA1-42A9-8808-6182B0608313}" presName="textRect" presStyleLbl="revTx" presStyleIdx="1" presStyleCnt="4">
        <dgm:presLayoutVars>
          <dgm:chMax val="1"/>
          <dgm:chPref val="1"/>
        </dgm:presLayoutVars>
      </dgm:prSet>
      <dgm:spPr/>
    </dgm:pt>
    <dgm:pt modelId="{6DC07FF8-86CA-4C99-B4A0-6F89C781F8DB}" type="pres">
      <dgm:prSet presAssocID="{1DA0E8F9-3901-49E1-86C4-BED49930944A}" presName="sibTrans" presStyleLbl="sibTrans2D1" presStyleIdx="0" presStyleCnt="0"/>
      <dgm:spPr/>
    </dgm:pt>
    <dgm:pt modelId="{A0ACBD60-00EA-4182-9F0E-A2427D4E17D4}" type="pres">
      <dgm:prSet presAssocID="{5C9A63C4-6980-4A25-BE86-62692F01B77F}" presName="compNode" presStyleCnt="0"/>
      <dgm:spPr/>
    </dgm:pt>
    <dgm:pt modelId="{EA36EB09-FDC9-4B7D-9E85-99F105FA65B2}" type="pres">
      <dgm:prSet presAssocID="{5C9A63C4-6980-4A25-BE86-62692F01B77F}" presName="iconBgRect" presStyleLbl="bgShp" presStyleIdx="2" presStyleCnt="4"/>
      <dgm:spPr/>
    </dgm:pt>
    <dgm:pt modelId="{C4D4717C-6560-40BC-8C3E-6E8074CE5AED}" type="pres">
      <dgm:prSet presAssocID="{5C9A63C4-6980-4A25-BE86-62692F01B7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B7972D8-87A3-45F0-A6F7-7D6391AB95BA}" type="pres">
      <dgm:prSet presAssocID="{5C9A63C4-6980-4A25-BE86-62692F01B77F}" presName="spaceRect" presStyleCnt="0"/>
      <dgm:spPr/>
    </dgm:pt>
    <dgm:pt modelId="{D342C5DC-7FC3-47D8-B5FE-CA90ACFE8F0C}" type="pres">
      <dgm:prSet presAssocID="{5C9A63C4-6980-4A25-BE86-62692F01B77F}" presName="textRect" presStyleLbl="revTx" presStyleIdx="2" presStyleCnt="4">
        <dgm:presLayoutVars>
          <dgm:chMax val="1"/>
          <dgm:chPref val="1"/>
        </dgm:presLayoutVars>
      </dgm:prSet>
      <dgm:spPr/>
    </dgm:pt>
    <dgm:pt modelId="{29D8E787-771E-498B-9DF2-C54D2EA6BB25}" type="pres">
      <dgm:prSet presAssocID="{957E90D3-682B-4D33-872C-859698B691D0}" presName="sibTrans" presStyleLbl="sibTrans2D1" presStyleIdx="0" presStyleCnt="0"/>
      <dgm:spPr/>
    </dgm:pt>
    <dgm:pt modelId="{B8481C60-D660-4540-984A-AE04F1DEBE52}" type="pres">
      <dgm:prSet presAssocID="{18FD9067-B856-4698-9EE5-2F78C0F8E1F7}" presName="compNode" presStyleCnt="0"/>
      <dgm:spPr/>
    </dgm:pt>
    <dgm:pt modelId="{4C464359-E5E5-4EAC-9CBB-8ACD863E79D1}" type="pres">
      <dgm:prSet presAssocID="{18FD9067-B856-4698-9EE5-2F78C0F8E1F7}" presName="iconBgRect" presStyleLbl="bgShp" presStyleIdx="3" presStyleCnt="4"/>
      <dgm:spPr/>
    </dgm:pt>
    <dgm:pt modelId="{676535FC-6156-4034-BA00-96896726B6DC}" type="pres">
      <dgm:prSet presAssocID="{18FD9067-B856-4698-9EE5-2F78C0F8E1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C33F3BB4-4966-4561-9723-27294BEBFBA0}" type="pres">
      <dgm:prSet presAssocID="{18FD9067-B856-4698-9EE5-2F78C0F8E1F7}" presName="spaceRect" presStyleCnt="0"/>
      <dgm:spPr/>
    </dgm:pt>
    <dgm:pt modelId="{560A401E-D76B-4017-9211-B474932D361C}" type="pres">
      <dgm:prSet presAssocID="{18FD9067-B856-4698-9EE5-2F78C0F8E1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6B8020-6FDA-4758-8FA9-F7F39AF70B30}" type="presOf" srcId="{7DC2B25F-5D2A-4ED6-8A9A-42E5DF167CA4}" destId="{45F774DC-6025-440F-BEE1-08AB12FC9C81}" srcOrd="0" destOrd="0" presId="urn:microsoft.com/office/officeart/2018/2/layout/IconCircleList"/>
    <dgm:cxn modelId="{3011A027-7C08-44C0-BD4A-CC1E1FE5AF9D}" srcId="{D56DD2F4-BFE9-4D72-B343-056BA259D561}" destId="{6FD1FCB9-DFA1-42A9-8808-6182B0608313}" srcOrd="1" destOrd="0" parTransId="{55BB6B2C-7F97-4591-9492-0822CEF99775}" sibTransId="{1DA0E8F9-3901-49E1-86C4-BED49930944A}"/>
    <dgm:cxn modelId="{C963A05D-9674-409B-821C-9B50DA3034A3}" srcId="{D56DD2F4-BFE9-4D72-B343-056BA259D561}" destId="{5C9A63C4-6980-4A25-BE86-62692F01B77F}" srcOrd="2" destOrd="0" parTransId="{CCA2FFD8-16B3-4F73-9463-8606D9797BF9}" sibTransId="{957E90D3-682B-4D33-872C-859698B691D0}"/>
    <dgm:cxn modelId="{93C66B55-8DE9-4177-BB01-A38C7F2E9817}" type="presOf" srcId="{5C9A63C4-6980-4A25-BE86-62692F01B77F}" destId="{D342C5DC-7FC3-47D8-B5FE-CA90ACFE8F0C}" srcOrd="0" destOrd="0" presId="urn:microsoft.com/office/officeart/2018/2/layout/IconCircleList"/>
    <dgm:cxn modelId="{ECDC8479-5C54-40F0-A67D-05C90169F5EA}" type="presOf" srcId="{957E90D3-682B-4D33-872C-859698B691D0}" destId="{29D8E787-771E-498B-9DF2-C54D2EA6BB25}" srcOrd="0" destOrd="0" presId="urn:microsoft.com/office/officeart/2018/2/layout/IconCircleList"/>
    <dgm:cxn modelId="{EE915D89-5CAF-4E8E-B74C-C6D8C4F39C3D}" srcId="{D56DD2F4-BFE9-4D72-B343-056BA259D561}" destId="{7DC2B25F-5D2A-4ED6-8A9A-42E5DF167CA4}" srcOrd="0" destOrd="0" parTransId="{2C33B497-F8ED-4B94-AD27-6A4F91514998}" sibTransId="{9E0D972D-2FAB-4820-A3FF-8E23BE3CA090}"/>
    <dgm:cxn modelId="{2C31EFA2-C80B-4147-87D1-1DCF9C382381}" type="presOf" srcId="{18FD9067-B856-4698-9EE5-2F78C0F8E1F7}" destId="{560A401E-D76B-4017-9211-B474932D361C}" srcOrd="0" destOrd="0" presId="urn:microsoft.com/office/officeart/2018/2/layout/IconCircleList"/>
    <dgm:cxn modelId="{155647BC-EAEC-47ED-BCD7-FB565026BCAB}" type="presOf" srcId="{D56DD2F4-BFE9-4D72-B343-056BA259D561}" destId="{D2195715-7DA3-43FF-AB80-0F0F56EB8CCC}" srcOrd="0" destOrd="0" presId="urn:microsoft.com/office/officeart/2018/2/layout/IconCircleList"/>
    <dgm:cxn modelId="{9D6AFFBE-0523-401E-97C5-47897E81A8C4}" type="presOf" srcId="{9E0D972D-2FAB-4820-A3FF-8E23BE3CA090}" destId="{E6558276-E51C-44F9-A27A-44F8981C9602}" srcOrd="0" destOrd="0" presId="urn:microsoft.com/office/officeart/2018/2/layout/IconCircleList"/>
    <dgm:cxn modelId="{FA461DC9-C3A7-4ADD-B5DE-67292DF0DEA4}" type="presOf" srcId="{6FD1FCB9-DFA1-42A9-8808-6182B0608313}" destId="{1B6002C9-7BEC-4FDD-9ECA-5C0B247257EE}" srcOrd="0" destOrd="0" presId="urn:microsoft.com/office/officeart/2018/2/layout/IconCircleList"/>
    <dgm:cxn modelId="{8317DBD1-995A-4390-B086-67E523E70050}" srcId="{D56DD2F4-BFE9-4D72-B343-056BA259D561}" destId="{18FD9067-B856-4698-9EE5-2F78C0F8E1F7}" srcOrd="3" destOrd="0" parTransId="{68988625-3EF3-4E53-8016-C77AD686FC65}" sibTransId="{EA8C8D59-08F6-4952-B9DD-680162A253BC}"/>
    <dgm:cxn modelId="{992012E8-5491-4C16-A15C-603F07B397CA}" type="presOf" srcId="{1DA0E8F9-3901-49E1-86C4-BED49930944A}" destId="{6DC07FF8-86CA-4C99-B4A0-6F89C781F8DB}" srcOrd="0" destOrd="0" presId="urn:microsoft.com/office/officeart/2018/2/layout/IconCircleList"/>
    <dgm:cxn modelId="{1D365A18-13CB-4FCC-AC38-13FF55112C15}" type="presParOf" srcId="{D2195715-7DA3-43FF-AB80-0F0F56EB8CCC}" destId="{6B4A94E6-D1BD-41F0-8522-47D2C1C29FE3}" srcOrd="0" destOrd="0" presId="urn:microsoft.com/office/officeart/2018/2/layout/IconCircleList"/>
    <dgm:cxn modelId="{D673B639-6DE6-477D-ADF5-4BB21A14CBD8}" type="presParOf" srcId="{6B4A94E6-D1BD-41F0-8522-47D2C1C29FE3}" destId="{92FE8DBF-C6AB-464E-84B2-0B3613925C7F}" srcOrd="0" destOrd="0" presId="urn:microsoft.com/office/officeart/2018/2/layout/IconCircleList"/>
    <dgm:cxn modelId="{0A944380-A794-4EC0-BF8B-A78E9920B22C}" type="presParOf" srcId="{92FE8DBF-C6AB-464E-84B2-0B3613925C7F}" destId="{40261337-94FF-46C1-8CC7-E663A73AA2BD}" srcOrd="0" destOrd="0" presId="urn:microsoft.com/office/officeart/2018/2/layout/IconCircleList"/>
    <dgm:cxn modelId="{72006302-BA49-4D89-89B6-1F1E59035058}" type="presParOf" srcId="{92FE8DBF-C6AB-464E-84B2-0B3613925C7F}" destId="{DCA1C388-7384-4759-BB6E-1D9F8CAEB886}" srcOrd="1" destOrd="0" presId="urn:microsoft.com/office/officeart/2018/2/layout/IconCircleList"/>
    <dgm:cxn modelId="{FB172DEC-464A-4AB2-814F-6F1CB354E5F4}" type="presParOf" srcId="{92FE8DBF-C6AB-464E-84B2-0B3613925C7F}" destId="{21C02FC5-6967-4193-AE4E-DA859D5B9DF3}" srcOrd="2" destOrd="0" presId="urn:microsoft.com/office/officeart/2018/2/layout/IconCircleList"/>
    <dgm:cxn modelId="{492400AF-D24D-4597-8054-666751CF8A24}" type="presParOf" srcId="{92FE8DBF-C6AB-464E-84B2-0B3613925C7F}" destId="{45F774DC-6025-440F-BEE1-08AB12FC9C81}" srcOrd="3" destOrd="0" presId="urn:microsoft.com/office/officeart/2018/2/layout/IconCircleList"/>
    <dgm:cxn modelId="{3A44331B-AA6D-4B4B-ACC3-BA2A4742D2D3}" type="presParOf" srcId="{6B4A94E6-D1BD-41F0-8522-47D2C1C29FE3}" destId="{E6558276-E51C-44F9-A27A-44F8981C9602}" srcOrd="1" destOrd="0" presId="urn:microsoft.com/office/officeart/2018/2/layout/IconCircleList"/>
    <dgm:cxn modelId="{1D153332-DB92-432C-B018-D8BB6149EFBF}" type="presParOf" srcId="{6B4A94E6-D1BD-41F0-8522-47D2C1C29FE3}" destId="{E905686B-4CA8-4CA9-98CA-BDFA5C29C03F}" srcOrd="2" destOrd="0" presId="urn:microsoft.com/office/officeart/2018/2/layout/IconCircleList"/>
    <dgm:cxn modelId="{8CE6E6AD-29D6-47F8-A6D8-15564645ABDE}" type="presParOf" srcId="{E905686B-4CA8-4CA9-98CA-BDFA5C29C03F}" destId="{D31DD2F1-748C-4A2D-A587-55292DDB032E}" srcOrd="0" destOrd="0" presId="urn:microsoft.com/office/officeart/2018/2/layout/IconCircleList"/>
    <dgm:cxn modelId="{8DC23231-86E4-4A5D-9B25-A0EAD4255C36}" type="presParOf" srcId="{E905686B-4CA8-4CA9-98CA-BDFA5C29C03F}" destId="{B65499AF-3D83-4FA8-AEB7-20561B4B2267}" srcOrd="1" destOrd="0" presId="urn:microsoft.com/office/officeart/2018/2/layout/IconCircleList"/>
    <dgm:cxn modelId="{22D4F06A-1A15-46F2-9627-9E1A0B18264B}" type="presParOf" srcId="{E905686B-4CA8-4CA9-98CA-BDFA5C29C03F}" destId="{CDFAB8BF-C29A-4270-A616-D378BA34EB31}" srcOrd="2" destOrd="0" presId="urn:microsoft.com/office/officeart/2018/2/layout/IconCircleList"/>
    <dgm:cxn modelId="{38AD95CA-56F4-4EB4-B696-0037811E5617}" type="presParOf" srcId="{E905686B-4CA8-4CA9-98CA-BDFA5C29C03F}" destId="{1B6002C9-7BEC-4FDD-9ECA-5C0B247257EE}" srcOrd="3" destOrd="0" presId="urn:microsoft.com/office/officeart/2018/2/layout/IconCircleList"/>
    <dgm:cxn modelId="{DBC7630F-67AE-481F-8DFA-84E04B14D5E1}" type="presParOf" srcId="{6B4A94E6-D1BD-41F0-8522-47D2C1C29FE3}" destId="{6DC07FF8-86CA-4C99-B4A0-6F89C781F8DB}" srcOrd="3" destOrd="0" presId="urn:microsoft.com/office/officeart/2018/2/layout/IconCircleList"/>
    <dgm:cxn modelId="{FD3A9861-0EEE-4CBD-9D0F-BEF63D4084FD}" type="presParOf" srcId="{6B4A94E6-D1BD-41F0-8522-47D2C1C29FE3}" destId="{A0ACBD60-00EA-4182-9F0E-A2427D4E17D4}" srcOrd="4" destOrd="0" presId="urn:microsoft.com/office/officeart/2018/2/layout/IconCircleList"/>
    <dgm:cxn modelId="{08BE654A-6FEA-440C-93A3-4F4EA374028C}" type="presParOf" srcId="{A0ACBD60-00EA-4182-9F0E-A2427D4E17D4}" destId="{EA36EB09-FDC9-4B7D-9E85-99F105FA65B2}" srcOrd="0" destOrd="0" presId="urn:microsoft.com/office/officeart/2018/2/layout/IconCircleList"/>
    <dgm:cxn modelId="{B6EA5167-9751-4703-AD5D-7E70274BA9F3}" type="presParOf" srcId="{A0ACBD60-00EA-4182-9F0E-A2427D4E17D4}" destId="{C4D4717C-6560-40BC-8C3E-6E8074CE5AED}" srcOrd="1" destOrd="0" presId="urn:microsoft.com/office/officeart/2018/2/layout/IconCircleList"/>
    <dgm:cxn modelId="{E876D51F-D8B1-4902-9ADF-4A2D1896E1EF}" type="presParOf" srcId="{A0ACBD60-00EA-4182-9F0E-A2427D4E17D4}" destId="{CB7972D8-87A3-45F0-A6F7-7D6391AB95BA}" srcOrd="2" destOrd="0" presId="urn:microsoft.com/office/officeart/2018/2/layout/IconCircleList"/>
    <dgm:cxn modelId="{41DBF28C-9014-46D4-83B3-E88EFDA89020}" type="presParOf" srcId="{A0ACBD60-00EA-4182-9F0E-A2427D4E17D4}" destId="{D342C5DC-7FC3-47D8-B5FE-CA90ACFE8F0C}" srcOrd="3" destOrd="0" presId="urn:microsoft.com/office/officeart/2018/2/layout/IconCircleList"/>
    <dgm:cxn modelId="{52A94C37-2A8A-49AC-BFD1-EA5EAC05E3EA}" type="presParOf" srcId="{6B4A94E6-D1BD-41F0-8522-47D2C1C29FE3}" destId="{29D8E787-771E-498B-9DF2-C54D2EA6BB25}" srcOrd="5" destOrd="0" presId="urn:microsoft.com/office/officeart/2018/2/layout/IconCircleList"/>
    <dgm:cxn modelId="{A24955FB-9856-4730-9A58-D24AF68806E9}" type="presParOf" srcId="{6B4A94E6-D1BD-41F0-8522-47D2C1C29FE3}" destId="{B8481C60-D660-4540-984A-AE04F1DEBE52}" srcOrd="6" destOrd="0" presId="urn:microsoft.com/office/officeart/2018/2/layout/IconCircleList"/>
    <dgm:cxn modelId="{2729CC8C-347E-4785-9C01-85D631D19830}" type="presParOf" srcId="{B8481C60-D660-4540-984A-AE04F1DEBE52}" destId="{4C464359-E5E5-4EAC-9CBB-8ACD863E79D1}" srcOrd="0" destOrd="0" presId="urn:microsoft.com/office/officeart/2018/2/layout/IconCircleList"/>
    <dgm:cxn modelId="{AC5231AA-0E55-4ED8-A3AE-9680B2FDE40B}" type="presParOf" srcId="{B8481C60-D660-4540-984A-AE04F1DEBE52}" destId="{676535FC-6156-4034-BA00-96896726B6DC}" srcOrd="1" destOrd="0" presId="urn:microsoft.com/office/officeart/2018/2/layout/IconCircleList"/>
    <dgm:cxn modelId="{855C61B3-172A-4336-BA6A-3CF08815FCB8}" type="presParOf" srcId="{B8481C60-D660-4540-984A-AE04F1DEBE52}" destId="{C33F3BB4-4966-4561-9723-27294BEBFBA0}" srcOrd="2" destOrd="0" presId="urn:microsoft.com/office/officeart/2018/2/layout/IconCircleList"/>
    <dgm:cxn modelId="{1D074ED8-A28A-4B46-859C-AB9C21000356}" type="presParOf" srcId="{B8481C60-D660-4540-984A-AE04F1DEBE52}" destId="{560A401E-D76B-4017-9211-B474932D36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059EF-1BF0-4BFC-95C4-FB9CC71845F3}">
      <dsp:nvSpPr>
        <dsp:cNvPr id="0" name=""/>
        <dsp:cNvSpPr/>
      </dsp:nvSpPr>
      <dsp:spPr>
        <a:xfrm>
          <a:off x="12974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E48EA-4AA5-4F54-B04F-47437F4DDCF4}">
      <dsp:nvSpPr>
        <dsp:cNvPr id="0" name=""/>
        <dsp:cNvSpPr/>
      </dsp:nvSpPr>
      <dsp:spPr>
        <a:xfrm>
          <a:off x="12974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kern="1200">
              <a:latin typeface="Segoe UI"/>
            </a:rPr>
            <a:t>Front-end</a:t>
          </a:r>
          <a:r>
            <a:rPr lang="zh-CN" sz="2200" kern="1200"/>
            <a:t>: </a:t>
          </a:r>
          <a:r>
            <a:rPr lang="en-US" altLang="zh-CN" sz="2200" kern="1200">
              <a:latin typeface="Segoe UI"/>
            </a:rPr>
            <a:t>VUE</a:t>
          </a:r>
          <a:endParaRPr lang="en-US" altLang="zh-CN" sz="2200" kern="1200"/>
        </a:p>
      </dsp:txBody>
      <dsp:txXfrm>
        <a:off x="12974" y="1291977"/>
        <a:ext cx="3090517" cy="385853"/>
      </dsp:txXfrm>
    </dsp:sp>
    <dsp:sp modelId="{FA73E1F9-5D24-4831-AF25-EBBE4751453B}">
      <dsp:nvSpPr>
        <dsp:cNvPr id="0" name=""/>
        <dsp:cNvSpPr/>
      </dsp:nvSpPr>
      <dsp:spPr>
        <a:xfrm>
          <a:off x="12974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Progressive framework that's easy to integrate into projects.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Simple and intuitive API.</a:t>
          </a:r>
          <a:endParaRPr lang="en-US" sz="1700" kern="1200"/>
        </a:p>
      </dsp:txBody>
      <dsp:txXfrm>
        <a:off x="12974" y="1732111"/>
        <a:ext cx="3090517" cy="1256904"/>
      </dsp:txXfrm>
    </dsp:sp>
    <dsp:sp modelId="{CDE8D308-7BA8-4794-A03A-A4DB54DCBEB7}">
      <dsp:nvSpPr>
        <dsp:cNvPr id="0" name=""/>
        <dsp:cNvSpPr/>
      </dsp:nvSpPr>
      <dsp:spPr>
        <a:xfrm>
          <a:off x="3644332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93AB9-2054-46E1-94EC-CFFA0BDEBCB8}">
      <dsp:nvSpPr>
        <dsp:cNvPr id="0" name=""/>
        <dsp:cNvSpPr/>
      </dsp:nvSpPr>
      <dsp:spPr>
        <a:xfrm>
          <a:off x="3644332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kern="1200">
              <a:latin typeface="Segoe UI"/>
            </a:rPr>
            <a:t>Back-end</a:t>
          </a:r>
          <a:r>
            <a:rPr lang="zh-CN" sz="2200" kern="1200"/>
            <a:t>: </a:t>
          </a:r>
          <a:r>
            <a:rPr lang="en-US" altLang="zh-CN" sz="2200" kern="1200">
              <a:latin typeface="Segoe UI"/>
            </a:rPr>
            <a:t>Python</a:t>
          </a:r>
          <a:endParaRPr lang="zh-CN" altLang="en-US" sz="2200" kern="1200"/>
        </a:p>
      </dsp:txBody>
      <dsp:txXfrm>
        <a:off x="3644332" y="1291977"/>
        <a:ext cx="3090517" cy="385853"/>
      </dsp:txXfrm>
    </dsp:sp>
    <dsp:sp modelId="{D21CA1D0-FF03-4DAC-AFD7-A8EF2915BA18}">
      <dsp:nvSpPr>
        <dsp:cNvPr id="0" name=""/>
        <dsp:cNvSpPr/>
      </dsp:nvSpPr>
      <dsp:spPr>
        <a:xfrm>
          <a:off x="3644332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Rapid Development:</a:t>
          </a:r>
          <a:r>
            <a:rPr lang="en-US" altLang="zh-CN" sz="1700" kern="1200">
              <a:latin typeface="Segoe UI"/>
            </a:rPr>
            <a:t> </a:t>
          </a:r>
          <a:r>
            <a:rPr lang="zh-CN" sz="1700" kern="1200"/>
            <a:t> allow for quick setup and development</a:t>
          </a:r>
          <a:r>
            <a:rPr lang="en-US" altLang="zh-CN" sz="1700" kern="1200">
              <a:latin typeface="Segoe UI"/>
            </a:rPr>
            <a:t>.</a:t>
          </a:r>
          <a:endParaRPr lang="en-US" sz="1700" kern="1200">
            <a:latin typeface="Segoe UI"/>
            <a:cs typeface="Segoe U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000000"/>
              </a:solidFill>
              <a:latin typeface="Arial"/>
              <a:cs typeface="Arial"/>
            </a:rPr>
            <a:t>Django has its ORM, which makes database interactions very intuitive.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>
              <a:latin typeface="Segoe UI"/>
            </a:rPr>
            <a:t>automatic admin interface for </a:t>
          </a:r>
          <a:r>
            <a:rPr lang="zh-CN" sz="1700" kern="1200"/>
            <a:t>database </a:t>
          </a:r>
          <a:r>
            <a:rPr lang="en-US" altLang="zh-CN" sz="1700" kern="1200">
              <a:latin typeface="Segoe UI"/>
            </a:rPr>
            <a:t>management</a:t>
          </a:r>
          <a:r>
            <a:rPr lang="zh-CN" sz="1700" kern="1200"/>
            <a:t>.</a:t>
          </a:r>
          <a:endParaRPr lang="en-US" sz="1700" kern="1200"/>
        </a:p>
      </dsp:txBody>
      <dsp:txXfrm>
        <a:off x="3644332" y="1732111"/>
        <a:ext cx="3090517" cy="1256904"/>
      </dsp:txXfrm>
    </dsp:sp>
    <dsp:sp modelId="{71661A99-0039-4748-910D-8DDE022B01A0}">
      <dsp:nvSpPr>
        <dsp:cNvPr id="0" name=""/>
        <dsp:cNvSpPr/>
      </dsp:nvSpPr>
      <dsp:spPr>
        <a:xfrm>
          <a:off x="7275690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BD5A-25F0-4B9D-A02C-77187AF91223}">
      <dsp:nvSpPr>
        <dsp:cNvPr id="0" name=""/>
        <dsp:cNvSpPr/>
      </dsp:nvSpPr>
      <dsp:spPr>
        <a:xfrm>
          <a:off x="7275690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b="1" kern="1200">
              <a:solidFill>
                <a:srgbClr val="000000"/>
              </a:solidFill>
              <a:latin typeface="Segoe UI"/>
              <a:cs typeface="Segoe UI"/>
            </a:rPr>
            <a:t>Database</a:t>
          </a:r>
          <a:r>
            <a:rPr lang="zh-CN" sz="2200" b="1" kern="1200">
              <a:solidFill>
                <a:srgbClr val="000000"/>
              </a:solidFill>
              <a:latin typeface="Segoe UI"/>
              <a:cs typeface="Segoe UI"/>
            </a:rPr>
            <a:t>:</a:t>
          </a:r>
          <a:r>
            <a:rPr lang="en-US" altLang="zh-CN" sz="2200" b="1" kern="1200">
              <a:solidFill>
                <a:srgbClr val="000000"/>
              </a:solidFill>
              <a:latin typeface="Segoe UI"/>
              <a:cs typeface="Segoe UI"/>
            </a:rPr>
            <a:t> MySQL</a:t>
          </a:r>
        </a:p>
      </dsp:txBody>
      <dsp:txXfrm>
        <a:off x="7275690" y="1291977"/>
        <a:ext cx="3090517" cy="385853"/>
      </dsp:txXfrm>
    </dsp:sp>
    <dsp:sp modelId="{A0A0A260-3996-4A92-B4F5-7DD540587F6E}">
      <dsp:nvSpPr>
        <dsp:cNvPr id="0" name=""/>
        <dsp:cNvSpPr/>
      </dsp:nvSpPr>
      <dsp:spPr>
        <a:xfrm>
          <a:off x="7275690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Arial"/>
              <a:cs typeface="Arial"/>
            </a:rPr>
            <a:t>Open-source with a vast user base.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Segoe UI"/>
              <a:cs typeface="Segoe UI"/>
            </a:rPr>
            <a:t>Reliable and widely used in various industries.</a:t>
          </a:r>
          <a:endParaRPr lang="en-US" sz="1700" kern="1200">
            <a:solidFill>
              <a:srgbClr val="000000"/>
            </a:solidFill>
            <a:latin typeface="Segoe UI"/>
            <a:cs typeface="Segoe U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Segoe UI"/>
              <a:cs typeface="Segoe UI"/>
            </a:rPr>
            <a:t>Good performance and scalability.</a:t>
          </a:r>
          <a:endParaRPr lang="en-US" sz="1700" b="0" kern="1200">
            <a:solidFill>
              <a:srgbClr val="000000"/>
            </a:solidFill>
            <a:latin typeface="Segoe UI"/>
            <a:cs typeface="Segoe UI"/>
          </a:endParaRPr>
        </a:p>
      </dsp:txBody>
      <dsp:txXfrm>
        <a:off x="7275690" y="1732111"/>
        <a:ext cx="3090517" cy="1256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61337-94FF-46C1-8CC7-E663A73AA2BD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C388-7384-4759-BB6E-1D9F8CAEB886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774DC-6025-440F-BEE1-08AB12FC9C81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Create Meeting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Allow a user to create a new meeting.</a:t>
          </a:r>
          <a:endParaRPr lang="en-US" sz="1600" kern="1200">
            <a:latin typeface="Segoe UI"/>
          </a:endParaRPr>
        </a:p>
      </dsp:txBody>
      <dsp:txXfrm>
        <a:off x="1761211" y="41888"/>
        <a:ext cx="3094118" cy="1312656"/>
      </dsp:txXfrm>
    </dsp:sp>
    <dsp:sp modelId="{D31DD2F1-748C-4A2D-A587-55292DDB032E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99AF-3D83-4FA8-AEB7-20561B4B2267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02C9-7BEC-4FDD-9ECA-5C0B247257EE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View Meeting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View the details of a specific meeting.</a:t>
          </a:r>
          <a:br>
            <a:rPr lang="en-US" sz="1600" kern="1200"/>
          </a:br>
          <a:endParaRPr lang="en-US" sz="1600" kern="1200"/>
        </a:p>
      </dsp:txBody>
      <dsp:txXfrm>
        <a:off x="6988396" y="41888"/>
        <a:ext cx="3094118" cy="1312656"/>
      </dsp:txXfrm>
    </dsp:sp>
    <dsp:sp modelId="{EA36EB09-FDC9-4B7D-9E85-99F105FA65B2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717C-6560-40BC-8C3E-6E8074CE5AED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2C5DC-7FC3-47D8-B5FE-CA90ACFE8F0C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Segoe UI"/>
            </a:rPr>
            <a:t>Attendance</a:t>
          </a:r>
          <a:r>
            <a:rPr lang="en-US" altLang="zh-CN" sz="1600" b="1" kern="1200"/>
            <a:t> </a:t>
          </a:r>
          <a:r>
            <a:rPr lang="zh-CN" sz="1600" b="1" kern="1200"/>
            <a:t>to Meeting</a:t>
          </a:r>
          <a:r>
            <a:rPr lang="zh-CN" sz="1600" kern="1200"/>
            <a:t>: Allow attendees to confirm or decline their attendance for a meeting.</a:t>
          </a:r>
          <a:br>
            <a:rPr lang="en-US" sz="1600" kern="1200"/>
          </a:br>
          <a:endParaRPr lang="en-US" sz="1600" kern="1200"/>
        </a:p>
      </dsp:txBody>
      <dsp:txXfrm>
        <a:off x="1761211" y="1909418"/>
        <a:ext cx="3094118" cy="1312656"/>
      </dsp:txXfrm>
    </dsp:sp>
    <dsp:sp modelId="{4C464359-E5E5-4EAC-9CBB-8ACD863E79D1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35FC-6156-4034-BA00-96896726B6DC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A401E-D76B-4017-9211-B474932D361C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Send Notification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Automatically notify attendees about meeting details, changes, or cancellations.</a:t>
          </a:r>
          <a:br>
            <a:rPr lang="en-US" sz="1600" kern="1200"/>
          </a:br>
          <a:endParaRPr lang="en-US" sz="1600" kern="1200"/>
        </a:p>
      </dsp:txBody>
      <dsp:txXfrm>
        <a:off x="6988396" y="1909418"/>
        <a:ext cx="3094118" cy="131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5682-5114-49C3-8F38-10673DE1CE80}" type="datetimeFigureOut">
              <a:t>2023/10/19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EC0C5-7A33-4705-80B6-6C051AD462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2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rawings/d/11M2C9E-8Uw9ztWXeJKKME3uu0mHF5TyH48-VzlBtQCE/edit?usp=share_li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https://docs.google.com/drawings/d/11M2C9E-8Uw9ztWXeJKKME3uu0mHF5TyH48-VzlBtQCE/edit?usp=share_link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EC0C5-7A33-4705-80B6-6C051AD4629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6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4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11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cs typeface="Segoe UI"/>
              </a:rPr>
              <a:t>MeetMinder</a:t>
            </a:r>
            <a:br>
              <a:rPr lang="zh-CN" altLang="en-US">
                <a:cs typeface="Segoe UI"/>
              </a:rPr>
            </a:br>
            <a:br>
              <a:rPr lang="zh-CN" altLang="en-US">
                <a:cs typeface="Segoe UI"/>
              </a:rPr>
            </a:br>
            <a:r>
              <a:rPr lang="zh-CN" altLang="en-US" sz="2200" b="0">
                <a:latin typeface="Times"/>
                <a:cs typeface="Segoe UI"/>
              </a:rPr>
              <a:t>Asophisticated meeting scheduling system designed for modern professional businesses</a:t>
            </a:r>
            <a:br>
              <a:rPr lang="zh-CN" altLang="en-US">
                <a:cs typeface="Segoe UI"/>
              </a:rPr>
            </a:br>
            <a:endParaRPr lang="zh-CN" altLang="en-US" sz="4800">
              <a:cs typeface="Segoe U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zh-CN" altLang="en-US"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zh-CN" altLang="en-US">
                <a:cs typeface="Segoe UI"/>
              </a:rPr>
              <a:t>Database System Project </a:t>
            </a:r>
          </a:p>
          <a:p>
            <a:pPr>
              <a:lnSpc>
                <a:spcPct val="113999"/>
              </a:lnSpc>
            </a:pPr>
            <a:r>
              <a:rPr lang="zh-CN" altLang="en-US">
                <a:cs typeface="Segoe UI"/>
              </a:rPr>
              <a:t>Haolin Li &amp; Baixi Guo</a:t>
            </a:r>
            <a:endParaRPr lang="zh-CN"/>
          </a:p>
        </p:txBody>
      </p:sp>
      <p:pic>
        <p:nvPicPr>
          <p:cNvPr id="4" name="Picture 3" descr="网格抽象背景">
            <a:extLst>
              <a:ext uri="{FF2B5EF4-FFF2-40B4-BE49-F238E27FC236}">
                <a16:creationId xmlns:a16="http://schemas.microsoft.com/office/drawing/2014/main" id="{00E1F2B8-6E93-6023-D30C-85053E7F2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0" r="8800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AE33D5-C8B2-90AD-80A7-9EECEB29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zh-CN" altLang="en-US">
                <a:cs typeface="Segoe UI"/>
              </a:rPr>
              <a:t>Implementation Detail</a:t>
            </a:r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A459B0C-C772-74E3-A604-1C01CDEDB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06719"/>
              </p:ext>
            </p:extLst>
          </p:nvPr>
        </p:nvGraphicFramePr>
        <p:xfrm>
          <a:off x="972928" y="1967872"/>
          <a:ext cx="10379183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9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9F07A-94C4-52CA-618E-7503B4D2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77" y="615026"/>
            <a:ext cx="7335835" cy="1268984"/>
          </a:xfrm>
        </p:spPr>
        <p:txBody>
          <a:bodyPr>
            <a:normAutofit/>
          </a:bodyPr>
          <a:lstStyle/>
          <a:p>
            <a:r>
              <a:rPr lang="zh-CN" altLang="en-US">
                <a:cs typeface="Segoe UI"/>
              </a:rPr>
              <a:t>Essential User Cases</a:t>
            </a:r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B6DA909-C7C5-441B-75F4-33BF46019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22106"/>
              </p:ext>
            </p:extLst>
          </p:nvPr>
        </p:nvGraphicFramePr>
        <p:xfrm>
          <a:off x="690471" y="2297915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84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2386-1353-5A71-EC34-644ADF74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33" y="626373"/>
            <a:ext cx="7335835" cy="1268984"/>
          </a:xfrm>
        </p:spPr>
        <p:txBody>
          <a:bodyPr/>
          <a:lstStyle/>
          <a:p>
            <a:r>
              <a:rPr lang="zh-CN" altLang="en-US">
                <a:cs typeface="Segoe UI"/>
              </a:rPr>
              <a:t>UML Diagram</a:t>
            </a:r>
            <a:endParaRPr lang="zh-CN" altLang="en-US"/>
          </a:p>
        </p:txBody>
      </p:sp>
      <p:pic>
        <p:nvPicPr>
          <p:cNvPr id="7" name="图片 6" descr="图示&#10;&#10;已自动生成说明">
            <a:extLst>
              <a:ext uri="{FF2B5EF4-FFF2-40B4-BE49-F238E27FC236}">
                <a16:creationId xmlns:a16="http://schemas.microsoft.com/office/drawing/2014/main" id="{39866BF1-8B02-4FCA-A57B-6BA354BE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06" y="1898614"/>
            <a:ext cx="7801862" cy="44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C84CA-C619-00FC-51DE-5CC1B853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1" y="144463"/>
            <a:ext cx="7335835" cy="1268984"/>
          </a:xfrm>
        </p:spPr>
        <p:txBody>
          <a:bodyPr/>
          <a:lstStyle/>
          <a:p>
            <a:r>
              <a:rPr lang="zh-CN" altLang="en-US">
                <a:cs typeface="Segoe UI"/>
              </a:rPr>
              <a:t>E/R Diagram</a:t>
            </a:r>
            <a:endParaRPr lang="zh-CN" altLang="en-US"/>
          </a:p>
        </p:txBody>
      </p:sp>
      <p:pic>
        <p:nvPicPr>
          <p:cNvPr id="7" name="Content Placeholder 6" descr="A diagram of a meeting&#10;&#10;Description automatically generated">
            <a:extLst>
              <a:ext uri="{FF2B5EF4-FFF2-40B4-BE49-F238E27FC236}">
                <a16:creationId xmlns:a16="http://schemas.microsoft.com/office/drawing/2014/main" id="{A648164F-E3A3-0B8D-909B-7F720FAB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183" y="1072778"/>
            <a:ext cx="6714650" cy="5031507"/>
          </a:xfrm>
        </p:spPr>
      </p:pic>
    </p:spTree>
    <p:extLst>
      <p:ext uri="{BB962C8B-B14F-4D97-AF65-F5344CB8AC3E}">
        <p14:creationId xmlns:p14="http://schemas.microsoft.com/office/powerpoint/2010/main" val="226296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423D-8B1F-7981-CAC6-5AD5EFA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Segoe UI"/>
              </a:rPr>
              <a:t>Relational Schema</a:t>
            </a:r>
            <a:endParaRPr lang="zh-CN" altLang="en-US"/>
          </a:p>
        </p:txBody>
      </p:sp>
      <p:pic>
        <p:nvPicPr>
          <p:cNvPr id="4" name="图片 3" descr="图形用户界面&#10;&#10;已自动生成说明">
            <a:extLst>
              <a:ext uri="{FF2B5EF4-FFF2-40B4-BE49-F238E27FC236}">
                <a16:creationId xmlns:a16="http://schemas.microsoft.com/office/drawing/2014/main" id="{73F84853-CC2C-5A5A-5249-A20EE707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6" y="1913199"/>
            <a:ext cx="11024557" cy="44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B49ED5-7957-D1AE-C8DC-60FD7A71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07277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7200"/>
              <a:t>Thanks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77462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7</Slides>
  <Notes>1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PunchcardVTI</vt:lpstr>
      <vt:lpstr>MeetMinder  Asophisticated meeting scheduling system designed for modern professional businesses </vt:lpstr>
      <vt:lpstr>Implementation Detail</vt:lpstr>
      <vt:lpstr>Essential User Cases</vt:lpstr>
      <vt:lpstr>UML Diagram</vt:lpstr>
      <vt:lpstr>E/R Diagram</vt:lpstr>
      <vt:lpstr>Relational Schema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2</cp:revision>
  <dcterms:created xsi:type="dcterms:W3CDTF">2023-10-19T05:02:27Z</dcterms:created>
  <dcterms:modified xsi:type="dcterms:W3CDTF">2023-10-19T17:55:01Z</dcterms:modified>
</cp:coreProperties>
</file>