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7" r:id="rId3"/>
    <p:sldId id="326" r:id="rId4"/>
    <p:sldId id="328" r:id="rId5"/>
    <p:sldId id="330" r:id="rId6"/>
    <p:sldId id="329" r:id="rId7"/>
    <p:sldId id="27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647" autoAdjust="0"/>
  </p:normalViewPr>
  <p:slideViewPr>
    <p:cSldViewPr>
      <p:cViewPr>
        <p:scale>
          <a:sx n="80" d="100"/>
          <a:sy n="80" d="100"/>
        </p:scale>
        <p:origin x="-11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269AE-1262-4007-9A8B-E66C8AE80D86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77955-89F1-4C1F-81B2-7E7DD696C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5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77955-89F1-4C1F-81B2-7E7DD696C0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5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4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3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E48B-A7AE-46AB-BD70-F7B8569C6514}" type="datetimeFigureOut">
              <a:rPr lang="zh-CN" altLang="en-US" smtClean="0"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1430-BD63-43D9-B1E8-07ADFB503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463031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Let’s talk about</a:t>
            </a:r>
            <a:b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Memory </a:t>
            </a: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Leak </a:t>
            </a:r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of </a:t>
            </a:r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JavaScript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</a:br>
            <a:endParaRPr lang="zh-CN" alt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5996880"/>
            <a:ext cx="6400800" cy="3844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by </a:t>
            </a:r>
            <a:r>
              <a:rPr lang="en-US" altLang="zh-CN" sz="1200" dirty="0" err="1" smtClean="0">
                <a:solidFill>
                  <a:srgbClr val="FFC000"/>
                </a:solidFill>
                <a:latin typeface="Comic Sans MS" pitchFamily="66" charset="0"/>
              </a:rPr>
              <a:t>Bosn</a:t>
            </a:r>
            <a:r>
              <a:rPr lang="en-US" altLang="zh-CN" sz="12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Ma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Comic Sans MS" pitchFamily="66" charset="0"/>
              </a:rPr>
              <a:t>bosn@outlook.com</a:t>
            </a:r>
            <a:endParaRPr lang="zh-CN" altLang="en-US" sz="1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665329" y="3602084"/>
            <a:ext cx="84249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&lt;&lt;C series&gt;&gt;</a:t>
            </a:r>
            <a:endParaRPr lang="zh-CN" altLang="en-US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4048" y="363344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part </a:t>
            </a:r>
            <a:r>
              <a:rPr lang="en-US" altLang="zh-CN" dirty="0" smtClean="0">
                <a:solidFill>
                  <a:srgbClr val="FFC000"/>
                </a:solidFill>
                <a:latin typeface="Comic Sans MS" pitchFamily="66" charset="0"/>
              </a:rPr>
              <a:t>1</a:t>
            </a:r>
            <a:endParaRPr lang="zh-CN" alt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03515E-6 L 0.19011 2.0351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 rot="20590802">
            <a:off x="-2667534" y="446104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Why Leaking in IE?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91680" y="2521682"/>
            <a:ext cx="2160240" cy="21602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DOM</a:t>
            </a:r>
          </a:p>
          <a:p>
            <a:pPr algn="ctr"/>
            <a:r>
              <a:rPr lang="en-US" altLang="zh-CN" sz="3600" dirty="0" smtClean="0"/>
              <a:t>Object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5724128" y="2521682"/>
            <a:ext cx="2160240" cy="21602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JScript</a:t>
            </a:r>
            <a:endParaRPr lang="en-US" altLang="zh-CN" sz="3600" dirty="0" smtClean="0"/>
          </a:p>
          <a:p>
            <a:pPr algn="ctr"/>
            <a:r>
              <a:rPr lang="en-US" altLang="zh-CN" sz="3600" dirty="0" smtClean="0"/>
              <a:t>Object</a:t>
            </a:r>
            <a:endParaRPr lang="zh-CN" altLang="en-US" sz="3600" dirty="0"/>
          </a:p>
        </p:txBody>
      </p:sp>
      <p:sp>
        <p:nvSpPr>
          <p:cNvPr id="9" name="上弧形箭头 8"/>
          <p:cNvSpPr/>
          <p:nvPr/>
        </p:nvSpPr>
        <p:spPr>
          <a:xfrm>
            <a:off x="2801586" y="1369554"/>
            <a:ext cx="4002662" cy="979325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 rot="10800000">
            <a:off x="2801586" y="4897946"/>
            <a:ext cx="4002662" cy="979325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8" y="5445224"/>
            <a:ext cx="3676650" cy="1200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98" y="628675"/>
            <a:ext cx="31718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23528" y="1859216"/>
            <a:ext cx="4104456" cy="31539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02917" y="1859216"/>
            <a:ext cx="4104456" cy="31539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175" y="194529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 manager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62766" y="1930369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Jscript Interpreter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Picture 6" descr="D:\Users\Bosn\AppData\Local\Microsoft\Windows\Temporary Internet Files\Content.IE5\6SP0UW1Z\MC90029346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2" y="4800661"/>
            <a:ext cx="107533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13897" y="5387609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</a:rPr>
              <a:t>GC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cxnSp>
        <p:nvCxnSpPr>
          <p:cNvPr id="18" name="直接箭头连接符 17"/>
          <p:cNvCxnSpPr>
            <a:stCxn id="13" idx="1"/>
            <a:endCxn id="17" idx="3"/>
          </p:cNvCxnSpPr>
          <p:nvPr/>
        </p:nvCxnSpPr>
        <p:spPr>
          <a:xfrm flipH="1">
            <a:off x="1496956" y="5679997"/>
            <a:ext cx="416941" cy="35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9" grpId="0" animBg="1"/>
      <p:bldP spid="10" grpId="0" animBg="1"/>
      <p:bldP spid="11" grpId="0" animBg="1"/>
      <p:bldP spid="14" grpId="0" animBg="1"/>
      <p:bldP spid="12" grpId="0"/>
      <p:bldP spid="1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05" y="2320194"/>
            <a:ext cx="1895475" cy="981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67" y="4123159"/>
            <a:ext cx="1733550" cy="962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 rot="20590802">
            <a:off x="-2235487" y="614913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Memory Leak Demo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5" name="直接箭头连接符 4"/>
          <p:cNvCxnSpPr>
            <a:stCxn id="1026" idx="2"/>
            <a:endCxn id="1028" idx="0"/>
          </p:cNvCxnSpPr>
          <p:nvPr/>
        </p:nvCxnSpPr>
        <p:spPr>
          <a:xfrm flipH="1">
            <a:off x="2544142" y="3301269"/>
            <a:ext cx="1" cy="821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41339"/>
            <a:ext cx="4010025" cy="539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301" y="262606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Start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178" y="441950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3281" y="1525434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IE9 quirks mode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76256" y="2952139"/>
            <a:ext cx="15890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/>
                <a:solidFill>
                  <a:schemeClr val="accent3"/>
                </a:solidFill>
                <a:effectLst/>
              </a:rPr>
              <a:t>Closure!</a:t>
            </a:r>
            <a:endParaRPr lang="zh-CN" alt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6516216" y="2810731"/>
            <a:ext cx="360040" cy="4337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0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197841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 rot="20590802">
            <a:off x="-2451509" y="446105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Solution in this Case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0552" y="980728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Only for IE6 &amp; 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 rot="20590802">
            <a:off x="-2163479" y="518112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Problems in our Biz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7175924" cy="39543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1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 rot="20590802">
            <a:off x="-2163479" y="518112"/>
            <a:ext cx="8318212" cy="46439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 smtClean="0">
                <a:solidFill>
                  <a:schemeClr val="bg1"/>
                </a:solidFill>
                <a:latin typeface="Comic Sans MS" pitchFamily="66" charset="0"/>
              </a:rPr>
              <a:t>How worse it is?!</a:t>
            </a:r>
            <a:endParaRPr lang="zh-CN" altLang="en-US" sz="3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1398" y="3123494"/>
            <a:ext cx="1561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Demo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51921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Thank </a:t>
            </a:r>
            <a:r>
              <a:rPr lang="en-US" altLang="zh-CN" sz="2400" dirty="0" smtClean="0">
                <a:solidFill>
                  <a:srgbClr val="FFC000"/>
                </a:solidFill>
              </a:rPr>
              <a:t>U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60</Words>
  <Application>Microsoft Office PowerPoint</Application>
  <PresentationFormat>全屏显示(4:3)</PresentationFormat>
  <Paragraphs>26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Let’s talk about Memory Leak of JavaScript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To Learn About Velocity</dc:title>
  <dc:creator>Bosn Ma</dc:creator>
  <cp:lastModifiedBy>Bosn</cp:lastModifiedBy>
  <cp:revision>209</cp:revision>
  <dcterms:created xsi:type="dcterms:W3CDTF">2010-12-21T07:19:03Z</dcterms:created>
  <dcterms:modified xsi:type="dcterms:W3CDTF">2012-11-22T02:56:25Z</dcterms:modified>
</cp:coreProperties>
</file>