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4" r:id="rId3"/>
    <p:sldId id="303" r:id="rId4"/>
    <p:sldId id="302" r:id="rId5"/>
    <p:sldId id="286" r:id="rId6"/>
    <p:sldId id="258" r:id="rId7"/>
    <p:sldId id="292" r:id="rId8"/>
    <p:sldId id="288" r:id="rId9"/>
    <p:sldId id="293" r:id="rId10"/>
    <p:sldId id="289" r:id="rId11"/>
    <p:sldId id="290" r:id="rId12"/>
    <p:sldId id="291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281" r:id="rId22"/>
    <p:sldId id="305" r:id="rId23"/>
    <p:sldId id="277" r:id="rId24"/>
    <p:sldId id="278" r:id="rId25"/>
    <p:sldId id="275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2" autoAdjust="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E83809-0A5B-4F44-AF84-35E549B046C5}" type="doc">
      <dgm:prSet loTypeId="urn:microsoft.com/office/officeart/2005/8/layout/funnel1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9E91B9F-D641-4018-90F3-CDD1B71CB5AC}">
      <dgm:prSet phldrT="[文本]"/>
      <dgm:spPr/>
      <dgm:t>
        <a:bodyPr/>
        <a:lstStyle/>
        <a:p>
          <a:r>
            <a:rPr lang="en-US" altLang="zh-CN" dirty="0" smtClean="0"/>
            <a:t>Hard</a:t>
          </a:r>
          <a:endParaRPr lang="zh-CN" altLang="en-US" dirty="0"/>
        </a:p>
      </dgm:t>
    </dgm:pt>
    <dgm:pt modelId="{2175AB6A-9641-4401-AE6A-AF78CE8300ED}" type="parTrans" cxnId="{28E5A551-3324-4645-A93F-36951ED7BF39}">
      <dgm:prSet/>
      <dgm:spPr/>
      <dgm:t>
        <a:bodyPr/>
        <a:lstStyle/>
        <a:p>
          <a:endParaRPr lang="zh-CN" altLang="en-US"/>
        </a:p>
      </dgm:t>
    </dgm:pt>
    <dgm:pt modelId="{861596F1-8E1D-429D-9CB9-67FE9B15AFC7}" type="sibTrans" cxnId="{28E5A551-3324-4645-A93F-36951ED7BF39}">
      <dgm:prSet/>
      <dgm:spPr/>
      <dgm:t>
        <a:bodyPr/>
        <a:lstStyle/>
        <a:p>
          <a:endParaRPr lang="zh-CN" altLang="en-US"/>
        </a:p>
      </dgm:t>
    </dgm:pt>
    <dgm:pt modelId="{58903CAB-26C0-4241-8C26-7C8EB7978777}">
      <dgm:prSet phldrT="[文本]"/>
      <dgm:spPr/>
      <dgm:t>
        <a:bodyPr/>
        <a:lstStyle/>
        <a:p>
          <a:r>
            <a:rPr lang="en-US" altLang="zh-CN" dirty="0" smtClean="0"/>
            <a:t>New</a:t>
          </a:r>
          <a:endParaRPr lang="zh-CN" altLang="en-US" dirty="0"/>
        </a:p>
      </dgm:t>
    </dgm:pt>
    <dgm:pt modelId="{D69CB894-9323-46EB-AA83-E4C914919317}" type="parTrans" cxnId="{06D201F9-2455-46A3-8B38-C8903501E292}">
      <dgm:prSet/>
      <dgm:spPr/>
      <dgm:t>
        <a:bodyPr/>
        <a:lstStyle/>
        <a:p>
          <a:endParaRPr lang="zh-CN" altLang="en-US"/>
        </a:p>
      </dgm:t>
    </dgm:pt>
    <dgm:pt modelId="{A41B5957-B90E-4319-9C22-671153AD776B}" type="sibTrans" cxnId="{06D201F9-2455-46A3-8B38-C8903501E292}">
      <dgm:prSet/>
      <dgm:spPr/>
      <dgm:t>
        <a:bodyPr/>
        <a:lstStyle/>
        <a:p>
          <a:endParaRPr lang="zh-CN" altLang="en-US"/>
        </a:p>
      </dgm:t>
    </dgm:pt>
    <dgm:pt modelId="{2B6D4C09-30AF-48BB-ADF5-EF204785A17F}">
      <dgm:prSet phldrT="[文本]"/>
      <dgm:spPr/>
      <dgm:t>
        <a:bodyPr/>
        <a:lstStyle/>
        <a:p>
          <a:r>
            <a:rPr lang="en-US" altLang="zh-CN" dirty="0" smtClean="0"/>
            <a:t>Key</a:t>
          </a:r>
          <a:endParaRPr lang="zh-CN" altLang="en-US" dirty="0"/>
        </a:p>
      </dgm:t>
    </dgm:pt>
    <dgm:pt modelId="{1A5FCD9C-D64A-4D86-9DFD-ACDD52D30DD0}" type="parTrans" cxnId="{C5743E60-434D-43D5-85C7-0E8213D81D49}">
      <dgm:prSet/>
      <dgm:spPr/>
      <dgm:t>
        <a:bodyPr/>
        <a:lstStyle/>
        <a:p>
          <a:endParaRPr lang="zh-CN" altLang="en-US"/>
        </a:p>
      </dgm:t>
    </dgm:pt>
    <dgm:pt modelId="{6354DAC8-F0BD-4098-BF2C-7021B159E61F}" type="sibTrans" cxnId="{C5743E60-434D-43D5-85C7-0E8213D81D49}">
      <dgm:prSet/>
      <dgm:spPr/>
      <dgm:t>
        <a:bodyPr/>
        <a:lstStyle/>
        <a:p>
          <a:endParaRPr lang="zh-CN" altLang="en-US"/>
        </a:p>
      </dgm:t>
    </dgm:pt>
    <dgm:pt modelId="{324EE7E3-D163-42B6-A9B6-9F3D47942130}">
      <dgm:prSet phldrT="[文本]"/>
      <dgm:spPr/>
      <dgm:t>
        <a:bodyPr/>
        <a:lstStyle/>
        <a:p>
          <a:endParaRPr lang="zh-CN" altLang="en-US" dirty="0">
            <a:solidFill>
              <a:schemeClr val="bg1"/>
            </a:solidFill>
          </a:endParaRPr>
        </a:p>
      </dgm:t>
    </dgm:pt>
    <dgm:pt modelId="{B6D167AC-60EC-4F1B-86C9-D0F7FF618D67}" type="sibTrans" cxnId="{4EE12FAE-B922-432B-ACAB-DA9C22C64C76}">
      <dgm:prSet/>
      <dgm:spPr/>
      <dgm:t>
        <a:bodyPr/>
        <a:lstStyle/>
        <a:p>
          <a:endParaRPr lang="zh-CN" altLang="en-US"/>
        </a:p>
      </dgm:t>
    </dgm:pt>
    <dgm:pt modelId="{0881ABF5-98D8-45A5-97CC-3BCD3EF9E634}" type="parTrans" cxnId="{4EE12FAE-B922-432B-ACAB-DA9C22C64C76}">
      <dgm:prSet/>
      <dgm:spPr/>
      <dgm:t>
        <a:bodyPr/>
        <a:lstStyle/>
        <a:p>
          <a:endParaRPr lang="zh-CN" altLang="en-US"/>
        </a:p>
      </dgm:t>
    </dgm:pt>
    <dgm:pt modelId="{4FC65A0D-A59C-4FB9-B9C5-B447105BFC41}" type="pres">
      <dgm:prSet presAssocID="{DEE83809-0A5B-4F44-AF84-35E549B046C5}" presName="Name0" presStyleCnt="0">
        <dgm:presLayoutVars>
          <dgm:chMax val="4"/>
          <dgm:resizeHandles val="exact"/>
        </dgm:presLayoutVars>
      </dgm:prSet>
      <dgm:spPr/>
    </dgm:pt>
    <dgm:pt modelId="{593D5DBD-BA5C-4C2B-A616-4C8C8435FC5F}" type="pres">
      <dgm:prSet presAssocID="{DEE83809-0A5B-4F44-AF84-35E549B046C5}" presName="ellipse" presStyleLbl="trBgShp" presStyleIdx="0" presStyleCnt="1"/>
      <dgm:spPr/>
    </dgm:pt>
    <dgm:pt modelId="{D908F8D7-E5D8-47D2-A84B-F8B383CF9A4E}" type="pres">
      <dgm:prSet presAssocID="{DEE83809-0A5B-4F44-AF84-35E549B046C5}" presName="arrow1" presStyleLbl="fgShp" presStyleIdx="0" presStyleCnt="1" custLinFactNeighborX="-4491" custLinFactNeighborY="71083"/>
      <dgm:spPr/>
    </dgm:pt>
    <dgm:pt modelId="{0654227D-2345-445A-ACDD-CA99F27FF931}" type="pres">
      <dgm:prSet presAssocID="{DEE83809-0A5B-4F44-AF84-35E549B046C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9005FD-D873-4ED0-A7C7-04BB42158238}" type="pres">
      <dgm:prSet presAssocID="{58903CAB-26C0-4241-8C26-7C8EB7978777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269EB7-5FE6-408D-A45A-1CA0625ABFB5}" type="pres">
      <dgm:prSet presAssocID="{2B6D4C09-30AF-48BB-ADF5-EF204785A17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CAF233-03F4-4A51-9363-24F7E30C2A37}" type="pres">
      <dgm:prSet presAssocID="{324EE7E3-D163-42B6-A9B6-9F3D47942130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EFA7E2-97E8-4A89-B101-F0AE26EBC4F7}" type="pres">
      <dgm:prSet presAssocID="{DEE83809-0A5B-4F44-AF84-35E549B046C5}" presName="funnel" presStyleLbl="trAlignAcc1" presStyleIdx="0" presStyleCnt="1"/>
      <dgm:spPr/>
    </dgm:pt>
  </dgm:ptLst>
  <dgm:cxnLst>
    <dgm:cxn modelId="{3DCA562F-2203-455B-B1F2-F61F42B6D898}" type="presOf" srcId="{2B6D4C09-30AF-48BB-ADF5-EF204785A17F}" destId="{369005FD-D873-4ED0-A7C7-04BB42158238}" srcOrd="0" destOrd="0" presId="urn:microsoft.com/office/officeart/2005/8/layout/funnel1"/>
    <dgm:cxn modelId="{17A49FB3-2C23-4030-B649-D43F186F7783}" type="presOf" srcId="{324EE7E3-D163-42B6-A9B6-9F3D47942130}" destId="{0654227D-2345-445A-ACDD-CA99F27FF931}" srcOrd="0" destOrd="0" presId="urn:microsoft.com/office/officeart/2005/8/layout/funnel1"/>
    <dgm:cxn modelId="{75E3FD47-4FFE-4C1D-A595-9A1146185457}" type="presOf" srcId="{58903CAB-26C0-4241-8C26-7C8EB7978777}" destId="{5E269EB7-5FE6-408D-A45A-1CA0625ABFB5}" srcOrd="0" destOrd="0" presId="urn:microsoft.com/office/officeart/2005/8/layout/funnel1"/>
    <dgm:cxn modelId="{28E5A551-3324-4645-A93F-36951ED7BF39}" srcId="{DEE83809-0A5B-4F44-AF84-35E549B046C5}" destId="{49E91B9F-D641-4018-90F3-CDD1B71CB5AC}" srcOrd="0" destOrd="0" parTransId="{2175AB6A-9641-4401-AE6A-AF78CE8300ED}" sibTransId="{861596F1-8E1D-429D-9CB9-67FE9B15AFC7}"/>
    <dgm:cxn modelId="{06439ACC-996B-4742-B513-E9A704A95219}" type="presOf" srcId="{DEE83809-0A5B-4F44-AF84-35E549B046C5}" destId="{4FC65A0D-A59C-4FB9-B9C5-B447105BFC41}" srcOrd="0" destOrd="0" presId="urn:microsoft.com/office/officeart/2005/8/layout/funnel1"/>
    <dgm:cxn modelId="{C5743E60-434D-43D5-85C7-0E8213D81D49}" srcId="{DEE83809-0A5B-4F44-AF84-35E549B046C5}" destId="{2B6D4C09-30AF-48BB-ADF5-EF204785A17F}" srcOrd="2" destOrd="0" parTransId="{1A5FCD9C-D64A-4D86-9DFD-ACDD52D30DD0}" sibTransId="{6354DAC8-F0BD-4098-BF2C-7021B159E61F}"/>
    <dgm:cxn modelId="{06D201F9-2455-46A3-8B38-C8903501E292}" srcId="{DEE83809-0A5B-4F44-AF84-35E549B046C5}" destId="{58903CAB-26C0-4241-8C26-7C8EB7978777}" srcOrd="1" destOrd="0" parTransId="{D69CB894-9323-46EB-AA83-E4C914919317}" sibTransId="{A41B5957-B90E-4319-9C22-671153AD776B}"/>
    <dgm:cxn modelId="{4EE12FAE-B922-432B-ACAB-DA9C22C64C76}" srcId="{DEE83809-0A5B-4F44-AF84-35E549B046C5}" destId="{324EE7E3-D163-42B6-A9B6-9F3D47942130}" srcOrd="3" destOrd="0" parTransId="{0881ABF5-98D8-45A5-97CC-3BCD3EF9E634}" sibTransId="{B6D167AC-60EC-4F1B-86C9-D0F7FF618D67}"/>
    <dgm:cxn modelId="{7CB9F1D4-9B50-4303-8AD7-26E99DB3D26E}" type="presOf" srcId="{49E91B9F-D641-4018-90F3-CDD1B71CB5AC}" destId="{25CAF233-03F4-4A51-9363-24F7E30C2A37}" srcOrd="0" destOrd="0" presId="urn:microsoft.com/office/officeart/2005/8/layout/funnel1"/>
    <dgm:cxn modelId="{2298B7E6-424E-44C6-AAC5-1DAFFD11338A}" type="presParOf" srcId="{4FC65A0D-A59C-4FB9-B9C5-B447105BFC41}" destId="{593D5DBD-BA5C-4C2B-A616-4C8C8435FC5F}" srcOrd="0" destOrd="0" presId="urn:microsoft.com/office/officeart/2005/8/layout/funnel1"/>
    <dgm:cxn modelId="{55E02D51-0018-4678-B0F8-4332F5F581FE}" type="presParOf" srcId="{4FC65A0D-A59C-4FB9-B9C5-B447105BFC41}" destId="{D908F8D7-E5D8-47D2-A84B-F8B383CF9A4E}" srcOrd="1" destOrd="0" presId="urn:microsoft.com/office/officeart/2005/8/layout/funnel1"/>
    <dgm:cxn modelId="{98904276-99BA-4085-A3F3-3130A085960E}" type="presParOf" srcId="{4FC65A0D-A59C-4FB9-B9C5-B447105BFC41}" destId="{0654227D-2345-445A-ACDD-CA99F27FF931}" srcOrd="2" destOrd="0" presId="urn:microsoft.com/office/officeart/2005/8/layout/funnel1"/>
    <dgm:cxn modelId="{484A2CB4-6C19-40CA-B907-534DBEF5E833}" type="presParOf" srcId="{4FC65A0D-A59C-4FB9-B9C5-B447105BFC41}" destId="{369005FD-D873-4ED0-A7C7-04BB42158238}" srcOrd="3" destOrd="0" presId="urn:microsoft.com/office/officeart/2005/8/layout/funnel1"/>
    <dgm:cxn modelId="{2F835001-EBD7-4D64-90B0-6EC6A2E20764}" type="presParOf" srcId="{4FC65A0D-A59C-4FB9-B9C5-B447105BFC41}" destId="{5E269EB7-5FE6-408D-A45A-1CA0625ABFB5}" srcOrd="4" destOrd="0" presId="urn:microsoft.com/office/officeart/2005/8/layout/funnel1"/>
    <dgm:cxn modelId="{52C47581-C7CC-45FD-8798-3D74D1C97BCB}" type="presParOf" srcId="{4FC65A0D-A59C-4FB9-B9C5-B447105BFC41}" destId="{25CAF233-03F4-4A51-9363-24F7E30C2A37}" srcOrd="5" destOrd="0" presId="urn:microsoft.com/office/officeart/2005/8/layout/funnel1"/>
    <dgm:cxn modelId="{9AFEB0AB-80F5-4A01-9787-4F96DB2FC56E}" type="presParOf" srcId="{4FC65A0D-A59C-4FB9-B9C5-B447105BFC41}" destId="{8FEFA7E2-97E8-4A89-B101-F0AE26EBC4F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4EE5AE-49CF-4F62-B946-219CF695694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92E842B8-8FD4-4FA8-A353-C28A8DDD5D26}">
      <dgm:prSet phldrT="[文本]"/>
      <dgm:spPr/>
      <dgm:t>
        <a:bodyPr/>
        <a:lstStyle/>
        <a:p>
          <a:r>
            <a:rPr lang="en-US" altLang="zh-CN" dirty="0" smtClean="0"/>
            <a:t>UI events </a:t>
          </a:r>
          <a:endParaRPr lang="zh-CN" altLang="en-US" dirty="0"/>
        </a:p>
      </dgm:t>
    </dgm:pt>
    <dgm:pt modelId="{9712CF07-7102-4E35-A289-C9735213928D}" type="parTrans" cxnId="{22E9731A-4DF0-4680-BA4F-86FAE784C213}">
      <dgm:prSet/>
      <dgm:spPr/>
      <dgm:t>
        <a:bodyPr/>
        <a:lstStyle/>
        <a:p>
          <a:endParaRPr lang="zh-CN" altLang="en-US"/>
        </a:p>
      </dgm:t>
    </dgm:pt>
    <dgm:pt modelId="{7143DB95-FCC1-478C-9F68-6D8EF7D1C71C}" type="sibTrans" cxnId="{22E9731A-4DF0-4680-BA4F-86FAE784C213}">
      <dgm:prSet/>
      <dgm:spPr/>
      <dgm:t>
        <a:bodyPr/>
        <a:lstStyle/>
        <a:p>
          <a:endParaRPr lang="zh-CN" altLang="en-US"/>
        </a:p>
      </dgm:t>
    </dgm:pt>
    <dgm:pt modelId="{475B80A2-7598-45C4-BAB1-EB1F3BA6D2BD}">
      <dgm:prSet phldrT="[文本]"/>
      <dgm:spPr/>
      <dgm:t>
        <a:bodyPr/>
        <a:lstStyle/>
        <a:p>
          <a:r>
            <a:rPr lang="en-US" altLang="zh-CN" dirty="0" smtClean="0"/>
            <a:t>UI Logical events</a:t>
          </a:r>
          <a:endParaRPr lang="zh-CN" altLang="en-US" dirty="0"/>
        </a:p>
      </dgm:t>
    </dgm:pt>
    <dgm:pt modelId="{1034D9E3-556F-466B-A3D9-920548417BB8}" type="parTrans" cxnId="{EC99E532-6129-4CD6-B7D2-E087D1315EED}">
      <dgm:prSet/>
      <dgm:spPr/>
      <dgm:t>
        <a:bodyPr/>
        <a:lstStyle/>
        <a:p>
          <a:endParaRPr lang="zh-CN" altLang="en-US"/>
        </a:p>
      </dgm:t>
    </dgm:pt>
    <dgm:pt modelId="{6CDBD915-A20C-4802-9AC1-0A8B71DA5E32}" type="sibTrans" cxnId="{EC99E532-6129-4CD6-B7D2-E087D1315EED}">
      <dgm:prSet/>
      <dgm:spPr/>
      <dgm:t>
        <a:bodyPr/>
        <a:lstStyle/>
        <a:p>
          <a:endParaRPr lang="zh-CN" altLang="en-US"/>
        </a:p>
      </dgm:t>
    </dgm:pt>
    <dgm:pt modelId="{ECD7A360-0A5F-431E-85C6-DFB30BF7667F}">
      <dgm:prSet phldrT="[文本]"/>
      <dgm:spPr/>
      <dgm:t>
        <a:bodyPr/>
        <a:lstStyle/>
        <a:p>
          <a:r>
            <a:rPr lang="en-US" altLang="zh-CN" dirty="0" smtClean="0"/>
            <a:t>Mutation events</a:t>
          </a:r>
          <a:endParaRPr lang="zh-CN" altLang="en-US" dirty="0"/>
        </a:p>
      </dgm:t>
    </dgm:pt>
    <dgm:pt modelId="{768CCA59-92E5-4038-8C90-28A9C46BF974}" type="parTrans" cxnId="{71AA743A-0A6F-4816-B595-A42547089F0C}">
      <dgm:prSet/>
      <dgm:spPr/>
      <dgm:t>
        <a:bodyPr/>
        <a:lstStyle/>
        <a:p>
          <a:endParaRPr lang="zh-CN" altLang="en-US"/>
        </a:p>
      </dgm:t>
    </dgm:pt>
    <dgm:pt modelId="{C36B8083-D0A9-40FD-AC7A-53C52A7C3966}" type="sibTrans" cxnId="{71AA743A-0A6F-4816-B595-A42547089F0C}">
      <dgm:prSet/>
      <dgm:spPr/>
      <dgm:t>
        <a:bodyPr/>
        <a:lstStyle/>
        <a:p>
          <a:endParaRPr lang="zh-CN" altLang="en-US"/>
        </a:p>
      </dgm:t>
    </dgm:pt>
    <dgm:pt modelId="{A8273127-F11F-4299-825C-3C581DF6B341}">
      <dgm:prSet/>
      <dgm:spPr/>
      <dgm:t>
        <a:bodyPr/>
        <a:lstStyle/>
        <a:p>
          <a:r>
            <a:rPr lang="en-US" altLang="zh-CN" dirty="0" smtClean="0"/>
            <a:t>click</a:t>
          </a:r>
          <a:endParaRPr lang="zh-CN" altLang="en-US" dirty="0"/>
        </a:p>
      </dgm:t>
    </dgm:pt>
    <dgm:pt modelId="{3A15A815-23FE-47DA-AE74-0B5B21927825}" type="parTrans" cxnId="{9715B8F8-2AB2-4646-9669-FF7FA0FF07A1}">
      <dgm:prSet/>
      <dgm:spPr/>
      <dgm:t>
        <a:bodyPr/>
        <a:lstStyle/>
        <a:p>
          <a:endParaRPr lang="zh-CN" altLang="en-US"/>
        </a:p>
      </dgm:t>
    </dgm:pt>
    <dgm:pt modelId="{AD276CF4-B99B-4992-BBB7-02E495312581}" type="sibTrans" cxnId="{9715B8F8-2AB2-4646-9669-FF7FA0FF07A1}">
      <dgm:prSet/>
      <dgm:spPr/>
      <dgm:t>
        <a:bodyPr/>
        <a:lstStyle/>
        <a:p>
          <a:endParaRPr lang="zh-CN" altLang="en-US"/>
        </a:p>
      </dgm:t>
    </dgm:pt>
    <dgm:pt modelId="{98746F29-C3E5-4025-A08F-47A6D2054D53}">
      <dgm:prSet/>
      <dgm:spPr/>
      <dgm:t>
        <a:bodyPr/>
        <a:lstStyle/>
        <a:p>
          <a:r>
            <a:rPr lang="en-US" altLang="zh-CN" dirty="0" err="1" smtClean="0"/>
            <a:t>mousedown</a:t>
          </a:r>
          <a:endParaRPr lang="zh-CN" altLang="en-US" dirty="0"/>
        </a:p>
      </dgm:t>
    </dgm:pt>
    <dgm:pt modelId="{CB4853A5-255D-4496-9D4D-6C3FA391C10F}" type="parTrans" cxnId="{975C3BD3-CAEB-4039-B960-5883ED33DED7}">
      <dgm:prSet/>
      <dgm:spPr/>
      <dgm:t>
        <a:bodyPr/>
        <a:lstStyle/>
        <a:p>
          <a:endParaRPr lang="zh-CN" altLang="en-US"/>
        </a:p>
      </dgm:t>
    </dgm:pt>
    <dgm:pt modelId="{A1A4ABC7-9C14-4A24-A98E-B2C0FA021893}" type="sibTrans" cxnId="{975C3BD3-CAEB-4039-B960-5883ED33DED7}">
      <dgm:prSet/>
      <dgm:spPr/>
      <dgm:t>
        <a:bodyPr/>
        <a:lstStyle/>
        <a:p>
          <a:endParaRPr lang="zh-CN" altLang="en-US"/>
        </a:p>
      </dgm:t>
    </dgm:pt>
    <dgm:pt modelId="{F56DA235-F596-4DF3-98F3-89C0D1CFA7EE}">
      <dgm:prSet/>
      <dgm:spPr/>
      <dgm:t>
        <a:bodyPr/>
        <a:lstStyle/>
        <a:p>
          <a:r>
            <a:rPr lang="en-US" altLang="zh-CN" dirty="0" err="1" smtClean="0"/>
            <a:t>keydown</a:t>
          </a:r>
          <a:endParaRPr lang="zh-CN" altLang="en-US" dirty="0"/>
        </a:p>
      </dgm:t>
    </dgm:pt>
    <dgm:pt modelId="{26F6A528-9F1E-42D2-A0C2-9B6C4F8EF372}" type="parTrans" cxnId="{6DFB863C-5861-46EB-A839-6D347101E7C6}">
      <dgm:prSet/>
      <dgm:spPr/>
      <dgm:t>
        <a:bodyPr/>
        <a:lstStyle/>
        <a:p>
          <a:endParaRPr lang="zh-CN" altLang="en-US"/>
        </a:p>
      </dgm:t>
    </dgm:pt>
    <dgm:pt modelId="{9B1A04C8-DB8A-4471-A396-816C4348086E}" type="sibTrans" cxnId="{6DFB863C-5861-46EB-A839-6D347101E7C6}">
      <dgm:prSet/>
      <dgm:spPr/>
      <dgm:t>
        <a:bodyPr/>
        <a:lstStyle/>
        <a:p>
          <a:endParaRPr lang="zh-CN" altLang="en-US"/>
        </a:p>
      </dgm:t>
    </dgm:pt>
    <dgm:pt modelId="{44A25E35-92C2-43CD-925D-71B71893F356}">
      <dgm:prSet/>
      <dgm:spPr/>
      <dgm:t>
        <a:bodyPr/>
        <a:lstStyle/>
        <a:p>
          <a:r>
            <a:rPr lang="en-US" altLang="zh-CN" dirty="0" smtClean="0"/>
            <a:t>... ...</a:t>
          </a:r>
          <a:endParaRPr lang="zh-CN" altLang="en-US" dirty="0"/>
        </a:p>
      </dgm:t>
    </dgm:pt>
    <dgm:pt modelId="{C3E704EC-DCDA-4CF2-A7C1-F350B21B0BC7}" type="parTrans" cxnId="{B03DE707-E0C7-43CA-90EC-85C25063D534}">
      <dgm:prSet/>
      <dgm:spPr/>
      <dgm:t>
        <a:bodyPr/>
        <a:lstStyle/>
        <a:p>
          <a:endParaRPr lang="zh-CN" altLang="en-US"/>
        </a:p>
      </dgm:t>
    </dgm:pt>
    <dgm:pt modelId="{B3569C60-E209-408F-84D5-1E265E8AAA32}" type="sibTrans" cxnId="{B03DE707-E0C7-43CA-90EC-85C25063D534}">
      <dgm:prSet/>
      <dgm:spPr/>
      <dgm:t>
        <a:bodyPr/>
        <a:lstStyle/>
        <a:p>
          <a:endParaRPr lang="zh-CN" altLang="en-US"/>
        </a:p>
      </dgm:t>
    </dgm:pt>
    <dgm:pt modelId="{C743AA1A-0BF7-4E85-8718-CD99A4A759D4}">
      <dgm:prSet/>
      <dgm:spPr/>
      <dgm:t>
        <a:bodyPr/>
        <a:lstStyle/>
        <a:p>
          <a:r>
            <a:rPr lang="en-US" altLang="zh-CN" dirty="0" smtClean="0"/>
            <a:t>load</a:t>
          </a:r>
          <a:endParaRPr lang="zh-CN" altLang="en-US" dirty="0"/>
        </a:p>
      </dgm:t>
    </dgm:pt>
    <dgm:pt modelId="{FA37A12D-BC1B-41E9-BB81-85DE905792FA}" type="parTrans" cxnId="{F00929E0-1830-4725-8FDB-6EC9A5731871}">
      <dgm:prSet/>
      <dgm:spPr/>
      <dgm:t>
        <a:bodyPr/>
        <a:lstStyle/>
        <a:p>
          <a:endParaRPr lang="zh-CN" altLang="en-US"/>
        </a:p>
      </dgm:t>
    </dgm:pt>
    <dgm:pt modelId="{D959BCEC-D564-403F-9909-00E41FD00419}" type="sibTrans" cxnId="{F00929E0-1830-4725-8FDB-6EC9A5731871}">
      <dgm:prSet/>
      <dgm:spPr/>
      <dgm:t>
        <a:bodyPr/>
        <a:lstStyle/>
        <a:p>
          <a:endParaRPr lang="zh-CN" altLang="en-US"/>
        </a:p>
      </dgm:t>
    </dgm:pt>
    <dgm:pt modelId="{1EB4CEF8-5CED-40D3-8271-399935D55A8F}">
      <dgm:prSet/>
      <dgm:spPr/>
      <dgm:t>
        <a:bodyPr/>
        <a:lstStyle/>
        <a:p>
          <a:r>
            <a:rPr lang="en-US" smtClean="0"/>
            <a:t>DOMNodeInserted</a:t>
          </a:r>
          <a:endParaRPr lang="zh-CN" altLang="en-US"/>
        </a:p>
      </dgm:t>
    </dgm:pt>
    <dgm:pt modelId="{D2AE08B9-C75C-4C05-A6F3-5893ABDE53BC}" type="parTrans" cxnId="{A707F249-4D12-4A11-AD9A-ECAFA3BFE995}">
      <dgm:prSet/>
      <dgm:spPr/>
      <dgm:t>
        <a:bodyPr/>
        <a:lstStyle/>
        <a:p>
          <a:endParaRPr lang="zh-CN" altLang="en-US"/>
        </a:p>
      </dgm:t>
    </dgm:pt>
    <dgm:pt modelId="{F2D41C10-7CDA-40FD-BA70-09457F2507D8}" type="sibTrans" cxnId="{A707F249-4D12-4A11-AD9A-ECAFA3BFE995}">
      <dgm:prSet/>
      <dgm:spPr/>
      <dgm:t>
        <a:bodyPr/>
        <a:lstStyle/>
        <a:p>
          <a:endParaRPr lang="zh-CN" altLang="en-US"/>
        </a:p>
      </dgm:t>
    </dgm:pt>
    <dgm:pt modelId="{CD491137-721F-45D1-8F20-60621026C9FE}">
      <dgm:prSet/>
      <dgm:spPr/>
      <dgm:t>
        <a:bodyPr/>
        <a:lstStyle/>
        <a:p>
          <a:r>
            <a:rPr lang="en-US" dirty="0" err="1" smtClean="0"/>
            <a:t>DOMNodeRemoved</a:t>
          </a:r>
          <a:endParaRPr lang="zh-CN" altLang="en-US" dirty="0"/>
        </a:p>
      </dgm:t>
    </dgm:pt>
    <dgm:pt modelId="{A0DA99FA-578E-4C1D-A44D-C484F8DC767A}" type="parTrans" cxnId="{154D780A-4BBF-42E6-8C35-6F9204AC7B76}">
      <dgm:prSet/>
      <dgm:spPr/>
      <dgm:t>
        <a:bodyPr/>
        <a:lstStyle/>
        <a:p>
          <a:endParaRPr lang="zh-CN" altLang="en-US"/>
        </a:p>
      </dgm:t>
    </dgm:pt>
    <dgm:pt modelId="{21F725D2-12FC-4225-90CE-069936AAA3E0}" type="sibTrans" cxnId="{154D780A-4BBF-42E6-8C35-6F9204AC7B76}">
      <dgm:prSet/>
      <dgm:spPr/>
      <dgm:t>
        <a:bodyPr/>
        <a:lstStyle/>
        <a:p>
          <a:endParaRPr lang="zh-CN" altLang="en-US"/>
        </a:p>
      </dgm:t>
    </dgm:pt>
    <dgm:pt modelId="{9CDE2031-E4F0-493F-B847-057322CA3C6B}">
      <dgm:prSet/>
      <dgm:spPr/>
      <dgm:t>
        <a:bodyPr/>
        <a:lstStyle/>
        <a:p>
          <a:r>
            <a:rPr lang="en-US" smtClean="0"/>
            <a:t>DOMAttrModified</a:t>
          </a:r>
          <a:endParaRPr lang="zh-CN" altLang="en-US" dirty="0"/>
        </a:p>
      </dgm:t>
    </dgm:pt>
    <dgm:pt modelId="{9D7F225B-B4C6-4768-9914-782D76F8FC35}" type="parTrans" cxnId="{B59A9073-EB97-488A-A84B-EC7B8152A360}">
      <dgm:prSet/>
      <dgm:spPr/>
      <dgm:t>
        <a:bodyPr/>
        <a:lstStyle/>
        <a:p>
          <a:endParaRPr lang="zh-CN" altLang="en-US"/>
        </a:p>
      </dgm:t>
    </dgm:pt>
    <dgm:pt modelId="{9EB00976-B190-4A15-924E-12587CA08271}" type="sibTrans" cxnId="{B59A9073-EB97-488A-A84B-EC7B8152A360}">
      <dgm:prSet/>
      <dgm:spPr/>
      <dgm:t>
        <a:bodyPr/>
        <a:lstStyle/>
        <a:p>
          <a:endParaRPr lang="zh-CN" altLang="en-US"/>
        </a:p>
      </dgm:t>
    </dgm:pt>
    <dgm:pt modelId="{21D7FBFA-7626-48A0-8AD1-A8994016060D}">
      <dgm:prSet/>
      <dgm:spPr/>
      <dgm:t>
        <a:bodyPr/>
        <a:lstStyle/>
        <a:p>
          <a:r>
            <a:rPr lang="en-US" altLang="zh-CN" dirty="0" smtClean="0"/>
            <a:t>... ...</a:t>
          </a:r>
          <a:endParaRPr lang="zh-CN" altLang="en-US" dirty="0"/>
        </a:p>
      </dgm:t>
    </dgm:pt>
    <dgm:pt modelId="{644EB925-F2B4-46F8-AB82-1BA4CA115B70}" type="parTrans" cxnId="{E7A3346F-184F-47BC-97F2-07B14BB15D70}">
      <dgm:prSet/>
      <dgm:spPr/>
      <dgm:t>
        <a:bodyPr/>
        <a:lstStyle/>
        <a:p>
          <a:endParaRPr lang="zh-CN" altLang="en-US"/>
        </a:p>
      </dgm:t>
    </dgm:pt>
    <dgm:pt modelId="{A74214B6-864F-4C09-8A80-28D843637F8E}" type="sibTrans" cxnId="{E7A3346F-184F-47BC-97F2-07B14BB15D70}">
      <dgm:prSet/>
      <dgm:spPr/>
      <dgm:t>
        <a:bodyPr/>
        <a:lstStyle/>
        <a:p>
          <a:endParaRPr lang="zh-CN" altLang="en-US"/>
        </a:p>
      </dgm:t>
    </dgm:pt>
    <dgm:pt modelId="{6A846DA9-5D90-4C2F-A9C1-2C871E14A1DC}">
      <dgm:prSet/>
      <dgm:spPr/>
      <dgm:t>
        <a:bodyPr/>
        <a:lstStyle/>
        <a:p>
          <a:r>
            <a:rPr lang="en-US" altLang="zh-CN" dirty="0" smtClean="0"/>
            <a:t>unload</a:t>
          </a:r>
          <a:endParaRPr lang="zh-CN" altLang="en-US" dirty="0"/>
        </a:p>
      </dgm:t>
    </dgm:pt>
    <dgm:pt modelId="{03A19C73-44E2-454E-A63B-BAC428D43C03}" type="parTrans" cxnId="{A4C0D02C-5BB9-417E-9336-C6B345C80AB0}">
      <dgm:prSet/>
      <dgm:spPr/>
      <dgm:t>
        <a:bodyPr/>
        <a:lstStyle/>
        <a:p>
          <a:endParaRPr lang="zh-CN" altLang="en-US"/>
        </a:p>
      </dgm:t>
    </dgm:pt>
    <dgm:pt modelId="{D3E8E3E9-A939-4CBF-82A2-93B215A1F45F}" type="sibTrans" cxnId="{A4C0D02C-5BB9-417E-9336-C6B345C80AB0}">
      <dgm:prSet/>
      <dgm:spPr/>
      <dgm:t>
        <a:bodyPr/>
        <a:lstStyle/>
        <a:p>
          <a:endParaRPr lang="zh-CN" altLang="en-US"/>
        </a:p>
      </dgm:t>
    </dgm:pt>
    <dgm:pt modelId="{1D889BA8-1C9A-4768-829D-5F7AC8761D01}">
      <dgm:prSet/>
      <dgm:spPr/>
      <dgm:t>
        <a:bodyPr/>
        <a:lstStyle/>
        <a:p>
          <a:r>
            <a:rPr lang="en-US" altLang="zh-CN" dirty="0" smtClean="0"/>
            <a:t>submit</a:t>
          </a:r>
          <a:endParaRPr lang="zh-CN" altLang="en-US" dirty="0"/>
        </a:p>
      </dgm:t>
    </dgm:pt>
    <dgm:pt modelId="{0B573908-6945-4470-821C-A335DBEF667D}" type="parTrans" cxnId="{ADDE0EE9-191A-4D0F-A2E6-297775BE09F2}">
      <dgm:prSet/>
      <dgm:spPr/>
      <dgm:t>
        <a:bodyPr/>
        <a:lstStyle/>
        <a:p>
          <a:endParaRPr lang="zh-CN" altLang="en-US"/>
        </a:p>
      </dgm:t>
    </dgm:pt>
    <dgm:pt modelId="{C8D59B7D-A0B6-4E44-B0DC-8B5D9C950240}" type="sibTrans" cxnId="{ADDE0EE9-191A-4D0F-A2E6-297775BE09F2}">
      <dgm:prSet/>
      <dgm:spPr/>
      <dgm:t>
        <a:bodyPr/>
        <a:lstStyle/>
        <a:p>
          <a:endParaRPr lang="zh-CN" altLang="en-US"/>
        </a:p>
      </dgm:t>
    </dgm:pt>
    <dgm:pt modelId="{6647D7CC-F87B-416A-B43C-70DCB3F5037D}">
      <dgm:prSet/>
      <dgm:spPr/>
      <dgm:t>
        <a:bodyPr/>
        <a:lstStyle/>
        <a:p>
          <a:r>
            <a:rPr lang="en-US" altLang="zh-CN" dirty="0" smtClean="0"/>
            <a:t>... ...</a:t>
          </a:r>
          <a:endParaRPr lang="zh-CN" altLang="en-US" dirty="0"/>
        </a:p>
      </dgm:t>
    </dgm:pt>
    <dgm:pt modelId="{6BD227A4-C564-44DD-9839-6685540527D1}" type="parTrans" cxnId="{F5C36934-4141-4282-B24B-6AFBCDFE37E8}">
      <dgm:prSet/>
      <dgm:spPr/>
      <dgm:t>
        <a:bodyPr/>
        <a:lstStyle/>
        <a:p>
          <a:endParaRPr lang="zh-CN" altLang="en-US"/>
        </a:p>
      </dgm:t>
    </dgm:pt>
    <dgm:pt modelId="{75E01A45-7124-4E19-A718-9A1200854279}" type="sibTrans" cxnId="{F5C36934-4141-4282-B24B-6AFBCDFE37E8}">
      <dgm:prSet/>
      <dgm:spPr/>
      <dgm:t>
        <a:bodyPr/>
        <a:lstStyle/>
        <a:p>
          <a:endParaRPr lang="zh-CN" altLang="en-US"/>
        </a:p>
      </dgm:t>
    </dgm:pt>
    <dgm:pt modelId="{44F7A0BA-A457-4FD5-9271-68462B26AC34}" type="pres">
      <dgm:prSet presAssocID="{074EE5AE-49CF-4F62-B946-219CF6956946}" presName="diagram" presStyleCnt="0">
        <dgm:presLayoutVars>
          <dgm:dir/>
          <dgm:animLvl val="lvl"/>
          <dgm:resizeHandles val="exact"/>
        </dgm:presLayoutVars>
      </dgm:prSet>
      <dgm:spPr/>
    </dgm:pt>
    <dgm:pt modelId="{A2A284E3-2499-41CE-AD32-F8D9766BF6E4}" type="pres">
      <dgm:prSet presAssocID="{92E842B8-8FD4-4FA8-A353-C28A8DDD5D26}" presName="compNode" presStyleCnt="0"/>
      <dgm:spPr/>
    </dgm:pt>
    <dgm:pt modelId="{DFB0EF4E-4505-4624-A6B1-762669FA10A6}" type="pres">
      <dgm:prSet presAssocID="{92E842B8-8FD4-4FA8-A353-C28A8DDD5D26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C1164F-EB9A-460B-9DBD-3020E00ED002}" type="pres">
      <dgm:prSet presAssocID="{92E842B8-8FD4-4FA8-A353-C28A8DDD5D2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B26F8E-9E5F-44D8-BC90-5240D7D74299}" type="pres">
      <dgm:prSet presAssocID="{92E842B8-8FD4-4FA8-A353-C28A8DDD5D26}" presName="parentRect" presStyleLbl="alignNode1" presStyleIdx="0" presStyleCnt="3"/>
      <dgm:spPr/>
      <dgm:t>
        <a:bodyPr/>
        <a:lstStyle/>
        <a:p>
          <a:endParaRPr lang="zh-CN" altLang="en-US"/>
        </a:p>
      </dgm:t>
    </dgm:pt>
    <dgm:pt modelId="{FE6CDCFE-3E8B-4A71-9EF6-730C45E38F4D}" type="pres">
      <dgm:prSet presAssocID="{92E842B8-8FD4-4FA8-A353-C28A8DDD5D26}" presName="adorn" presStyleLbl="fgAccFollow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FE020FAE-A829-4DE2-BD3D-35661FAA90EF}" type="pres">
      <dgm:prSet presAssocID="{7143DB95-FCC1-478C-9F68-6D8EF7D1C71C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E6558DE1-85F3-4AA1-A9D4-0B17054730B5}" type="pres">
      <dgm:prSet presAssocID="{475B80A2-7598-45C4-BAB1-EB1F3BA6D2BD}" presName="compNode" presStyleCnt="0"/>
      <dgm:spPr/>
    </dgm:pt>
    <dgm:pt modelId="{5E097320-41BA-4669-8C0D-F27E421D0D92}" type="pres">
      <dgm:prSet presAssocID="{475B80A2-7598-45C4-BAB1-EB1F3BA6D2BD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D26919-57D6-416B-B89B-D3B76787DDE8}" type="pres">
      <dgm:prSet presAssocID="{475B80A2-7598-45C4-BAB1-EB1F3BA6D2B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08222C-52A0-48D1-9CAD-1A5A240C16DA}" type="pres">
      <dgm:prSet presAssocID="{475B80A2-7598-45C4-BAB1-EB1F3BA6D2BD}" presName="parentRect" presStyleLbl="alignNode1" presStyleIdx="1" presStyleCnt="3"/>
      <dgm:spPr/>
      <dgm:t>
        <a:bodyPr/>
        <a:lstStyle/>
        <a:p>
          <a:endParaRPr lang="zh-CN" altLang="en-US"/>
        </a:p>
      </dgm:t>
    </dgm:pt>
    <dgm:pt modelId="{27A0985D-910F-462D-89E0-08EAC31BDB9A}" type="pres">
      <dgm:prSet presAssocID="{475B80A2-7598-45C4-BAB1-EB1F3BA6D2BD}" presName="adorn" presStyleLbl="fgAccFollow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434A86CA-0F1E-4550-8C44-B880191B77B5}" type="pres">
      <dgm:prSet presAssocID="{6CDBD915-A20C-4802-9AC1-0A8B71DA5E32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1487E544-6E7B-472A-96B9-AB18829EC7E3}" type="pres">
      <dgm:prSet presAssocID="{ECD7A360-0A5F-431E-85C6-DFB30BF7667F}" presName="compNode" presStyleCnt="0"/>
      <dgm:spPr/>
    </dgm:pt>
    <dgm:pt modelId="{86F65076-9560-478B-8DD8-C0F09315367F}" type="pres">
      <dgm:prSet presAssocID="{ECD7A360-0A5F-431E-85C6-DFB30BF7667F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B2F5E8-4048-452A-8ACF-1ADA5ACC7D1F}" type="pres">
      <dgm:prSet presAssocID="{ECD7A360-0A5F-431E-85C6-DFB30BF7667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24F233-744B-4E92-AB19-CFCA2140D42F}" type="pres">
      <dgm:prSet presAssocID="{ECD7A360-0A5F-431E-85C6-DFB30BF7667F}" presName="parentRect" presStyleLbl="alignNode1" presStyleIdx="2" presStyleCnt="3"/>
      <dgm:spPr/>
      <dgm:t>
        <a:bodyPr/>
        <a:lstStyle/>
        <a:p>
          <a:endParaRPr lang="zh-CN" altLang="en-US"/>
        </a:p>
      </dgm:t>
    </dgm:pt>
    <dgm:pt modelId="{00D6CB85-6DCA-46C6-9DB1-7FAA07E91B01}" type="pres">
      <dgm:prSet presAssocID="{ECD7A360-0A5F-431E-85C6-DFB30BF7667F}" presName="adorn" presStyleLbl="fgAccFollow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</dgm:ptLst>
  <dgm:cxnLst>
    <dgm:cxn modelId="{490F944F-4AE9-4B40-A103-3DA5FCC27AFD}" type="presOf" srcId="{92E842B8-8FD4-4FA8-A353-C28A8DDD5D26}" destId="{E4C1164F-EB9A-460B-9DBD-3020E00ED002}" srcOrd="0" destOrd="0" presId="urn:microsoft.com/office/officeart/2005/8/layout/bList2"/>
    <dgm:cxn modelId="{CE394600-B87C-4E4C-A80D-8E2617CB2FE5}" type="presOf" srcId="{7143DB95-FCC1-478C-9F68-6D8EF7D1C71C}" destId="{FE020FAE-A829-4DE2-BD3D-35661FAA90EF}" srcOrd="0" destOrd="0" presId="urn:microsoft.com/office/officeart/2005/8/layout/bList2"/>
    <dgm:cxn modelId="{9715B8F8-2AB2-4646-9669-FF7FA0FF07A1}" srcId="{92E842B8-8FD4-4FA8-A353-C28A8DDD5D26}" destId="{A8273127-F11F-4299-825C-3C581DF6B341}" srcOrd="0" destOrd="0" parTransId="{3A15A815-23FE-47DA-AE74-0B5B21927825}" sibTransId="{AD276CF4-B99B-4992-BBB7-02E495312581}"/>
    <dgm:cxn modelId="{56DA7276-7209-4789-AD29-73C97435B487}" type="presOf" srcId="{ECD7A360-0A5F-431E-85C6-DFB30BF7667F}" destId="{1624F233-744B-4E92-AB19-CFCA2140D42F}" srcOrd="1" destOrd="0" presId="urn:microsoft.com/office/officeart/2005/8/layout/bList2"/>
    <dgm:cxn modelId="{B59A9073-EB97-488A-A84B-EC7B8152A360}" srcId="{ECD7A360-0A5F-431E-85C6-DFB30BF7667F}" destId="{9CDE2031-E4F0-493F-B847-057322CA3C6B}" srcOrd="2" destOrd="0" parTransId="{9D7F225B-B4C6-4768-9914-782D76F8FC35}" sibTransId="{9EB00976-B190-4A15-924E-12587CA08271}"/>
    <dgm:cxn modelId="{154D780A-4BBF-42E6-8C35-6F9204AC7B76}" srcId="{ECD7A360-0A5F-431E-85C6-DFB30BF7667F}" destId="{CD491137-721F-45D1-8F20-60621026C9FE}" srcOrd="1" destOrd="0" parTransId="{A0DA99FA-578E-4C1D-A44D-C484F8DC767A}" sibTransId="{21F725D2-12FC-4225-90CE-069936AAA3E0}"/>
    <dgm:cxn modelId="{24366490-D08A-4DC2-824C-4F80169DDC27}" type="presOf" srcId="{A8273127-F11F-4299-825C-3C581DF6B341}" destId="{DFB0EF4E-4505-4624-A6B1-762669FA10A6}" srcOrd="0" destOrd="0" presId="urn:microsoft.com/office/officeart/2005/8/layout/bList2"/>
    <dgm:cxn modelId="{B84709FB-D295-40E6-B207-25C6BD59BC25}" type="presOf" srcId="{44A25E35-92C2-43CD-925D-71B71893F356}" destId="{DFB0EF4E-4505-4624-A6B1-762669FA10A6}" srcOrd="0" destOrd="3" presId="urn:microsoft.com/office/officeart/2005/8/layout/bList2"/>
    <dgm:cxn modelId="{A707F249-4D12-4A11-AD9A-ECAFA3BFE995}" srcId="{ECD7A360-0A5F-431E-85C6-DFB30BF7667F}" destId="{1EB4CEF8-5CED-40D3-8271-399935D55A8F}" srcOrd="0" destOrd="0" parTransId="{D2AE08B9-C75C-4C05-A6F3-5893ABDE53BC}" sibTransId="{F2D41C10-7CDA-40FD-BA70-09457F2507D8}"/>
    <dgm:cxn modelId="{19E5432D-21FC-4BD5-8319-6CC13AFF0864}" type="presOf" srcId="{1EB4CEF8-5CED-40D3-8271-399935D55A8F}" destId="{86F65076-9560-478B-8DD8-C0F09315367F}" srcOrd="0" destOrd="0" presId="urn:microsoft.com/office/officeart/2005/8/layout/bList2"/>
    <dgm:cxn modelId="{B03DE707-E0C7-43CA-90EC-85C25063D534}" srcId="{92E842B8-8FD4-4FA8-A353-C28A8DDD5D26}" destId="{44A25E35-92C2-43CD-925D-71B71893F356}" srcOrd="3" destOrd="0" parTransId="{C3E704EC-DCDA-4CF2-A7C1-F350B21B0BC7}" sibTransId="{B3569C60-E209-408F-84D5-1E265E8AAA32}"/>
    <dgm:cxn modelId="{292E8C99-F7B0-4A09-9427-724A819DA9B4}" type="presOf" srcId="{C743AA1A-0BF7-4E85-8718-CD99A4A759D4}" destId="{5E097320-41BA-4669-8C0D-F27E421D0D92}" srcOrd="0" destOrd="0" presId="urn:microsoft.com/office/officeart/2005/8/layout/bList2"/>
    <dgm:cxn modelId="{68E7E165-AF79-4A16-852C-90A7ADB7F79A}" type="presOf" srcId="{ECD7A360-0A5F-431E-85C6-DFB30BF7667F}" destId="{5FB2F5E8-4048-452A-8ACF-1ADA5ACC7D1F}" srcOrd="0" destOrd="0" presId="urn:microsoft.com/office/officeart/2005/8/layout/bList2"/>
    <dgm:cxn modelId="{F00929E0-1830-4725-8FDB-6EC9A5731871}" srcId="{475B80A2-7598-45C4-BAB1-EB1F3BA6D2BD}" destId="{C743AA1A-0BF7-4E85-8718-CD99A4A759D4}" srcOrd="0" destOrd="0" parTransId="{FA37A12D-BC1B-41E9-BB81-85DE905792FA}" sibTransId="{D959BCEC-D564-403F-9909-00E41FD00419}"/>
    <dgm:cxn modelId="{ADDE0EE9-191A-4D0F-A2E6-297775BE09F2}" srcId="{475B80A2-7598-45C4-BAB1-EB1F3BA6D2BD}" destId="{1D889BA8-1C9A-4768-829D-5F7AC8761D01}" srcOrd="2" destOrd="0" parTransId="{0B573908-6945-4470-821C-A335DBEF667D}" sibTransId="{C8D59B7D-A0B6-4E44-B0DC-8B5D9C950240}"/>
    <dgm:cxn modelId="{71AA743A-0A6F-4816-B595-A42547089F0C}" srcId="{074EE5AE-49CF-4F62-B946-219CF6956946}" destId="{ECD7A360-0A5F-431E-85C6-DFB30BF7667F}" srcOrd="2" destOrd="0" parTransId="{768CCA59-92E5-4038-8C90-28A9C46BF974}" sibTransId="{C36B8083-D0A9-40FD-AC7A-53C52A7C3966}"/>
    <dgm:cxn modelId="{26F6A482-996F-4391-9085-5E6B2EFDCF2C}" type="presOf" srcId="{F56DA235-F596-4DF3-98F3-89C0D1CFA7EE}" destId="{DFB0EF4E-4505-4624-A6B1-762669FA10A6}" srcOrd="0" destOrd="2" presId="urn:microsoft.com/office/officeart/2005/8/layout/bList2"/>
    <dgm:cxn modelId="{3BDA1A66-814B-4239-9B59-E53E1AF9C8B0}" type="presOf" srcId="{6647D7CC-F87B-416A-B43C-70DCB3F5037D}" destId="{5E097320-41BA-4669-8C0D-F27E421D0D92}" srcOrd="0" destOrd="3" presId="urn:microsoft.com/office/officeart/2005/8/layout/bList2"/>
    <dgm:cxn modelId="{7CFE5478-7BA5-4C75-80E9-9E208B47A602}" type="presOf" srcId="{1D889BA8-1C9A-4768-829D-5F7AC8761D01}" destId="{5E097320-41BA-4669-8C0D-F27E421D0D92}" srcOrd="0" destOrd="2" presId="urn:microsoft.com/office/officeart/2005/8/layout/bList2"/>
    <dgm:cxn modelId="{280D0F5E-0BE8-4EE3-B646-A1B9ECC56A85}" type="presOf" srcId="{98746F29-C3E5-4025-A08F-47A6D2054D53}" destId="{DFB0EF4E-4505-4624-A6B1-762669FA10A6}" srcOrd="0" destOrd="1" presId="urn:microsoft.com/office/officeart/2005/8/layout/bList2"/>
    <dgm:cxn modelId="{22E9731A-4DF0-4680-BA4F-86FAE784C213}" srcId="{074EE5AE-49CF-4F62-B946-219CF6956946}" destId="{92E842B8-8FD4-4FA8-A353-C28A8DDD5D26}" srcOrd="0" destOrd="0" parTransId="{9712CF07-7102-4E35-A289-C9735213928D}" sibTransId="{7143DB95-FCC1-478C-9F68-6D8EF7D1C71C}"/>
    <dgm:cxn modelId="{6DFB863C-5861-46EB-A839-6D347101E7C6}" srcId="{92E842B8-8FD4-4FA8-A353-C28A8DDD5D26}" destId="{F56DA235-F596-4DF3-98F3-89C0D1CFA7EE}" srcOrd="2" destOrd="0" parTransId="{26F6A528-9F1E-42D2-A0C2-9B6C4F8EF372}" sibTransId="{9B1A04C8-DB8A-4471-A396-816C4348086E}"/>
    <dgm:cxn modelId="{EC99E532-6129-4CD6-B7D2-E087D1315EED}" srcId="{074EE5AE-49CF-4F62-B946-219CF6956946}" destId="{475B80A2-7598-45C4-BAB1-EB1F3BA6D2BD}" srcOrd="1" destOrd="0" parTransId="{1034D9E3-556F-466B-A3D9-920548417BB8}" sibTransId="{6CDBD915-A20C-4802-9AC1-0A8B71DA5E32}"/>
    <dgm:cxn modelId="{E7A3346F-184F-47BC-97F2-07B14BB15D70}" srcId="{ECD7A360-0A5F-431E-85C6-DFB30BF7667F}" destId="{21D7FBFA-7626-48A0-8AD1-A8994016060D}" srcOrd="3" destOrd="0" parTransId="{644EB925-F2B4-46F8-AB82-1BA4CA115B70}" sibTransId="{A74214B6-864F-4C09-8A80-28D843637F8E}"/>
    <dgm:cxn modelId="{2371F1A7-78AB-401E-96DD-C23FCC6B69AE}" type="presOf" srcId="{21D7FBFA-7626-48A0-8AD1-A8994016060D}" destId="{86F65076-9560-478B-8DD8-C0F09315367F}" srcOrd="0" destOrd="3" presId="urn:microsoft.com/office/officeart/2005/8/layout/bList2"/>
    <dgm:cxn modelId="{A4C0D02C-5BB9-417E-9336-C6B345C80AB0}" srcId="{475B80A2-7598-45C4-BAB1-EB1F3BA6D2BD}" destId="{6A846DA9-5D90-4C2F-A9C1-2C871E14A1DC}" srcOrd="1" destOrd="0" parTransId="{03A19C73-44E2-454E-A63B-BAC428D43C03}" sibTransId="{D3E8E3E9-A939-4CBF-82A2-93B215A1F45F}"/>
    <dgm:cxn modelId="{F5C36934-4141-4282-B24B-6AFBCDFE37E8}" srcId="{475B80A2-7598-45C4-BAB1-EB1F3BA6D2BD}" destId="{6647D7CC-F87B-416A-B43C-70DCB3F5037D}" srcOrd="3" destOrd="0" parTransId="{6BD227A4-C564-44DD-9839-6685540527D1}" sibTransId="{75E01A45-7124-4E19-A718-9A1200854279}"/>
    <dgm:cxn modelId="{D3CD54CA-5E2D-4481-9297-2B62DE71FE38}" type="presOf" srcId="{074EE5AE-49CF-4F62-B946-219CF6956946}" destId="{44F7A0BA-A457-4FD5-9271-68462B26AC34}" srcOrd="0" destOrd="0" presId="urn:microsoft.com/office/officeart/2005/8/layout/bList2"/>
    <dgm:cxn modelId="{5CC0EBE1-82C2-4A08-A81F-C3888E1F33E6}" type="presOf" srcId="{9CDE2031-E4F0-493F-B847-057322CA3C6B}" destId="{86F65076-9560-478B-8DD8-C0F09315367F}" srcOrd="0" destOrd="2" presId="urn:microsoft.com/office/officeart/2005/8/layout/bList2"/>
    <dgm:cxn modelId="{8F9D53DD-4393-4B71-844D-16F86C8A2FBC}" type="presOf" srcId="{6CDBD915-A20C-4802-9AC1-0A8B71DA5E32}" destId="{434A86CA-0F1E-4550-8C44-B880191B77B5}" srcOrd="0" destOrd="0" presId="urn:microsoft.com/office/officeart/2005/8/layout/bList2"/>
    <dgm:cxn modelId="{4B7DDC4B-6529-4DA9-A151-06B64E8AD124}" type="presOf" srcId="{CD491137-721F-45D1-8F20-60621026C9FE}" destId="{86F65076-9560-478B-8DD8-C0F09315367F}" srcOrd="0" destOrd="1" presId="urn:microsoft.com/office/officeart/2005/8/layout/bList2"/>
    <dgm:cxn modelId="{C5E9C4F0-70B7-4F75-913A-E367077EF812}" type="presOf" srcId="{92E842B8-8FD4-4FA8-A353-C28A8DDD5D26}" destId="{C5B26F8E-9E5F-44D8-BC90-5240D7D74299}" srcOrd="1" destOrd="0" presId="urn:microsoft.com/office/officeart/2005/8/layout/bList2"/>
    <dgm:cxn modelId="{80EAAE06-D455-473B-AF1A-AC50D5EB364E}" type="presOf" srcId="{475B80A2-7598-45C4-BAB1-EB1F3BA6D2BD}" destId="{1FD26919-57D6-416B-B89B-D3B76787DDE8}" srcOrd="0" destOrd="0" presId="urn:microsoft.com/office/officeart/2005/8/layout/bList2"/>
    <dgm:cxn modelId="{975C3BD3-CAEB-4039-B960-5883ED33DED7}" srcId="{92E842B8-8FD4-4FA8-A353-C28A8DDD5D26}" destId="{98746F29-C3E5-4025-A08F-47A6D2054D53}" srcOrd="1" destOrd="0" parTransId="{CB4853A5-255D-4496-9D4D-6C3FA391C10F}" sibTransId="{A1A4ABC7-9C14-4A24-A98E-B2C0FA021893}"/>
    <dgm:cxn modelId="{251CF09C-D1E4-418E-A4BB-F851AF0B13ED}" type="presOf" srcId="{475B80A2-7598-45C4-BAB1-EB1F3BA6D2BD}" destId="{FA08222C-52A0-48D1-9CAD-1A5A240C16DA}" srcOrd="1" destOrd="0" presId="urn:microsoft.com/office/officeart/2005/8/layout/bList2"/>
    <dgm:cxn modelId="{3A984E41-0041-4A21-B419-0949ABE0A3EC}" type="presOf" srcId="{6A846DA9-5D90-4C2F-A9C1-2C871E14A1DC}" destId="{5E097320-41BA-4669-8C0D-F27E421D0D92}" srcOrd="0" destOrd="1" presId="urn:microsoft.com/office/officeart/2005/8/layout/bList2"/>
    <dgm:cxn modelId="{3C4A5147-AEDA-4387-8B2C-765439993C54}" type="presParOf" srcId="{44F7A0BA-A457-4FD5-9271-68462B26AC34}" destId="{A2A284E3-2499-41CE-AD32-F8D9766BF6E4}" srcOrd="0" destOrd="0" presId="urn:microsoft.com/office/officeart/2005/8/layout/bList2"/>
    <dgm:cxn modelId="{AEC6F51B-0BCD-439E-9372-49ED5B03101C}" type="presParOf" srcId="{A2A284E3-2499-41CE-AD32-F8D9766BF6E4}" destId="{DFB0EF4E-4505-4624-A6B1-762669FA10A6}" srcOrd="0" destOrd="0" presId="urn:microsoft.com/office/officeart/2005/8/layout/bList2"/>
    <dgm:cxn modelId="{E2B0E0D3-1AF8-44B5-BDD3-A0A3EC76AFAE}" type="presParOf" srcId="{A2A284E3-2499-41CE-AD32-F8D9766BF6E4}" destId="{E4C1164F-EB9A-460B-9DBD-3020E00ED002}" srcOrd="1" destOrd="0" presId="urn:microsoft.com/office/officeart/2005/8/layout/bList2"/>
    <dgm:cxn modelId="{A75C012D-D05A-433E-85F1-F731FA0323D1}" type="presParOf" srcId="{A2A284E3-2499-41CE-AD32-F8D9766BF6E4}" destId="{C5B26F8E-9E5F-44D8-BC90-5240D7D74299}" srcOrd="2" destOrd="0" presId="urn:microsoft.com/office/officeart/2005/8/layout/bList2"/>
    <dgm:cxn modelId="{52A485DC-7D33-4EB7-BABF-78011C3B0EA2}" type="presParOf" srcId="{A2A284E3-2499-41CE-AD32-F8D9766BF6E4}" destId="{FE6CDCFE-3E8B-4A71-9EF6-730C45E38F4D}" srcOrd="3" destOrd="0" presId="urn:microsoft.com/office/officeart/2005/8/layout/bList2"/>
    <dgm:cxn modelId="{4F3F3871-53F2-4FC4-8142-1A3B7917683C}" type="presParOf" srcId="{44F7A0BA-A457-4FD5-9271-68462B26AC34}" destId="{FE020FAE-A829-4DE2-BD3D-35661FAA90EF}" srcOrd="1" destOrd="0" presId="urn:microsoft.com/office/officeart/2005/8/layout/bList2"/>
    <dgm:cxn modelId="{0E694A3A-8491-4128-A6F3-B05136DC0511}" type="presParOf" srcId="{44F7A0BA-A457-4FD5-9271-68462B26AC34}" destId="{E6558DE1-85F3-4AA1-A9D4-0B17054730B5}" srcOrd="2" destOrd="0" presId="urn:microsoft.com/office/officeart/2005/8/layout/bList2"/>
    <dgm:cxn modelId="{7B005185-9650-4080-80E0-D452BCFA4BFC}" type="presParOf" srcId="{E6558DE1-85F3-4AA1-A9D4-0B17054730B5}" destId="{5E097320-41BA-4669-8C0D-F27E421D0D92}" srcOrd="0" destOrd="0" presId="urn:microsoft.com/office/officeart/2005/8/layout/bList2"/>
    <dgm:cxn modelId="{F4ADD226-74F1-4E7E-A5AB-4D9BE3F52132}" type="presParOf" srcId="{E6558DE1-85F3-4AA1-A9D4-0B17054730B5}" destId="{1FD26919-57D6-416B-B89B-D3B76787DDE8}" srcOrd="1" destOrd="0" presId="urn:microsoft.com/office/officeart/2005/8/layout/bList2"/>
    <dgm:cxn modelId="{87FDF03B-409D-410B-BC6B-3CFC39B9354B}" type="presParOf" srcId="{E6558DE1-85F3-4AA1-A9D4-0B17054730B5}" destId="{FA08222C-52A0-48D1-9CAD-1A5A240C16DA}" srcOrd="2" destOrd="0" presId="urn:microsoft.com/office/officeart/2005/8/layout/bList2"/>
    <dgm:cxn modelId="{711B4A8A-B4CD-4A69-AA68-50254FE6695D}" type="presParOf" srcId="{E6558DE1-85F3-4AA1-A9D4-0B17054730B5}" destId="{27A0985D-910F-462D-89E0-08EAC31BDB9A}" srcOrd="3" destOrd="0" presId="urn:microsoft.com/office/officeart/2005/8/layout/bList2"/>
    <dgm:cxn modelId="{AB42C3F6-2208-4F3B-AB1E-FAC0A2F5A6CF}" type="presParOf" srcId="{44F7A0BA-A457-4FD5-9271-68462B26AC34}" destId="{434A86CA-0F1E-4550-8C44-B880191B77B5}" srcOrd="3" destOrd="0" presId="urn:microsoft.com/office/officeart/2005/8/layout/bList2"/>
    <dgm:cxn modelId="{3710DF97-09E1-462A-8041-EE3BD73006C2}" type="presParOf" srcId="{44F7A0BA-A457-4FD5-9271-68462B26AC34}" destId="{1487E544-6E7B-472A-96B9-AB18829EC7E3}" srcOrd="4" destOrd="0" presId="urn:microsoft.com/office/officeart/2005/8/layout/bList2"/>
    <dgm:cxn modelId="{507FBC5A-85F7-45DE-B483-2E1F7BCF69DF}" type="presParOf" srcId="{1487E544-6E7B-472A-96B9-AB18829EC7E3}" destId="{86F65076-9560-478B-8DD8-C0F09315367F}" srcOrd="0" destOrd="0" presId="urn:microsoft.com/office/officeart/2005/8/layout/bList2"/>
    <dgm:cxn modelId="{B33495B6-B642-45FD-81D9-26BB17B44821}" type="presParOf" srcId="{1487E544-6E7B-472A-96B9-AB18829EC7E3}" destId="{5FB2F5E8-4048-452A-8ACF-1ADA5ACC7D1F}" srcOrd="1" destOrd="0" presId="urn:microsoft.com/office/officeart/2005/8/layout/bList2"/>
    <dgm:cxn modelId="{B927EC40-918D-43B5-9260-33A044EDAEAF}" type="presParOf" srcId="{1487E544-6E7B-472A-96B9-AB18829EC7E3}" destId="{1624F233-744B-4E92-AB19-CFCA2140D42F}" srcOrd="2" destOrd="0" presId="urn:microsoft.com/office/officeart/2005/8/layout/bList2"/>
    <dgm:cxn modelId="{0463382B-5CF0-45C5-BA40-ACDE958BC039}" type="presParOf" srcId="{1487E544-6E7B-472A-96B9-AB18829EC7E3}" destId="{00D6CB85-6DCA-46C6-9DB1-7FAA07E91B0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06FFDD-9C1B-494E-A193-77912F43327A}" type="doc">
      <dgm:prSet loTypeId="urn:microsoft.com/office/officeart/2005/8/layout/chevron1" loCatId="process" qsTypeId="urn:microsoft.com/office/officeart/2005/8/quickstyle/simple4" qsCatId="simple" csTypeId="urn:microsoft.com/office/officeart/2005/8/colors/colorful2" csCatId="colorful" phldr="1"/>
      <dgm:spPr/>
    </dgm:pt>
    <dgm:pt modelId="{96D7DFE6-F204-48FB-A302-F10E8D2F8E8B}">
      <dgm:prSet phldrT="[文本]"/>
      <dgm:spPr/>
      <dgm:t>
        <a:bodyPr/>
        <a:lstStyle/>
        <a:p>
          <a:r>
            <a:rPr lang="en-US" altLang="zh-CN" dirty="0" smtClean="0"/>
            <a:t>Capture</a:t>
          </a:r>
          <a:endParaRPr lang="zh-CN" altLang="en-US" dirty="0"/>
        </a:p>
      </dgm:t>
    </dgm:pt>
    <dgm:pt modelId="{2B2081A6-E755-4E21-B287-F364192B2CAB}" type="parTrans" cxnId="{FD51EC4A-FAC9-4D53-8F48-9136F3846DE1}">
      <dgm:prSet/>
      <dgm:spPr/>
      <dgm:t>
        <a:bodyPr/>
        <a:lstStyle/>
        <a:p>
          <a:endParaRPr lang="zh-CN" altLang="en-US"/>
        </a:p>
      </dgm:t>
    </dgm:pt>
    <dgm:pt modelId="{78EF149E-5D21-4C2A-8EC9-410BD2921B24}" type="sibTrans" cxnId="{FD51EC4A-FAC9-4D53-8F48-9136F3846DE1}">
      <dgm:prSet/>
      <dgm:spPr/>
      <dgm:t>
        <a:bodyPr/>
        <a:lstStyle/>
        <a:p>
          <a:endParaRPr lang="zh-CN" altLang="en-US"/>
        </a:p>
      </dgm:t>
    </dgm:pt>
    <dgm:pt modelId="{5BE7FAB2-391E-4A72-8AAE-E1DA7DA14A10}">
      <dgm:prSet phldrT="[文本]"/>
      <dgm:spPr/>
      <dgm:t>
        <a:bodyPr/>
        <a:lstStyle/>
        <a:p>
          <a:r>
            <a:rPr lang="en-US" altLang="zh-CN" dirty="0" smtClean="0"/>
            <a:t>Target</a:t>
          </a:r>
          <a:endParaRPr lang="zh-CN" altLang="en-US" dirty="0"/>
        </a:p>
      </dgm:t>
    </dgm:pt>
    <dgm:pt modelId="{9E9FEF4E-08A1-41EB-B358-97DA37ECDE25}" type="parTrans" cxnId="{9D3CB81D-B1EB-42C9-AE48-7714B4248FE8}">
      <dgm:prSet/>
      <dgm:spPr/>
      <dgm:t>
        <a:bodyPr/>
        <a:lstStyle/>
        <a:p>
          <a:endParaRPr lang="zh-CN" altLang="en-US"/>
        </a:p>
      </dgm:t>
    </dgm:pt>
    <dgm:pt modelId="{2007FFC7-3C8E-478A-84E8-586C5FD4414D}" type="sibTrans" cxnId="{9D3CB81D-B1EB-42C9-AE48-7714B4248FE8}">
      <dgm:prSet/>
      <dgm:spPr/>
      <dgm:t>
        <a:bodyPr/>
        <a:lstStyle/>
        <a:p>
          <a:endParaRPr lang="zh-CN" altLang="en-US"/>
        </a:p>
      </dgm:t>
    </dgm:pt>
    <dgm:pt modelId="{D5043FA2-090E-4106-A11F-E0BCACD91B21}">
      <dgm:prSet phldrT="[文本]"/>
      <dgm:spPr/>
      <dgm:t>
        <a:bodyPr/>
        <a:lstStyle/>
        <a:p>
          <a:r>
            <a:rPr lang="en-US" altLang="zh-CN" dirty="0" smtClean="0"/>
            <a:t>Bubble</a:t>
          </a:r>
          <a:endParaRPr lang="zh-CN" altLang="en-US" dirty="0"/>
        </a:p>
      </dgm:t>
    </dgm:pt>
    <dgm:pt modelId="{8304028C-199A-413C-A066-B963600CA229}" type="parTrans" cxnId="{2D52CC73-2F57-4AEC-9928-E7DB878EFDFD}">
      <dgm:prSet/>
      <dgm:spPr/>
      <dgm:t>
        <a:bodyPr/>
        <a:lstStyle/>
        <a:p>
          <a:endParaRPr lang="zh-CN" altLang="en-US"/>
        </a:p>
      </dgm:t>
    </dgm:pt>
    <dgm:pt modelId="{04A4D48E-BD99-479A-9142-791B360E128B}" type="sibTrans" cxnId="{2D52CC73-2F57-4AEC-9928-E7DB878EFDFD}">
      <dgm:prSet/>
      <dgm:spPr/>
      <dgm:t>
        <a:bodyPr/>
        <a:lstStyle/>
        <a:p>
          <a:endParaRPr lang="zh-CN" altLang="en-US"/>
        </a:p>
      </dgm:t>
    </dgm:pt>
    <dgm:pt modelId="{9EF19CBC-242E-4386-9A3A-2E9CD27B1636}" type="pres">
      <dgm:prSet presAssocID="{AA06FFDD-9C1B-494E-A193-77912F43327A}" presName="Name0" presStyleCnt="0">
        <dgm:presLayoutVars>
          <dgm:dir/>
          <dgm:animLvl val="lvl"/>
          <dgm:resizeHandles val="exact"/>
        </dgm:presLayoutVars>
      </dgm:prSet>
      <dgm:spPr/>
    </dgm:pt>
    <dgm:pt modelId="{5BB6D5C9-395B-4A11-B5BB-143AF682B240}" type="pres">
      <dgm:prSet presAssocID="{96D7DFE6-F204-48FB-A302-F10E8D2F8E8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252916-806A-4828-8F9B-EFFE1F248195}" type="pres">
      <dgm:prSet presAssocID="{78EF149E-5D21-4C2A-8EC9-410BD2921B24}" presName="parTxOnlySpace" presStyleCnt="0"/>
      <dgm:spPr/>
    </dgm:pt>
    <dgm:pt modelId="{79A209C2-E762-45AA-A0E6-278FB4E6A682}" type="pres">
      <dgm:prSet presAssocID="{5BE7FAB2-391E-4A72-8AAE-E1DA7DA14A1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F94415-825A-4E7C-96AC-0D5304CC22D8}" type="pres">
      <dgm:prSet presAssocID="{2007FFC7-3C8E-478A-84E8-586C5FD4414D}" presName="parTxOnlySpace" presStyleCnt="0"/>
      <dgm:spPr/>
    </dgm:pt>
    <dgm:pt modelId="{21E21610-240D-4B9A-A25A-AB0CCAA93DCB}" type="pres">
      <dgm:prSet presAssocID="{D5043FA2-090E-4106-A11F-E0BCACD91B2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51EC4A-FAC9-4D53-8F48-9136F3846DE1}" srcId="{AA06FFDD-9C1B-494E-A193-77912F43327A}" destId="{96D7DFE6-F204-48FB-A302-F10E8D2F8E8B}" srcOrd="0" destOrd="0" parTransId="{2B2081A6-E755-4E21-B287-F364192B2CAB}" sibTransId="{78EF149E-5D21-4C2A-8EC9-410BD2921B24}"/>
    <dgm:cxn modelId="{CFE2B601-26C5-40F5-81E6-7FA9377239E2}" type="presOf" srcId="{5BE7FAB2-391E-4A72-8AAE-E1DA7DA14A10}" destId="{79A209C2-E762-45AA-A0E6-278FB4E6A682}" srcOrd="0" destOrd="0" presId="urn:microsoft.com/office/officeart/2005/8/layout/chevron1"/>
    <dgm:cxn modelId="{9D3CB81D-B1EB-42C9-AE48-7714B4248FE8}" srcId="{AA06FFDD-9C1B-494E-A193-77912F43327A}" destId="{5BE7FAB2-391E-4A72-8AAE-E1DA7DA14A10}" srcOrd="1" destOrd="0" parTransId="{9E9FEF4E-08A1-41EB-B358-97DA37ECDE25}" sibTransId="{2007FFC7-3C8E-478A-84E8-586C5FD4414D}"/>
    <dgm:cxn modelId="{2D52CC73-2F57-4AEC-9928-E7DB878EFDFD}" srcId="{AA06FFDD-9C1B-494E-A193-77912F43327A}" destId="{D5043FA2-090E-4106-A11F-E0BCACD91B21}" srcOrd="2" destOrd="0" parTransId="{8304028C-199A-413C-A066-B963600CA229}" sibTransId="{04A4D48E-BD99-479A-9142-791B360E128B}"/>
    <dgm:cxn modelId="{D5937188-0B76-4727-928F-7423B7ABF46A}" type="presOf" srcId="{D5043FA2-090E-4106-A11F-E0BCACD91B21}" destId="{21E21610-240D-4B9A-A25A-AB0CCAA93DCB}" srcOrd="0" destOrd="0" presId="urn:microsoft.com/office/officeart/2005/8/layout/chevron1"/>
    <dgm:cxn modelId="{C9662343-CFDE-4569-85D5-D965ABEC01F2}" type="presOf" srcId="{AA06FFDD-9C1B-494E-A193-77912F43327A}" destId="{9EF19CBC-242E-4386-9A3A-2E9CD27B1636}" srcOrd="0" destOrd="0" presId="urn:microsoft.com/office/officeart/2005/8/layout/chevron1"/>
    <dgm:cxn modelId="{2D4AE569-5FCB-41A4-8400-535A0B6279D4}" type="presOf" srcId="{96D7DFE6-F204-48FB-A302-F10E8D2F8E8B}" destId="{5BB6D5C9-395B-4A11-B5BB-143AF682B240}" srcOrd="0" destOrd="0" presId="urn:microsoft.com/office/officeart/2005/8/layout/chevron1"/>
    <dgm:cxn modelId="{1B97760C-1BA8-4FE7-A8CA-7977BF35C4B6}" type="presParOf" srcId="{9EF19CBC-242E-4386-9A3A-2E9CD27B1636}" destId="{5BB6D5C9-395B-4A11-B5BB-143AF682B240}" srcOrd="0" destOrd="0" presId="urn:microsoft.com/office/officeart/2005/8/layout/chevron1"/>
    <dgm:cxn modelId="{AF9D3061-D93C-4285-ADC8-A1EFA2ABFEB6}" type="presParOf" srcId="{9EF19CBC-242E-4386-9A3A-2E9CD27B1636}" destId="{C6252916-806A-4828-8F9B-EFFE1F248195}" srcOrd="1" destOrd="0" presId="urn:microsoft.com/office/officeart/2005/8/layout/chevron1"/>
    <dgm:cxn modelId="{88F891C4-A9A7-4629-9CA7-0EF9A9AF0D86}" type="presParOf" srcId="{9EF19CBC-242E-4386-9A3A-2E9CD27B1636}" destId="{79A209C2-E762-45AA-A0E6-278FB4E6A682}" srcOrd="2" destOrd="0" presId="urn:microsoft.com/office/officeart/2005/8/layout/chevron1"/>
    <dgm:cxn modelId="{5BC30E61-8CC5-4545-831C-C5F9AECB4A2A}" type="presParOf" srcId="{9EF19CBC-242E-4386-9A3A-2E9CD27B1636}" destId="{7CF94415-825A-4E7C-96AC-0D5304CC22D8}" srcOrd="3" destOrd="0" presId="urn:microsoft.com/office/officeart/2005/8/layout/chevron1"/>
    <dgm:cxn modelId="{D517602E-65FB-4891-8588-9E6C60A9C9C3}" type="presParOf" srcId="{9EF19CBC-242E-4386-9A3A-2E9CD27B1636}" destId="{21E21610-240D-4B9A-A25A-AB0CCAA93DC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D5DBD-BA5C-4C2B-A616-4C8C8435FC5F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8F8D7-E5D8-47D2-A84B-F8B383CF9A4E}">
      <dsp:nvSpPr>
        <dsp:cNvPr id="0" name=""/>
        <dsp:cNvSpPr/>
      </dsp:nvSpPr>
      <dsp:spPr>
        <a:xfrm>
          <a:off x="2701982" y="3240361"/>
          <a:ext cx="635000" cy="406400"/>
        </a:xfrm>
        <a:prstGeom prst="down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0654227D-2345-445A-ACDD-CA99F27FF931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>
            <a:solidFill>
              <a:schemeClr val="bg1"/>
            </a:solidFill>
          </a:endParaRPr>
        </a:p>
      </dsp:txBody>
      <dsp:txXfrm>
        <a:off x="1524000" y="3276600"/>
        <a:ext cx="3048000" cy="762000"/>
      </dsp:txXfrm>
    </dsp:sp>
    <dsp:sp modelId="{369005FD-D873-4ED0-A7C7-04BB42158238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Key</a:t>
          </a:r>
          <a:endParaRPr lang="zh-CN" altLang="en-US" sz="2900" kern="1200" dirty="0"/>
        </a:p>
      </dsp:txBody>
      <dsp:txXfrm>
        <a:off x="2763268" y="1558292"/>
        <a:ext cx="808224" cy="808224"/>
      </dsp:txXfrm>
    </dsp:sp>
    <dsp:sp modelId="{5E269EB7-5FE6-408D-A45A-1CA0625ABFB5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New</a:t>
          </a:r>
          <a:endParaRPr lang="zh-CN" altLang="en-US" sz="2900" kern="1200" dirty="0"/>
        </a:p>
      </dsp:txBody>
      <dsp:txXfrm>
        <a:off x="1945388" y="700787"/>
        <a:ext cx="808224" cy="808224"/>
      </dsp:txXfrm>
    </dsp:sp>
    <dsp:sp modelId="{25CAF233-03F4-4A51-9363-24F7E30C2A37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Hard</a:t>
          </a:r>
          <a:endParaRPr lang="zh-CN" altLang="en-US" sz="2900" kern="1200" dirty="0"/>
        </a:p>
      </dsp:txBody>
      <dsp:txXfrm>
        <a:off x="3113788" y="424435"/>
        <a:ext cx="808224" cy="808224"/>
      </dsp:txXfrm>
    </dsp:sp>
    <dsp:sp modelId="{8FEFA7E2-97E8-4A89-B101-F0AE26EBC4F7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0EF4E-4505-4624-A6B1-762669FA10A6}">
      <dsp:nvSpPr>
        <dsp:cNvPr id="0" name=""/>
        <dsp:cNvSpPr/>
      </dsp:nvSpPr>
      <dsp:spPr>
        <a:xfrm>
          <a:off x="4120" y="1011016"/>
          <a:ext cx="1779546" cy="13283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click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/>
            <a:t>mousedown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/>
            <a:t>keydown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... ...</a:t>
          </a:r>
          <a:endParaRPr lang="zh-CN" altLang="en-US" sz="1500" kern="1200" dirty="0"/>
        </a:p>
      </dsp:txBody>
      <dsp:txXfrm>
        <a:off x="35246" y="1042142"/>
        <a:ext cx="1717294" cy="1297267"/>
      </dsp:txXfrm>
    </dsp:sp>
    <dsp:sp modelId="{C5B26F8E-9E5F-44D8-BC90-5240D7D74299}">
      <dsp:nvSpPr>
        <dsp:cNvPr id="0" name=""/>
        <dsp:cNvSpPr/>
      </dsp:nvSpPr>
      <dsp:spPr>
        <a:xfrm>
          <a:off x="4120" y="2339410"/>
          <a:ext cx="1779546" cy="571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UI events </a:t>
          </a:r>
          <a:endParaRPr lang="zh-CN" altLang="en-US" sz="2000" kern="1200" dirty="0"/>
        </a:p>
      </dsp:txBody>
      <dsp:txXfrm>
        <a:off x="4120" y="2339410"/>
        <a:ext cx="1253201" cy="571209"/>
      </dsp:txXfrm>
    </dsp:sp>
    <dsp:sp modelId="{FE6CDCFE-3E8B-4A71-9EF6-730C45E38F4D}">
      <dsp:nvSpPr>
        <dsp:cNvPr id="0" name=""/>
        <dsp:cNvSpPr/>
      </dsp:nvSpPr>
      <dsp:spPr>
        <a:xfrm>
          <a:off x="1307662" y="2430141"/>
          <a:ext cx="622841" cy="62284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97320-41BA-4669-8C0D-F27E421D0D92}">
      <dsp:nvSpPr>
        <dsp:cNvPr id="0" name=""/>
        <dsp:cNvSpPr/>
      </dsp:nvSpPr>
      <dsp:spPr>
        <a:xfrm>
          <a:off x="2084808" y="1011016"/>
          <a:ext cx="1779546" cy="13283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load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unload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submit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... ...</a:t>
          </a:r>
          <a:endParaRPr lang="zh-CN" altLang="en-US" sz="1500" kern="1200" dirty="0"/>
        </a:p>
      </dsp:txBody>
      <dsp:txXfrm>
        <a:off x="2115934" y="1042142"/>
        <a:ext cx="1717294" cy="1297267"/>
      </dsp:txXfrm>
    </dsp:sp>
    <dsp:sp modelId="{FA08222C-52A0-48D1-9CAD-1A5A240C16DA}">
      <dsp:nvSpPr>
        <dsp:cNvPr id="0" name=""/>
        <dsp:cNvSpPr/>
      </dsp:nvSpPr>
      <dsp:spPr>
        <a:xfrm>
          <a:off x="2084808" y="2339410"/>
          <a:ext cx="1779546" cy="571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UI Logical events</a:t>
          </a:r>
          <a:endParaRPr lang="zh-CN" altLang="en-US" sz="2000" kern="1200" dirty="0"/>
        </a:p>
      </dsp:txBody>
      <dsp:txXfrm>
        <a:off x="2084808" y="2339410"/>
        <a:ext cx="1253201" cy="571209"/>
      </dsp:txXfrm>
    </dsp:sp>
    <dsp:sp modelId="{27A0985D-910F-462D-89E0-08EAC31BDB9A}">
      <dsp:nvSpPr>
        <dsp:cNvPr id="0" name=""/>
        <dsp:cNvSpPr/>
      </dsp:nvSpPr>
      <dsp:spPr>
        <a:xfrm>
          <a:off x="3388350" y="2430141"/>
          <a:ext cx="622841" cy="62284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65076-9560-478B-8DD8-C0F09315367F}">
      <dsp:nvSpPr>
        <dsp:cNvPr id="0" name=""/>
        <dsp:cNvSpPr/>
      </dsp:nvSpPr>
      <dsp:spPr>
        <a:xfrm>
          <a:off x="4165496" y="1011016"/>
          <a:ext cx="1779546" cy="13283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DOMNodeInserted</a:t>
          </a:r>
          <a:endParaRPr lang="zh-CN" alt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DOMNodeRemoved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DOMAttrModified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... ...</a:t>
          </a:r>
          <a:endParaRPr lang="zh-CN" altLang="en-US" sz="1500" kern="1200" dirty="0"/>
        </a:p>
      </dsp:txBody>
      <dsp:txXfrm>
        <a:off x="4196622" y="1042142"/>
        <a:ext cx="1717294" cy="1297267"/>
      </dsp:txXfrm>
    </dsp:sp>
    <dsp:sp modelId="{1624F233-744B-4E92-AB19-CFCA2140D42F}">
      <dsp:nvSpPr>
        <dsp:cNvPr id="0" name=""/>
        <dsp:cNvSpPr/>
      </dsp:nvSpPr>
      <dsp:spPr>
        <a:xfrm>
          <a:off x="4165496" y="2339410"/>
          <a:ext cx="1779546" cy="571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Mutation events</a:t>
          </a:r>
          <a:endParaRPr lang="zh-CN" altLang="en-US" sz="2000" kern="1200" dirty="0"/>
        </a:p>
      </dsp:txBody>
      <dsp:txXfrm>
        <a:off x="4165496" y="2339410"/>
        <a:ext cx="1253201" cy="571209"/>
      </dsp:txXfrm>
    </dsp:sp>
    <dsp:sp modelId="{00D6CB85-6DCA-46C6-9DB1-7FAA07E91B01}">
      <dsp:nvSpPr>
        <dsp:cNvPr id="0" name=""/>
        <dsp:cNvSpPr/>
      </dsp:nvSpPr>
      <dsp:spPr>
        <a:xfrm>
          <a:off x="5469038" y="2430141"/>
          <a:ext cx="622841" cy="62284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D5C9-395B-4A11-B5BB-143AF682B240}">
      <dsp:nvSpPr>
        <dsp:cNvPr id="0" name=""/>
        <dsp:cNvSpPr/>
      </dsp:nvSpPr>
      <dsp:spPr>
        <a:xfrm>
          <a:off x="1785" y="214052"/>
          <a:ext cx="2175867" cy="87034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Capture</a:t>
          </a:r>
          <a:endParaRPr lang="zh-CN" altLang="en-US" sz="2800" kern="1200" dirty="0"/>
        </a:p>
      </dsp:txBody>
      <dsp:txXfrm>
        <a:off x="436958" y="214052"/>
        <a:ext cx="1305521" cy="870346"/>
      </dsp:txXfrm>
    </dsp:sp>
    <dsp:sp modelId="{79A209C2-E762-45AA-A0E6-278FB4E6A682}">
      <dsp:nvSpPr>
        <dsp:cNvPr id="0" name=""/>
        <dsp:cNvSpPr/>
      </dsp:nvSpPr>
      <dsp:spPr>
        <a:xfrm>
          <a:off x="1960066" y="214052"/>
          <a:ext cx="2175867" cy="870346"/>
        </a:xfrm>
        <a:prstGeom prst="chevron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Target</a:t>
          </a:r>
          <a:endParaRPr lang="zh-CN" altLang="en-US" sz="2800" kern="1200" dirty="0"/>
        </a:p>
      </dsp:txBody>
      <dsp:txXfrm>
        <a:off x="2395239" y="214052"/>
        <a:ext cx="1305521" cy="870346"/>
      </dsp:txXfrm>
    </dsp:sp>
    <dsp:sp modelId="{21E21610-240D-4B9A-A25A-AB0CCAA93DCB}">
      <dsp:nvSpPr>
        <dsp:cNvPr id="0" name=""/>
        <dsp:cNvSpPr/>
      </dsp:nvSpPr>
      <dsp:spPr>
        <a:xfrm>
          <a:off x="3918346" y="214052"/>
          <a:ext cx="2175867" cy="870346"/>
        </a:xfrm>
        <a:prstGeom prst="chevron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Bubble</a:t>
          </a:r>
          <a:endParaRPr lang="zh-CN" altLang="en-US" sz="2800" kern="1200" dirty="0"/>
        </a:p>
      </dsp:txBody>
      <dsp:txXfrm>
        <a:off x="4353519" y="214052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269AE-1262-4007-9A8B-E66C8AE80D86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77955-89F1-4C1F-81B2-7E7DD696C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27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7955-89F1-4C1F-81B2-7E7DD696C0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52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7955-89F1-4C1F-81B2-7E7DD696C0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5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7955-89F1-4C1F-81B2-7E7DD696C0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52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start from an classical “event</a:t>
            </a:r>
            <a:r>
              <a:rPr lang="en-US" altLang="zh-CN" baseline="0" dirty="0" smtClean="0"/>
              <a:t> delegate”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7955-89F1-4C1F-81B2-7E7DD696C0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78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7955-89F1-4C1F-81B2-7E7DD696C0A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58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7955-89F1-4C1F-81B2-7E7DD696C0A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5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7955-89F1-4C1F-81B2-7E7DD696C0A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58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7955-89F1-4C1F-81B2-7E7DD696C0A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5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0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77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0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9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1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44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72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9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3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4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E48B-A7AE-46AB-BD70-F7B8569C6514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1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product.dangdang.com/product.aspx?product_id=22722790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hyperlink" Target="http://www.wikipedia.org/" TargetMode="External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://www.cnblogs.com/TomXu/archive/2011/12/15/2288411.html" TargetMode="External"/><Relationship Id="rId4" Type="http://schemas.openxmlformats.org/officeDocument/2006/relationships/diagramLayout" Target="../diagrams/layout1.xml"/><Relationship Id="rId9" Type="http://schemas.openxmlformats.org/officeDocument/2006/relationships/hyperlink" Target="http://javascript.info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463031"/>
            <a:ext cx="8424936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Comic Sans MS" pitchFamily="66" charset="0"/>
              </a:rPr>
              <a:t>Let’s talk about DOM </a:t>
            </a:r>
            <a:r>
              <a:rPr lang="en-US" altLang="zh-CN" dirty="0" smtClean="0">
                <a:solidFill>
                  <a:srgbClr val="FFC000"/>
                </a:solidFill>
                <a:latin typeface="Comic Sans MS" pitchFamily="66" charset="0"/>
              </a:rPr>
              <a:t>Event</a:t>
            </a:r>
            <a:endParaRPr lang="zh-CN" altLang="en-US" b="1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5996880"/>
            <a:ext cx="6400800" cy="38444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Comic Sans MS" pitchFamily="66" charset="0"/>
              </a:rPr>
              <a:t>by </a:t>
            </a:r>
            <a:r>
              <a:rPr lang="en-US" altLang="zh-CN" sz="1200" dirty="0" err="1" smtClean="0">
                <a:solidFill>
                  <a:srgbClr val="FFC000"/>
                </a:solidFill>
                <a:latin typeface="Comic Sans MS" pitchFamily="66" charset="0"/>
              </a:rPr>
              <a:t>Bosn</a:t>
            </a:r>
            <a:r>
              <a:rPr lang="en-US" altLang="zh-CN" sz="1200" dirty="0" smtClean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omic Sans MS" pitchFamily="66" charset="0"/>
              </a:rPr>
              <a:t>Ma</a:t>
            </a:r>
          </a:p>
          <a:p>
            <a:r>
              <a:rPr lang="en-US" altLang="zh-CN" sz="1200" dirty="0" smtClean="0">
                <a:solidFill>
                  <a:schemeClr val="bg1"/>
                </a:solidFill>
                <a:latin typeface="Comic Sans MS" pitchFamily="66" charset="0"/>
              </a:rPr>
              <a:t>bosnma@live.com</a:t>
            </a:r>
            <a:endParaRPr lang="zh-CN" altLang="en-US" sz="1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-1665329" y="3602084"/>
            <a:ext cx="84249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&lt;&lt;JavaScript in Deep&gt;&gt;</a:t>
            </a:r>
            <a:endParaRPr lang="zh-CN" altLang="en-US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0152" y="3633442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part </a:t>
            </a:r>
            <a:r>
              <a:rPr lang="en-US" altLang="zh-CN" dirty="0">
                <a:solidFill>
                  <a:srgbClr val="FFC000"/>
                </a:solidFill>
                <a:latin typeface="Comic Sans MS" pitchFamily="66" charset="0"/>
              </a:rPr>
              <a:t>1</a:t>
            </a:r>
            <a:endParaRPr lang="zh-CN" altLang="en-US" b="1" dirty="0">
              <a:solidFill>
                <a:srgbClr val="FFC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5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296E-6 L 0.21372 -2.9629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2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20590802">
            <a:off x="-2612014" y="331020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d) Event flow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5373216"/>
            <a:ext cx="60126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*</a:t>
            </a:r>
            <a:r>
              <a:rPr lang="en-US" altLang="zh-CN" sz="1400" dirty="0" smtClean="0">
                <a:solidFill>
                  <a:schemeClr val="bg1"/>
                </a:solidFill>
              </a:rPr>
              <a:t>IE &lt; 9 only bubbles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Any </a:t>
            </a:r>
            <a:r>
              <a:rPr lang="en-US" altLang="zh-CN" sz="1400" dirty="0">
                <a:solidFill>
                  <a:srgbClr val="FFC000"/>
                </a:solidFill>
              </a:rPr>
              <a:t>exceptions</a:t>
            </a:r>
            <a:r>
              <a:rPr lang="en-US" altLang="zh-CN" sz="1400" dirty="0">
                <a:solidFill>
                  <a:schemeClr val="bg1"/>
                </a:solidFill>
              </a:rPr>
              <a:t> thrown inside an </a:t>
            </a:r>
            <a:r>
              <a:rPr lang="en-US" altLang="zh-CN" sz="1400" dirty="0">
                <a:solidFill>
                  <a:srgbClr val="FFC000"/>
                </a:solidFill>
              </a:rPr>
              <a:t>EventListener</a:t>
            </a:r>
            <a:r>
              <a:rPr lang="en-US" altLang="zh-CN" sz="1400" dirty="0">
                <a:solidFill>
                  <a:schemeClr val="bg1"/>
                </a:solidFill>
              </a:rPr>
              <a:t> will not stop propagation of the event. It will continue processing any additional </a:t>
            </a:r>
            <a:r>
              <a:rPr lang="en-US" altLang="zh-CN" sz="1400" dirty="0">
                <a:solidFill>
                  <a:srgbClr val="FFC000"/>
                </a:solidFill>
              </a:rPr>
              <a:t>EventListener</a:t>
            </a:r>
            <a:r>
              <a:rPr lang="en-US" altLang="zh-CN" sz="1400" dirty="0">
                <a:solidFill>
                  <a:schemeClr val="bg1"/>
                </a:solidFill>
              </a:rPr>
              <a:t> in the described manner.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980728"/>
            <a:ext cx="3943350" cy="1905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07" y="1099195"/>
            <a:ext cx="1609725" cy="1609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93683093"/>
              </p:ext>
            </p:extLst>
          </p:nvPr>
        </p:nvGraphicFramePr>
        <p:xfrm>
          <a:off x="1475656" y="3573016"/>
          <a:ext cx="6096000" cy="129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矩形 4"/>
          <p:cNvSpPr/>
          <p:nvPr/>
        </p:nvSpPr>
        <p:spPr>
          <a:xfrm>
            <a:off x="1475656" y="3501008"/>
            <a:ext cx="2088232" cy="1368152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75656" y="1124744"/>
            <a:ext cx="1584176" cy="1584176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39952" y="1011972"/>
            <a:ext cx="1872208" cy="1048876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" fov="6600000">
              <a:rot lat="19200000" lon="0" rev="0"/>
            </a:camera>
            <a:lightRig rig="threePt" dir="t"/>
          </a:scene3d>
          <a:sp3d z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55105" y="1410282"/>
            <a:ext cx="999728" cy="987550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051720" y="1656940"/>
            <a:ext cx="432048" cy="475916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355976" y="1656940"/>
            <a:ext cx="1440160" cy="707796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" fov="6600000">
              <a:rot lat="19200000" lon="0" rev="0"/>
            </a:camera>
            <a:lightRig rig="threePt" dir="t"/>
          </a:scene3d>
          <a:sp3d z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572000" y="2276872"/>
            <a:ext cx="1008112" cy="504056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" fov="6600000">
              <a:rot lat="19200000" lon="0" rev="0"/>
            </a:camera>
            <a:lightRig rig="threePt" dir="t"/>
          </a:scene3d>
          <a:sp3d z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46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22448 7.40741E-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48 4.81481E-6 L 0.43715 0.0053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5" grpId="2" animBg="1"/>
      <p:bldP spid="5" grpId="3" animBg="1"/>
      <p:bldP spid="9" grpId="0" animBg="1"/>
      <p:bldP spid="9" grpId="1" animBg="1"/>
      <p:bldP spid="9" grpId="2" animBg="1"/>
      <p:bldP spid="9" grpId="3" animBg="1"/>
      <p:bldP spid="9" grpId="4" animBg="1"/>
      <p:bldP spid="11" grpId="0" animBg="1"/>
      <p:bldP spid="11" grpId="1" animBg="1"/>
      <p:bldP spid="11" grpId="2" animBg="1"/>
      <p:bldP spid="11" grpId="3" animBg="1"/>
      <p:bldP spid="11" grpId="4" animBg="1"/>
      <p:bldP spid="12" grpId="0" animBg="1"/>
      <p:bldP spid="12" grpId="1" animBg="1"/>
      <p:bldP spid="12" grpId="2" animBg="1"/>
      <p:bldP spid="12" grpId="5" animBg="1"/>
      <p:bldP spid="12" grpId="7" animBg="1"/>
      <p:bldP spid="13" grpId="0" animBg="1"/>
      <p:bldP spid="13" grpId="1" animBg="1"/>
      <p:bldP spid="13" grpId="4" animBg="1"/>
      <p:bldP spid="14" grpId="0" animBg="1"/>
      <p:bldP spid="14" grpId="1" animBg="1"/>
      <p:bldP spid="14" grpId="2" animBg="1"/>
      <p:bldP spid="14" grpId="5" animBg="1"/>
      <p:bldP spid="14" grpId="7" animBg="1"/>
      <p:bldP spid="15" grpId="0" animBg="1"/>
      <p:bldP spid="15" grpId="1" animBg="1"/>
      <p:bldP spid="15" grpId="4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052191">
            <a:off x="3368552" y="494940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c) DOM levels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186935" y="603619"/>
            <a:ext cx="1890109" cy="643256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DOM Level </a:t>
            </a:r>
            <a:r>
              <a:rPr lang="en-US" altLang="zh-CN" sz="2400" dirty="0" smtClean="0">
                <a:solidFill>
                  <a:srgbClr val="FFC000"/>
                </a:solidFill>
              </a:rPr>
              <a:t>2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09725"/>
            <a:ext cx="7639050" cy="181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827584" y="4005062"/>
            <a:ext cx="76390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To prevent </a:t>
            </a:r>
            <a:r>
              <a:rPr lang="en-US" altLang="zh-CN" sz="1400" dirty="0" smtClean="0">
                <a:solidFill>
                  <a:schemeClr val="bg1"/>
                </a:solidFill>
              </a:rPr>
              <a:t>from </a:t>
            </a:r>
            <a:r>
              <a:rPr lang="en-US" altLang="zh-CN" sz="1400" dirty="0">
                <a:solidFill>
                  <a:schemeClr val="bg1"/>
                </a:solidFill>
              </a:rPr>
              <a:t>bubbling, developers must call the "</a:t>
            </a:r>
            <a:r>
              <a:rPr lang="en-US" altLang="zh-CN" sz="1400" dirty="0" err="1">
                <a:solidFill>
                  <a:srgbClr val="FFC000"/>
                </a:solidFill>
              </a:rPr>
              <a:t>stopPropagation</a:t>
            </a:r>
            <a:r>
              <a:rPr lang="en-US" altLang="zh-CN" sz="1400" dirty="0">
                <a:solidFill>
                  <a:schemeClr val="bg1"/>
                </a:solidFill>
              </a:rPr>
              <a:t>()" method of the event object.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To prevent the </a:t>
            </a:r>
            <a:r>
              <a:rPr lang="en-US" altLang="zh-CN" sz="1400" dirty="0" smtClean="0">
                <a:solidFill>
                  <a:schemeClr val="bg1"/>
                </a:solidFill>
              </a:rPr>
              <a:t>default, </a:t>
            </a:r>
            <a:r>
              <a:rPr lang="en-US" altLang="zh-CN" sz="1400" dirty="0">
                <a:solidFill>
                  <a:schemeClr val="bg1"/>
                </a:solidFill>
              </a:rPr>
              <a:t>developers must call the "</a:t>
            </a:r>
            <a:r>
              <a:rPr lang="en-US" altLang="zh-CN" sz="1400" dirty="0" err="1">
                <a:solidFill>
                  <a:srgbClr val="FFC000"/>
                </a:solidFill>
              </a:rPr>
              <a:t>preventDefault</a:t>
            </a:r>
            <a:r>
              <a:rPr lang="en-US" altLang="zh-CN" sz="1400" dirty="0">
                <a:solidFill>
                  <a:schemeClr val="bg1"/>
                </a:solidFill>
              </a:rPr>
              <a:t>" method of the event object</a:t>
            </a:r>
            <a:r>
              <a:rPr lang="en-US" altLang="zh-CN" dirty="0" smtClean="0"/>
              <a:t>.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Feature </a:t>
            </a:r>
            <a:r>
              <a:rPr lang="en-US" altLang="zh-CN" sz="1400" dirty="0" smtClean="0">
                <a:solidFill>
                  <a:schemeClr val="bg1"/>
                </a:solidFill>
              </a:rPr>
              <a:t>Testing:  </a:t>
            </a:r>
            <a:r>
              <a:rPr lang="zh-CN" altLang="zh-CN" sz="1400" dirty="0" smtClean="0">
                <a:solidFill>
                  <a:schemeClr val="bg1"/>
                </a:solidFill>
              </a:rPr>
              <a:t>document</a:t>
            </a:r>
            <a:r>
              <a:rPr lang="zh-CN" altLang="zh-CN" sz="1400" dirty="0">
                <a:solidFill>
                  <a:schemeClr val="bg1"/>
                </a:solidFill>
              </a:rPr>
              <a:t>.implementation.</a:t>
            </a:r>
            <a:r>
              <a:rPr lang="zh-CN" altLang="zh-CN" sz="1400" dirty="0">
                <a:solidFill>
                  <a:srgbClr val="FFC000"/>
                </a:solidFill>
              </a:rPr>
              <a:t>hasFeature</a:t>
            </a:r>
            <a:r>
              <a:rPr lang="zh-CN" altLang="zh-CN" sz="1400" dirty="0">
                <a:solidFill>
                  <a:schemeClr val="bg1"/>
                </a:solidFill>
              </a:rPr>
              <a:t>('Events', '</a:t>
            </a:r>
            <a:r>
              <a:rPr lang="zh-CN" altLang="zh-CN" sz="1400" dirty="0">
                <a:solidFill>
                  <a:srgbClr val="FFC000"/>
                </a:solidFill>
              </a:rPr>
              <a:t>2.0</a:t>
            </a:r>
            <a:r>
              <a:rPr lang="zh-CN" altLang="zh-CN" sz="1400" dirty="0">
                <a:solidFill>
                  <a:schemeClr val="bg1"/>
                </a:solidFill>
              </a:rPr>
              <a:t>')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502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052191">
            <a:off x="3368552" y="494940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c) DOM levels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11761" y="603619"/>
            <a:ext cx="3626182" cy="643256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C000"/>
                </a:solidFill>
              </a:rPr>
              <a:t>Microsoft </a:t>
            </a:r>
            <a:r>
              <a:rPr lang="en-US" altLang="zh-CN" sz="2400" dirty="0" smtClean="0">
                <a:solidFill>
                  <a:schemeClr val="bg1"/>
                </a:solidFill>
              </a:rPr>
              <a:t>Specific Model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5895975" cy="1647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0269" y="3699609"/>
            <a:ext cx="60486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1). To </a:t>
            </a:r>
            <a:r>
              <a:rPr lang="en-US" altLang="zh-CN" sz="1400" dirty="0">
                <a:solidFill>
                  <a:schemeClr val="bg1"/>
                </a:solidFill>
              </a:rPr>
              <a:t>prevent an event bubbling, developers must set the event's "</a:t>
            </a:r>
            <a:r>
              <a:rPr lang="en-US" altLang="zh-CN" sz="1400" dirty="0" err="1">
                <a:solidFill>
                  <a:srgbClr val="FFC000"/>
                </a:solidFill>
              </a:rPr>
              <a:t>cancelBubble</a:t>
            </a:r>
            <a:r>
              <a:rPr lang="en-US" altLang="zh-CN" sz="1400" dirty="0">
                <a:solidFill>
                  <a:schemeClr val="bg1"/>
                </a:solidFill>
              </a:rPr>
              <a:t>" property.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2). To </a:t>
            </a:r>
            <a:r>
              <a:rPr lang="en-US" altLang="zh-CN" sz="1400" dirty="0">
                <a:solidFill>
                  <a:schemeClr val="bg1"/>
                </a:solidFill>
              </a:rPr>
              <a:t>prevent the default action of the event to be called, developers must set the event's "</a:t>
            </a:r>
            <a:r>
              <a:rPr lang="en-US" altLang="zh-CN" sz="1400" dirty="0" err="1">
                <a:solidFill>
                  <a:srgbClr val="FFC000"/>
                </a:solidFill>
              </a:rPr>
              <a:t>returnValue</a:t>
            </a:r>
            <a:r>
              <a:rPr lang="en-US" altLang="zh-CN" sz="1400" dirty="0">
                <a:solidFill>
                  <a:schemeClr val="bg1"/>
                </a:solidFill>
              </a:rPr>
              <a:t>" property.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3). The</a:t>
            </a:r>
            <a:r>
              <a:rPr lang="en-US" altLang="zh-CN" sz="1400" dirty="0">
                <a:solidFill>
                  <a:schemeClr val="bg1"/>
                </a:solidFill>
              </a:rPr>
              <a:t> </a:t>
            </a:r>
            <a:r>
              <a:rPr lang="en-US" altLang="zh-CN" sz="1400" dirty="0">
                <a:solidFill>
                  <a:srgbClr val="FFC000"/>
                </a:solidFill>
              </a:rPr>
              <a:t>this</a:t>
            </a:r>
            <a:r>
              <a:rPr lang="en-US" altLang="zh-CN" sz="1400" dirty="0">
                <a:solidFill>
                  <a:schemeClr val="bg1"/>
                </a:solidFill>
              </a:rPr>
              <a:t> keyword refers to the </a:t>
            </a:r>
            <a:r>
              <a:rPr lang="en-US" altLang="zh-CN" sz="1400" dirty="0">
                <a:solidFill>
                  <a:srgbClr val="FFC000"/>
                </a:solidFill>
              </a:rPr>
              <a:t>global</a:t>
            </a:r>
            <a:r>
              <a:rPr lang="en-US" altLang="zh-CN" sz="1400" dirty="0">
                <a:solidFill>
                  <a:schemeClr val="bg1"/>
                </a:solidFill>
              </a:rPr>
              <a:t> window object</a:t>
            </a:r>
            <a:r>
              <a:rPr lang="en-US" altLang="zh-CN" sz="1400" dirty="0" smtClean="0">
                <a:solidFill>
                  <a:schemeClr val="bg1"/>
                </a:solidFill>
              </a:rPr>
              <a:t>.</a:t>
            </a:r>
            <a:endParaRPr lang="en-US" altLang="zh-CN" sz="1400" dirty="0" smtClean="0">
              <a:solidFill>
                <a:srgbClr val="FFC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7687" y="5589240"/>
            <a:ext cx="5554329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</a:rPr>
              <a:t>Microsoft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</a:rPr>
              <a:t>does not follow the W3C model up until </a:t>
            </a:r>
            <a:r>
              <a:rPr lang="en-US" altLang="zh-CN" sz="1200" dirty="0" smtClean="0">
                <a:solidFill>
                  <a:srgbClr val="FFC000"/>
                </a:solidFill>
              </a:rPr>
              <a:t>IE8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</a:rPr>
              <a:t>, as its own model was created prior to the ratification of the W3C standard. </a:t>
            </a:r>
            <a:r>
              <a:rPr lang="en-US" altLang="zh-CN" sz="1200" dirty="0" smtClean="0">
                <a:solidFill>
                  <a:srgbClr val="FFC000"/>
                </a:solidFill>
              </a:rPr>
              <a:t>IE9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</a:rPr>
              <a:t>is supposed to follow DOM level 3 events.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03" y="1412776"/>
            <a:ext cx="6768204" cy="3456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79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052191">
            <a:off x="3368552" y="494940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e) Event Interface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11761" y="603619"/>
            <a:ext cx="3626182" cy="643256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Interface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EventTarget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90" y="2132856"/>
            <a:ext cx="7299223" cy="2952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8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052191">
            <a:off x="3368552" y="494940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e) Event Interface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11761" y="603619"/>
            <a:ext cx="3626182" cy="643256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Interface</a:t>
            </a:r>
            <a:r>
              <a:rPr lang="en-US" altLang="zh-CN" sz="2400" dirty="0" smtClean="0">
                <a:solidFill>
                  <a:srgbClr val="FFC000"/>
                </a:solidFill>
              </a:rPr>
              <a:t> EventListener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30142"/>
            <a:ext cx="6606536" cy="1656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86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052191">
            <a:off x="3368552" y="494940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e) Event Interface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11761" y="603619"/>
            <a:ext cx="3626182" cy="643256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Interface</a:t>
            </a:r>
            <a:r>
              <a:rPr lang="en-US" altLang="zh-CN" sz="2400" dirty="0" smtClean="0">
                <a:solidFill>
                  <a:srgbClr val="FFC000"/>
                </a:solidFill>
              </a:rPr>
              <a:t> Event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91" y="1556792"/>
            <a:ext cx="5975321" cy="4187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9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052191">
            <a:off x="3368552" y="494940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e) Event Interface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11761" y="603619"/>
            <a:ext cx="3626182" cy="643256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Exception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EventException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377974" cy="2160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9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052191">
            <a:off x="3368552" y="494940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e) Event Interface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11761" y="603619"/>
            <a:ext cx="3626182" cy="643256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Interface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DocumentEvent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387746" cy="14870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7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052191">
            <a:off x="3368552" y="494940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e) Event Interface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11761" y="603619"/>
            <a:ext cx="3626182" cy="643256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Interface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UIEvent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98" y="2318394"/>
            <a:ext cx="7284224" cy="2520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1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052191">
            <a:off x="3368552" y="494940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e) Event Interface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11761" y="603619"/>
            <a:ext cx="3626182" cy="643256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Interface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MouseEvent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36" y="1556792"/>
            <a:ext cx="5760640" cy="49812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56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1361" y="5301208"/>
            <a:ext cx="5842244" cy="100811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dirty="0" smtClean="0">
                <a:solidFill>
                  <a:schemeClr val="bg1"/>
                </a:solidFill>
                <a:latin typeface="Comic Sans MS" pitchFamily="66" charset="0"/>
              </a:rPr>
              <a:t>About &lt;&lt;</a:t>
            </a:r>
            <a:r>
              <a:rPr lang="en-US" altLang="zh-CN" sz="3200" dirty="0" smtClean="0">
                <a:solidFill>
                  <a:srgbClr val="FFC000"/>
                </a:solidFill>
                <a:latin typeface="Comic Sans MS" pitchFamily="66" charset="0"/>
              </a:rPr>
              <a:t>JavaScript</a:t>
            </a:r>
            <a:r>
              <a:rPr lang="en-US" altLang="zh-CN" sz="3200" dirty="0" smtClean="0">
                <a:solidFill>
                  <a:schemeClr val="bg1"/>
                </a:solidFill>
                <a:latin typeface="Comic Sans MS" pitchFamily="66" charset="0"/>
              </a:rPr>
              <a:t> in Deep&gt;&gt;</a:t>
            </a:r>
            <a:br>
              <a:rPr lang="en-US" altLang="zh-CN" sz="3200" dirty="0" smtClean="0">
                <a:solidFill>
                  <a:schemeClr val="bg1"/>
                </a:solidFill>
                <a:latin typeface="Comic Sans MS" pitchFamily="66" charset="0"/>
              </a:rPr>
            </a:br>
            <a:endParaRPr lang="zh-CN" altLang="en-US" sz="3200" b="1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28184" y="204641"/>
            <a:ext cx="2726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before we start</a:t>
            </a:r>
            <a:endParaRPr lang="zh-CN" altLang="en-US" sz="3200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523533171"/>
              </p:ext>
            </p:extLst>
          </p:nvPr>
        </p:nvGraphicFramePr>
        <p:xfrm>
          <a:off x="1509976" y="11967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32640" y="1741458"/>
            <a:ext cx="853119" cy="36933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HTML5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3589" y="3009937"/>
            <a:ext cx="1340303" cy="36933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DOM Events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43741" y="1524526"/>
            <a:ext cx="1880002" cy="36933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Execution Context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2640" y="3379269"/>
            <a:ext cx="1553630" cy="36933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 DEF&amp;EXP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11960" y="604750"/>
            <a:ext cx="976742" cy="36933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Closures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3060" y="789416"/>
            <a:ext cx="1337033" cy="36933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DOM level 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14292" y="3724465"/>
            <a:ext cx="1029449" cy="36933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CSS Hack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56527" y="4093797"/>
            <a:ext cx="767133" cy="36933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JS Opt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953896" y="2780928"/>
            <a:ext cx="1779687" cy="783007"/>
          </a:xfrm>
          <a:prstGeom prst="rect">
            <a:avLst/>
          </a:prstGeom>
          <a:noFill/>
          <a:ln w="38100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1303" y="2126632"/>
            <a:ext cx="8763589" cy="29546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For learning JavaScript in system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hlinkClick r:id="rId8"/>
              </a:rPr>
              <a:t>JavaScript: The Definitive Guide</a:t>
            </a:r>
            <a:r>
              <a:rPr lang="en-US" altLang="zh-CN" sz="2400" dirty="0" smtClean="0"/>
              <a:t> (EN&amp;CN)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hlinkClick r:id="rId9"/>
              </a:rPr>
              <a:t>http://javascript.info</a:t>
            </a:r>
            <a:r>
              <a:rPr lang="en-US" altLang="zh-CN" sz="2400" dirty="0" smtClean="0"/>
              <a:t>  (English only)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hlinkClick r:id="rId10"/>
              </a:rPr>
              <a:t>深入理解</a:t>
            </a:r>
            <a:r>
              <a:rPr lang="en-US" altLang="zh-CN" sz="2400" dirty="0" smtClean="0">
                <a:hlinkClick r:id="rId10"/>
              </a:rPr>
              <a:t>JavaScript</a:t>
            </a:r>
            <a:r>
              <a:rPr lang="zh-CN" altLang="en-US" sz="2400" dirty="0" smtClean="0">
                <a:hlinkClick r:id="rId10"/>
              </a:rPr>
              <a:t>系列 </a:t>
            </a:r>
            <a:r>
              <a:rPr lang="en-US" altLang="zh-CN" sz="2400" dirty="0" smtClean="0"/>
              <a:t>(EN&amp;CN)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400" dirty="0" err="1" smtClean="0">
                <a:hlinkClick r:id="rId11"/>
              </a:rPr>
              <a:t>wikipedia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55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6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8" grpId="1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052191">
            <a:off x="3368552" y="494940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e) Event Interface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11761" y="603619"/>
            <a:ext cx="3626182" cy="643256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Interface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MutationEvent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086934" cy="4614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12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20602510">
            <a:off x="-3026293" y="288749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f) demo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03" y="2132856"/>
            <a:ext cx="3527349" cy="22597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17"/>
            <a:ext cx="3621098" cy="22597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4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203848" y="3094677"/>
            <a:ext cx="2736304" cy="643256"/>
          </a:xfrm>
          <a:prstGeom prst="round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DOM level </a:t>
            </a:r>
            <a:r>
              <a:rPr lang="en-US" altLang="zh-CN" sz="2400" dirty="0" smtClean="0">
                <a:solidFill>
                  <a:srgbClr val="FFC000"/>
                </a:solidFill>
              </a:rPr>
              <a:t>3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53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20602510">
            <a:off x="-3026293" y="288749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g) Q&amp;A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916832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REFERENCE</a:t>
            </a:r>
          </a:p>
          <a:p>
            <a:r>
              <a:rPr lang="en-US" altLang="zh-CN" sz="2400" dirty="0">
                <a:solidFill>
                  <a:srgbClr val="FFC000"/>
                </a:solidFill>
              </a:rPr>
              <a:t>http://www.w3.org/TR/DOM-Level-2-Events/events.html</a:t>
            </a:r>
            <a:endParaRPr lang="en-US" altLang="zh-CN" sz="2400" dirty="0" smtClean="0">
              <a:solidFill>
                <a:srgbClr val="FFC0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http</a:t>
            </a:r>
            <a:r>
              <a:rPr lang="en-US" altLang="zh-CN" sz="2400" dirty="0">
                <a:solidFill>
                  <a:srgbClr val="FFC000"/>
                </a:solidFill>
              </a:rPr>
              <a:t>://</a:t>
            </a:r>
            <a:r>
              <a:rPr lang="en-US" altLang="zh-CN" sz="2400" dirty="0" smtClean="0">
                <a:solidFill>
                  <a:srgbClr val="FFC000"/>
                </a:solidFill>
              </a:rPr>
              <a:t>javascript.info/tutorial/bubbling-and-capturing</a:t>
            </a:r>
          </a:p>
          <a:p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DETAIL DOC</a:t>
            </a:r>
          </a:p>
          <a:p>
            <a:r>
              <a:rPr lang="en-US" altLang="zh-CN" sz="2400" dirty="0">
                <a:solidFill>
                  <a:srgbClr val="FFC000"/>
                </a:solidFill>
              </a:rPr>
              <a:t>http://www.w3.org/TR/DOM-Level-2-Events/</a:t>
            </a:r>
          </a:p>
          <a:p>
            <a:r>
              <a:rPr lang="en-US" altLang="zh-CN" sz="2400" dirty="0">
                <a:solidFill>
                  <a:srgbClr val="FFC000"/>
                </a:solidFill>
              </a:rPr>
              <a:t>http://www.w3.org/TR/DOM-Level-3-Events/</a:t>
            </a:r>
          </a:p>
          <a:p>
            <a:endParaRPr lang="en-US" altLang="zh-CN" sz="2400" dirty="0" smtClean="0">
              <a:solidFill>
                <a:srgbClr val="FFC000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NEW FEATURES</a:t>
            </a:r>
          </a:p>
          <a:p>
            <a:r>
              <a:rPr lang="en-US" altLang="zh-CN" sz="2400" dirty="0">
                <a:solidFill>
                  <a:srgbClr val="FFC000"/>
                </a:solidFill>
              </a:rPr>
              <a:t>http://www.w3.org/TR/DOM-Level-3-Events/#</a:t>
            </a:r>
            <a:r>
              <a:rPr lang="en-US" altLang="zh-CN" sz="2400" dirty="0" smtClean="0">
                <a:solidFill>
                  <a:srgbClr val="FFC000"/>
                </a:solidFill>
              </a:rPr>
              <a:t>changes-Changes</a:t>
            </a:r>
            <a:endParaRPr lang="en-US" altLang="zh-CN" sz="24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14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20602510">
            <a:off x="-3026293" y="288749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PREVIEW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3132257"/>
            <a:ext cx="834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C000"/>
                </a:solidFill>
                <a:latin typeface="Comic Sans MS" pitchFamily="66" charset="0"/>
              </a:rPr>
              <a:t>Diff</a:t>
            </a:r>
            <a:r>
              <a:rPr lang="en-US" altLang="zh-CN" sz="3200" dirty="0" smtClean="0">
                <a:solidFill>
                  <a:schemeClr val="bg1"/>
                </a:solidFill>
                <a:latin typeface="Comic Sans MS" pitchFamily="66" charset="0"/>
              </a:rPr>
              <a:t> between Function </a:t>
            </a:r>
            <a:r>
              <a:rPr lang="en-US" altLang="zh-CN" sz="3200" dirty="0" err="1" smtClean="0">
                <a:solidFill>
                  <a:srgbClr val="FFC000"/>
                </a:solidFill>
                <a:latin typeface="Comic Sans MS" pitchFamily="66" charset="0"/>
              </a:rPr>
              <a:t>Def</a:t>
            </a:r>
            <a:r>
              <a:rPr lang="en-US" altLang="zh-CN" sz="3200" dirty="0" smtClean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Comic Sans MS" pitchFamily="66" charset="0"/>
              </a:rPr>
              <a:t>and </a:t>
            </a:r>
            <a:r>
              <a:rPr lang="en-US" altLang="zh-CN" sz="3200" dirty="0" smtClean="0">
                <a:solidFill>
                  <a:srgbClr val="FFC000"/>
                </a:solidFill>
                <a:latin typeface="Comic Sans MS" pitchFamily="66" charset="0"/>
              </a:rPr>
              <a:t>Expression</a:t>
            </a:r>
            <a:endParaRPr lang="zh-CN" altLang="en-US" sz="32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95536" y="3861048"/>
            <a:ext cx="84249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&lt;&lt;JavaScript in Deep&gt;&gt;, part </a:t>
            </a:r>
            <a:r>
              <a:rPr lang="en-US" altLang="zh-CN" sz="2000" dirty="0" smtClean="0">
                <a:solidFill>
                  <a:srgbClr val="FFC000"/>
                </a:solidFill>
                <a:latin typeface="Comic Sans MS" pitchFamily="66" charset="0"/>
              </a:rPr>
              <a:t>2</a:t>
            </a:r>
            <a:endParaRPr lang="zh-CN" altLang="en-US" sz="2000" b="1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4" name="椭圆 3"/>
          <p:cNvSpPr/>
          <p:nvPr/>
        </p:nvSpPr>
        <p:spPr>
          <a:xfrm rot="20231085">
            <a:off x="697279" y="3856795"/>
            <a:ext cx="1950814" cy="1207148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NEXT TIME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0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51921" y="31409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Thank </a:t>
            </a:r>
            <a:r>
              <a:rPr lang="en-US" altLang="zh-CN" sz="2400" dirty="0" smtClean="0">
                <a:solidFill>
                  <a:srgbClr val="FFC000"/>
                </a:solidFill>
              </a:rPr>
              <a:t>U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476672"/>
            <a:ext cx="8424936" cy="590465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FFC000"/>
                </a:solidFill>
                <a:latin typeface="Comic Sans MS" pitchFamily="66" charset="0"/>
              </a:rPr>
              <a:t>DIR</a:t>
            </a:r>
            <a:r>
              <a:rPr lang="en-US" altLang="zh-CN" dirty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  <a:t>a). summary</a:t>
            </a:r>
            <a:b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  <a:t>b). event classification</a:t>
            </a:r>
            <a:b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  <a:t>c). DOM levels</a:t>
            </a:r>
            <a:b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  <a:t>d). event flow</a:t>
            </a:r>
            <a:b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  <a:t>e). some interfaces</a:t>
            </a:r>
            <a:b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  <a:t>f). demo</a:t>
            </a:r>
            <a:b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Comic Sans MS" pitchFamily="66" charset="0"/>
              </a:rPr>
              <a:t>g). Q&amp;A | reference</a:t>
            </a:r>
            <a:endParaRPr lang="zh-CN" altLang="en-US" sz="2800" b="1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700808"/>
            <a:ext cx="4248472" cy="648072"/>
          </a:xfrm>
          <a:prstGeom prst="rect">
            <a:avLst/>
          </a:prstGeom>
          <a:noFill/>
          <a:ln w="38100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Program Files\Microsoft Office\MEDIA\CAGCAT10\j0299125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00808"/>
            <a:ext cx="1100137" cy="180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 rot="20231085">
            <a:off x="5427166" y="3914290"/>
            <a:ext cx="2350512" cy="1207148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READY?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3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6 L 2.77778E-7 0.57754 " pathEditMode="relative" rAng="0" ptsTypes="AA">
                                      <p:cBhvr>
                                        <p:cTn id="10" dur="7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20590802">
            <a:off x="-2811550" y="366009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a) Summary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6670129" cy="4893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619672" y="2132856"/>
            <a:ext cx="3528392" cy="720080"/>
          </a:xfrm>
          <a:prstGeom prst="rect">
            <a:avLst/>
          </a:prstGeom>
          <a:noFill/>
          <a:ln w="38100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19672" y="3140968"/>
            <a:ext cx="3528392" cy="720080"/>
          </a:xfrm>
          <a:prstGeom prst="rect">
            <a:avLst/>
          </a:prstGeom>
          <a:noFill/>
          <a:ln w="38100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649636" y="4077072"/>
            <a:ext cx="3528392" cy="720080"/>
          </a:xfrm>
          <a:prstGeom prst="rect">
            <a:avLst/>
          </a:prstGeom>
          <a:noFill/>
          <a:ln w="38100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649636" y="4941168"/>
            <a:ext cx="3528392" cy="720080"/>
          </a:xfrm>
          <a:prstGeom prst="rect">
            <a:avLst/>
          </a:prstGeom>
          <a:noFill/>
          <a:ln w="38100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475656" y="1124744"/>
            <a:ext cx="6670129" cy="496558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59208" y="204642"/>
            <a:ext cx="3886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eg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-&gt; Bubble on Hover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343150"/>
            <a:ext cx="485775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5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6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5" grpId="2" animBg="1"/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9" grpId="0" animBg="1"/>
      <p:bldP spid="9" grpId="1" animBg="1"/>
      <p:bldP spid="9" grpId="2" animBg="1"/>
      <p:bldP spid="9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20590802">
            <a:off x="-2873251" y="84185"/>
            <a:ext cx="8390929" cy="1044075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b) event </a:t>
            </a:r>
            <a:b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Classification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711715179"/>
              </p:ext>
            </p:extLst>
          </p:nvPr>
        </p:nvGraphicFramePr>
        <p:xfrm>
          <a:off x="1572344" y="1886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1428762" y="1068512"/>
            <a:ext cx="2088232" cy="2304256"/>
          </a:xfrm>
          <a:prstGeom prst="rect">
            <a:avLst/>
          </a:prstGeom>
          <a:noFill/>
          <a:ln w="38100"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94" y="3645023"/>
            <a:ext cx="2607568" cy="2251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3573016"/>
            <a:ext cx="3065313" cy="23753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21198"/>
            <a:ext cx="2790825" cy="2419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49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repeatCount="2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22969 -0.0020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6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6" presetClass="emph" presetSubtype="0" repeatCount="2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69 -0.00208 L 0.45799 -0.003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6" presetClass="emph" presetSubtype="0" repeatCount="2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7" grpId="0">
        <p:bldAsOne/>
      </p:bldGraphic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052191">
            <a:off x="3368552" y="494940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c) DOM levels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825907" y="553496"/>
            <a:ext cx="1890109" cy="643256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DOM Level </a:t>
            </a:r>
            <a:r>
              <a:rPr lang="en-US" altLang="zh-CN" sz="2400" dirty="0" smtClean="0">
                <a:solidFill>
                  <a:srgbClr val="FFC000"/>
                </a:solidFill>
              </a:rPr>
              <a:t>0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31640" y="1772816"/>
            <a:ext cx="1890109" cy="643256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Inline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499992" y="1772816"/>
            <a:ext cx="1890109" cy="643256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Traditional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22" y="3450279"/>
            <a:ext cx="29527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>
            <a:stCxn id="11" idx="2"/>
            <a:endCxn id="18" idx="0"/>
          </p:cNvCxnSpPr>
          <p:nvPr/>
        </p:nvCxnSpPr>
        <p:spPr>
          <a:xfrm flipH="1">
            <a:off x="2276695" y="1196752"/>
            <a:ext cx="1494267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2"/>
            <a:endCxn id="19" idx="0"/>
          </p:cNvCxnSpPr>
          <p:nvPr/>
        </p:nvCxnSpPr>
        <p:spPr>
          <a:xfrm>
            <a:off x="3770962" y="1196752"/>
            <a:ext cx="1674085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2"/>
            <a:endCxn id="1026" idx="0"/>
          </p:cNvCxnSpPr>
          <p:nvPr/>
        </p:nvCxnSpPr>
        <p:spPr>
          <a:xfrm>
            <a:off x="2276695" y="2416072"/>
            <a:ext cx="106515" cy="10342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2"/>
            <a:endCxn id="1028" idx="0"/>
          </p:cNvCxnSpPr>
          <p:nvPr/>
        </p:nvCxnSpPr>
        <p:spPr>
          <a:xfrm>
            <a:off x="5445047" y="2416072"/>
            <a:ext cx="514850" cy="10342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963985" y="3450279"/>
            <a:ext cx="2838451" cy="2695575"/>
            <a:chOff x="963985" y="3450279"/>
            <a:chExt cx="2838451" cy="26955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985" y="3450279"/>
              <a:ext cx="2838450" cy="220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986" y="5650554"/>
              <a:ext cx="2838450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圆角矩形 13"/>
          <p:cNvSpPr/>
          <p:nvPr/>
        </p:nvSpPr>
        <p:spPr>
          <a:xfrm>
            <a:off x="1115616" y="5707973"/>
            <a:ext cx="1555627" cy="380462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546030" y="4653136"/>
            <a:ext cx="1555627" cy="380462"/>
          </a:xfrm>
          <a:prstGeom prst="round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8" grpId="0" animBg="1"/>
      <p:bldP spid="19" grpId="0" animBg="1"/>
      <p:bldP spid="14" grpId="0" animBg="1"/>
      <p:bldP spid="14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huoyong.msb\Desktop\20071228172020945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376238"/>
            <a:ext cx="9753600" cy="761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052191">
            <a:off x="3368552" y="494940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c) DOM levels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75856" y="193456"/>
            <a:ext cx="2160240" cy="643256"/>
          </a:xfrm>
          <a:prstGeom prst="round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Comic Sans MS" pitchFamily="66" charset="0"/>
              </a:rPr>
              <a:t>DOM Level </a:t>
            </a:r>
            <a:r>
              <a:rPr lang="en-US" altLang="zh-CN" sz="2400" dirty="0" smtClean="0">
                <a:solidFill>
                  <a:srgbClr val="FFC000"/>
                </a:solidFill>
                <a:latin typeface="Comic Sans MS" pitchFamily="66" charset="0"/>
              </a:rPr>
              <a:t>2</a:t>
            </a:r>
            <a:endParaRPr lang="zh-CN" altLang="en-US" sz="2400" dirty="0">
              <a:solidFill>
                <a:srgbClr val="FFC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20590802">
            <a:off x="-2612014" y="331020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d) Event flow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06" y="1765944"/>
            <a:ext cx="1609725" cy="1609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7006965" y="272147"/>
            <a:ext cx="1917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BUBBLING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385" y="1627831"/>
            <a:ext cx="3876675" cy="188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722" y="1583753"/>
            <a:ext cx="3810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99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20590802">
            <a:off x="-2612014" y="331020"/>
            <a:ext cx="8318212" cy="46439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d) Event flow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05" y="1772816"/>
            <a:ext cx="1609725" cy="1609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804248" y="272147"/>
            <a:ext cx="2165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CAPTURING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3270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414</Words>
  <Application>Microsoft Office PowerPoint</Application>
  <PresentationFormat>全屏显示(4:3)</PresentationFormat>
  <Paragraphs>113</Paragraphs>
  <Slides>25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Let’s talk about DOM Event</vt:lpstr>
      <vt:lpstr>About &lt;&lt;JavaScript in Deep&gt;&gt; </vt:lpstr>
      <vt:lpstr>DIR a). summary b). event classification c). DOM levels d). event flow e). some interfaces f). demo g). Q&amp;A | reference</vt:lpstr>
      <vt:lpstr>a) Summary</vt:lpstr>
      <vt:lpstr>b) event  Classification</vt:lpstr>
      <vt:lpstr>c) DOM levels</vt:lpstr>
      <vt:lpstr>c) DOM levels</vt:lpstr>
      <vt:lpstr>d) Event flow</vt:lpstr>
      <vt:lpstr>d) Event flow</vt:lpstr>
      <vt:lpstr>d) Event flow</vt:lpstr>
      <vt:lpstr>c) DOM levels</vt:lpstr>
      <vt:lpstr>c) DOM levels</vt:lpstr>
      <vt:lpstr>e) Event Interface</vt:lpstr>
      <vt:lpstr>e) Event Interface</vt:lpstr>
      <vt:lpstr>e) Event Interface</vt:lpstr>
      <vt:lpstr>e) Event Interface</vt:lpstr>
      <vt:lpstr>e) Event Interface</vt:lpstr>
      <vt:lpstr>e) Event Interface</vt:lpstr>
      <vt:lpstr>e) Event Interface</vt:lpstr>
      <vt:lpstr>e) Event Interface</vt:lpstr>
      <vt:lpstr>f) demo</vt:lpstr>
      <vt:lpstr>PowerPoint 演示文稿</vt:lpstr>
      <vt:lpstr>g) Q&amp;A</vt:lpstr>
      <vt:lpstr>PREVIEW</vt:lpstr>
      <vt:lpstr>PowerPoint 演示文稿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(1) To Learn About Velocity</dc:title>
  <dc:creator>Bosn Ma</dc:creator>
  <cp:lastModifiedBy>霍雍</cp:lastModifiedBy>
  <cp:revision>107</cp:revision>
  <dcterms:created xsi:type="dcterms:W3CDTF">2010-12-21T07:19:03Z</dcterms:created>
  <dcterms:modified xsi:type="dcterms:W3CDTF">2012-06-21T08:02:38Z</dcterms:modified>
</cp:coreProperties>
</file>