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25" r:id="rId3"/>
    <p:sldId id="323" r:id="rId4"/>
    <p:sldId id="306" r:id="rId5"/>
    <p:sldId id="309" r:id="rId6"/>
    <p:sldId id="307" r:id="rId7"/>
    <p:sldId id="324" r:id="rId8"/>
    <p:sldId id="308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277" r:id="rId18"/>
    <p:sldId id="275" r:id="rId19"/>
    <p:sldId id="27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1647" autoAdjust="0"/>
  </p:normalViewPr>
  <p:slideViewPr>
    <p:cSldViewPr>
      <p:cViewPr>
        <p:scale>
          <a:sx n="80" d="100"/>
          <a:sy n="80" d="100"/>
        </p:scale>
        <p:origin x="-8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40CF2-A0F5-4025-8508-11EDF532C857}" type="doc">
      <dgm:prSet loTypeId="urn:microsoft.com/office/officeart/2008/layout/HexagonCluster" loCatId="pictur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EA4C46B-D45E-4736-87ED-71DA931DADD7}">
      <dgm:prSet phldrT="[文本]"/>
      <dgm:spPr/>
      <dgm:t>
        <a:bodyPr/>
        <a:lstStyle/>
        <a:p>
          <a:r>
            <a:rPr lang="en-US" altLang="zh-CN" dirty="0" smtClean="0">
              <a:solidFill>
                <a:srgbClr val="FFC000"/>
              </a:solidFill>
            </a:rPr>
            <a:t>E</a:t>
          </a:r>
          <a:r>
            <a:rPr lang="en-US" altLang="zh-CN" dirty="0" smtClean="0"/>
            <a:t>xecution </a:t>
          </a:r>
          <a:r>
            <a:rPr lang="en-US" altLang="zh-CN" dirty="0" smtClean="0">
              <a:solidFill>
                <a:srgbClr val="FFC000"/>
              </a:solidFill>
            </a:rPr>
            <a:t>C</a:t>
          </a:r>
          <a:r>
            <a:rPr lang="en-US" altLang="zh-CN" dirty="0" smtClean="0"/>
            <a:t>ontext</a:t>
          </a:r>
          <a:endParaRPr lang="zh-CN" altLang="en-US" dirty="0"/>
        </a:p>
      </dgm:t>
    </dgm:pt>
    <dgm:pt modelId="{72AEBA87-3CF5-4DAF-925F-78E87D672262}" type="parTrans" cxnId="{AC19E05C-7D54-4069-98C2-4E8CE183240A}">
      <dgm:prSet/>
      <dgm:spPr/>
      <dgm:t>
        <a:bodyPr/>
        <a:lstStyle/>
        <a:p>
          <a:endParaRPr lang="zh-CN" altLang="en-US"/>
        </a:p>
      </dgm:t>
    </dgm:pt>
    <dgm:pt modelId="{92D6FCF9-9734-4371-A39B-501E7EED757B}" type="sibTrans" cxnId="{AC19E05C-7D54-4069-98C2-4E8CE183240A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C3FF9D63-B5E1-4ADF-8DF5-EA45CA4B3E6E}">
      <dgm:prSet phldrT="[文本]"/>
      <dgm:spPr/>
      <dgm:t>
        <a:bodyPr/>
        <a:lstStyle/>
        <a:p>
          <a:r>
            <a:rPr lang="en-US" altLang="zh-CN" dirty="0" smtClean="0">
              <a:solidFill>
                <a:srgbClr val="C00000"/>
              </a:solidFill>
            </a:rPr>
            <a:t>A</a:t>
          </a:r>
          <a:r>
            <a:rPr lang="en-US" altLang="zh-CN" dirty="0" smtClean="0"/>
            <a:t>ctivation </a:t>
          </a:r>
          <a:r>
            <a:rPr lang="en-US" altLang="zh-CN" dirty="0" smtClean="0">
              <a:solidFill>
                <a:srgbClr val="C00000"/>
              </a:solidFill>
            </a:rPr>
            <a:t>O</a:t>
          </a:r>
          <a:r>
            <a:rPr lang="en-US" altLang="zh-CN" dirty="0" smtClean="0"/>
            <a:t>bject</a:t>
          </a:r>
          <a:endParaRPr lang="zh-CN" altLang="en-US" dirty="0"/>
        </a:p>
      </dgm:t>
    </dgm:pt>
    <dgm:pt modelId="{A48F1690-2712-4A29-BC04-F17247FF8E3D}" type="parTrans" cxnId="{49A9A0E5-8475-4864-95D1-6A9B4B6E6FFA}">
      <dgm:prSet/>
      <dgm:spPr/>
      <dgm:t>
        <a:bodyPr/>
        <a:lstStyle/>
        <a:p>
          <a:endParaRPr lang="zh-CN" altLang="en-US"/>
        </a:p>
      </dgm:t>
    </dgm:pt>
    <dgm:pt modelId="{5F0416A6-8A40-4003-9419-AFE70FE0878D}" type="sibTrans" cxnId="{49A9A0E5-8475-4864-95D1-6A9B4B6E6FFA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40F7515D-40A3-409E-B54E-6063141F3B30}">
      <dgm:prSet phldrT="[文本]"/>
      <dgm:spPr/>
      <dgm:t>
        <a:bodyPr/>
        <a:lstStyle/>
        <a:p>
          <a:r>
            <a:rPr lang="en-US" altLang="zh-CN" dirty="0" smtClean="0">
              <a:solidFill>
                <a:srgbClr val="00B050"/>
              </a:solidFill>
            </a:rPr>
            <a:t>V</a:t>
          </a:r>
          <a:r>
            <a:rPr lang="en-US" altLang="zh-CN" dirty="0" smtClean="0"/>
            <a:t>ariable</a:t>
          </a:r>
        </a:p>
        <a:p>
          <a:r>
            <a:rPr lang="en-US" altLang="zh-CN" dirty="0" smtClean="0">
              <a:solidFill>
                <a:srgbClr val="00B050"/>
              </a:solidFill>
            </a:rPr>
            <a:t>O</a:t>
          </a:r>
          <a:r>
            <a:rPr lang="en-US" altLang="zh-CN" dirty="0" smtClean="0"/>
            <a:t>bject</a:t>
          </a:r>
          <a:endParaRPr lang="zh-CN" altLang="en-US" dirty="0"/>
        </a:p>
      </dgm:t>
    </dgm:pt>
    <dgm:pt modelId="{628F01EA-F297-4E28-8210-D3E327C49DBD}" type="parTrans" cxnId="{F7ADF7F2-385A-460F-A9F4-A26E6AA59FE1}">
      <dgm:prSet/>
      <dgm:spPr/>
      <dgm:t>
        <a:bodyPr/>
        <a:lstStyle/>
        <a:p>
          <a:endParaRPr lang="zh-CN" altLang="en-US"/>
        </a:p>
      </dgm:t>
    </dgm:pt>
    <dgm:pt modelId="{98C3AF19-7091-411C-B592-3016EA7FE91C}" type="sibTrans" cxnId="{F7ADF7F2-385A-460F-A9F4-A26E6AA59FE1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EF0B278E-A463-4480-B87C-2F89170359C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C000"/>
              </a:solidFill>
            </a:rPr>
            <a:t>G</a:t>
          </a:r>
          <a:r>
            <a:rPr lang="en-US" altLang="zh-CN" dirty="0" smtClean="0"/>
            <a:t>lobal </a:t>
          </a:r>
          <a:r>
            <a:rPr lang="en-US" altLang="zh-CN" dirty="0" smtClean="0">
              <a:solidFill>
                <a:srgbClr val="FFC000"/>
              </a:solidFill>
            </a:rPr>
            <a:t>C</a:t>
          </a:r>
          <a:r>
            <a:rPr lang="en-US" altLang="zh-CN" dirty="0" smtClean="0"/>
            <a:t>ontext</a:t>
          </a:r>
          <a:endParaRPr lang="zh-CN" altLang="en-US" dirty="0"/>
        </a:p>
      </dgm:t>
    </dgm:pt>
    <dgm:pt modelId="{D588EDF9-79E4-4125-AFE5-77EF68616C57}" type="parTrans" cxnId="{DC900651-C3B2-4947-BBD6-AC585780E9B4}">
      <dgm:prSet/>
      <dgm:spPr/>
      <dgm:t>
        <a:bodyPr/>
        <a:lstStyle/>
        <a:p>
          <a:endParaRPr lang="zh-CN" altLang="en-US"/>
        </a:p>
      </dgm:t>
    </dgm:pt>
    <dgm:pt modelId="{D226438F-961C-445D-929A-575F51DD3073}" type="sibTrans" cxnId="{DC900651-C3B2-4947-BBD6-AC585780E9B4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DDF8953-1C2D-4BFC-B619-FD17F861B0D9}">
      <dgm:prSet phldrT="[文本]"/>
      <dgm:spPr/>
      <dgm:t>
        <a:bodyPr/>
        <a:lstStyle/>
        <a:p>
          <a:r>
            <a:rPr lang="en-US" altLang="zh-CN" dirty="0" smtClean="0">
              <a:solidFill>
                <a:srgbClr val="FFC000"/>
              </a:solidFill>
            </a:rPr>
            <a:t>W</a:t>
          </a:r>
          <a:r>
            <a:rPr lang="en-US" altLang="zh-CN" dirty="0" smtClean="0"/>
            <a:t>indow </a:t>
          </a:r>
          <a:r>
            <a:rPr lang="en-US" altLang="zh-CN" dirty="0" smtClean="0">
              <a:solidFill>
                <a:srgbClr val="FFC000"/>
              </a:solidFill>
            </a:rPr>
            <a:t>O</a:t>
          </a:r>
          <a:r>
            <a:rPr lang="en-US" altLang="zh-CN" dirty="0" smtClean="0"/>
            <a:t>bject</a:t>
          </a:r>
          <a:endParaRPr lang="zh-CN" altLang="en-US" dirty="0"/>
        </a:p>
      </dgm:t>
    </dgm:pt>
    <dgm:pt modelId="{A16B0071-1A5C-4BDA-8685-24D96371BBCD}" type="parTrans" cxnId="{99367194-98E6-4997-8BC3-F28733087C5D}">
      <dgm:prSet/>
      <dgm:spPr/>
      <dgm:t>
        <a:bodyPr/>
        <a:lstStyle/>
        <a:p>
          <a:endParaRPr lang="zh-CN" altLang="en-US"/>
        </a:p>
      </dgm:t>
    </dgm:pt>
    <dgm:pt modelId="{7B59BE82-FFF6-4959-B9EC-331E073B959A}" type="sibTrans" cxnId="{99367194-98E6-4997-8BC3-F28733087C5D}">
      <dgm:prSet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A341C74-1817-43D9-9CAB-3D63C48AD1D5}" type="pres">
      <dgm:prSet presAssocID="{C0040CF2-A0F5-4025-8508-11EDF532C857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9D503C36-3118-4F8B-A3DA-D785C6C594E3}" type="pres">
      <dgm:prSet presAssocID="{6EA4C46B-D45E-4736-87ED-71DA931DADD7}" presName="text1" presStyleCnt="0"/>
      <dgm:spPr/>
    </dgm:pt>
    <dgm:pt modelId="{627EDEA9-E836-420A-89A4-93C4599CFDA2}" type="pres">
      <dgm:prSet presAssocID="{6EA4C46B-D45E-4736-87ED-71DA931DADD7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59D0DE-892C-40D8-8B8A-F2B136215B5C}" type="pres">
      <dgm:prSet presAssocID="{6EA4C46B-D45E-4736-87ED-71DA931DADD7}" presName="textaccent1" presStyleCnt="0"/>
      <dgm:spPr/>
    </dgm:pt>
    <dgm:pt modelId="{9574B887-F1DA-4469-96DF-B402B01F7EE0}" type="pres">
      <dgm:prSet presAssocID="{6EA4C46B-D45E-4736-87ED-71DA931DADD7}" presName="accentRepeatNode" presStyleLbl="solidAlignAcc1" presStyleIdx="0" presStyleCnt="10"/>
      <dgm:spPr/>
    </dgm:pt>
    <dgm:pt modelId="{0B9073AF-9E5A-4CC3-BBA1-5C5F8C746394}" type="pres">
      <dgm:prSet presAssocID="{92D6FCF9-9734-4371-A39B-501E7EED757B}" presName="image1" presStyleCnt="0"/>
      <dgm:spPr/>
    </dgm:pt>
    <dgm:pt modelId="{EC18069E-E257-45A0-B54C-FB80AD42A585}" type="pres">
      <dgm:prSet presAssocID="{92D6FCF9-9734-4371-A39B-501E7EED757B}" presName="imageRepeatNode" presStyleLbl="alignAcc1" presStyleIdx="0" presStyleCnt="5"/>
      <dgm:spPr/>
      <dgm:t>
        <a:bodyPr/>
        <a:lstStyle/>
        <a:p>
          <a:endParaRPr lang="zh-CN" altLang="en-US"/>
        </a:p>
      </dgm:t>
    </dgm:pt>
    <dgm:pt modelId="{E62D1556-0FBD-4EC2-B3C3-472C9A5E03ED}" type="pres">
      <dgm:prSet presAssocID="{92D6FCF9-9734-4371-A39B-501E7EED757B}" presName="imageaccent1" presStyleCnt="0"/>
      <dgm:spPr/>
    </dgm:pt>
    <dgm:pt modelId="{FD4A3029-5D27-48A4-9923-B6F377E7F374}" type="pres">
      <dgm:prSet presAssocID="{92D6FCF9-9734-4371-A39B-501E7EED757B}" presName="accentRepeatNode" presStyleLbl="solidAlignAcc1" presStyleIdx="1" presStyleCnt="10"/>
      <dgm:spPr/>
    </dgm:pt>
    <dgm:pt modelId="{6678F3C6-C464-481B-8893-78FD3494431C}" type="pres">
      <dgm:prSet presAssocID="{C3FF9D63-B5E1-4ADF-8DF5-EA45CA4B3E6E}" presName="text2" presStyleCnt="0"/>
      <dgm:spPr/>
    </dgm:pt>
    <dgm:pt modelId="{C5D6E15E-9895-4C73-B3CE-CCE0E76A297F}" type="pres">
      <dgm:prSet presAssocID="{C3FF9D63-B5E1-4ADF-8DF5-EA45CA4B3E6E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8299ED-931F-48AA-8200-09C216178D1D}" type="pres">
      <dgm:prSet presAssocID="{C3FF9D63-B5E1-4ADF-8DF5-EA45CA4B3E6E}" presName="textaccent2" presStyleCnt="0"/>
      <dgm:spPr/>
    </dgm:pt>
    <dgm:pt modelId="{1231EB79-A744-4850-9F0F-027A75D7D4FA}" type="pres">
      <dgm:prSet presAssocID="{C3FF9D63-B5E1-4ADF-8DF5-EA45CA4B3E6E}" presName="accentRepeatNode" presStyleLbl="solidAlignAcc1" presStyleIdx="2" presStyleCnt="10"/>
      <dgm:spPr/>
    </dgm:pt>
    <dgm:pt modelId="{4A214926-72AA-46C0-8DAC-42B9C9F5FA70}" type="pres">
      <dgm:prSet presAssocID="{5F0416A6-8A40-4003-9419-AFE70FE0878D}" presName="image2" presStyleCnt="0"/>
      <dgm:spPr/>
    </dgm:pt>
    <dgm:pt modelId="{90701C71-0867-49E5-A063-865A75ADACF8}" type="pres">
      <dgm:prSet presAssocID="{5F0416A6-8A40-4003-9419-AFE70FE0878D}" presName="imageRepeatNode" presStyleLbl="alignAcc1" presStyleIdx="1" presStyleCnt="5"/>
      <dgm:spPr/>
      <dgm:t>
        <a:bodyPr/>
        <a:lstStyle/>
        <a:p>
          <a:endParaRPr lang="zh-CN" altLang="en-US"/>
        </a:p>
      </dgm:t>
    </dgm:pt>
    <dgm:pt modelId="{41E80734-4207-4660-8B80-3D26CBC995CB}" type="pres">
      <dgm:prSet presAssocID="{5F0416A6-8A40-4003-9419-AFE70FE0878D}" presName="imageaccent2" presStyleCnt="0"/>
      <dgm:spPr/>
    </dgm:pt>
    <dgm:pt modelId="{0982AAF4-DF7F-4BBF-8258-194BF5A7D78C}" type="pres">
      <dgm:prSet presAssocID="{5F0416A6-8A40-4003-9419-AFE70FE0878D}" presName="accentRepeatNode" presStyleLbl="solidAlignAcc1" presStyleIdx="3" presStyleCnt="10"/>
      <dgm:spPr/>
    </dgm:pt>
    <dgm:pt modelId="{E557CCF7-17FF-46E1-B4CA-88A75A993C2F}" type="pres">
      <dgm:prSet presAssocID="{40F7515D-40A3-409E-B54E-6063141F3B30}" presName="text3" presStyleCnt="0"/>
      <dgm:spPr/>
    </dgm:pt>
    <dgm:pt modelId="{9F77A659-4312-4183-9126-B8C1051218DC}" type="pres">
      <dgm:prSet presAssocID="{40F7515D-40A3-409E-B54E-6063141F3B30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D5961C-5028-44CE-9645-D8282EDDD987}" type="pres">
      <dgm:prSet presAssocID="{40F7515D-40A3-409E-B54E-6063141F3B30}" presName="textaccent3" presStyleCnt="0"/>
      <dgm:spPr/>
    </dgm:pt>
    <dgm:pt modelId="{57C6721A-98B0-4C3D-A204-5FED3C0680C9}" type="pres">
      <dgm:prSet presAssocID="{40F7515D-40A3-409E-B54E-6063141F3B30}" presName="accentRepeatNode" presStyleLbl="solidAlignAcc1" presStyleIdx="4" presStyleCnt="10"/>
      <dgm:spPr/>
    </dgm:pt>
    <dgm:pt modelId="{105F91D3-411F-4ACA-9E54-5657FF8DFCDE}" type="pres">
      <dgm:prSet presAssocID="{98C3AF19-7091-411C-B592-3016EA7FE91C}" presName="image3" presStyleCnt="0"/>
      <dgm:spPr/>
    </dgm:pt>
    <dgm:pt modelId="{ECFA8B60-51F6-44EE-A598-3A388323731B}" type="pres">
      <dgm:prSet presAssocID="{98C3AF19-7091-411C-B592-3016EA7FE91C}" presName="imageRepeatNode" presStyleLbl="alignAcc1" presStyleIdx="2" presStyleCnt="5"/>
      <dgm:spPr/>
      <dgm:t>
        <a:bodyPr/>
        <a:lstStyle/>
        <a:p>
          <a:endParaRPr lang="zh-CN" altLang="en-US"/>
        </a:p>
      </dgm:t>
    </dgm:pt>
    <dgm:pt modelId="{D0F89F48-939D-488F-91BE-AA5CFABE5890}" type="pres">
      <dgm:prSet presAssocID="{98C3AF19-7091-411C-B592-3016EA7FE91C}" presName="imageaccent3" presStyleCnt="0"/>
      <dgm:spPr/>
    </dgm:pt>
    <dgm:pt modelId="{ECA0AE1D-2FB3-402E-B97E-ECEEFC4F56DA}" type="pres">
      <dgm:prSet presAssocID="{98C3AF19-7091-411C-B592-3016EA7FE91C}" presName="accentRepeatNode" presStyleLbl="solidAlignAcc1" presStyleIdx="5" presStyleCnt="10"/>
      <dgm:spPr/>
    </dgm:pt>
    <dgm:pt modelId="{E3FA9460-9621-4D20-A9B4-621EADBDC5C0}" type="pres">
      <dgm:prSet presAssocID="{EF0B278E-A463-4480-B87C-2F89170359C6}" presName="text4" presStyleCnt="0"/>
      <dgm:spPr/>
    </dgm:pt>
    <dgm:pt modelId="{504D460D-C5EC-4DDC-8690-4FE3330591AB}" type="pres">
      <dgm:prSet presAssocID="{EF0B278E-A463-4480-B87C-2F89170359C6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07BB98-6DE6-4DCE-9963-5699A613697A}" type="pres">
      <dgm:prSet presAssocID="{EF0B278E-A463-4480-B87C-2F89170359C6}" presName="textaccent4" presStyleCnt="0"/>
      <dgm:spPr/>
    </dgm:pt>
    <dgm:pt modelId="{2F82B751-36A7-4306-ACC6-CFA3CE163904}" type="pres">
      <dgm:prSet presAssocID="{EF0B278E-A463-4480-B87C-2F89170359C6}" presName="accentRepeatNode" presStyleLbl="solidAlignAcc1" presStyleIdx="6" presStyleCnt="10"/>
      <dgm:spPr/>
    </dgm:pt>
    <dgm:pt modelId="{FC6DAF3B-3714-4F46-9FC3-F802B195FF12}" type="pres">
      <dgm:prSet presAssocID="{D226438F-961C-445D-929A-575F51DD3073}" presName="image4" presStyleCnt="0"/>
      <dgm:spPr/>
    </dgm:pt>
    <dgm:pt modelId="{9982F423-7436-4BF4-B43F-377E9DD8264A}" type="pres">
      <dgm:prSet presAssocID="{D226438F-961C-445D-929A-575F51DD3073}" presName="imageRepeatNode" presStyleLbl="alignAcc1" presStyleIdx="3" presStyleCnt="5"/>
      <dgm:spPr/>
      <dgm:t>
        <a:bodyPr/>
        <a:lstStyle/>
        <a:p>
          <a:endParaRPr lang="zh-CN" altLang="en-US"/>
        </a:p>
      </dgm:t>
    </dgm:pt>
    <dgm:pt modelId="{ADC562F0-6ED5-40A4-89FC-8E0876B155E2}" type="pres">
      <dgm:prSet presAssocID="{D226438F-961C-445D-929A-575F51DD3073}" presName="imageaccent4" presStyleCnt="0"/>
      <dgm:spPr/>
    </dgm:pt>
    <dgm:pt modelId="{C0545FD9-D48F-4AB2-9D87-F398054DDE08}" type="pres">
      <dgm:prSet presAssocID="{D226438F-961C-445D-929A-575F51DD3073}" presName="accentRepeatNode" presStyleLbl="solidAlignAcc1" presStyleIdx="7" presStyleCnt="10"/>
      <dgm:spPr/>
    </dgm:pt>
    <dgm:pt modelId="{5B198507-2779-419B-B993-672BD88EE13A}" type="pres">
      <dgm:prSet presAssocID="{3DDF8953-1C2D-4BFC-B619-FD17F861B0D9}" presName="text5" presStyleCnt="0"/>
      <dgm:spPr/>
    </dgm:pt>
    <dgm:pt modelId="{3B7AF35D-E64D-4BC1-8F2B-5ED44CA91DEE}" type="pres">
      <dgm:prSet presAssocID="{3DDF8953-1C2D-4BFC-B619-FD17F861B0D9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109512-5E33-41B8-9EDF-49981573785D}" type="pres">
      <dgm:prSet presAssocID="{3DDF8953-1C2D-4BFC-B619-FD17F861B0D9}" presName="textaccent5" presStyleCnt="0"/>
      <dgm:spPr/>
    </dgm:pt>
    <dgm:pt modelId="{973308AB-B8B4-4807-BA97-2ECCE7F52B8B}" type="pres">
      <dgm:prSet presAssocID="{3DDF8953-1C2D-4BFC-B619-FD17F861B0D9}" presName="accentRepeatNode" presStyleLbl="solidAlignAcc1" presStyleIdx="8" presStyleCnt="10"/>
      <dgm:spPr/>
    </dgm:pt>
    <dgm:pt modelId="{55EF2084-B5E2-4CA2-B84F-B574827D3180}" type="pres">
      <dgm:prSet presAssocID="{7B59BE82-FFF6-4959-B9EC-331E073B959A}" presName="image5" presStyleCnt="0"/>
      <dgm:spPr/>
    </dgm:pt>
    <dgm:pt modelId="{692709E2-08B1-4F8B-899F-B82339512B92}" type="pres">
      <dgm:prSet presAssocID="{7B59BE82-FFF6-4959-B9EC-331E073B959A}" presName="imageRepeatNode" presStyleLbl="alignAcc1" presStyleIdx="4" presStyleCnt="5"/>
      <dgm:spPr/>
      <dgm:t>
        <a:bodyPr/>
        <a:lstStyle/>
        <a:p>
          <a:endParaRPr lang="zh-CN" altLang="en-US"/>
        </a:p>
      </dgm:t>
    </dgm:pt>
    <dgm:pt modelId="{5F001670-C88C-4146-852E-80CA0923EBE5}" type="pres">
      <dgm:prSet presAssocID="{7B59BE82-FFF6-4959-B9EC-331E073B959A}" presName="imageaccent5" presStyleCnt="0"/>
      <dgm:spPr/>
    </dgm:pt>
    <dgm:pt modelId="{D9347EAF-2FDF-4A2C-8202-83A57C5ACC75}" type="pres">
      <dgm:prSet presAssocID="{7B59BE82-FFF6-4959-B9EC-331E073B959A}" presName="accentRepeatNode" presStyleLbl="solidAlignAcc1" presStyleIdx="9" presStyleCnt="10"/>
      <dgm:spPr/>
    </dgm:pt>
  </dgm:ptLst>
  <dgm:cxnLst>
    <dgm:cxn modelId="{F7ADF7F2-385A-460F-A9F4-A26E6AA59FE1}" srcId="{C0040CF2-A0F5-4025-8508-11EDF532C857}" destId="{40F7515D-40A3-409E-B54E-6063141F3B30}" srcOrd="2" destOrd="0" parTransId="{628F01EA-F297-4E28-8210-D3E327C49DBD}" sibTransId="{98C3AF19-7091-411C-B592-3016EA7FE91C}"/>
    <dgm:cxn modelId="{B641B436-1A00-454D-A6B9-ABC770FE3064}" type="presOf" srcId="{C0040CF2-A0F5-4025-8508-11EDF532C857}" destId="{3A341C74-1817-43D9-9CAB-3D63C48AD1D5}" srcOrd="0" destOrd="0" presId="urn:microsoft.com/office/officeart/2008/layout/HexagonCluster"/>
    <dgm:cxn modelId="{F7C79E20-BD09-42D5-B263-277609A2D8A7}" type="presOf" srcId="{EF0B278E-A463-4480-B87C-2F89170359C6}" destId="{504D460D-C5EC-4DDC-8690-4FE3330591AB}" srcOrd="0" destOrd="0" presId="urn:microsoft.com/office/officeart/2008/layout/HexagonCluster"/>
    <dgm:cxn modelId="{9B50C92C-00D9-493A-990B-B2A2EB0ACAF9}" type="presOf" srcId="{D226438F-961C-445D-929A-575F51DD3073}" destId="{9982F423-7436-4BF4-B43F-377E9DD8264A}" srcOrd="0" destOrd="0" presId="urn:microsoft.com/office/officeart/2008/layout/HexagonCluster"/>
    <dgm:cxn modelId="{6638B594-918F-436E-B196-F934458AF558}" type="presOf" srcId="{5F0416A6-8A40-4003-9419-AFE70FE0878D}" destId="{90701C71-0867-49E5-A063-865A75ADACF8}" srcOrd="0" destOrd="0" presId="urn:microsoft.com/office/officeart/2008/layout/HexagonCluster"/>
    <dgm:cxn modelId="{AC19E05C-7D54-4069-98C2-4E8CE183240A}" srcId="{C0040CF2-A0F5-4025-8508-11EDF532C857}" destId="{6EA4C46B-D45E-4736-87ED-71DA931DADD7}" srcOrd="0" destOrd="0" parTransId="{72AEBA87-3CF5-4DAF-925F-78E87D672262}" sibTransId="{92D6FCF9-9734-4371-A39B-501E7EED757B}"/>
    <dgm:cxn modelId="{DC900651-C3B2-4947-BBD6-AC585780E9B4}" srcId="{C0040CF2-A0F5-4025-8508-11EDF532C857}" destId="{EF0B278E-A463-4480-B87C-2F89170359C6}" srcOrd="3" destOrd="0" parTransId="{D588EDF9-79E4-4125-AFE5-77EF68616C57}" sibTransId="{D226438F-961C-445D-929A-575F51DD3073}"/>
    <dgm:cxn modelId="{AC335E93-99E9-45D0-ACD0-E52DE8848E13}" type="presOf" srcId="{7B59BE82-FFF6-4959-B9EC-331E073B959A}" destId="{692709E2-08B1-4F8B-899F-B82339512B92}" srcOrd="0" destOrd="0" presId="urn:microsoft.com/office/officeart/2008/layout/HexagonCluster"/>
    <dgm:cxn modelId="{90413BB9-9472-4933-92EE-0F247E458785}" type="presOf" srcId="{C3FF9D63-B5E1-4ADF-8DF5-EA45CA4B3E6E}" destId="{C5D6E15E-9895-4C73-B3CE-CCE0E76A297F}" srcOrd="0" destOrd="0" presId="urn:microsoft.com/office/officeart/2008/layout/HexagonCluster"/>
    <dgm:cxn modelId="{99367194-98E6-4997-8BC3-F28733087C5D}" srcId="{C0040CF2-A0F5-4025-8508-11EDF532C857}" destId="{3DDF8953-1C2D-4BFC-B619-FD17F861B0D9}" srcOrd="4" destOrd="0" parTransId="{A16B0071-1A5C-4BDA-8685-24D96371BBCD}" sibTransId="{7B59BE82-FFF6-4959-B9EC-331E073B959A}"/>
    <dgm:cxn modelId="{147A6A0E-1EF8-40D0-8C47-719F619CE360}" type="presOf" srcId="{3DDF8953-1C2D-4BFC-B619-FD17F861B0D9}" destId="{3B7AF35D-E64D-4BC1-8F2B-5ED44CA91DEE}" srcOrd="0" destOrd="0" presId="urn:microsoft.com/office/officeart/2008/layout/HexagonCluster"/>
    <dgm:cxn modelId="{49A9A0E5-8475-4864-95D1-6A9B4B6E6FFA}" srcId="{C0040CF2-A0F5-4025-8508-11EDF532C857}" destId="{C3FF9D63-B5E1-4ADF-8DF5-EA45CA4B3E6E}" srcOrd="1" destOrd="0" parTransId="{A48F1690-2712-4A29-BC04-F17247FF8E3D}" sibTransId="{5F0416A6-8A40-4003-9419-AFE70FE0878D}"/>
    <dgm:cxn modelId="{1CB00A6D-0B6D-492D-BE5F-B7C93AA72857}" type="presOf" srcId="{98C3AF19-7091-411C-B592-3016EA7FE91C}" destId="{ECFA8B60-51F6-44EE-A598-3A388323731B}" srcOrd="0" destOrd="0" presId="urn:microsoft.com/office/officeart/2008/layout/HexagonCluster"/>
    <dgm:cxn modelId="{3B99B103-A98F-4A04-B559-DF0F0F15ABA0}" type="presOf" srcId="{40F7515D-40A3-409E-B54E-6063141F3B30}" destId="{9F77A659-4312-4183-9126-B8C1051218DC}" srcOrd="0" destOrd="0" presId="urn:microsoft.com/office/officeart/2008/layout/HexagonCluster"/>
    <dgm:cxn modelId="{71D808BF-6A01-47A9-9A7C-7C345D7F8723}" type="presOf" srcId="{92D6FCF9-9734-4371-A39B-501E7EED757B}" destId="{EC18069E-E257-45A0-B54C-FB80AD42A585}" srcOrd="0" destOrd="0" presId="urn:microsoft.com/office/officeart/2008/layout/HexagonCluster"/>
    <dgm:cxn modelId="{22D4F9AE-31A5-418D-AD37-97EFD5301310}" type="presOf" srcId="{6EA4C46B-D45E-4736-87ED-71DA931DADD7}" destId="{627EDEA9-E836-420A-89A4-93C4599CFDA2}" srcOrd="0" destOrd="0" presId="urn:microsoft.com/office/officeart/2008/layout/HexagonCluster"/>
    <dgm:cxn modelId="{932DE595-C497-401A-B452-542624B63CCE}" type="presParOf" srcId="{3A341C74-1817-43D9-9CAB-3D63C48AD1D5}" destId="{9D503C36-3118-4F8B-A3DA-D785C6C594E3}" srcOrd="0" destOrd="0" presId="urn:microsoft.com/office/officeart/2008/layout/HexagonCluster"/>
    <dgm:cxn modelId="{43E18289-5D87-4F76-8E4C-D28FBFBB852E}" type="presParOf" srcId="{9D503C36-3118-4F8B-A3DA-D785C6C594E3}" destId="{627EDEA9-E836-420A-89A4-93C4599CFDA2}" srcOrd="0" destOrd="0" presId="urn:microsoft.com/office/officeart/2008/layout/HexagonCluster"/>
    <dgm:cxn modelId="{221ECA87-7461-45ED-9764-8F88C792B833}" type="presParOf" srcId="{3A341C74-1817-43D9-9CAB-3D63C48AD1D5}" destId="{FF59D0DE-892C-40D8-8B8A-F2B136215B5C}" srcOrd="1" destOrd="0" presId="urn:microsoft.com/office/officeart/2008/layout/HexagonCluster"/>
    <dgm:cxn modelId="{E74CAF02-EB1C-44BE-90B6-12D2401B2F17}" type="presParOf" srcId="{FF59D0DE-892C-40D8-8B8A-F2B136215B5C}" destId="{9574B887-F1DA-4469-96DF-B402B01F7EE0}" srcOrd="0" destOrd="0" presId="urn:microsoft.com/office/officeart/2008/layout/HexagonCluster"/>
    <dgm:cxn modelId="{647F40E4-24AD-47CE-B297-E5874F5D64EC}" type="presParOf" srcId="{3A341C74-1817-43D9-9CAB-3D63C48AD1D5}" destId="{0B9073AF-9E5A-4CC3-BBA1-5C5F8C746394}" srcOrd="2" destOrd="0" presId="urn:microsoft.com/office/officeart/2008/layout/HexagonCluster"/>
    <dgm:cxn modelId="{481B322D-9D42-4D20-A227-4C68718FF611}" type="presParOf" srcId="{0B9073AF-9E5A-4CC3-BBA1-5C5F8C746394}" destId="{EC18069E-E257-45A0-B54C-FB80AD42A585}" srcOrd="0" destOrd="0" presId="urn:microsoft.com/office/officeart/2008/layout/HexagonCluster"/>
    <dgm:cxn modelId="{DE94953A-9BC5-479C-B2D0-790A652169DF}" type="presParOf" srcId="{3A341C74-1817-43D9-9CAB-3D63C48AD1D5}" destId="{E62D1556-0FBD-4EC2-B3C3-472C9A5E03ED}" srcOrd="3" destOrd="0" presId="urn:microsoft.com/office/officeart/2008/layout/HexagonCluster"/>
    <dgm:cxn modelId="{0EBBCE08-EB5E-418E-A8BF-9E47E1E2666C}" type="presParOf" srcId="{E62D1556-0FBD-4EC2-B3C3-472C9A5E03ED}" destId="{FD4A3029-5D27-48A4-9923-B6F377E7F374}" srcOrd="0" destOrd="0" presId="urn:microsoft.com/office/officeart/2008/layout/HexagonCluster"/>
    <dgm:cxn modelId="{05384E85-6F15-439B-B412-3A40A54E43ED}" type="presParOf" srcId="{3A341C74-1817-43D9-9CAB-3D63C48AD1D5}" destId="{6678F3C6-C464-481B-8893-78FD3494431C}" srcOrd="4" destOrd="0" presId="urn:microsoft.com/office/officeart/2008/layout/HexagonCluster"/>
    <dgm:cxn modelId="{B0E6FB99-5924-4587-98DE-70D4FC62A836}" type="presParOf" srcId="{6678F3C6-C464-481B-8893-78FD3494431C}" destId="{C5D6E15E-9895-4C73-B3CE-CCE0E76A297F}" srcOrd="0" destOrd="0" presId="urn:microsoft.com/office/officeart/2008/layout/HexagonCluster"/>
    <dgm:cxn modelId="{F42B28F3-D842-41B8-BAFA-BC97E03F6645}" type="presParOf" srcId="{3A341C74-1817-43D9-9CAB-3D63C48AD1D5}" destId="{028299ED-931F-48AA-8200-09C216178D1D}" srcOrd="5" destOrd="0" presId="urn:microsoft.com/office/officeart/2008/layout/HexagonCluster"/>
    <dgm:cxn modelId="{E838E332-C82D-47A9-9E1D-74709443F49A}" type="presParOf" srcId="{028299ED-931F-48AA-8200-09C216178D1D}" destId="{1231EB79-A744-4850-9F0F-027A75D7D4FA}" srcOrd="0" destOrd="0" presId="urn:microsoft.com/office/officeart/2008/layout/HexagonCluster"/>
    <dgm:cxn modelId="{48522160-F5FE-43D7-84FC-90262F725884}" type="presParOf" srcId="{3A341C74-1817-43D9-9CAB-3D63C48AD1D5}" destId="{4A214926-72AA-46C0-8DAC-42B9C9F5FA70}" srcOrd="6" destOrd="0" presId="urn:microsoft.com/office/officeart/2008/layout/HexagonCluster"/>
    <dgm:cxn modelId="{90BDE778-3A46-4E11-B11F-C20972DE2DBE}" type="presParOf" srcId="{4A214926-72AA-46C0-8DAC-42B9C9F5FA70}" destId="{90701C71-0867-49E5-A063-865A75ADACF8}" srcOrd="0" destOrd="0" presId="urn:microsoft.com/office/officeart/2008/layout/HexagonCluster"/>
    <dgm:cxn modelId="{68033A10-D579-4926-9E59-E245450D44B7}" type="presParOf" srcId="{3A341C74-1817-43D9-9CAB-3D63C48AD1D5}" destId="{41E80734-4207-4660-8B80-3D26CBC995CB}" srcOrd="7" destOrd="0" presId="urn:microsoft.com/office/officeart/2008/layout/HexagonCluster"/>
    <dgm:cxn modelId="{64FE8E6D-78B6-481C-A7A6-9857869F6C21}" type="presParOf" srcId="{41E80734-4207-4660-8B80-3D26CBC995CB}" destId="{0982AAF4-DF7F-4BBF-8258-194BF5A7D78C}" srcOrd="0" destOrd="0" presId="urn:microsoft.com/office/officeart/2008/layout/HexagonCluster"/>
    <dgm:cxn modelId="{6093E9B8-8F2A-45F6-816D-98714FEB4316}" type="presParOf" srcId="{3A341C74-1817-43D9-9CAB-3D63C48AD1D5}" destId="{E557CCF7-17FF-46E1-B4CA-88A75A993C2F}" srcOrd="8" destOrd="0" presId="urn:microsoft.com/office/officeart/2008/layout/HexagonCluster"/>
    <dgm:cxn modelId="{12F68D96-3E81-46CD-95CB-CEACC9221B41}" type="presParOf" srcId="{E557CCF7-17FF-46E1-B4CA-88A75A993C2F}" destId="{9F77A659-4312-4183-9126-B8C1051218DC}" srcOrd="0" destOrd="0" presId="urn:microsoft.com/office/officeart/2008/layout/HexagonCluster"/>
    <dgm:cxn modelId="{2A23551E-E337-41E4-823D-6E5D9DB991D5}" type="presParOf" srcId="{3A341C74-1817-43D9-9CAB-3D63C48AD1D5}" destId="{F0D5961C-5028-44CE-9645-D8282EDDD987}" srcOrd="9" destOrd="0" presId="urn:microsoft.com/office/officeart/2008/layout/HexagonCluster"/>
    <dgm:cxn modelId="{8E57EE5B-BBC6-4057-85BF-2EB478D368F2}" type="presParOf" srcId="{F0D5961C-5028-44CE-9645-D8282EDDD987}" destId="{57C6721A-98B0-4C3D-A204-5FED3C0680C9}" srcOrd="0" destOrd="0" presId="urn:microsoft.com/office/officeart/2008/layout/HexagonCluster"/>
    <dgm:cxn modelId="{2989DBA2-2903-4D1A-8A7D-C6C34A815A5B}" type="presParOf" srcId="{3A341C74-1817-43D9-9CAB-3D63C48AD1D5}" destId="{105F91D3-411F-4ACA-9E54-5657FF8DFCDE}" srcOrd="10" destOrd="0" presId="urn:microsoft.com/office/officeart/2008/layout/HexagonCluster"/>
    <dgm:cxn modelId="{4378B86A-E7D5-4A05-8C20-EC357398CE6E}" type="presParOf" srcId="{105F91D3-411F-4ACA-9E54-5657FF8DFCDE}" destId="{ECFA8B60-51F6-44EE-A598-3A388323731B}" srcOrd="0" destOrd="0" presId="urn:microsoft.com/office/officeart/2008/layout/HexagonCluster"/>
    <dgm:cxn modelId="{FE85E69A-3CB9-4158-9B39-C7CF2FEDE30D}" type="presParOf" srcId="{3A341C74-1817-43D9-9CAB-3D63C48AD1D5}" destId="{D0F89F48-939D-488F-91BE-AA5CFABE5890}" srcOrd="11" destOrd="0" presId="urn:microsoft.com/office/officeart/2008/layout/HexagonCluster"/>
    <dgm:cxn modelId="{553679E6-0B24-471D-B72B-FFB352E33873}" type="presParOf" srcId="{D0F89F48-939D-488F-91BE-AA5CFABE5890}" destId="{ECA0AE1D-2FB3-402E-B97E-ECEEFC4F56DA}" srcOrd="0" destOrd="0" presId="urn:microsoft.com/office/officeart/2008/layout/HexagonCluster"/>
    <dgm:cxn modelId="{3E58E2F5-AECD-4E44-82A3-652AC9C501C1}" type="presParOf" srcId="{3A341C74-1817-43D9-9CAB-3D63C48AD1D5}" destId="{E3FA9460-9621-4D20-A9B4-621EADBDC5C0}" srcOrd="12" destOrd="0" presId="urn:microsoft.com/office/officeart/2008/layout/HexagonCluster"/>
    <dgm:cxn modelId="{56273143-9C3C-4EF5-B9C3-B56B58743620}" type="presParOf" srcId="{E3FA9460-9621-4D20-A9B4-621EADBDC5C0}" destId="{504D460D-C5EC-4DDC-8690-4FE3330591AB}" srcOrd="0" destOrd="0" presId="urn:microsoft.com/office/officeart/2008/layout/HexagonCluster"/>
    <dgm:cxn modelId="{9857DBE8-0765-420C-A3C6-FCCCAD8DD55F}" type="presParOf" srcId="{3A341C74-1817-43D9-9CAB-3D63C48AD1D5}" destId="{2807BB98-6DE6-4DCE-9963-5699A613697A}" srcOrd="13" destOrd="0" presId="urn:microsoft.com/office/officeart/2008/layout/HexagonCluster"/>
    <dgm:cxn modelId="{691659F2-BCC7-4159-8DDD-7AEBD7BC6D3B}" type="presParOf" srcId="{2807BB98-6DE6-4DCE-9963-5699A613697A}" destId="{2F82B751-36A7-4306-ACC6-CFA3CE163904}" srcOrd="0" destOrd="0" presId="urn:microsoft.com/office/officeart/2008/layout/HexagonCluster"/>
    <dgm:cxn modelId="{44B49FB1-0FCE-42E1-8E44-E5D9F23A4F59}" type="presParOf" srcId="{3A341C74-1817-43D9-9CAB-3D63C48AD1D5}" destId="{FC6DAF3B-3714-4F46-9FC3-F802B195FF12}" srcOrd="14" destOrd="0" presId="urn:microsoft.com/office/officeart/2008/layout/HexagonCluster"/>
    <dgm:cxn modelId="{A9F8E9AB-EC83-466C-9184-BCABCFAD26F9}" type="presParOf" srcId="{FC6DAF3B-3714-4F46-9FC3-F802B195FF12}" destId="{9982F423-7436-4BF4-B43F-377E9DD8264A}" srcOrd="0" destOrd="0" presId="urn:microsoft.com/office/officeart/2008/layout/HexagonCluster"/>
    <dgm:cxn modelId="{760979CB-CC34-4463-B677-3E215FDD2A06}" type="presParOf" srcId="{3A341C74-1817-43D9-9CAB-3D63C48AD1D5}" destId="{ADC562F0-6ED5-40A4-89FC-8E0876B155E2}" srcOrd="15" destOrd="0" presId="urn:microsoft.com/office/officeart/2008/layout/HexagonCluster"/>
    <dgm:cxn modelId="{2D3A8D7F-ACB7-44B0-9A30-6CBA68392050}" type="presParOf" srcId="{ADC562F0-6ED5-40A4-89FC-8E0876B155E2}" destId="{C0545FD9-D48F-4AB2-9D87-F398054DDE08}" srcOrd="0" destOrd="0" presId="urn:microsoft.com/office/officeart/2008/layout/HexagonCluster"/>
    <dgm:cxn modelId="{DCD5861B-3ACC-4754-B8FD-77D2A0EC68D5}" type="presParOf" srcId="{3A341C74-1817-43D9-9CAB-3D63C48AD1D5}" destId="{5B198507-2779-419B-B993-672BD88EE13A}" srcOrd="16" destOrd="0" presId="urn:microsoft.com/office/officeart/2008/layout/HexagonCluster"/>
    <dgm:cxn modelId="{96FD6739-FCEA-4D8B-B2BC-8CC48F3DD7A4}" type="presParOf" srcId="{5B198507-2779-419B-B993-672BD88EE13A}" destId="{3B7AF35D-E64D-4BC1-8F2B-5ED44CA91DEE}" srcOrd="0" destOrd="0" presId="urn:microsoft.com/office/officeart/2008/layout/HexagonCluster"/>
    <dgm:cxn modelId="{073C02CE-D99B-445A-B06E-C145EF801846}" type="presParOf" srcId="{3A341C74-1817-43D9-9CAB-3D63C48AD1D5}" destId="{6B109512-5E33-41B8-9EDF-49981573785D}" srcOrd="17" destOrd="0" presId="urn:microsoft.com/office/officeart/2008/layout/HexagonCluster"/>
    <dgm:cxn modelId="{546CAC93-C2FE-45BE-8E2C-145845D69EF9}" type="presParOf" srcId="{6B109512-5E33-41B8-9EDF-49981573785D}" destId="{973308AB-B8B4-4807-BA97-2ECCE7F52B8B}" srcOrd="0" destOrd="0" presId="urn:microsoft.com/office/officeart/2008/layout/HexagonCluster"/>
    <dgm:cxn modelId="{FD46C973-053C-4548-BC00-424F95BFD9F2}" type="presParOf" srcId="{3A341C74-1817-43D9-9CAB-3D63C48AD1D5}" destId="{55EF2084-B5E2-4CA2-B84F-B574827D3180}" srcOrd="18" destOrd="0" presId="urn:microsoft.com/office/officeart/2008/layout/HexagonCluster"/>
    <dgm:cxn modelId="{5003ED76-58AF-43AE-9347-475D1BD93BCE}" type="presParOf" srcId="{55EF2084-B5E2-4CA2-B84F-B574827D3180}" destId="{692709E2-08B1-4F8B-899F-B82339512B92}" srcOrd="0" destOrd="0" presId="urn:microsoft.com/office/officeart/2008/layout/HexagonCluster"/>
    <dgm:cxn modelId="{2C30CE92-D23D-4579-8F93-12BCAAC904B6}" type="presParOf" srcId="{3A341C74-1817-43D9-9CAB-3D63C48AD1D5}" destId="{5F001670-C88C-4146-852E-80CA0923EBE5}" srcOrd="19" destOrd="0" presId="urn:microsoft.com/office/officeart/2008/layout/HexagonCluster"/>
    <dgm:cxn modelId="{3419145A-2758-465F-8A69-660DF13DDBAD}" type="presParOf" srcId="{5F001670-C88C-4146-852E-80CA0923EBE5}" destId="{D9347EAF-2FDF-4A2C-8202-83A57C5ACC75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EDEA9-E836-420A-89A4-93C4599CFDA2}">
      <dsp:nvSpPr>
        <dsp:cNvPr id="0" name=""/>
        <dsp:cNvSpPr/>
      </dsp:nvSpPr>
      <dsp:spPr>
        <a:xfrm>
          <a:off x="1484071" y="3918850"/>
          <a:ext cx="1724558" cy="148058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rgbClr val="FFC000"/>
              </a:solidFill>
            </a:rPr>
            <a:t>E</a:t>
          </a:r>
          <a:r>
            <a:rPr lang="en-US" altLang="zh-CN" sz="2200" kern="1200" dirty="0" smtClean="0"/>
            <a:t>xecution </a:t>
          </a:r>
          <a:r>
            <a:rPr lang="en-US" altLang="zh-CN" sz="2200" kern="1200" dirty="0" smtClean="0">
              <a:solidFill>
                <a:srgbClr val="FFC000"/>
              </a:solidFill>
            </a:rPr>
            <a:t>C</a:t>
          </a:r>
          <a:r>
            <a:rPr lang="en-US" altLang="zh-CN" sz="2200" kern="1200" dirty="0" smtClean="0"/>
            <a:t>ontext</a:t>
          </a:r>
          <a:endParaRPr lang="zh-CN" altLang="en-US" sz="2200" kern="1200" dirty="0"/>
        </a:p>
      </dsp:txBody>
      <dsp:txXfrm>
        <a:off x="1751166" y="4148159"/>
        <a:ext cx="1190368" cy="1021966"/>
      </dsp:txXfrm>
    </dsp:sp>
    <dsp:sp modelId="{9574B887-F1DA-4469-96DF-B402B01F7EE0}">
      <dsp:nvSpPr>
        <dsp:cNvPr id="0" name=""/>
        <dsp:cNvSpPr/>
      </dsp:nvSpPr>
      <dsp:spPr>
        <a:xfrm>
          <a:off x="1525219" y="4580916"/>
          <a:ext cx="201168" cy="1733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8069E-E257-45A0-B54C-FB80AD42A585}">
      <dsp:nvSpPr>
        <dsp:cNvPr id="0" name=""/>
        <dsp:cNvSpPr/>
      </dsp:nvSpPr>
      <dsp:spPr>
        <a:xfrm>
          <a:off x="0" y="3100331"/>
          <a:ext cx="1724558" cy="148058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A3029-5D27-48A4-9923-B6F377E7F374}">
      <dsp:nvSpPr>
        <dsp:cNvPr id="0" name=""/>
        <dsp:cNvSpPr/>
      </dsp:nvSpPr>
      <dsp:spPr>
        <a:xfrm>
          <a:off x="1181404" y="4384266"/>
          <a:ext cx="201168" cy="1733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20169"/>
              <a:satOff val="-649"/>
              <a:lumOff val="1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6E15E-9895-4C73-B3CE-CCE0E76A297F}">
      <dsp:nvSpPr>
        <dsp:cNvPr id="0" name=""/>
        <dsp:cNvSpPr/>
      </dsp:nvSpPr>
      <dsp:spPr>
        <a:xfrm>
          <a:off x="2968142" y="3095602"/>
          <a:ext cx="1724558" cy="148058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rgbClr val="C00000"/>
              </a:solidFill>
            </a:rPr>
            <a:t>A</a:t>
          </a:r>
          <a:r>
            <a:rPr lang="en-US" altLang="zh-CN" sz="2200" kern="1200" dirty="0" smtClean="0"/>
            <a:t>ctivation </a:t>
          </a:r>
          <a:r>
            <a:rPr lang="en-US" altLang="zh-CN" sz="2200" kern="1200" dirty="0" smtClean="0">
              <a:solidFill>
                <a:srgbClr val="C00000"/>
              </a:solidFill>
            </a:rPr>
            <a:t>O</a:t>
          </a:r>
          <a:r>
            <a:rPr lang="en-US" altLang="zh-CN" sz="2200" kern="1200" dirty="0" smtClean="0"/>
            <a:t>bject</a:t>
          </a:r>
          <a:endParaRPr lang="zh-CN" altLang="en-US" sz="2200" kern="1200" dirty="0"/>
        </a:p>
      </dsp:txBody>
      <dsp:txXfrm>
        <a:off x="3235237" y="3324911"/>
        <a:ext cx="1190368" cy="1021966"/>
      </dsp:txXfrm>
    </dsp:sp>
    <dsp:sp modelId="{1231EB79-A744-4850-9F0F-027A75D7D4FA}">
      <dsp:nvSpPr>
        <dsp:cNvPr id="0" name=""/>
        <dsp:cNvSpPr/>
      </dsp:nvSpPr>
      <dsp:spPr>
        <a:xfrm>
          <a:off x="4155033" y="4376385"/>
          <a:ext cx="201168" cy="1733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040338"/>
              <a:satOff val="-1298"/>
              <a:lumOff val="3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01C71-0867-49E5-A063-865A75ADACF8}">
      <dsp:nvSpPr>
        <dsp:cNvPr id="0" name=""/>
        <dsp:cNvSpPr/>
      </dsp:nvSpPr>
      <dsp:spPr>
        <a:xfrm>
          <a:off x="4451299" y="3915697"/>
          <a:ext cx="1724558" cy="148058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2AAF4-DF7F-4BBF-8258-194BF5A7D78C}">
      <dsp:nvSpPr>
        <dsp:cNvPr id="0" name=""/>
        <dsp:cNvSpPr/>
      </dsp:nvSpPr>
      <dsp:spPr>
        <a:xfrm>
          <a:off x="4493361" y="4574610"/>
          <a:ext cx="201168" cy="1733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7A659-4312-4183-9126-B8C1051218DC}">
      <dsp:nvSpPr>
        <dsp:cNvPr id="0" name=""/>
        <dsp:cNvSpPr/>
      </dsp:nvSpPr>
      <dsp:spPr>
        <a:xfrm>
          <a:off x="1484071" y="2281812"/>
          <a:ext cx="1724558" cy="148058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rgbClr val="00B050"/>
              </a:solidFill>
            </a:rPr>
            <a:t>V</a:t>
          </a:r>
          <a:r>
            <a:rPr lang="en-US" altLang="zh-CN" sz="2200" kern="1200" dirty="0" smtClean="0"/>
            <a:t>ariable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rgbClr val="00B050"/>
              </a:solidFill>
            </a:rPr>
            <a:t>O</a:t>
          </a:r>
          <a:r>
            <a:rPr lang="en-US" altLang="zh-CN" sz="2200" kern="1200" dirty="0" smtClean="0"/>
            <a:t>bject</a:t>
          </a:r>
          <a:endParaRPr lang="zh-CN" altLang="en-US" sz="2200" kern="1200" dirty="0"/>
        </a:p>
      </dsp:txBody>
      <dsp:txXfrm>
        <a:off x="1751166" y="2511121"/>
        <a:ext cx="1190368" cy="1021966"/>
      </dsp:txXfrm>
    </dsp:sp>
    <dsp:sp modelId="{57C6721A-98B0-4C3D-A204-5FED3C0680C9}">
      <dsp:nvSpPr>
        <dsp:cNvPr id="0" name=""/>
        <dsp:cNvSpPr/>
      </dsp:nvSpPr>
      <dsp:spPr>
        <a:xfrm>
          <a:off x="2665476" y="2309793"/>
          <a:ext cx="201168" cy="1733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080675"/>
              <a:satOff val="-2595"/>
              <a:lumOff val="6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FA8B60-51F6-44EE-A598-3A388323731B}">
      <dsp:nvSpPr>
        <dsp:cNvPr id="0" name=""/>
        <dsp:cNvSpPr/>
      </dsp:nvSpPr>
      <dsp:spPr>
        <a:xfrm>
          <a:off x="2968142" y="1458565"/>
          <a:ext cx="1724558" cy="148058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0AE1D-2FB3-402E-B97E-ECEEFC4F56DA}">
      <dsp:nvSpPr>
        <dsp:cNvPr id="0" name=""/>
        <dsp:cNvSpPr/>
      </dsp:nvSpPr>
      <dsp:spPr>
        <a:xfrm>
          <a:off x="3016605" y="2114719"/>
          <a:ext cx="201168" cy="1733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600844"/>
              <a:satOff val="-3244"/>
              <a:lumOff val="7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D460D-C5EC-4DDC-8690-4FE3330591AB}">
      <dsp:nvSpPr>
        <dsp:cNvPr id="0" name=""/>
        <dsp:cNvSpPr/>
      </dsp:nvSpPr>
      <dsp:spPr>
        <a:xfrm>
          <a:off x="4451299" y="2278660"/>
          <a:ext cx="1724558" cy="148058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rgbClr val="FFC000"/>
              </a:solidFill>
            </a:rPr>
            <a:t>G</a:t>
          </a:r>
          <a:r>
            <a:rPr lang="en-US" altLang="zh-CN" sz="2200" kern="1200" dirty="0" smtClean="0"/>
            <a:t>lobal </a:t>
          </a:r>
          <a:r>
            <a:rPr lang="en-US" altLang="zh-CN" sz="2200" kern="1200" dirty="0" smtClean="0">
              <a:solidFill>
                <a:srgbClr val="FFC000"/>
              </a:solidFill>
            </a:rPr>
            <a:t>C</a:t>
          </a:r>
          <a:r>
            <a:rPr lang="en-US" altLang="zh-CN" sz="2200" kern="1200" dirty="0" smtClean="0"/>
            <a:t>ontext</a:t>
          </a:r>
          <a:endParaRPr lang="zh-CN" altLang="en-US" sz="2200" kern="1200" dirty="0"/>
        </a:p>
      </dsp:txBody>
      <dsp:txXfrm>
        <a:off x="4718394" y="2507969"/>
        <a:ext cx="1190368" cy="1021966"/>
      </dsp:txXfrm>
    </dsp:sp>
    <dsp:sp modelId="{2F82B751-36A7-4306-ACC6-CFA3CE163904}">
      <dsp:nvSpPr>
        <dsp:cNvPr id="0" name=""/>
        <dsp:cNvSpPr/>
      </dsp:nvSpPr>
      <dsp:spPr>
        <a:xfrm>
          <a:off x="5943600" y="2934814"/>
          <a:ext cx="201168" cy="1733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2F423-7436-4BF4-B43F-377E9DD8264A}">
      <dsp:nvSpPr>
        <dsp:cNvPr id="0" name=""/>
        <dsp:cNvSpPr/>
      </dsp:nvSpPr>
      <dsp:spPr>
        <a:xfrm>
          <a:off x="5935370" y="3110971"/>
          <a:ext cx="1724558" cy="148058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45FD9-D48F-4AB2-9D87-F398054DDE08}">
      <dsp:nvSpPr>
        <dsp:cNvPr id="0" name=""/>
        <dsp:cNvSpPr/>
      </dsp:nvSpPr>
      <dsp:spPr>
        <a:xfrm>
          <a:off x="6271869" y="3137769"/>
          <a:ext cx="201168" cy="1733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641181"/>
              <a:satOff val="-4541"/>
              <a:lumOff val="10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AF35D-E64D-4BC1-8F2B-5ED44CA91DEE}">
      <dsp:nvSpPr>
        <dsp:cNvPr id="0" name=""/>
        <dsp:cNvSpPr/>
      </dsp:nvSpPr>
      <dsp:spPr>
        <a:xfrm>
          <a:off x="5935370" y="1474328"/>
          <a:ext cx="1724558" cy="148058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rgbClr val="FFC000"/>
              </a:solidFill>
            </a:rPr>
            <a:t>W</a:t>
          </a:r>
          <a:r>
            <a:rPr lang="en-US" altLang="zh-CN" sz="2200" kern="1200" dirty="0" smtClean="0"/>
            <a:t>indow </a:t>
          </a:r>
          <a:r>
            <a:rPr lang="en-US" altLang="zh-CN" sz="2200" kern="1200" dirty="0" smtClean="0">
              <a:solidFill>
                <a:srgbClr val="FFC000"/>
              </a:solidFill>
            </a:rPr>
            <a:t>O</a:t>
          </a:r>
          <a:r>
            <a:rPr lang="en-US" altLang="zh-CN" sz="2200" kern="1200" dirty="0" smtClean="0"/>
            <a:t>bject</a:t>
          </a:r>
          <a:endParaRPr lang="zh-CN" altLang="en-US" sz="2200" kern="1200" dirty="0"/>
        </a:p>
      </dsp:txBody>
      <dsp:txXfrm>
        <a:off x="6202465" y="1703637"/>
        <a:ext cx="1190368" cy="1021966"/>
      </dsp:txXfrm>
    </dsp:sp>
    <dsp:sp modelId="{973308AB-B8B4-4807-BA97-2ECCE7F52B8B}">
      <dsp:nvSpPr>
        <dsp:cNvPr id="0" name=""/>
        <dsp:cNvSpPr/>
      </dsp:nvSpPr>
      <dsp:spPr>
        <a:xfrm>
          <a:off x="7427671" y="2137971"/>
          <a:ext cx="201168" cy="1733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161350"/>
              <a:satOff val="-5190"/>
              <a:lumOff val="12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709E2-08B1-4F8B-899F-B82339512B92}">
      <dsp:nvSpPr>
        <dsp:cNvPr id="0" name=""/>
        <dsp:cNvSpPr/>
      </dsp:nvSpPr>
      <dsp:spPr>
        <a:xfrm>
          <a:off x="7419441" y="2300334"/>
          <a:ext cx="1724558" cy="148058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47EAF-2FDF-4A2C-8202-83A57C5ACC75}">
      <dsp:nvSpPr>
        <dsp:cNvPr id="0" name=""/>
        <dsp:cNvSpPr/>
      </dsp:nvSpPr>
      <dsp:spPr>
        <a:xfrm>
          <a:off x="7763256" y="2333438"/>
          <a:ext cx="201168" cy="1733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269AE-1262-4007-9A8B-E66C8AE80D86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77955-89F1-4C1F-81B2-7E7DD696C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27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52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5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5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9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94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832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5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58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58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5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0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77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9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1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44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72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9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3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4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E48B-A7AE-46AB-BD70-F7B8569C6514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1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463031"/>
            <a:ext cx="8424936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mic Sans MS" pitchFamily="66" charset="0"/>
              </a:rPr>
              <a:t>So</a:t>
            </a:r>
            <a: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  <a:t>, you think you know </a:t>
            </a:r>
            <a:r>
              <a:rPr lang="en-US" altLang="zh-CN" dirty="0">
                <a:solidFill>
                  <a:srgbClr val="FFC000"/>
                </a:solidFill>
                <a:latin typeface="Comic Sans MS" pitchFamily="66" charset="0"/>
              </a:rPr>
              <a:t>JavaScript</a:t>
            </a:r>
            <a: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  <a:t>?</a:t>
            </a:r>
            <a:b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</a:br>
            <a:endParaRPr lang="zh-CN" alt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5996880"/>
            <a:ext cx="6400800" cy="38444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Comic Sans MS" pitchFamily="66" charset="0"/>
              </a:rPr>
              <a:t>by </a:t>
            </a:r>
            <a:r>
              <a:rPr lang="en-US" altLang="zh-CN" sz="1200" dirty="0" err="1" smtClean="0">
                <a:solidFill>
                  <a:srgbClr val="FFC000"/>
                </a:solidFill>
                <a:latin typeface="Comic Sans MS" pitchFamily="66" charset="0"/>
              </a:rPr>
              <a:t>Bosn</a:t>
            </a:r>
            <a:r>
              <a:rPr lang="en-US" altLang="zh-CN" sz="1200" dirty="0" smtClean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omic Sans MS" pitchFamily="66" charset="0"/>
              </a:rPr>
              <a:t>Ma</a:t>
            </a:r>
          </a:p>
          <a:p>
            <a:r>
              <a:rPr lang="en-US" altLang="zh-CN" sz="1200" dirty="0" smtClean="0">
                <a:solidFill>
                  <a:schemeClr val="bg1"/>
                </a:solidFill>
                <a:latin typeface="Comic Sans MS" pitchFamily="66" charset="0"/>
              </a:rPr>
              <a:t>bosnma@live.com</a:t>
            </a:r>
            <a:endParaRPr lang="zh-CN" altLang="en-US" sz="1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-1665329" y="3602084"/>
            <a:ext cx="84249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&lt;&lt;JavaScript in Deep&gt;&gt;</a:t>
            </a:r>
            <a:endParaRPr lang="zh-CN" altLang="en-US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0152" y="3633442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part </a:t>
            </a:r>
            <a:r>
              <a:rPr lang="en-US" altLang="zh-CN" dirty="0" smtClean="0">
                <a:solidFill>
                  <a:srgbClr val="FFC000"/>
                </a:solidFill>
                <a:latin typeface="Comic Sans MS" pitchFamily="66" charset="0"/>
              </a:rPr>
              <a:t>3</a:t>
            </a:r>
            <a:endParaRPr lang="zh-CN" altLang="en-US" b="1" dirty="0">
              <a:solidFill>
                <a:srgbClr val="FFC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5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296E-6 L 0.21372 -2.9629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2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5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42493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VO</a:t>
            </a:r>
            <a:r>
              <a:rPr lang="en-US" altLang="zh-CN" sz="2800" dirty="0" smtClean="0">
                <a:solidFill>
                  <a:schemeClr val="bg1"/>
                </a:solidFill>
              </a:rPr>
              <a:t>(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functionContext</a:t>
            </a:r>
            <a:r>
              <a:rPr lang="en-US" altLang="zh-CN" sz="2800" dirty="0" smtClean="0">
                <a:solidFill>
                  <a:schemeClr val="bg1"/>
                </a:solidFill>
              </a:rPr>
              <a:t>) === AO;</a:t>
            </a: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AO</a:t>
            </a:r>
            <a:r>
              <a:rPr lang="en-US" altLang="zh-CN" sz="2800" dirty="0" smtClean="0">
                <a:solidFill>
                  <a:schemeClr val="bg1"/>
                </a:solidFill>
              </a:rPr>
              <a:t> = {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   </a:t>
            </a:r>
            <a:r>
              <a:rPr lang="en-US" altLang="zh-CN" sz="2800" dirty="0" smtClean="0">
                <a:solidFill>
                  <a:srgbClr val="00B0F0"/>
                </a:solidFill>
              </a:rPr>
              <a:t>arguments</a:t>
            </a:r>
            <a:r>
              <a:rPr lang="en-US" altLang="zh-CN" sz="2800" dirty="0" smtClean="0">
                <a:solidFill>
                  <a:schemeClr val="bg1"/>
                </a:solidFill>
              </a:rPr>
              <a:t> : &lt;Arg0&gt;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}; 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rgbClr val="00B0F0"/>
                </a:solidFill>
              </a:rPr>
              <a:t>arguments</a:t>
            </a:r>
            <a:r>
              <a:rPr lang="en-US" altLang="zh-CN" sz="2800" dirty="0" smtClean="0">
                <a:solidFill>
                  <a:schemeClr val="bg1"/>
                </a:solidFill>
              </a:rPr>
              <a:t> = {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   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callee</a:t>
            </a:r>
            <a:r>
              <a:rPr lang="en-US" altLang="zh-CN" sz="2800" dirty="0" smtClean="0">
                <a:solidFill>
                  <a:schemeClr val="bg1"/>
                </a:solidFill>
              </a:rPr>
              <a:t>,                        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// ref to the current function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   length,  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// quantity of real passed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arguments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   properties-indexes  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// arguments[0] =&gt; param1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		        //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arguments[1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] =&gt; param2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, ... ...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};    =&gt; [].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join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.apply</a:t>
            </a:r>
            <a:r>
              <a:rPr lang="en-US" altLang="zh-CN" sz="2800" dirty="0" smtClean="0">
                <a:solidFill>
                  <a:schemeClr val="bg1"/>
                </a:solidFill>
              </a:rPr>
              <a:t>(</a:t>
            </a:r>
            <a:r>
              <a:rPr lang="en-US" altLang="zh-CN" sz="2800" dirty="0" smtClean="0">
                <a:solidFill>
                  <a:srgbClr val="00B0F0"/>
                </a:solidFill>
              </a:rPr>
              <a:t>arguments</a:t>
            </a:r>
            <a:r>
              <a:rPr lang="en-US" altLang="zh-CN" sz="2800" dirty="0" smtClean="0">
                <a:solidFill>
                  <a:schemeClr val="bg1"/>
                </a:solidFill>
              </a:rPr>
              <a:t>, ‘,’);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 rot="1608651">
            <a:off x="3653566" y="671477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VO in Function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41095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dirty="0">
                <a:solidFill>
                  <a:srgbClr val="00B050"/>
                </a:solidFill>
              </a:rPr>
              <a:t>function</a:t>
            </a:r>
            <a:r>
              <a:rPr lang="en-US" altLang="zh-CN" dirty="0">
                <a:solidFill>
                  <a:schemeClr val="bg1"/>
                </a:solidFill>
              </a:rPr>
              <a:t> foo(x, y, z) </a:t>
            </a:r>
            <a:r>
              <a:rPr lang="en-US" altLang="zh-CN" dirty="0">
                <a:solidFill>
                  <a:srgbClr val="FFC000"/>
                </a:solidFill>
              </a:rPr>
              <a:t>{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 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alert(</a:t>
            </a:r>
            <a:r>
              <a:rPr lang="en-US" altLang="zh-CN" dirty="0" err="1">
                <a:solidFill>
                  <a:schemeClr val="bg1"/>
                </a:solidFill>
              </a:rPr>
              <a:t>foo.length</a:t>
            </a:r>
            <a:r>
              <a:rPr lang="en-US" altLang="zh-CN" dirty="0">
                <a:solidFill>
                  <a:schemeClr val="bg1"/>
                </a:solidFill>
              </a:rPr>
              <a:t>);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// 3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fontAlgn="base"/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alert(</a:t>
            </a:r>
            <a:r>
              <a:rPr lang="en-US" altLang="zh-CN" dirty="0" err="1">
                <a:solidFill>
                  <a:srgbClr val="00B0F0"/>
                </a:solidFill>
              </a:rPr>
              <a:t>arguments</a:t>
            </a:r>
            <a:r>
              <a:rPr lang="en-US" altLang="zh-CN" dirty="0" err="1">
                <a:solidFill>
                  <a:schemeClr val="bg1"/>
                </a:solidFill>
              </a:rPr>
              <a:t>.length</a:t>
            </a:r>
            <a:r>
              <a:rPr lang="en-US" altLang="zh-CN" dirty="0">
                <a:solidFill>
                  <a:schemeClr val="bg1"/>
                </a:solidFill>
              </a:rPr>
              <a:t>);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// 2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</a:t>
            </a:r>
          </a:p>
          <a:p>
            <a:pPr fontAlgn="base"/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alert(</a:t>
            </a:r>
            <a:r>
              <a:rPr lang="en-US" altLang="zh-CN" dirty="0" err="1">
                <a:solidFill>
                  <a:srgbClr val="00B0F0"/>
                </a:solidFill>
              </a:rPr>
              <a:t>arguments</a:t>
            </a:r>
            <a:r>
              <a:rPr lang="en-US" altLang="zh-CN" dirty="0" err="1">
                <a:solidFill>
                  <a:schemeClr val="bg1"/>
                </a:solidFill>
              </a:rPr>
              <a:t>.callee</a:t>
            </a:r>
            <a:r>
              <a:rPr lang="en-US" altLang="zh-CN" dirty="0">
                <a:solidFill>
                  <a:schemeClr val="bg1"/>
                </a:solidFill>
              </a:rPr>
              <a:t> === foo);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// true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 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alert(x === </a:t>
            </a:r>
            <a:r>
              <a:rPr lang="en-US" altLang="zh-CN" dirty="0">
                <a:solidFill>
                  <a:srgbClr val="00B0F0"/>
                </a:solidFill>
              </a:rPr>
              <a:t>arguments</a:t>
            </a:r>
            <a:r>
              <a:rPr lang="en-US" altLang="zh-CN" dirty="0">
                <a:solidFill>
                  <a:schemeClr val="bg1"/>
                </a:solidFill>
              </a:rPr>
              <a:t>[0]);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// true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alert(x); // 10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</a:t>
            </a:r>
            <a:r>
              <a:rPr lang="en-US" altLang="zh-CN" dirty="0">
                <a:solidFill>
                  <a:srgbClr val="00B0F0"/>
                </a:solidFill>
              </a:rPr>
              <a:t>arguments</a:t>
            </a:r>
            <a:r>
              <a:rPr lang="en-US" altLang="zh-CN" dirty="0">
                <a:solidFill>
                  <a:schemeClr val="bg1"/>
                </a:solidFill>
              </a:rPr>
              <a:t>[0] = 20;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alert(x); // 20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3055" y="476672"/>
            <a:ext cx="43924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x = 30;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alert(</a:t>
            </a:r>
            <a:r>
              <a:rPr lang="en-US" altLang="zh-CN" dirty="0">
                <a:solidFill>
                  <a:srgbClr val="00B0F0"/>
                </a:solidFill>
              </a:rPr>
              <a:t>arguments</a:t>
            </a:r>
            <a:r>
              <a:rPr lang="en-US" altLang="zh-CN" dirty="0">
                <a:solidFill>
                  <a:schemeClr val="bg1"/>
                </a:solidFill>
              </a:rPr>
              <a:t>[0]);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// 30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>
              <a:solidFill>
                <a:schemeClr val="bg1"/>
              </a:solidFill>
            </a:endParaRP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>
              <a:solidFill>
                <a:schemeClr val="bg1"/>
              </a:solidFill>
            </a:endParaRP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z = 40;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alert(</a:t>
            </a:r>
            <a:r>
              <a:rPr lang="en-US" altLang="zh-CN" dirty="0">
                <a:solidFill>
                  <a:srgbClr val="00B0F0"/>
                </a:solidFill>
              </a:rPr>
              <a:t>arguments</a:t>
            </a:r>
            <a:r>
              <a:rPr lang="en-US" altLang="zh-CN" dirty="0">
                <a:solidFill>
                  <a:schemeClr val="bg1"/>
                </a:solidFill>
              </a:rPr>
              <a:t>[2]);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// undefined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</a:t>
            </a:r>
            <a:r>
              <a:rPr lang="en-US" altLang="zh-CN" dirty="0">
                <a:solidFill>
                  <a:srgbClr val="00B0F0"/>
                </a:solidFill>
              </a:rPr>
              <a:t>arguments</a:t>
            </a:r>
            <a:r>
              <a:rPr lang="en-US" altLang="zh-CN" dirty="0">
                <a:solidFill>
                  <a:schemeClr val="bg1"/>
                </a:solidFill>
              </a:rPr>
              <a:t>[2] = 50;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alert(z);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40</a:t>
            </a:r>
            <a:r>
              <a:rPr lang="en-US" altLang="zh-CN" dirty="0">
                <a:solidFill>
                  <a:schemeClr val="bg1"/>
                </a:solidFill>
              </a:rPr>
              <a:t>  </a:t>
            </a:r>
          </a:p>
          <a:p>
            <a:pPr fontAlgn="base"/>
            <a:r>
              <a:rPr lang="en-US" altLang="zh-CN" dirty="0">
                <a:solidFill>
                  <a:srgbClr val="FFC000"/>
                </a:solidFill>
              </a:rPr>
              <a:t>}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  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foo(10, 20);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 rot="1608651">
            <a:off x="3653566" y="671477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VO in Function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169242" y="980728"/>
            <a:ext cx="4042717" cy="1015330"/>
          </a:xfrm>
          <a:prstGeom prst="flowChartAlternateProcess">
            <a:avLst/>
          </a:prstGeom>
          <a:noFill/>
          <a:ln w="38100"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2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4.16667E-6 0.1675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6759 L 0.00052 0.3145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31458 L 0.00052 0.440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44051 L 0.00052 0.587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6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5875 C 0.01441 0.59398 0.02847 0.59653 0.04375 0.59861 C 0.06632 0.59676 0.08663 0.58912 0.10834 0.58194 C 0.12361 0.56967 0.13802 0.55671 0.15313 0.54444 C 0.16111 0.53796 0.17118 0.53055 0.17709 0.52083 C 0.18386 0.50995 0.18785 0.49676 0.19063 0.48333 C 0.19358 0.45254 0.1934 0.46643 0.19063 0.43055 C 0.18906 0.41111 0.18125 0.39583 0.175 0.37916 C 0.17188 0.37083 0.17031 0.36041 0.16459 0.35416 C 0.15156 0.34004 0.13524 0.33125 0.12084 0.32083 C 0.11389 0.31597 0.10764 0.30833 0.10104 0.30278 C 0.09549 0.29815 0.08924 0.29444 0.08438 0.28889 C 0.07483 0.27801 0.06615 0.26458 0.05729 0.25278 C 0.04896 0.24166 0.03941 0.23217 0.03229 0.21944 C 0.02257 0.20231 0.01962 0.18032 0.01354 0.16111 C 0.01042 0.15092 0.00556 0.1419 0.00209 0.13194 C -0.00503 0.11157 -0.00781 0.08866 -0.00937 0.06666 C -0.00903 0.05139 -0.01285 0.03426 -0.00729 0.02083 C -0.00104 0.00578 0.00712 -0.00695 0.01459 -0.02084 C 0.02136 -0.03357 0.02656 -0.04607 0.03646 -0.05556 C 0.03889 -0.05787 0.04149 -0.05996 0.04375 -0.0625 C 0.0467 -0.06551 0.04913 -0.06922 0.05209 -0.07222 C 0.05677 -0.07685 0.06215 -0.07986 0.06667 -0.08472 C 0.08212 -0.10185 0.09861 -0.11574 0.11667 -0.12778 C 0.12483 -0.13334 0.13351 -0.13773 0.14167 -0.14306 C 0.15052 -0.14908 0.15677 -0.15509 0.16667 -0.15834 C 0.17587 -0.16528 0.18438 -0.16875 0.19479 -0.17084 C 0.22361 -0.18357 0.27153 -0.17732 0.29271 -0.17778 C 0.31007 -0.17685 0.32656 -0.17408 0.34375 -0.17222 C 0.35 -0.16945 0.35486 -0.16528 0.36146 -0.16389 C 0.36563 -0.16181 0.36997 -0.16065 0.37396 -0.15834 C 0.37934 -0.15533 0.38386 -0.15162 0.38959 -0.15 C 0.39375 -0.1463 0.39931 -0.14329 0.40417 -0.14167 C 0.40903 -0.1375 0.41528 -0.1375 0.41979 -0.13334 C 0.42986 -0.12431 0.44115 -0.1169 0.45209 -0.10972 C 0.45695 -0.10648 0.4625 -0.10209 0.46771 -0.1 C 0.47118 -0.09861 0.47813 -0.09584 0.47813 -0.0956 C 0.47917 -0.0963 0.48125 -0.09584 0.48125 -0.09722 C 0.48125 -0.09861 0.47917 -0.09838 0.47813 -0.09861 C 0.47292 -0.09931 0.46771 -0.09977 0.4625 -0.1 C 0.45903 -0.10023 0.45556 -0.1 0.45209 -0.1 " pathEditMode="relative" rAng="0" ptsTypes="ffffffffffffffffffffffffffffffffffffffffA">
                                      <p:cBhvr>
                                        <p:cTn id="4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0" y="-3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32" presetClass="emph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209 -0.1 L 0.45209 0.1780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32" presetClass="emph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209 0.17801 L 0.45209 0.3145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32" presetClass="emph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xit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2" grpId="8" animBg="1"/>
      <p:bldP spid="2" grpId="9" animBg="1"/>
      <p:bldP spid="2" grpId="10" animBg="1"/>
      <p:bldP spid="2" grpId="11" animBg="1"/>
      <p:bldP spid="2" grpId="12" animBg="1"/>
      <p:bldP spid="2" grpId="13" animBg="1"/>
      <p:bldP spid="2" grpId="14" animBg="1"/>
      <p:bldP spid="2" grpId="15" animBg="1"/>
      <p:bldP spid="2" grpId="16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37540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Phases of processing the context code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Entering the </a:t>
            </a:r>
            <a:r>
              <a:rPr lang="en-US" altLang="zh-CN" dirty="0" smtClean="0">
                <a:solidFill>
                  <a:srgbClr val="FFC000"/>
                </a:solidFill>
              </a:rPr>
              <a:t>execution context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6" y="3778197"/>
            <a:ext cx="42173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AO</a:t>
            </a:r>
            <a:r>
              <a:rPr lang="en-US" altLang="zh-CN" dirty="0">
                <a:solidFill>
                  <a:schemeClr val="bg1"/>
                </a:solidFill>
              </a:rPr>
              <a:t>(test) =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a: 10,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b: </a:t>
            </a:r>
            <a:r>
              <a:rPr lang="en-US" altLang="zh-CN" dirty="0">
                <a:solidFill>
                  <a:srgbClr val="00B0F0"/>
                </a:solidFill>
              </a:rPr>
              <a:t>undefined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c: </a:t>
            </a:r>
            <a:r>
              <a:rPr lang="en-US" altLang="zh-CN" dirty="0">
                <a:solidFill>
                  <a:srgbClr val="00B0F0"/>
                </a:solidFill>
              </a:rPr>
              <a:t>undefined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d: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&lt;reference to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FunctionDeclaration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"d"&gt;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e: </a:t>
            </a:r>
            <a:r>
              <a:rPr lang="en-US" altLang="zh-CN" dirty="0">
                <a:solidFill>
                  <a:srgbClr val="00B0F0"/>
                </a:solidFill>
              </a:rPr>
              <a:t>undefined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};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635896" y="493235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971600" y="4932359"/>
            <a:ext cx="1584176" cy="29684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71802" y="6205182"/>
            <a:ext cx="403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F</a:t>
            </a:r>
            <a:r>
              <a:rPr lang="en-US" altLang="zh-CN" dirty="0" smtClean="0">
                <a:solidFill>
                  <a:schemeClr val="bg1"/>
                </a:solidFill>
              </a:rPr>
              <a:t>unction </a:t>
            </a:r>
            <a:r>
              <a:rPr lang="en-US" altLang="zh-CN" dirty="0" smtClean="0">
                <a:solidFill>
                  <a:srgbClr val="FFC000"/>
                </a:solidFill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</a:rPr>
              <a:t>xpression doesn’t affect on </a:t>
            </a:r>
            <a:r>
              <a:rPr lang="en-US" altLang="zh-CN" dirty="0" smtClean="0">
                <a:solidFill>
                  <a:srgbClr val="FFC000"/>
                </a:solidFill>
              </a:rPr>
              <a:t>VO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 rot="1608651">
            <a:off x="3446492" y="671477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Execution Phase</a:t>
            </a:r>
            <a:r>
              <a:rPr lang="en-US" altLang="zh-CN" sz="3000" dirty="0" smtClean="0">
                <a:solidFill>
                  <a:srgbClr val="FFC000"/>
                </a:solidFill>
                <a:latin typeface="Comic Sans MS" pitchFamily="66" charset="0"/>
              </a:rPr>
              <a:t>1</a:t>
            </a:r>
            <a:endParaRPr lang="zh-CN" altLang="en-US" sz="30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46" y="1772816"/>
            <a:ext cx="3867150" cy="2476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1560" y="1772841"/>
            <a:ext cx="74168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VO</a:t>
            </a:r>
            <a:r>
              <a:rPr lang="en-US" altLang="zh-CN" dirty="0">
                <a:solidFill>
                  <a:schemeClr val="bg1"/>
                </a:solidFill>
              </a:rPr>
              <a:t> filled with the following properties: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formal parameter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(if </a:t>
            </a:r>
            <a:r>
              <a:rPr lang="en-US" altLang="zh-CN" dirty="0" smtClean="0">
                <a:solidFill>
                  <a:srgbClr val="C00000"/>
                </a:solidFill>
              </a:rPr>
              <a:t>not </a:t>
            </a:r>
            <a:r>
              <a:rPr lang="en-US" altLang="zh-CN" dirty="0">
                <a:solidFill>
                  <a:srgbClr val="C00000"/>
                </a:solidFill>
              </a:rPr>
              <a:t>passed in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=&gt; “[name] : undefined” </a:t>
            </a:r>
            <a:r>
              <a:rPr lang="en-US" altLang="zh-CN" b="1" dirty="0">
                <a:solidFill>
                  <a:srgbClr val="C00000"/>
                </a:solidFill>
              </a:rPr>
              <a:t>created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FD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(function, declaration, if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conflicts =&gt; </a:t>
            </a:r>
            <a:r>
              <a:rPr lang="en-US" altLang="zh-CN" b="1" dirty="0">
                <a:solidFill>
                  <a:srgbClr val="C00000"/>
                </a:solidFill>
              </a:rPr>
              <a:t>replace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it)</a:t>
            </a:r>
          </a:p>
          <a:p>
            <a:pPr marL="342900" indent="-342900">
              <a:buAutoNum type="arabicPeriod"/>
            </a:pPr>
            <a:r>
              <a:rPr lang="en-US" altLang="zh-CN" dirty="0" err="1">
                <a:solidFill>
                  <a:schemeClr val="bg1"/>
                </a:solidFill>
              </a:rPr>
              <a:t>var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(“[name]:undefined” created, if conflicts =&gt; </a:t>
            </a:r>
            <a:r>
              <a:rPr lang="en-US" altLang="zh-CN" b="1" dirty="0">
                <a:solidFill>
                  <a:srgbClr val="C00000"/>
                </a:solidFill>
              </a:rPr>
              <a:t>ignored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!)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71" y="740331"/>
            <a:ext cx="6134100" cy="501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3778197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function</a:t>
            </a:r>
            <a:r>
              <a:rPr lang="en-US" altLang="zh-CN" dirty="0">
                <a:solidFill>
                  <a:schemeClr val="bg1"/>
                </a:solidFill>
              </a:rPr>
              <a:t> test(a, b)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var</a:t>
            </a:r>
            <a:r>
              <a:rPr lang="en-US" altLang="zh-CN" dirty="0">
                <a:solidFill>
                  <a:schemeClr val="bg1"/>
                </a:solidFill>
              </a:rPr>
              <a:t> c = 10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function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d() {}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var</a:t>
            </a:r>
            <a:r>
              <a:rPr lang="en-US" altLang="zh-CN" dirty="0">
                <a:solidFill>
                  <a:schemeClr val="bg1"/>
                </a:solidFill>
              </a:rPr>
              <a:t> e = </a:t>
            </a:r>
            <a:r>
              <a:rPr lang="en-US" altLang="zh-CN" dirty="0">
                <a:solidFill>
                  <a:srgbClr val="00B050"/>
                </a:solidFill>
              </a:rPr>
              <a:t>function</a:t>
            </a:r>
            <a:r>
              <a:rPr lang="en-US" altLang="zh-CN" dirty="0">
                <a:solidFill>
                  <a:schemeClr val="bg1"/>
                </a:solidFill>
              </a:rPr>
              <a:t> _e() {};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(</a:t>
            </a:r>
            <a:r>
              <a:rPr lang="en-US" altLang="zh-CN" dirty="0">
                <a:solidFill>
                  <a:srgbClr val="00B050"/>
                </a:solidFill>
              </a:rPr>
              <a:t>function</a:t>
            </a:r>
            <a:r>
              <a:rPr lang="en-US" altLang="zh-CN" dirty="0">
                <a:solidFill>
                  <a:schemeClr val="bg1"/>
                </a:solidFill>
              </a:rPr>
              <a:t> x() </a:t>
            </a:r>
            <a:r>
              <a:rPr lang="en-US" altLang="zh-CN" dirty="0" smtClean="0">
                <a:solidFill>
                  <a:schemeClr val="bg1"/>
                </a:solidFill>
              </a:rPr>
              <a:t>{});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b </a:t>
            </a:r>
            <a:r>
              <a:rPr lang="en-US" altLang="zh-CN" dirty="0">
                <a:solidFill>
                  <a:schemeClr val="bg1"/>
                </a:solidFill>
              </a:rPr>
              <a:t>= 20</a:t>
            </a:r>
            <a:r>
              <a:rPr lang="en-US" altLang="zh-CN" dirty="0" smtClean="0">
                <a:solidFill>
                  <a:schemeClr val="bg1"/>
                </a:solidFill>
              </a:rPr>
              <a:t>;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} 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test(10);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99186"/>
            <a:ext cx="6631284" cy="210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37" y="4083458"/>
            <a:ext cx="8280851" cy="14263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8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1" grpId="1" animBg="1"/>
      <p:bldP spid="13" grpId="0"/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836712"/>
            <a:ext cx="25186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2. Code Execution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FFC000"/>
                </a:solidFill>
              </a:rPr>
              <a:t>VO</a:t>
            </a:r>
            <a:r>
              <a:rPr lang="en-US" altLang="zh-CN" dirty="0" smtClean="0">
                <a:solidFill>
                  <a:schemeClr val="bg1"/>
                </a:solidFill>
              </a:rPr>
              <a:t>[‘c’] </a:t>
            </a:r>
            <a:r>
              <a:rPr lang="en-US" altLang="zh-CN" dirty="0">
                <a:solidFill>
                  <a:schemeClr val="bg1"/>
                </a:solidFill>
              </a:rPr>
              <a:t>= </a:t>
            </a:r>
            <a:r>
              <a:rPr lang="en-US" altLang="zh-CN" dirty="0" smtClean="0">
                <a:solidFill>
                  <a:schemeClr val="bg1"/>
                </a:solidFill>
              </a:rPr>
              <a:t>10;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C000"/>
                </a:solidFill>
              </a:rPr>
              <a:t>VO</a:t>
            </a:r>
            <a:r>
              <a:rPr lang="en-US" altLang="zh-CN" dirty="0" smtClean="0">
                <a:solidFill>
                  <a:schemeClr val="bg1"/>
                </a:solidFill>
              </a:rPr>
              <a:t>[‘e’] = </a:t>
            </a:r>
            <a:r>
              <a:rPr lang="en-US" altLang="zh-CN" dirty="0">
                <a:solidFill>
                  <a:srgbClr val="00B050"/>
                </a:solidFill>
              </a:rPr>
              <a:t>function</a:t>
            </a:r>
            <a:r>
              <a:rPr lang="en-US" altLang="zh-CN" dirty="0">
                <a:solidFill>
                  <a:schemeClr val="bg1"/>
                </a:solidFill>
              </a:rPr>
              <a:t> _e() </a:t>
            </a:r>
            <a:r>
              <a:rPr lang="en-US" altLang="zh-CN" dirty="0" smtClean="0">
                <a:solidFill>
                  <a:schemeClr val="bg1"/>
                </a:solidFill>
              </a:rPr>
              <a:t>{};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VO</a:t>
            </a:r>
            <a:r>
              <a:rPr lang="en-US" altLang="zh-CN" dirty="0" smtClean="0">
                <a:solidFill>
                  <a:schemeClr val="bg1"/>
                </a:solidFill>
              </a:rPr>
              <a:t>[‘b’] = 20;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 rot="1608651">
            <a:off x="3446492" y="671477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Execution Phase</a:t>
            </a:r>
            <a:r>
              <a:rPr lang="en-US" altLang="zh-CN" sz="3000" dirty="0" smtClean="0">
                <a:solidFill>
                  <a:srgbClr val="FFC000"/>
                </a:solidFill>
                <a:latin typeface="Comic Sans MS" pitchFamily="66" charset="0"/>
              </a:rPr>
              <a:t>2</a:t>
            </a:r>
            <a:endParaRPr lang="zh-CN" altLang="en-US" sz="30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886" y="3068960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function</a:t>
            </a:r>
            <a:r>
              <a:rPr lang="en-US" altLang="zh-CN" dirty="0">
                <a:solidFill>
                  <a:schemeClr val="bg1"/>
                </a:solidFill>
              </a:rPr>
              <a:t> test(a, b)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var</a:t>
            </a:r>
            <a:r>
              <a:rPr lang="en-US" altLang="zh-CN" dirty="0">
                <a:solidFill>
                  <a:schemeClr val="bg1"/>
                </a:solidFill>
              </a:rPr>
              <a:t> c = 10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function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d() {}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var</a:t>
            </a:r>
            <a:r>
              <a:rPr lang="en-US" altLang="zh-CN" dirty="0">
                <a:solidFill>
                  <a:schemeClr val="bg1"/>
                </a:solidFill>
              </a:rPr>
              <a:t> e = </a:t>
            </a:r>
            <a:r>
              <a:rPr lang="en-US" altLang="zh-CN" dirty="0">
                <a:solidFill>
                  <a:srgbClr val="00B050"/>
                </a:solidFill>
              </a:rPr>
              <a:t>function</a:t>
            </a:r>
            <a:r>
              <a:rPr lang="en-US" altLang="zh-CN" dirty="0">
                <a:solidFill>
                  <a:schemeClr val="bg1"/>
                </a:solidFill>
              </a:rPr>
              <a:t> _e() {};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(</a:t>
            </a:r>
            <a:r>
              <a:rPr lang="en-US" altLang="zh-CN" dirty="0">
                <a:solidFill>
                  <a:srgbClr val="00B050"/>
                </a:solidFill>
              </a:rPr>
              <a:t>function</a:t>
            </a:r>
            <a:r>
              <a:rPr lang="en-US" altLang="zh-CN" dirty="0">
                <a:solidFill>
                  <a:schemeClr val="bg1"/>
                </a:solidFill>
              </a:rPr>
              <a:t> x() </a:t>
            </a:r>
            <a:r>
              <a:rPr lang="en-US" altLang="zh-CN" dirty="0" smtClean="0">
                <a:solidFill>
                  <a:schemeClr val="bg1"/>
                </a:solidFill>
              </a:rPr>
              <a:t>{});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b </a:t>
            </a:r>
            <a:r>
              <a:rPr lang="en-US" altLang="zh-CN" dirty="0">
                <a:solidFill>
                  <a:schemeClr val="bg1"/>
                </a:solidFill>
              </a:rPr>
              <a:t>= 20</a:t>
            </a:r>
            <a:r>
              <a:rPr lang="en-US" altLang="zh-CN" dirty="0" smtClean="0">
                <a:solidFill>
                  <a:schemeClr val="bg1"/>
                </a:solidFill>
              </a:rPr>
              <a:t>;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} 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test(10);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8899" y="1412776"/>
            <a:ext cx="42173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AO</a:t>
            </a:r>
            <a:r>
              <a:rPr lang="en-US" altLang="zh-CN" dirty="0">
                <a:solidFill>
                  <a:schemeClr val="bg1"/>
                </a:solidFill>
              </a:rPr>
              <a:t>(test) =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a: 10,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b: </a:t>
            </a:r>
            <a:r>
              <a:rPr lang="en-US" altLang="zh-CN" dirty="0">
                <a:solidFill>
                  <a:srgbClr val="00B0F0"/>
                </a:solidFill>
              </a:rPr>
              <a:t>undefined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c: </a:t>
            </a:r>
            <a:r>
              <a:rPr lang="en-US" altLang="zh-CN" dirty="0">
                <a:solidFill>
                  <a:srgbClr val="00B0F0"/>
                </a:solidFill>
              </a:rPr>
              <a:t>undefined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d: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&lt;reference to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FunctionDeclaration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"d"&gt;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e: </a:t>
            </a:r>
            <a:r>
              <a:rPr lang="en-US" altLang="zh-CN" dirty="0">
                <a:solidFill>
                  <a:srgbClr val="00B0F0"/>
                </a:solidFill>
              </a:rPr>
              <a:t>undefined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8899" y="3617545"/>
            <a:ext cx="42173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AO</a:t>
            </a:r>
            <a:r>
              <a:rPr lang="en-US" altLang="zh-CN" dirty="0">
                <a:solidFill>
                  <a:schemeClr val="bg1"/>
                </a:solidFill>
              </a:rPr>
              <a:t>(test) =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a: 10,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b: </a:t>
            </a:r>
            <a:r>
              <a:rPr lang="en-US" altLang="zh-CN" dirty="0" smtClean="0">
                <a:solidFill>
                  <a:srgbClr val="FFC000"/>
                </a:solidFill>
              </a:rPr>
              <a:t>20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c: </a:t>
            </a:r>
            <a:r>
              <a:rPr lang="en-US" altLang="zh-CN" dirty="0" smtClean="0">
                <a:solidFill>
                  <a:srgbClr val="FFC000"/>
                </a:solidFill>
              </a:rPr>
              <a:t>10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d: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&lt;reference to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FunctionDeclaration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"d"&gt;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e: </a:t>
            </a:r>
            <a:r>
              <a:rPr lang="en-US" altLang="zh-CN" dirty="0">
                <a:solidFill>
                  <a:srgbClr val="00B050"/>
                </a:solidFill>
              </a:rPr>
              <a:t>function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_e</a:t>
            </a:r>
            <a:r>
              <a:rPr lang="en-US" altLang="zh-CN" dirty="0">
                <a:solidFill>
                  <a:schemeClr val="bg1"/>
                </a:solidFill>
              </a:rPr>
              <a:t>() {};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};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8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36712"/>
            <a:ext cx="187583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alert(x);                 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 x = 10;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alert(x);                 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x = 20;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function</a:t>
            </a:r>
            <a:r>
              <a:rPr lang="en-US" altLang="zh-CN" dirty="0" smtClean="0">
                <a:solidFill>
                  <a:schemeClr val="bg1"/>
                </a:solidFill>
              </a:rPr>
              <a:t> x() {}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alert(x);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if</a:t>
            </a:r>
            <a:r>
              <a:rPr lang="en-US" altLang="zh-CN" dirty="0">
                <a:solidFill>
                  <a:schemeClr val="bg1"/>
                </a:solidFill>
              </a:rPr>
              <a:t> (</a:t>
            </a:r>
            <a:r>
              <a:rPr lang="en-US" altLang="zh-CN" dirty="0">
                <a:solidFill>
                  <a:srgbClr val="00B0F0"/>
                </a:solidFill>
              </a:rPr>
              <a:t>true</a:t>
            </a:r>
            <a:r>
              <a:rPr lang="en-US" altLang="zh-CN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rgbClr val="00B050"/>
                </a:solidFill>
              </a:rPr>
              <a:t>var</a:t>
            </a:r>
            <a:r>
              <a:rPr lang="en-US" altLang="zh-CN" dirty="0">
                <a:solidFill>
                  <a:schemeClr val="bg1"/>
                </a:solidFill>
              </a:rPr>
              <a:t> a = 1;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 </a:t>
            </a:r>
            <a:r>
              <a:rPr lang="en-US" altLang="zh-CN" dirty="0">
                <a:solidFill>
                  <a:srgbClr val="00B050"/>
                </a:solidFill>
              </a:rPr>
              <a:t>else</a:t>
            </a:r>
            <a:r>
              <a:rPr lang="en-US" altLang="zh-CN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rgbClr val="00B050"/>
                </a:solidFill>
              </a:rPr>
              <a:t>var</a:t>
            </a:r>
            <a:r>
              <a:rPr lang="en-US" altLang="zh-CN" dirty="0">
                <a:solidFill>
                  <a:schemeClr val="bg1"/>
                </a:solidFill>
              </a:rPr>
              <a:t> b = </a:t>
            </a:r>
            <a:r>
              <a:rPr lang="en-US" altLang="zh-CN" dirty="0">
                <a:solidFill>
                  <a:srgbClr val="00B0F0"/>
                </a:solidFill>
              </a:rPr>
              <a:t>true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alert(a);    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alert(b); 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   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3728" y="836712"/>
            <a:ext cx="1378454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// 20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undefined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 rot="1608651">
            <a:off x="3446492" y="671477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Have a test</a:t>
            </a:r>
            <a:endParaRPr lang="zh-CN" altLang="en-US" sz="3000" dirty="0">
              <a:solidFill>
                <a:srgbClr val="FFC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6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22" y="21754"/>
            <a:ext cx="17896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 = 10;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alert(</a:t>
            </a:r>
            <a:r>
              <a:rPr lang="en-US" altLang="zh-CN" dirty="0" err="1">
                <a:solidFill>
                  <a:srgbClr val="00B0F0"/>
                </a:solidFill>
              </a:rPr>
              <a:t>window</a:t>
            </a:r>
            <a:r>
              <a:rPr lang="en-US" altLang="zh-CN" dirty="0" err="1">
                <a:solidFill>
                  <a:schemeClr val="bg1"/>
                </a:solidFill>
              </a:rPr>
              <a:t>.a</a:t>
            </a:r>
            <a:r>
              <a:rPr lang="en-US" altLang="zh-CN" dirty="0">
                <a:solidFill>
                  <a:schemeClr val="bg1"/>
                </a:solidFill>
              </a:rPr>
              <a:t>);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alert(</a:t>
            </a:r>
            <a:r>
              <a:rPr lang="en-US" altLang="zh-CN" dirty="0" smtClean="0">
                <a:solidFill>
                  <a:srgbClr val="00B050"/>
                </a:solidFill>
              </a:rPr>
              <a:t>delete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a);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alert(</a:t>
            </a:r>
            <a:r>
              <a:rPr lang="en-US" altLang="zh-CN" dirty="0" err="1">
                <a:solidFill>
                  <a:srgbClr val="00B0F0"/>
                </a:solidFill>
              </a:rPr>
              <a:t>window</a:t>
            </a:r>
            <a:r>
              <a:rPr lang="en-US" altLang="zh-CN" dirty="0" err="1">
                <a:solidFill>
                  <a:schemeClr val="bg1"/>
                </a:solidFill>
              </a:rPr>
              <a:t>.a</a:t>
            </a:r>
            <a:r>
              <a:rPr lang="en-US" altLang="zh-CN" dirty="0">
                <a:solidFill>
                  <a:schemeClr val="bg1"/>
                </a:solidFill>
              </a:rPr>
              <a:t>); 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var</a:t>
            </a:r>
            <a:r>
              <a:rPr lang="en-US" altLang="zh-CN" dirty="0">
                <a:solidFill>
                  <a:schemeClr val="bg1"/>
                </a:solidFill>
              </a:rPr>
              <a:t> b = 20;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alert(</a:t>
            </a:r>
            <a:r>
              <a:rPr lang="en-US" altLang="zh-CN" dirty="0" err="1">
                <a:solidFill>
                  <a:srgbClr val="00B0F0"/>
                </a:solidFill>
              </a:rPr>
              <a:t>window</a:t>
            </a:r>
            <a:r>
              <a:rPr lang="en-US" altLang="zh-CN" dirty="0" err="1">
                <a:solidFill>
                  <a:schemeClr val="bg1"/>
                </a:solidFill>
              </a:rPr>
              <a:t>.b</a:t>
            </a:r>
            <a:r>
              <a:rPr lang="en-US" altLang="zh-CN" dirty="0">
                <a:solidFill>
                  <a:schemeClr val="bg1"/>
                </a:solidFill>
              </a:rPr>
              <a:t>);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alert(</a:t>
            </a:r>
            <a:r>
              <a:rPr lang="en-US" altLang="zh-CN" dirty="0">
                <a:solidFill>
                  <a:srgbClr val="00B050"/>
                </a:solidFill>
              </a:rPr>
              <a:t>delete</a:t>
            </a:r>
            <a:r>
              <a:rPr lang="en-US" altLang="zh-CN" dirty="0">
                <a:solidFill>
                  <a:schemeClr val="bg1"/>
                </a:solidFill>
              </a:rPr>
              <a:t> b);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alert(</a:t>
            </a:r>
            <a:r>
              <a:rPr lang="en-US" altLang="zh-CN" dirty="0" err="1">
                <a:solidFill>
                  <a:srgbClr val="00B0F0"/>
                </a:solidFill>
              </a:rPr>
              <a:t>window</a:t>
            </a:r>
            <a:r>
              <a:rPr lang="en-US" altLang="zh-CN" dirty="0" err="1">
                <a:solidFill>
                  <a:schemeClr val="bg1"/>
                </a:solidFill>
              </a:rPr>
              <a:t>.b</a:t>
            </a:r>
            <a:r>
              <a:rPr lang="en-US" altLang="zh-CN" dirty="0">
                <a:solidFill>
                  <a:schemeClr val="bg1"/>
                </a:solidFill>
              </a:rPr>
              <a:t>);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904" y="-31452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 smtClean="0">
              <a:solidFill>
                <a:srgbClr val="00B0F0"/>
              </a:solidFill>
            </a:endParaRPr>
          </a:p>
          <a:p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eval</a:t>
            </a:r>
            <a:r>
              <a:rPr lang="en-US" altLang="zh-CN" dirty="0">
                <a:solidFill>
                  <a:schemeClr val="bg1"/>
                </a:solidFill>
              </a:rPr>
              <a:t>('var a = 10;');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alert(</a:t>
            </a:r>
            <a:r>
              <a:rPr lang="en-US" altLang="zh-CN" dirty="0" err="1">
                <a:solidFill>
                  <a:srgbClr val="00B0F0"/>
                </a:solidFill>
              </a:rPr>
              <a:t>window</a:t>
            </a:r>
            <a:r>
              <a:rPr lang="en-US" altLang="zh-CN" dirty="0" err="1">
                <a:solidFill>
                  <a:schemeClr val="bg1"/>
                </a:solidFill>
              </a:rPr>
              <a:t>.a</a:t>
            </a:r>
            <a:r>
              <a:rPr lang="en-US" altLang="zh-CN" dirty="0">
                <a:solidFill>
                  <a:schemeClr val="bg1"/>
                </a:solidFill>
              </a:rPr>
              <a:t>); 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alert(</a:t>
            </a:r>
            <a:r>
              <a:rPr lang="en-US" altLang="zh-CN" dirty="0">
                <a:solidFill>
                  <a:srgbClr val="00B050"/>
                </a:solidFill>
              </a:rPr>
              <a:t>delete</a:t>
            </a:r>
            <a:r>
              <a:rPr lang="en-US" altLang="zh-CN" dirty="0">
                <a:solidFill>
                  <a:schemeClr val="bg1"/>
                </a:solidFill>
              </a:rPr>
              <a:t> a);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alert(</a:t>
            </a:r>
            <a:r>
              <a:rPr lang="en-US" altLang="zh-CN" dirty="0" err="1">
                <a:solidFill>
                  <a:srgbClr val="00B0F0"/>
                </a:solidFill>
              </a:rPr>
              <a:t>window</a:t>
            </a:r>
            <a:r>
              <a:rPr lang="en-US" altLang="zh-CN" dirty="0" err="1">
                <a:solidFill>
                  <a:schemeClr val="bg1"/>
                </a:solidFill>
              </a:rPr>
              <a:t>.a</a:t>
            </a:r>
            <a:r>
              <a:rPr lang="en-US" altLang="zh-CN" dirty="0">
                <a:solidFill>
                  <a:schemeClr val="bg1"/>
                </a:solidFill>
              </a:rPr>
              <a:t>);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 rot="1608651">
            <a:off x="3446492" y="671477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Have a test</a:t>
            </a:r>
            <a:endParaRPr lang="zh-CN" altLang="en-US" sz="30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13426" y="808836"/>
            <a:ext cx="137845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// true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// undefined</a:t>
            </a: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// 20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// false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still 20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7060" y="3861048"/>
            <a:ext cx="318939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Variables {</a:t>
            </a:r>
            <a:r>
              <a:rPr lang="en-US" altLang="zh-CN" dirty="0" err="1">
                <a:solidFill>
                  <a:srgbClr val="FFC000"/>
                </a:solidFill>
              </a:rPr>
              <a:t>DontDelete</a:t>
            </a:r>
            <a:r>
              <a:rPr lang="en-US" altLang="zh-CN" dirty="0">
                <a:solidFill>
                  <a:schemeClr val="bg1"/>
                </a:solidFill>
              </a:rPr>
              <a:t>} attribute</a:t>
            </a:r>
          </a:p>
        </p:txBody>
      </p:sp>
      <p:sp>
        <p:nvSpPr>
          <p:cNvPr id="7" name="矩形 6"/>
          <p:cNvSpPr/>
          <p:nvPr/>
        </p:nvSpPr>
        <p:spPr>
          <a:xfrm>
            <a:off x="5641818" y="810578"/>
            <a:ext cx="137845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// true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undefined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12696" y="2699628"/>
            <a:ext cx="325409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Firebug &amp; Chrome </a:t>
            </a:r>
            <a:r>
              <a:rPr lang="en-US" altLang="zh-CN" dirty="0">
                <a:solidFill>
                  <a:srgbClr val="FFC000"/>
                </a:solidFill>
              </a:rPr>
              <a:t>console</a:t>
            </a:r>
            <a:r>
              <a:rPr lang="en-US" altLang="zh-CN" dirty="0">
                <a:solidFill>
                  <a:schemeClr val="bg1"/>
                </a:solidFill>
              </a:rPr>
              <a:t> pitfall</a:t>
            </a:r>
          </a:p>
        </p:txBody>
      </p:sp>
    </p:spTree>
    <p:extLst>
      <p:ext uri="{BB962C8B-B14F-4D97-AF65-F5344CB8AC3E}">
        <p14:creationId xmlns:p14="http://schemas.microsoft.com/office/powerpoint/2010/main" val="169032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 animBg="1"/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45" y="508159"/>
            <a:ext cx="7706369" cy="58573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1" y="1196752"/>
            <a:ext cx="7680734" cy="37754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 rot="20590802">
            <a:off x="-2811550" y="366009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Let’s solve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920" y="1028378"/>
            <a:ext cx="20955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920" y="2519164"/>
            <a:ext cx="2705100" cy="1485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670" y="5229200"/>
            <a:ext cx="1552575" cy="962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742948"/>
            <a:ext cx="1666875" cy="2600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0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20602510">
            <a:off x="-3026293" y="288749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g) Q&amp;A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424" y="3212976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REFERENCE</a:t>
            </a:r>
          </a:p>
          <a:p>
            <a:r>
              <a:rPr lang="en-US" altLang="zh-CN" sz="2400" dirty="0">
                <a:solidFill>
                  <a:srgbClr val="FFC000"/>
                </a:solidFill>
              </a:rPr>
              <a:t>http://</a:t>
            </a:r>
            <a:r>
              <a:rPr lang="en-US" altLang="zh-CN" sz="2400" dirty="0" smtClean="0">
                <a:solidFill>
                  <a:srgbClr val="FFC000"/>
                </a:solidFill>
              </a:rPr>
              <a:t>dmitry.baranovskiy.com/post/91403200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1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51921" y="31409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Thank </a:t>
            </a:r>
            <a:r>
              <a:rPr lang="en-US" altLang="zh-CN" sz="2400" dirty="0" smtClean="0">
                <a:solidFill>
                  <a:srgbClr val="FFC000"/>
                </a:solidFill>
              </a:rPr>
              <a:t>U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20602510">
            <a:off x="-2880239" y="504774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PREVIEW &amp; QA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8185" y="3132257"/>
            <a:ext cx="4120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Comic Sans MS" pitchFamily="66" charset="0"/>
              </a:rPr>
              <a:t>Let’s talk about </a:t>
            </a:r>
            <a:r>
              <a:rPr lang="en-US" altLang="zh-CN" sz="3200" dirty="0" smtClean="0">
                <a:solidFill>
                  <a:srgbClr val="FFC000"/>
                </a:solidFill>
                <a:latin typeface="Comic Sans MS" pitchFamily="66" charset="0"/>
              </a:rPr>
              <a:t>NFE</a:t>
            </a:r>
            <a:endParaRPr lang="zh-CN" altLang="en-US" sz="32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95536" y="3861048"/>
            <a:ext cx="84249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&lt;&lt;JavaScript in Deep&gt;&gt;, part </a:t>
            </a:r>
            <a:r>
              <a:rPr lang="en-US" altLang="zh-CN" sz="2000" dirty="0" smtClean="0">
                <a:solidFill>
                  <a:srgbClr val="FFC000"/>
                </a:solidFill>
                <a:latin typeface="Comic Sans MS" pitchFamily="66" charset="0"/>
              </a:rPr>
              <a:t>4</a:t>
            </a:r>
            <a:endParaRPr lang="zh-CN" altLang="en-US" sz="2000" b="1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4" name="椭圆 3"/>
          <p:cNvSpPr/>
          <p:nvPr/>
        </p:nvSpPr>
        <p:spPr>
          <a:xfrm rot="20231085">
            <a:off x="697279" y="3856795"/>
            <a:ext cx="1950814" cy="1207148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NEXT TIME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0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8424936" cy="590465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FFC000"/>
                </a:solidFill>
                <a:latin typeface="Comic Sans MS" pitchFamily="66" charset="0"/>
              </a:rPr>
              <a:t>DIR</a:t>
            </a:r>
            <a: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  <a:t>1). </a:t>
            </a:r>
            <a:r>
              <a:rPr lang="en-US" altLang="zh-CN" sz="2800" dirty="0" smtClean="0">
                <a:solidFill>
                  <a:srgbClr val="FFC000"/>
                </a:solidFill>
                <a:latin typeface="Comic Sans MS" pitchFamily="66" charset="0"/>
              </a:rPr>
              <a:t>DOM</a:t>
            </a:r>
            <a: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  <a:t> levels </a:t>
            </a:r>
            <a:b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  <a:t>2). </a:t>
            </a:r>
            <a:r>
              <a:rPr lang="en-US" altLang="zh-CN" sz="2800" dirty="0">
                <a:solidFill>
                  <a:schemeClr val="bg1"/>
                </a:solidFill>
                <a:latin typeface="Comic Sans MS" pitchFamily="66" charset="0"/>
              </a:rPr>
              <a:t>Project: </a:t>
            </a:r>
            <a:r>
              <a:rPr lang="en-US" altLang="zh-CN" sz="2800" dirty="0" err="1">
                <a:solidFill>
                  <a:srgbClr val="FFC000"/>
                </a:solidFill>
                <a:latin typeface="Comic Sans MS" pitchFamily="66" charset="0"/>
              </a:rPr>
              <a:t>R</a:t>
            </a:r>
            <a:r>
              <a:rPr lang="en-US" altLang="zh-CN" sz="2800" dirty="0" err="1">
                <a:solidFill>
                  <a:schemeClr val="bg1"/>
                </a:solidFill>
                <a:latin typeface="Comic Sans MS" pitchFamily="66" charset="0"/>
              </a:rPr>
              <a:t>igel</a:t>
            </a:r>
            <a:r>
              <a:rPr lang="en-US" altLang="zh-CN" sz="2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altLang="zh-CN" sz="2800" dirty="0">
                <a:solidFill>
                  <a:srgbClr val="FFC000"/>
                </a:solidFill>
                <a:latin typeface="Comic Sans MS" pitchFamily="66" charset="0"/>
              </a:rPr>
              <a:t>A</a:t>
            </a:r>
            <a:r>
              <a:rPr lang="en-US" altLang="zh-CN" sz="2800" dirty="0">
                <a:solidFill>
                  <a:schemeClr val="bg1"/>
                </a:solidFill>
                <a:latin typeface="Comic Sans MS" pitchFamily="66" charset="0"/>
              </a:rPr>
              <a:t>utomation </a:t>
            </a:r>
            <a:r>
              <a:rPr lang="en-US" altLang="zh-CN" sz="2800" dirty="0">
                <a:solidFill>
                  <a:srgbClr val="FFC000"/>
                </a:solidFill>
                <a:latin typeface="Comic Sans MS" pitchFamily="66" charset="0"/>
              </a:rPr>
              <a:t>P</a:t>
            </a:r>
            <a:r>
              <a:rPr lang="en-US" altLang="zh-CN" sz="2800" dirty="0">
                <a:solidFill>
                  <a:schemeClr val="bg1"/>
                </a:solidFill>
                <a:latin typeface="Comic Sans MS" pitchFamily="66" charset="0"/>
              </a:rPr>
              <a:t>latform</a:t>
            </a:r>
            <a: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  <a:t>3). </a:t>
            </a:r>
            <a:r>
              <a:rPr lang="en-US" altLang="zh-CN" sz="2800" dirty="0" smtClean="0">
                <a:solidFill>
                  <a:srgbClr val="FFC000"/>
                </a:solidFill>
                <a:latin typeface="Comic Sans MS" pitchFamily="66" charset="0"/>
              </a:rPr>
              <a:t>E</a:t>
            </a:r>
            <a: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  <a:t>xecution </a:t>
            </a:r>
            <a:r>
              <a:rPr lang="en-US" altLang="zh-CN" sz="2800" dirty="0" smtClean="0">
                <a:solidFill>
                  <a:srgbClr val="FFC000"/>
                </a:solidFill>
                <a:latin typeface="Comic Sans MS" pitchFamily="66" charset="0"/>
              </a:rPr>
              <a:t>C</a:t>
            </a:r>
            <a: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  <a:t>ontext</a:t>
            </a:r>
            <a:b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  <a:t>4). </a:t>
            </a:r>
            <a:r>
              <a:rPr lang="en-US" altLang="zh-CN" sz="2800" dirty="0" smtClean="0">
                <a:solidFill>
                  <a:srgbClr val="FFC000"/>
                </a:solidFill>
                <a:latin typeface="Comic Sans MS" pitchFamily="66" charset="0"/>
              </a:rPr>
              <a:t>N</a:t>
            </a:r>
            <a: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  <a:t>amed </a:t>
            </a:r>
            <a:r>
              <a:rPr lang="en-US" altLang="zh-CN" sz="2800" dirty="0" smtClean="0">
                <a:solidFill>
                  <a:srgbClr val="FFC000"/>
                </a:solidFill>
                <a:latin typeface="Comic Sans MS" pitchFamily="66" charset="0"/>
              </a:rPr>
              <a:t>F</a:t>
            </a:r>
            <a: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  <a:t>unction </a:t>
            </a:r>
            <a:r>
              <a:rPr lang="en-US" altLang="zh-CN" sz="2800" dirty="0" smtClean="0">
                <a:solidFill>
                  <a:srgbClr val="FFC000"/>
                </a:solidFill>
                <a:latin typeface="Comic Sans MS" pitchFamily="66" charset="0"/>
              </a:rPr>
              <a:t>E</a:t>
            </a:r>
            <a: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  <a:t>xpressions</a:t>
            </a:r>
            <a:b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  <a:t>5). </a:t>
            </a:r>
            <a:r>
              <a:rPr lang="en-US" altLang="zh-CN" sz="2800" dirty="0" err="1" smtClean="0">
                <a:solidFill>
                  <a:schemeClr val="bg1"/>
                </a:solidFill>
                <a:latin typeface="Comic Sans MS" pitchFamily="66" charset="0"/>
              </a:rPr>
              <a:t>etc</a:t>
            </a:r>
            <a:endParaRPr lang="zh-CN" altLang="en-US" sz="2800" b="1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556792"/>
            <a:ext cx="6696744" cy="648072"/>
          </a:xfrm>
          <a:prstGeom prst="rect">
            <a:avLst/>
          </a:prstGeom>
          <a:noFill/>
          <a:ln w="38100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Program Files\Microsoft Office\MEDIA\CAGCAT10\j0299125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59" y="1700808"/>
            <a:ext cx="1100137" cy="180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 rot="20231085">
            <a:off x="6298266" y="4845607"/>
            <a:ext cx="2350512" cy="1207148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READY?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629" y="3645024"/>
            <a:ext cx="4248472" cy="648072"/>
          </a:xfrm>
          <a:prstGeom prst="rect">
            <a:avLst/>
          </a:prstGeom>
          <a:noFill/>
          <a:ln w="38100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3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0.49861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72983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2012.03 =&gt; </a:t>
            </a:r>
            <a:r>
              <a:rPr lang="en-US" altLang="zh-CN" dirty="0" smtClean="0">
                <a:solidFill>
                  <a:srgbClr val="FFC000"/>
                </a:solidFill>
              </a:rPr>
              <a:t>NOW     </a:t>
            </a:r>
            <a:r>
              <a:rPr lang="zh-CN" altLang="en-US" dirty="0" smtClean="0">
                <a:solidFill>
                  <a:schemeClr val="bg1"/>
                </a:solidFill>
              </a:rPr>
              <a:t>一</a:t>
            </a:r>
            <a:r>
              <a:rPr lang="zh-CN" altLang="en-US" dirty="0">
                <a:solidFill>
                  <a:schemeClr val="bg1"/>
                </a:solidFill>
              </a:rPr>
              <a:t>淘</a:t>
            </a:r>
            <a:r>
              <a:rPr lang="zh-CN" altLang="en-US" dirty="0" smtClean="0">
                <a:solidFill>
                  <a:schemeClr val="bg1"/>
                </a:solidFill>
              </a:rPr>
              <a:t>数据平台</a:t>
            </a:r>
            <a:r>
              <a:rPr lang="en-US" altLang="zh-CN" dirty="0" smtClean="0">
                <a:solidFill>
                  <a:schemeClr val="bg1"/>
                </a:solidFill>
              </a:rPr>
              <a:t>FE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花名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霍    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真名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马圣博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微</a:t>
            </a:r>
            <a:r>
              <a:rPr lang="zh-CN" altLang="en-US" dirty="0">
                <a:solidFill>
                  <a:schemeClr val="bg1"/>
                </a:solidFill>
              </a:rPr>
              <a:t>博</a:t>
            </a:r>
            <a:r>
              <a:rPr lang="en-US" altLang="zh-CN" dirty="0">
                <a:solidFill>
                  <a:schemeClr val="bg1"/>
                </a:solidFill>
              </a:rPr>
              <a:t>: @</a:t>
            </a:r>
            <a:r>
              <a:rPr lang="en-US" altLang="zh-CN" dirty="0" smtClean="0">
                <a:solidFill>
                  <a:schemeClr val="bg1"/>
                </a:solidFill>
              </a:rPr>
              <a:t>Bosn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爱好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写</a:t>
            </a:r>
            <a:r>
              <a:rPr lang="zh-CN" altLang="en-US" dirty="0" smtClean="0">
                <a:solidFill>
                  <a:schemeClr val="bg1"/>
                </a:solidFill>
              </a:rPr>
              <a:t>歌、健身、游泳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邮件</a:t>
            </a:r>
            <a:r>
              <a:rPr lang="en-US" altLang="zh-CN" dirty="0" smtClean="0">
                <a:solidFill>
                  <a:schemeClr val="bg1"/>
                </a:solidFill>
              </a:rPr>
              <a:t>: bosnma@live.com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2011.07 =&gt; 2012.02  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独到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科技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Co-Founder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2009.12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=&gt; 2011.06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百度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ECOM-FE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 rot="20590802">
            <a:off x="-2811550" y="366009"/>
            <a:ext cx="8318212" cy="46439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About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027" name="Picture 3" descr="C:\Users\Bosn\Desktop\0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278" y="1811082"/>
            <a:ext cx="2245627" cy="2992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6" name="Picture 2" descr="C:\Users\Bosn\Desktop\etao_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093296"/>
            <a:ext cx="1626385" cy="57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57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 rot="20590802">
            <a:off x="-2811550" y="366009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Fun Problems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61926"/>
            <a:ext cx="6698257" cy="5091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2043111"/>
            <a:ext cx="6698257" cy="3292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492896"/>
            <a:ext cx="1798653" cy="1760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274" y="469479"/>
            <a:ext cx="3116535" cy="4671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5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04291274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048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09734" y="1340768"/>
            <a:ext cx="619268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</a:rPr>
              <a:t> a = 10;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(</a:t>
            </a:r>
            <a:r>
              <a:rPr lang="en-US" altLang="zh-CN" sz="2400" dirty="0" smtClean="0">
                <a:solidFill>
                  <a:srgbClr val="00B050"/>
                </a:solidFill>
              </a:rPr>
              <a:t>function</a:t>
            </a:r>
            <a:r>
              <a:rPr lang="en-US" altLang="zh-CN" sz="24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</a:t>
            </a:r>
            <a:r>
              <a:rPr lang="en-US" altLang="zh-CN" sz="2400" dirty="0" smtClean="0">
                <a:solidFill>
                  <a:srgbClr val="00B050"/>
                </a:solidFill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</a:rPr>
              <a:t> b = 20;     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})();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alert(a);            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// 10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alert(b);            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// error, b in not defined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0626" y="4149080"/>
            <a:ext cx="619268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</a:rPr>
              <a:t>for</a:t>
            </a:r>
            <a:r>
              <a:rPr lang="en-US" altLang="zh-CN" sz="2400" dirty="0" smtClean="0">
                <a:solidFill>
                  <a:schemeClr val="bg1"/>
                </a:solidFill>
              </a:rPr>
              <a:t> (</a:t>
            </a:r>
            <a:r>
              <a:rPr lang="en-US" altLang="zh-CN" sz="2400" dirty="0" smtClean="0">
                <a:solidFill>
                  <a:srgbClr val="00B050"/>
                </a:solidFill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</a:rPr>
              <a:t> item </a:t>
            </a:r>
            <a:r>
              <a:rPr lang="en-US" altLang="zh-CN" sz="2400" dirty="0" smtClean="0">
                <a:solidFill>
                  <a:srgbClr val="00B050"/>
                </a:solidFill>
              </a:rPr>
              <a:t>in</a:t>
            </a:r>
            <a:r>
              <a:rPr lang="en-US" altLang="zh-CN" sz="2400" dirty="0" smtClean="0">
                <a:solidFill>
                  <a:schemeClr val="bg1"/>
                </a:solidFill>
              </a:rPr>
              <a:t> {a : 1, b : 2}) {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alert(item);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alert(item);        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// item still in scope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09734" y="1772816"/>
            <a:ext cx="5090458" cy="1080120"/>
          </a:xfrm>
          <a:prstGeom prst="round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99592" y="1415688"/>
            <a:ext cx="5678490" cy="2233403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63688" y="3900443"/>
            <a:ext cx="1008112" cy="1008112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58674" y="971436"/>
            <a:ext cx="15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G</a:t>
            </a:r>
            <a:r>
              <a:rPr lang="en-US" altLang="zh-CN" dirty="0" smtClean="0">
                <a:solidFill>
                  <a:schemeClr val="bg1"/>
                </a:solidFill>
              </a:rPr>
              <a:t>lobal </a:t>
            </a:r>
            <a:r>
              <a:rPr lang="en-US" altLang="zh-CN" dirty="0" smtClean="0">
                <a:solidFill>
                  <a:srgbClr val="FFC000"/>
                </a:solidFill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</a:rPr>
              <a:t>ontext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6078" y="1772816"/>
            <a:ext cx="183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F</a:t>
            </a:r>
            <a:r>
              <a:rPr lang="en-US" altLang="zh-CN" dirty="0" smtClean="0">
                <a:solidFill>
                  <a:schemeClr val="bg1"/>
                </a:solidFill>
              </a:rPr>
              <a:t>unction </a:t>
            </a:r>
            <a:r>
              <a:rPr lang="en-US" altLang="zh-CN" dirty="0" smtClean="0">
                <a:solidFill>
                  <a:srgbClr val="FFC000"/>
                </a:solidFill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</a:rPr>
              <a:t>ontext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 rot="20590802">
            <a:off x="-2811550" y="366009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Func Vs. Global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78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03003 -0.10903 C 0.0368 -0.13218 0.0401 -0.16667 0.0401 -0.20255 C 0.0401 -0.24329 0.0368 -0.27616 0.03003 -0.29931 L 3.33333E-6 -0.40949 " pathEditMode="relative" rAng="16200000" ptsTypes="FffFF">
                                      <p:cBhvr>
                                        <p:cTn id="5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-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4" grpId="0" animBg="1"/>
      <p:bldP spid="4" grpId="1" animBg="1"/>
      <p:bldP spid="4" grpId="2" animBg="1"/>
      <p:bldP spid="6" grpId="0" animBg="1"/>
      <p:bldP spid="6" grpId="1" animBg="1"/>
      <p:bldP spid="6" grpId="2" animBg="1"/>
      <p:bldP spid="5" grpId="0" animBg="1"/>
      <p:bldP spid="5" grpId="2" animBg="1"/>
      <p:bldP spid="5" grpId="3" animBg="1"/>
      <p:bldP spid="7" grpId="0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 rot="20590802">
            <a:off x="-2627359" y="474891"/>
            <a:ext cx="8318212" cy="46439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rgbClr val="FFC000"/>
                </a:solidFill>
                <a:latin typeface="Comic Sans MS" pitchFamily="66" charset="0"/>
              </a:rPr>
              <a:t>V</a:t>
            </a:r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ariable </a:t>
            </a:r>
            <a:r>
              <a:rPr lang="en-US" altLang="zh-CN" sz="3000" dirty="0" smtClean="0">
                <a:solidFill>
                  <a:srgbClr val="FFC000"/>
                </a:solidFill>
                <a:latin typeface="Comic Sans MS" pitchFamily="66" charset="0"/>
              </a:rPr>
              <a:t>O</a:t>
            </a:r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bject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433" y="1556792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</a:rPr>
              <a:t>how</a:t>
            </a:r>
            <a:r>
              <a:rPr lang="en-US" altLang="zh-CN" sz="4400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and </a:t>
            </a:r>
            <a:r>
              <a:rPr lang="en-US" altLang="zh-CN" sz="4400" dirty="0" smtClean="0">
                <a:solidFill>
                  <a:srgbClr val="FFC000"/>
                </a:solidFill>
              </a:rPr>
              <a:t>where</a:t>
            </a:r>
            <a:r>
              <a:rPr lang="en-US" altLang="zh-CN" sz="4400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the </a:t>
            </a:r>
            <a:r>
              <a:rPr lang="en-US" altLang="zh-CN" dirty="0" smtClean="0">
                <a:solidFill>
                  <a:srgbClr val="FFC000"/>
                </a:solidFill>
              </a:rPr>
              <a:t>interpreter</a:t>
            </a:r>
            <a:r>
              <a:rPr lang="en-US" altLang="zh-CN" dirty="0" smtClean="0">
                <a:solidFill>
                  <a:schemeClr val="bg1"/>
                </a:solidFill>
              </a:rPr>
              <a:t> finds our </a:t>
            </a:r>
            <a:r>
              <a:rPr lang="en-US" altLang="zh-CN" sz="3600" dirty="0" smtClean="0">
                <a:solidFill>
                  <a:srgbClr val="FFC000"/>
                </a:solidFill>
              </a:rPr>
              <a:t>data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(functions, variable)</a:t>
            </a:r>
            <a:r>
              <a:rPr lang="en-US" altLang="zh-CN" dirty="0" smtClean="0">
                <a:solidFill>
                  <a:schemeClr val="bg1"/>
                </a:solidFill>
              </a:rPr>
              <a:t>?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5433" y="3388351"/>
            <a:ext cx="8352928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83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chemeClr val="bg1"/>
                </a:solidFill>
              </a:rPr>
              <a:t>A </a:t>
            </a:r>
            <a:r>
              <a:rPr lang="zh-CN" altLang="zh-CN" sz="2400" dirty="0">
                <a:solidFill>
                  <a:srgbClr val="FFC000"/>
                </a:solidFill>
              </a:rPr>
              <a:t>variable object 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</a:rPr>
              <a:t>(in abbreviated form — VO) </a:t>
            </a:r>
            <a:r>
              <a:rPr lang="zh-CN" altLang="zh-CN" sz="2400" dirty="0">
                <a:solidFill>
                  <a:schemeClr val="bg1"/>
                </a:solidFill>
              </a:rPr>
              <a:t>is a special object related with an </a:t>
            </a:r>
            <a:r>
              <a:rPr lang="zh-CN" altLang="zh-CN" sz="2400" dirty="0">
                <a:solidFill>
                  <a:srgbClr val="FFC000"/>
                </a:solidFill>
              </a:rPr>
              <a:t>execution context </a:t>
            </a:r>
            <a:r>
              <a:rPr lang="zh-CN" altLang="zh-CN" sz="2400" dirty="0">
                <a:solidFill>
                  <a:schemeClr val="bg1"/>
                </a:solidFill>
              </a:rPr>
              <a:t>and which stores</a:t>
            </a:r>
            <a:r>
              <a:rPr lang="zh-CN" altLang="zh-CN" sz="2400" dirty="0" smtClean="0">
                <a:solidFill>
                  <a:schemeClr val="bg1"/>
                </a:solidFill>
              </a:rPr>
              <a:t>: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chemeClr val="bg1"/>
                </a:solidFill>
              </a:rPr>
              <a:t/>
            </a:r>
            <a:br>
              <a:rPr lang="zh-CN" altLang="zh-CN" sz="2400" dirty="0">
                <a:solidFill>
                  <a:schemeClr val="bg1"/>
                </a:solidFill>
              </a:rPr>
            </a:br>
            <a:r>
              <a:rPr lang="en-US" altLang="zh-CN" sz="2400" dirty="0" smtClean="0">
                <a:solidFill>
                  <a:schemeClr val="bg1"/>
                </a:solidFill>
              </a:rPr>
              <a:t>1. </a:t>
            </a:r>
            <a:r>
              <a:rPr lang="zh-CN" altLang="zh-CN" sz="2400" dirty="0" smtClean="0">
                <a:solidFill>
                  <a:srgbClr val="FFC000"/>
                </a:solidFill>
              </a:rPr>
              <a:t>var</a:t>
            </a:r>
            <a:r>
              <a:rPr lang="zh-CN" altLang="zh-CN" sz="2400" dirty="0" smtClean="0">
                <a:solidFill>
                  <a:schemeClr val="bg1"/>
                </a:solidFill>
              </a:rPr>
              <a:t>iables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400" dirty="0" smtClean="0">
                <a:solidFill>
                  <a:schemeClr val="bg1"/>
                </a:solidFill>
              </a:rPr>
              <a:t>2. </a:t>
            </a:r>
            <a:r>
              <a:rPr lang="zh-CN" altLang="zh-CN" sz="2400" dirty="0" smtClean="0">
                <a:solidFill>
                  <a:srgbClr val="FFC000"/>
                </a:solidFill>
              </a:rPr>
              <a:t>func</a:t>
            </a:r>
            <a:r>
              <a:rPr lang="zh-CN" altLang="zh-CN" sz="2400" dirty="0" smtClean="0">
                <a:solidFill>
                  <a:schemeClr val="bg1"/>
                </a:solidFill>
              </a:rPr>
              <a:t>tion </a:t>
            </a:r>
            <a:r>
              <a:rPr lang="zh-CN" altLang="zh-CN" sz="2400" dirty="0">
                <a:solidFill>
                  <a:schemeClr val="bg1"/>
                </a:solidFill>
              </a:rPr>
              <a:t>declarations 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400" dirty="0" smtClean="0">
                <a:solidFill>
                  <a:schemeClr val="bg1"/>
                </a:solidFill>
              </a:rPr>
              <a:t>3. </a:t>
            </a:r>
            <a:r>
              <a:rPr lang="zh-CN" altLang="zh-CN" sz="2400" dirty="0" smtClean="0">
                <a:solidFill>
                  <a:schemeClr val="bg1"/>
                </a:solidFill>
              </a:rPr>
              <a:t>function </a:t>
            </a:r>
            <a:r>
              <a:rPr lang="zh-CN" altLang="zh-CN" sz="2400" dirty="0">
                <a:solidFill>
                  <a:schemeClr val="bg1"/>
                </a:solidFill>
              </a:rPr>
              <a:t>formal </a:t>
            </a:r>
            <a:r>
              <a:rPr lang="zh-CN" altLang="zh-CN" sz="2400" dirty="0">
                <a:solidFill>
                  <a:srgbClr val="FFC000"/>
                </a:solidFill>
              </a:rPr>
              <a:t>param</a:t>
            </a:r>
            <a:r>
              <a:rPr lang="zh-CN" altLang="zh-CN" sz="2400" dirty="0">
                <a:solidFill>
                  <a:schemeClr val="bg1"/>
                </a:solidFill>
              </a:rPr>
              <a:t>eters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20231085">
            <a:off x="7004118" y="4799099"/>
            <a:ext cx="1660661" cy="817757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#DEF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7402" y="103272"/>
            <a:ext cx="6192688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</a:rPr>
              <a:t>active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E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xecution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C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ontext</a:t>
            </a:r>
            <a:r>
              <a:rPr lang="en-US" altLang="zh-CN" sz="2400" dirty="0" smtClean="0">
                <a:solidFill>
                  <a:schemeClr val="bg1"/>
                </a:solidFill>
              </a:rPr>
              <a:t> = {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</a:t>
            </a:r>
            <a:r>
              <a:rPr lang="en-US" altLang="zh-CN" sz="2400" dirty="0" smtClean="0">
                <a:solidFill>
                  <a:srgbClr val="FFC000"/>
                </a:solidFill>
              </a:rPr>
              <a:t>VO</a:t>
            </a:r>
            <a:r>
              <a:rPr lang="en-US" altLang="zh-CN" sz="2400" dirty="0" smtClean="0">
                <a:solidFill>
                  <a:schemeClr val="bg1"/>
                </a:solidFill>
              </a:rPr>
              <a:t> : {       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// VO =&gt; Variable Object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data_var</a:t>
            </a:r>
            <a:r>
              <a:rPr lang="en-US" altLang="zh-CN" sz="2400" dirty="0" smtClean="0">
                <a:solidFill>
                  <a:schemeClr val="bg1"/>
                </a:solidFill>
              </a:rPr>
              <a:t>,                           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// var i = 0;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data_func_declaration</a:t>
            </a:r>
            <a:r>
              <a:rPr lang="en-US" altLang="zh-CN" sz="2400" dirty="0" smtClean="0">
                <a:solidFill>
                  <a:schemeClr val="bg1"/>
                </a:solidFill>
              </a:rPr>
              <a:t>,  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// function foo() {}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data_func_arguments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// 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(30, 20)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}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};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402" y="4564578"/>
            <a:ext cx="1742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 a = 10;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function</a:t>
            </a:r>
            <a:r>
              <a:rPr lang="en-US" altLang="zh-CN" dirty="0" smtClean="0">
                <a:solidFill>
                  <a:schemeClr val="bg1"/>
                </a:solidFill>
              </a:rPr>
              <a:t> test(x)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smtClean="0">
                <a:solidFill>
                  <a:srgbClr val="00B050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 b = 20;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test(30);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9850" y="4149080"/>
            <a:ext cx="28205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VO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global</a:t>
            </a:r>
            <a:r>
              <a:rPr lang="en-US" altLang="zh-CN" dirty="0" err="1" smtClean="0">
                <a:solidFill>
                  <a:schemeClr val="bg1"/>
                </a:solidFill>
              </a:rPr>
              <a:t>Context</a:t>
            </a:r>
            <a:r>
              <a:rPr lang="en-US" altLang="zh-CN" dirty="0" smtClean="0">
                <a:solidFill>
                  <a:schemeClr val="bg1"/>
                </a:solidFill>
              </a:rPr>
              <a:t>) =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a : 10,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test :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&lt;ref to function&gt;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VO</a:t>
            </a:r>
            <a:r>
              <a:rPr lang="en-US" altLang="zh-CN" dirty="0" smtClean="0">
                <a:solidFill>
                  <a:schemeClr val="bg1"/>
                </a:solidFill>
              </a:rPr>
              <a:t>(test </a:t>
            </a:r>
            <a:r>
              <a:rPr lang="en-US" altLang="zh-CN" dirty="0" err="1" smtClean="0">
                <a:solidFill>
                  <a:srgbClr val="FFC000"/>
                </a:solidFill>
              </a:rPr>
              <a:t>function</a:t>
            </a:r>
            <a:r>
              <a:rPr lang="en-US" altLang="zh-CN" dirty="0" err="1" smtClean="0">
                <a:solidFill>
                  <a:schemeClr val="bg1"/>
                </a:solidFill>
              </a:rPr>
              <a:t>Context</a:t>
            </a:r>
            <a:r>
              <a:rPr lang="en-US" altLang="zh-CN" dirty="0" smtClean="0">
                <a:solidFill>
                  <a:schemeClr val="bg1"/>
                </a:solidFill>
              </a:rPr>
              <a:t>) =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x : 30,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b: 20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};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317642" y="530324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57402" y="3140968"/>
            <a:ext cx="8807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FFC000"/>
                </a:solidFill>
              </a:rPr>
              <a:t>Global</a:t>
            </a:r>
            <a:r>
              <a:rPr lang="en-US" altLang="zh-CN" dirty="0" err="1" smtClean="0">
                <a:solidFill>
                  <a:schemeClr val="bg1"/>
                </a:solidFill>
              </a:rPr>
              <a:t>ContextVO</a:t>
            </a:r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>
                <a:solidFill>
                  <a:srgbClr val="FFC000"/>
                </a:solidFill>
              </a:rPr>
              <a:t>VO</a:t>
            </a:r>
            <a:r>
              <a:rPr lang="en-US" altLang="zh-CN" dirty="0">
                <a:solidFill>
                  <a:schemeClr val="bg1"/>
                </a:solidFill>
              </a:rPr>
              <a:t> === </a:t>
            </a:r>
            <a:r>
              <a:rPr lang="en-US" altLang="zh-CN" dirty="0">
                <a:solidFill>
                  <a:srgbClr val="00B0F0"/>
                </a:solidFill>
              </a:rPr>
              <a:t>this</a:t>
            </a:r>
            <a:r>
              <a:rPr lang="en-US" altLang="zh-CN" dirty="0">
                <a:solidFill>
                  <a:schemeClr val="bg1"/>
                </a:solidFill>
              </a:rPr>
              <a:t> === </a:t>
            </a:r>
            <a:r>
              <a:rPr lang="en-US" altLang="zh-CN" dirty="0" smtClean="0">
                <a:solidFill>
                  <a:schemeClr val="bg1"/>
                </a:solidFill>
              </a:rPr>
              <a:t>global === </a:t>
            </a:r>
            <a:r>
              <a:rPr lang="en-US" altLang="zh-CN" dirty="0" smtClean="0">
                <a:solidFill>
                  <a:srgbClr val="00B0F0"/>
                </a:solidFill>
              </a:rPr>
              <a:t>window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rgbClr val="FFC000"/>
                </a:solidFill>
              </a:rPr>
              <a:t>Function</a:t>
            </a:r>
            <a:r>
              <a:rPr lang="en-US" altLang="zh-CN" dirty="0" err="1" smtClean="0">
                <a:solidFill>
                  <a:schemeClr val="bg1"/>
                </a:solidFill>
              </a:rPr>
              <a:t>ContextVO</a:t>
            </a:r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>
                <a:solidFill>
                  <a:srgbClr val="FFC000"/>
                </a:solidFill>
              </a:rPr>
              <a:t>VO</a:t>
            </a:r>
            <a:r>
              <a:rPr lang="en-US" altLang="zh-CN" dirty="0">
                <a:solidFill>
                  <a:schemeClr val="bg1"/>
                </a:solidFill>
              </a:rPr>
              <a:t> === </a:t>
            </a:r>
            <a:r>
              <a:rPr lang="en-US" altLang="zh-CN" dirty="0" smtClean="0">
                <a:solidFill>
                  <a:schemeClr val="bg1"/>
                </a:solidFill>
              </a:rPr>
              <a:t>AO)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 rot="1608651">
            <a:off x="3941599" y="239428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VO in EC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1223628" y="4600582"/>
            <a:ext cx="72008" cy="304582"/>
          </a:xfrm>
          <a:prstGeom prst="rightBrac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157402" y="4600582"/>
            <a:ext cx="72008" cy="304582"/>
          </a:xfrm>
          <a:prstGeom prst="leftBrac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4355976" y="4492570"/>
            <a:ext cx="72008" cy="304582"/>
          </a:xfrm>
          <a:prstGeom prst="leftBrac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大括号 13"/>
          <p:cNvSpPr/>
          <p:nvPr/>
        </p:nvSpPr>
        <p:spPr>
          <a:xfrm>
            <a:off x="5076056" y="4492570"/>
            <a:ext cx="72008" cy="304582"/>
          </a:xfrm>
          <a:prstGeom prst="rightBrac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683494" y="908720"/>
            <a:ext cx="72008" cy="304582"/>
          </a:xfrm>
          <a:prstGeom prst="leftBrac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1942594" y="908720"/>
            <a:ext cx="72008" cy="304582"/>
          </a:xfrm>
          <a:prstGeom prst="rightBrac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650517" y="1289809"/>
            <a:ext cx="72008" cy="304582"/>
          </a:xfrm>
          <a:prstGeom prst="leftBrac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>
            <a:off x="157402" y="4905164"/>
            <a:ext cx="72008" cy="304582"/>
          </a:xfrm>
          <a:prstGeom prst="leftBrac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>
            <a:off x="4355976" y="4752873"/>
            <a:ext cx="72008" cy="304582"/>
          </a:xfrm>
          <a:prstGeom prst="leftBrac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/>
          <p:cNvSpPr/>
          <p:nvPr/>
        </p:nvSpPr>
        <p:spPr>
          <a:xfrm>
            <a:off x="395536" y="5150951"/>
            <a:ext cx="72008" cy="304582"/>
          </a:xfrm>
          <a:prstGeom prst="leftBrac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/>
          <p:cNvSpPr/>
          <p:nvPr/>
        </p:nvSpPr>
        <p:spPr>
          <a:xfrm>
            <a:off x="4398640" y="5589240"/>
            <a:ext cx="72008" cy="304582"/>
          </a:xfrm>
          <a:prstGeom prst="leftBrace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大括号 25"/>
          <p:cNvSpPr/>
          <p:nvPr/>
        </p:nvSpPr>
        <p:spPr>
          <a:xfrm>
            <a:off x="4398640" y="5830203"/>
            <a:ext cx="72008" cy="304582"/>
          </a:xfrm>
          <a:prstGeom prst="leftBrac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大括号 26"/>
          <p:cNvSpPr/>
          <p:nvPr/>
        </p:nvSpPr>
        <p:spPr>
          <a:xfrm>
            <a:off x="6588224" y="4752873"/>
            <a:ext cx="72008" cy="304582"/>
          </a:xfrm>
          <a:prstGeom prst="rightBrac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大括号 27"/>
          <p:cNvSpPr/>
          <p:nvPr/>
        </p:nvSpPr>
        <p:spPr>
          <a:xfrm>
            <a:off x="5063666" y="5589240"/>
            <a:ext cx="72008" cy="304582"/>
          </a:xfrm>
          <a:prstGeom prst="rightBrace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大括号 28"/>
          <p:cNvSpPr/>
          <p:nvPr/>
        </p:nvSpPr>
        <p:spPr>
          <a:xfrm>
            <a:off x="5076056" y="5830203"/>
            <a:ext cx="72008" cy="304582"/>
          </a:xfrm>
          <a:prstGeom prst="rightBrac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/>
          <p:cNvSpPr/>
          <p:nvPr/>
        </p:nvSpPr>
        <p:spPr>
          <a:xfrm>
            <a:off x="1403648" y="5150951"/>
            <a:ext cx="72008" cy="304582"/>
          </a:xfrm>
          <a:prstGeom prst="rightBrac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大括号 30"/>
          <p:cNvSpPr/>
          <p:nvPr/>
        </p:nvSpPr>
        <p:spPr>
          <a:xfrm>
            <a:off x="1863926" y="4905164"/>
            <a:ext cx="72008" cy="304582"/>
          </a:xfrm>
          <a:prstGeom prst="rightBrac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大括号 31"/>
          <p:cNvSpPr/>
          <p:nvPr/>
        </p:nvSpPr>
        <p:spPr>
          <a:xfrm>
            <a:off x="3635896" y="1289809"/>
            <a:ext cx="72008" cy="304582"/>
          </a:xfrm>
          <a:prstGeom prst="rightBrac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>
            <a:off x="1416088" y="4855356"/>
            <a:ext cx="72008" cy="304582"/>
          </a:xfrm>
          <a:prstGeom prst="leftBrace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大括号 33"/>
          <p:cNvSpPr/>
          <p:nvPr/>
        </p:nvSpPr>
        <p:spPr>
          <a:xfrm>
            <a:off x="1583904" y="4855356"/>
            <a:ext cx="72008" cy="304582"/>
          </a:xfrm>
          <a:prstGeom prst="rightBrace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大括号 34"/>
          <p:cNvSpPr/>
          <p:nvPr/>
        </p:nvSpPr>
        <p:spPr>
          <a:xfrm>
            <a:off x="640782" y="1594500"/>
            <a:ext cx="72008" cy="304582"/>
          </a:xfrm>
          <a:prstGeom prst="leftBrace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大括号 35"/>
          <p:cNvSpPr/>
          <p:nvPr/>
        </p:nvSpPr>
        <p:spPr>
          <a:xfrm>
            <a:off x="3671900" y="1594500"/>
            <a:ext cx="72008" cy="304582"/>
          </a:xfrm>
          <a:prstGeom prst="rightBrace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5" grpId="0"/>
      <p:bldP spid="3" grpId="0"/>
      <p:bldP spid="9" grpId="0" animBg="1"/>
      <p:bldP spid="9" grpId="2" animBg="1"/>
      <p:bldP spid="10" grpId="0" animBg="1"/>
      <p:bldP spid="10" grpId="2" animBg="1"/>
      <p:bldP spid="12" grpId="0" animBg="1"/>
      <p:bldP spid="12" grpId="2" animBg="1"/>
      <p:bldP spid="14" grpId="0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9" grpId="0" animBg="1"/>
      <p:bldP spid="19" grpId="2" animBg="1"/>
      <p:bldP spid="20" grpId="0" animBg="1"/>
      <p:bldP spid="20" grpId="2" animBg="1"/>
      <p:bldP spid="21" grpId="0" animBg="1"/>
      <p:bldP spid="21" grpId="2" animBg="1"/>
      <p:bldP spid="24" grpId="0" animBg="1"/>
      <p:bldP spid="25" grpId="0" animBg="1"/>
      <p:bldP spid="25" grpId="1" animBg="1"/>
      <p:bldP spid="26" grpId="0" animBg="1"/>
      <p:bldP spid="27" grpId="0" animBg="1"/>
      <p:bldP spid="27" grpId="2" animBg="1"/>
      <p:bldP spid="28" grpId="0" animBg="1"/>
      <p:bldP spid="28" grpId="1" animBg="1"/>
      <p:bldP spid="29" grpId="0" animBg="1"/>
      <p:bldP spid="30" grpId="0" animBg="1"/>
      <p:bldP spid="31" grpId="0" animBg="1"/>
      <p:bldP spid="31" grpId="2" animBg="1"/>
      <p:bldP spid="32" grpId="0" animBg="1"/>
      <p:bldP spid="32" grpId="2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4249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</a:rPr>
              <a:t>VO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globalContext</a:t>
            </a:r>
            <a:r>
              <a:rPr lang="en-US" altLang="zh-CN" sz="2400" dirty="0">
                <a:solidFill>
                  <a:schemeClr val="bg1"/>
                </a:solidFill>
              </a:rPr>
              <a:t>) === global;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global </a:t>
            </a:r>
            <a:r>
              <a:rPr lang="en-US" altLang="zh-CN" sz="2400" dirty="0" smtClean="0">
                <a:solidFill>
                  <a:schemeClr val="bg1"/>
                </a:solidFill>
              </a:rPr>
              <a:t>= {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Math  </a:t>
            </a:r>
            <a:r>
              <a:rPr lang="en-US" altLang="zh-CN" sz="2400" dirty="0" smtClean="0">
                <a:solidFill>
                  <a:schemeClr val="bg1"/>
                </a:solidFill>
              </a:rPr>
              <a:t>: &lt;...&gt;,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String </a:t>
            </a:r>
            <a:r>
              <a:rPr lang="en-US" altLang="zh-CN" sz="2400" dirty="0" smtClean="0">
                <a:solidFill>
                  <a:schemeClr val="bg1"/>
                </a:solidFill>
              </a:rPr>
              <a:t>: &lt;...&gt;,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isNaN</a:t>
            </a:r>
            <a:r>
              <a:rPr lang="en-US" altLang="zh-CN" sz="2400" dirty="0" smtClean="0">
                <a:solidFill>
                  <a:schemeClr val="bg1"/>
                </a:solidFill>
              </a:rPr>
              <a:t> : </a:t>
            </a:r>
            <a:r>
              <a:rPr lang="en-US" altLang="zh-CN" sz="2400" dirty="0" smtClean="0">
                <a:solidFill>
                  <a:srgbClr val="00B050"/>
                </a:solidFill>
              </a:rPr>
              <a:t>function</a:t>
            </a:r>
            <a:r>
              <a:rPr lang="en-US" altLang="zh-CN" sz="2400" dirty="0" smtClean="0">
                <a:solidFill>
                  <a:schemeClr val="bg1"/>
                </a:solidFill>
              </a:rPr>
              <a:t>() {[Native Code]}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...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...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</a:t>
            </a:r>
            <a:r>
              <a:rPr lang="en-US" altLang="zh-CN" sz="2400" dirty="0" smtClean="0">
                <a:solidFill>
                  <a:srgbClr val="00B0F0"/>
                </a:solidFill>
              </a:rPr>
              <a:t>window</a:t>
            </a:r>
            <a:r>
              <a:rPr lang="en-US" altLang="zh-CN" sz="2400" dirty="0" smtClean="0">
                <a:solidFill>
                  <a:schemeClr val="bg1"/>
                </a:solidFill>
              </a:rPr>
              <a:t> : global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};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altLang="zh-CN" sz="2400" dirty="0" smtClean="0">
                <a:solidFill>
                  <a:schemeClr val="bg1"/>
                </a:solidFill>
              </a:rPr>
              <a:t>(10);             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// means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global.String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(10);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// with prefixes</a:t>
            </a:r>
          </a:p>
          <a:p>
            <a:r>
              <a:rPr lang="en-US" altLang="zh-CN" sz="2400" dirty="0" err="1" smtClean="0">
                <a:solidFill>
                  <a:srgbClr val="00B0F0"/>
                </a:solidFill>
              </a:rPr>
              <a:t>window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.a</a:t>
            </a:r>
            <a:r>
              <a:rPr lang="en-US" altLang="zh-CN" sz="2400" dirty="0" smtClean="0">
                <a:solidFill>
                  <a:schemeClr val="bg1"/>
                </a:solidFill>
              </a:rPr>
              <a:t> = 10;      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// ===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global.window.a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= 10 ===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global.a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= 10;</a:t>
            </a:r>
          </a:p>
          <a:p>
            <a:r>
              <a:rPr lang="en-US" altLang="zh-CN" sz="2400" dirty="0" err="1" smtClean="0">
                <a:solidFill>
                  <a:srgbClr val="00B050"/>
                </a:solidFill>
              </a:rPr>
              <a:t>this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.b</a:t>
            </a:r>
            <a:r>
              <a:rPr lang="en-US" altLang="zh-CN" sz="2400" dirty="0" smtClean="0">
                <a:solidFill>
                  <a:schemeClr val="bg1"/>
                </a:solidFill>
              </a:rPr>
              <a:t> = 20;             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global.b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= 20;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 rot="1608651">
            <a:off x="3868965" y="443103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VO in Global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845</Words>
  <Application>Microsoft Office PowerPoint</Application>
  <PresentationFormat>全屏显示(4:3)</PresentationFormat>
  <Paragraphs>279</Paragraphs>
  <Slides>19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So, you think you know JavaScript? </vt:lpstr>
      <vt:lpstr>DIR 1). DOM levels  2). Project: Rigel Automation Platform 3). Execution Context 4). Named Function Expressions 5). etc</vt:lpstr>
      <vt:lpstr>PowerPoint 演示文稿</vt:lpstr>
      <vt:lpstr>Fun Problems</vt:lpstr>
      <vt:lpstr>PowerPoint 演示文稿</vt:lpstr>
      <vt:lpstr>Func Vs. Global</vt:lpstr>
      <vt:lpstr>PowerPoint 演示文稿</vt:lpstr>
      <vt:lpstr>VO in EC</vt:lpstr>
      <vt:lpstr>VO in Global</vt:lpstr>
      <vt:lpstr>VO in Function</vt:lpstr>
      <vt:lpstr>VO in Function</vt:lpstr>
      <vt:lpstr>Execution Phase1</vt:lpstr>
      <vt:lpstr>Execution Phase2</vt:lpstr>
      <vt:lpstr>Have a test</vt:lpstr>
      <vt:lpstr>Have a test</vt:lpstr>
      <vt:lpstr>Let’s solve</vt:lpstr>
      <vt:lpstr>g) Q&amp;A</vt:lpstr>
      <vt:lpstr>PowerPoint 演示文稿</vt:lpstr>
      <vt:lpstr>PREVIEW &amp; QA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(1) To Learn About Velocity</dc:title>
  <dc:creator>Bosn Ma</dc:creator>
  <cp:lastModifiedBy>霍雍</cp:lastModifiedBy>
  <cp:revision>197</cp:revision>
  <dcterms:created xsi:type="dcterms:W3CDTF">2010-12-21T07:19:03Z</dcterms:created>
  <dcterms:modified xsi:type="dcterms:W3CDTF">2012-07-28T04:51:57Z</dcterms:modified>
</cp:coreProperties>
</file>