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291" r:id="rId4"/>
    <p:sldId id="263" r:id="rId5"/>
    <p:sldId id="260" r:id="rId6"/>
    <p:sldId id="276" r:id="rId7"/>
    <p:sldId id="277" r:id="rId8"/>
    <p:sldId id="274" r:id="rId9"/>
    <p:sldId id="275" r:id="rId10"/>
    <p:sldId id="278" r:id="rId11"/>
    <p:sldId id="290" r:id="rId12"/>
    <p:sldId id="279" r:id="rId13"/>
    <p:sldId id="273" r:id="rId14"/>
    <p:sldId id="261" r:id="rId15"/>
    <p:sldId id="265" r:id="rId16"/>
    <p:sldId id="285" r:id="rId17"/>
    <p:sldId id="283" r:id="rId18"/>
    <p:sldId id="272" r:id="rId19"/>
    <p:sldId id="262" r:id="rId20"/>
    <p:sldId id="270" r:id="rId21"/>
    <p:sldId id="293" r:id="rId22"/>
    <p:sldId id="284" r:id="rId23"/>
    <p:sldId id="280" r:id="rId24"/>
    <p:sldId id="288" r:id="rId25"/>
    <p:sldId id="287" r:id="rId26"/>
    <p:sldId id="281" r:id="rId27"/>
    <p:sldId id="289" r:id="rId28"/>
    <p:sldId id="286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eg"/><Relationship Id="rId1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Relationship Id="rId5" Type="http://schemas.openxmlformats.org/officeDocument/2006/relationships/image" Target="../media/image57.png"/><Relationship Id="rId4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D81BB-5A3F-4B1B-9CC1-286A581BC3CF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8BAEC8-EBE4-4851-AC11-4852FCDC82FF}">
      <dgm:prSet phldrT="[文本]"/>
      <dgm:spPr/>
      <dgm:t>
        <a:bodyPr/>
        <a:lstStyle/>
        <a:p>
          <a:r>
            <a:rPr lang="en-US" altLang="zh-CN" dirty="0" smtClean="0"/>
            <a:t>HTML5</a:t>
          </a:r>
          <a:endParaRPr lang="zh-CN" altLang="en-US" dirty="0"/>
        </a:p>
      </dgm:t>
    </dgm:pt>
    <dgm:pt modelId="{62127850-09B3-4E1F-91C1-9ACA23F3B2FE}" type="parTrans" cxnId="{5247AEDD-A0C0-4CF0-8217-739EEECE9486}">
      <dgm:prSet/>
      <dgm:spPr/>
      <dgm:t>
        <a:bodyPr/>
        <a:lstStyle/>
        <a:p>
          <a:endParaRPr lang="zh-CN" altLang="en-US"/>
        </a:p>
      </dgm:t>
    </dgm:pt>
    <dgm:pt modelId="{389F7C6F-A550-4105-BBD4-91E3ED469DD3}" type="sibTrans" cxnId="{5247AEDD-A0C0-4CF0-8217-739EEECE948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zh-CN" altLang="en-US"/>
        </a:p>
      </dgm:t>
    </dgm:pt>
    <dgm:pt modelId="{BE5658C8-E42B-4D4A-90C4-E26E2EA9EF0F}">
      <dgm:prSet phldrT="[文本]"/>
      <dgm:spPr/>
      <dgm:t>
        <a:bodyPr/>
        <a:lstStyle/>
        <a:p>
          <a:r>
            <a:rPr lang="zh-CN" altLang="en-US" dirty="0" smtClean="0"/>
            <a:t>日报</a:t>
          </a:r>
          <a:endParaRPr lang="zh-CN" altLang="en-US" dirty="0"/>
        </a:p>
      </dgm:t>
    </dgm:pt>
    <dgm:pt modelId="{FB9D0C16-6703-4818-B1D8-B2458B9EBF97}" type="parTrans" cxnId="{22DD1CC3-1088-4B09-B7D5-0166776ADF51}">
      <dgm:prSet/>
      <dgm:spPr/>
      <dgm:t>
        <a:bodyPr/>
        <a:lstStyle/>
        <a:p>
          <a:endParaRPr lang="zh-CN" altLang="en-US"/>
        </a:p>
      </dgm:t>
    </dgm:pt>
    <dgm:pt modelId="{686AD507-2BB0-4F10-BECD-ADEE415AB762}" type="sibTrans" cxnId="{22DD1CC3-1088-4B09-B7D5-0166776ADF5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zh-CN" altLang="en-US"/>
        </a:p>
      </dgm:t>
    </dgm:pt>
    <dgm:pt modelId="{CA49C9EE-329D-4F6B-A8B4-77CAC88BE03F}">
      <dgm:prSet phldrT="[文本]"/>
      <dgm:spPr/>
      <dgm:t>
        <a:bodyPr/>
        <a:lstStyle/>
        <a:p>
          <a:r>
            <a:rPr lang="en-US" altLang="zh-CN" dirty="0" smtClean="0"/>
            <a:t>CPU</a:t>
          </a:r>
          <a:r>
            <a:rPr lang="zh-CN" altLang="en-US" dirty="0" smtClean="0"/>
            <a:t>二级缓存</a:t>
          </a:r>
          <a:endParaRPr lang="zh-CN" altLang="en-US" dirty="0"/>
        </a:p>
      </dgm:t>
    </dgm:pt>
    <dgm:pt modelId="{1C5AB82B-8A6E-4A9E-ACAB-808C4A58699E}" type="parTrans" cxnId="{A2D55BE7-9A14-409D-844F-6DBF21281FEA}">
      <dgm:prSet/>
      <dgm:spPr/>
      <dgm:t>
        <a:bodyPr/>
        <a:lstStyle/>
        <a:p>
          <a:endParaRPr lang="zh-CN" altLang="en-US"/>
        </a:p>
      </dgm:t>
    </dgm:pt>
    <dgm:pt modelId="{E23108D8-3C5A-4AE4-84A1-8C5534F00BB9}" type="sibTrans" cxnId="{A2D55BE7-9A14-409D-844F-6DBF21281FE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4AB895D1-6647-40ED-97F5-869DEF3DCEA5}">
      <dgm:prSet/>
      <dgm:spPr/>
      <dgm:t>
        <a:bodyPr/>
        <a:lstStyle/>
        <a:p>
          <a:r>
            <a:rPr lang="zh-CN" altLang="en-US" dirty="0" smtClean="0"/>
            <a:t>由你</a:t>
          </a:r>
          <a:endParaRPr lang="en-US" altLang="zh-CN" dirty="0" smtClean="0"/>
        </a:p>
        <a:p>
          <a:r>
            <a:rPr lang="zh-CN" altLang="en-US" dirty="0" smtClean="0"/>
            <a:t>来填</a:t>
          </a:r>
          <a:endParaRPr lang="zh-CN" altLang="en-US" dirty="0"/>
        </a:p>
      </dgm:t>
    </dgm:pt>
    <dgm:pt modelId="{8E1F74D4-0DE6-44FD-8A6C-D59597C59062}" type="parTrans" cxnId="{F78067A6-D064-48B6-AFBE-D6C5DB985742}">
      <dgm:prSet/>
      <dgm:spPr/>
      <dgm:t>
        <a:bodyPr/>
        <a:lstStyle/>
        <a:p>
          <a:endParaRPr lang="zh-CN" altLang="en-US"/>
        </a:p>
      </dgm:t>
    </dgm:pt>
    <dgm:pt modelId="{B4B54A9F-4F32-47C0-9772-7BB7E14862AD}" type="sibTrans" cxnId="{F78067A6-D064-48B6-AFBE-D6C5DB985742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7EFA047-6C8A-42B4-A6D7-214DF3416FD6}">
      <dgm:prSet/>
      <dgm:spPr/>
      <dgm:t>
        <a:bodyPr/>
        <a:lstStyle/>
        <a:p>
          <a:r>
            <a:rPr lang="zh-CN" altLang="en-US" dirty="0" smtClean="0"/>
            <a:t>首批</a:t>
          </a:r>
          <a:endParaRPr lang="en-US" altLang="zh-CN" dirty="0" smtClean="0"/>
        </a:p>
        <a:p>
          <a:r>
            <a:rPr lang="zh-CN" altLang="en-US" dirty="0" smtClean="0"/>
            <a:t>词条</a:t>
          </a:r>
          <a:endParaRPr lang="zh-CN" altLang="en-US" dirty="0"/>
        </a:p>
      </dgm:t>
    </dgm:pt>
    <dgm:pt modelId="{E96BB7C4-3346-4AD7-95A2-0921A54107E6}" type="sibTrans" cxnId="{0922598E-5E77-474C-B73E-53C61EE91002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91955CC-9E35-4528-97DD-F4BD3F9BD958}" type="parTrans" cxnId="{0922598E-5E77-474C-B73E-53C61EE91002}">
      <dgm:prSet/>
      <dgm:spPr/>
      <dgm:t>
        <a:bodyPr/>
        <a:lstStyle/>
        <a:p>
          <a:endParaRPr lang="zh-CN" altLang="en-US"/>
        </a:p>
      </dgm:t>
    </dgm:pt>
    <dgm:pt modelId="{345BED28-7E6B-4790-992E-760969A216AB}" type="pres">
      <dgm:prSet presAssocID="{7ECD81BB-5A3F-4B1B-9CC1-286A581BC3C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4113CDB-7C9C-482F-AC66-5001D2E03578}" type="pres">
      <dgm:prSet presAssocID="{7A8BAEC8-EBE4-4851-AC11-4852FCDC82FF}" presName="text1" presStyleCnt="0"/>
      <dgm:spPr/>
    </dgm:pt>
    <dgm:pt modelId="{04C6F698-EE19-468A-A1B5-0C055CFCBB6F}" type="pres">
      <dgm:prSet presAssocID="{7A8BAEC8-EBE4-4851-AC11-4852FCDC82FF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1A796-A5AC-41ED-961B-E697DC38D5DC}" type="pres">
      <dgm:prSet presAssocID="{7A8BAEC8-EBE4-4851-AC11-4852FCDC82FF}" presName="textaccent1" presStyleCnt="0"/>
      <dgm:spPr/>
    </dgm:pt>
    <dgm:pt modelId="{D4D3BF84-D76D-40D9-8A1A-962342548593}" type="pres">
      <dgm:prSet presAssocID="{7A8BAEC8-EBE4-4851-AC11-4852FCDC82FF}" presName="accentRepeatNode" presStyleLbl="solidAlignAcc1" presStyleIdx="0" presStyleCnt="10"/>
      <dgm:spPr/>
    </dgm:pt>
    <dgm:pt modelId="{57243196-8CC2-4C24-AABB-A44AC5676833}" type="pres">
      <dgm:prSet presAssocID="{389F7C6F-A550-4105-BBD4-91E3ED469DD3}" presName="image1" presStyleCnt="0"/>
      <dgm:spPr/>
    </dgm:pt>
    <dgm:pt modelId="{381899D7-A5A2-4065-93DE-C14E14369481}" type="pres">
      <dgm:prSet presAssocID="{389F7C6F-A550-4105-BBD4-91E3ED469DD3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A87FA6B0-B1B6-48EC-9220-B005E891B9D2}" type="pres">
      <dgm:prSet presAssocID="{389F7C6F-A550-4105-BBD4-91E3ED469DD3}" presName="imageaccent1" presStyleCnt="0"/>
      <dgm:spPr/>
    </dgm:pt>
    <dgm:pt modelId="{75E5E572-75C4-4A02-A52C-692B41E71814}" type="pres">
      <dgm:prSet presAssocID="{389F7C6F-A550-4105-BBD4-91E3ED469DD3}" presName="accentRepeatNode" presStyleLbl="solidAlignAcc1" presStyleIdx="1" presStyleCnt="10"/>
      <dgm:spPr/>
    </dgm:pt>
    <dgm:pt modelId="{E9A9ECB0-26C4-45B4-AB5D-4B2EA1A39CF9}" type="pres">
      <dgm:prSet presAssocID="{4AB895D1-6647-40ED-97F5-869DEF3DCEA5}" presName="text2" presStyleCnt="0"/>
      <dgm:spPr/>
    </dgm:pt>
    <dgm:pt modelId="{3D4C24E2-45AD-4D20-A70F-67A461993F75}" type="pres">
      <dgm:prSet presAssocID="{4AB895D1-6647-40ED-97F5-869DEF3DCEA5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5A1CB6-5AD4-4812-B6B1-06FD56B340A1}" type="pres">
      <dgm:prSet presAssocID="{4AB895D1-6647-40ED-97F5-869DEF3DCEA5}" presName="textaccent2" presStyleCnt="0"/>
      <dgm:spPr/>
    </dgm:pt>
    <dgm:pt modelId="{AA291D8A-B962-4040-B0F0-FE15BDFF7066}" type="pres">
      <dgm:prSet presAssocID="{4AB895D1-6647-40ED-97F5-869DEF3DCEA5}" presName="accentRepeatNode" presStyleLbl="solidAlignAcc1" presStyleIdx="2" presStyleCnt="10"/>
      <dgm:spPr/>
    </dgm:pt>
    <dgm:pt modelId="{A30B62BD-8A65-430E-B92C-71201F29342D}" type="pres">
      <dgm:prSet presAssocID="{B4B54A9F-4F32-47C0-9772-7BB7E14862AD}" presName="image2" presStyleCnt="0"/>
      <dgm:spPr/>
    </dgm:pt>
    <dgm:pt modelId="{53746021-7ED3-4F64-8FA3-721F1A4F0F42}" type="pres">
      <dgm:prSet presAssocID="{B4B54A9F-4F32-47C0-9772-7BB7E14862AD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4ACF1CB5-07CD-435E-A67A-B2D7E3DB4565}" type="pres">
      <dgm:prSet presAssocID="{B4B54A9F-4F32-47C0-9772-7BB7E14862AD}" presName="imageaccent2" presStyleCnt="0"/>
      <dgm:spPr/>
    </dgm:pt>
    <dgm:pt modelId="{F05F19E9-DDEE-461F-8B10-A9F5F49D5D61}" type="pres">
      <dgm:prSet presAssocID="{B4B54A9F-4F32-47C0-9772-7BB7E14862AD}" presName="accentRepeatNode" presStyleLbl="solidAlignAcc1" presStyleIdx="3" presStyleCnt="10"/>
      <dgm:spPr/>
    </dgm:pt>
    <dgm:pt modelId="{67969C0E-49D1-4D8B-81C9-B39A3F1BFE98}" type="pres">
      <dgm:prSet presAssocID="{67EFA047-6C8A-42B4-A6D7-214DF3416FD6}" presName="text3" presStyleCnt="0"/>
      <dgm:spPr/>
    </dgm:pt>
    <dgm:pt modelId="{667DEC96-FCA6-4B0E-B4AA-95A796E0501F}" type="pres">
      <dgm:prSet presAssocID="{67EFA047-6C8A-42B4-A6D7-214DF3416FD6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B3E75-CE8B-4C22-B624-12C6B07ECED1}" type="pres">
      <dgm:prSet presAssocID="{67EFA047-6C8A-42B4-A6D7-214DF3416FD6}" presName="textaccent3" presStyleCnt="0"/>
      <dgm:spPr/>
    </dgm:pt>
    <dgm:pt modelId="{9B52629D-EC03-410B-9F0C-1C72DF38C13D}" type="pres">
      <dgm:prSet presAssocID="{67EFA047-6C8A-42B4-A6D7-214DF3416FD6}" presName="accentRepeatNode" presStyleLbl="solidAlignAcc1" presStyleIdx="4" presStyleCnt="10"/>
      <dgm:spPr/>
    </dgm:pt>
    <dgm:pt modelId="{568A788D-A75F-4CC4-8753-13D86F31B8FB}" type="pres">
      <dgm:prSet presAssocID="{E96BB7C4-3346-4AD7-95A2-0921A54107E6}" presName="image3" presStyleCnt="0"/>
      <dgm:spPr/>
    </dgm:pt>
    <dgm:pt modelId="{23D8BDE5-9C3D-42BA-8C96-5FFE346A8DE1}" type="pres">
      <dgm:prSet presAssocID="{E96BB7C4-3346-4AD7-95A2-0921A54107E6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7E52A5BB-4C1D-44CC-AD64-094E2BCC38E8}" type="pres">
      <dgm:prSet presAssocID="{E96BB7C4-3346-4AD7-95A2-0921A54107E6}" presName="imageaccent3" presStyleCnt="0"/>
      <dgm:spPr/>
    </dgm:pt>
    <dgm:pt modelId="{57A20B24-CDDF-45F0-921E-E66380D30CB8}" type="pres">
      <dgm:prSet presAssocID="{E96BB7C4-3346-4AD7-95A2-0921A54107E6}" presName="accentRepeatNode" presStyleLbl="solidAlignAcc1" presStyleIdx="5" presStyleCnt="10"/>
      <dgm:spPr/>
    </dgm:pt>
    <dgm:pt modelId="{428366A4-408F-4C32-AA8C-B8B2BDA88F4B}" type="pres">
      <dgm:prSet presAssocID="{BE5658C8-E42B-4D4A-90C4-E26E2EA9EF0F}" presName="text4" presStyleCnt="0"/>
      <dgm:spPr/>
    </dgm:pt>
    <dgm:pt modelId="{41057004-5B0C-41E9-AD26-851874C4A25F}" type="pres">
      <dgm:prSet presAssocID="{BE5658C8-E42B-4D4A-90C4-E26E2EA9EF0F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CB1F2-5C5B-4C47-8485-9A9858120B4D}" type="pres">
      <dgm:prSet presAssocID="{BE5658C8-E42B-4D4A-90C4-E26E2EA9EF0F}" presName="textaccent4" presStyleCnt="0"/>
      <dgm:spPr/>
    </dgm:pt>
    <dgm:pt modelId="{F80E1AF6-003E-4FAB-82E3-DE8BD17A3EC1}" type="pres">
      <dgm:prSet presAssocID="{BE5658C8-E42B-4D4A-90C4-E26E2EA9EF0F}" presName="accentRepeatNode" presStyleLbl="solidAlignAcc1" presStyleIdx="6" presStyleCnt="10"/>
      <dgm:spPr/>
    </dgm:pt>
    <dgm:pt modelId="{2822496E-6C06-4565-B06F-82EE7E2FF4B1}" type="pres">
      <dgm:prSet presAssocID="{686AD507-2BB0-4F10-BECD-ADEE415AB762}" presName="image4" presStyleCnt="0"/>
      <dgm:spPr/>
    </dgm:pt>
    <dgm:pt modelId="{17B9D304-940D-4856-856B-4F7123352DA8}" type="pres">
      <dgm:prSet presAssocID="{686AD507-2BB0-4F10-BECD-ADEE415AB762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188B73F7-BE47-4BB0-9D27-EED095165BD0}" type="pres">
      <dgm:prSet presAssocID="{686AD507-2BB0-4F10-BECD-ADEE415AB762}" presName="imageaccent4" presStyleCnt="0"/>
      <dgm:spPr/>
    </dgm:pt>
    <dgm:pt modelId="{8A0A080B-643A-4397-B3A1-8C74086C3FD8}" type="pres">
      <dgm:prSet presAssocID="{686AD507-2BB0-4F10-BECD-ADEE415AB762}" presName="accentRepeatNode" presStyleLbl="solidAlignAcc1" presStyleIdx="7" presStyleCnt="10"/>
      <dgm:spPr/>
    </dgm:pt>
    <dgm:pt modelId="{FE27F221-EDFC-4E32-950C-AC2568B7A299}" type="pres">
      <dgm:prSet presAssocID="{CA49C9EE-329D-4F6B-A8B4-77CAC88BE03F}" presName="text5" presStyleCnt="0"/>
      <dgm:spPr/>
    </dgm:pt>
    <dgm:pt modelId="{7D9D19D6-3020-45E9-A7B1-8F65FD362DD2}" type="pres">
      <dgm:prSet presAssocID="{CA49C9EE-329D-4F6B-A8B4-77CAC88BE03F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BB072A-353B-4C70-A6B0-DA1D4081EEE2}" type="pres">
      <dgm:prSet presAssocID="{CA49C9EE-329D-4F6B-A8B4-77CAC88BE03F}" presName="textaccent5" presStyleCnt="0"/>
      <dgm:spPr/>
    </dgm:pt>
    <dgm:pt modelId="{E80C0DA0-A5AF-4220-9CC6-F04071AC7489}" type="pres">
      <dgm:prSet presAssocID="{CA49C9EE-329D-4F6B-A8B4-77CAC88BE03F}" presName="accentRepeatNode" presStyleLbl="solidAlignAcc1" presStyleIdx="8" presStyleCnt="10"/>
      <dgm:spPr/>
    </dgm:pt>
    <dgm:pt modelId="{908F227C-D003-4073-92FA-B3733E6F591B}" type="pres">
      <dgm:prSet presAssocID="{E23108D8-3C5A-4AE4-84A1-8C5534F00BB9}" presName="image5" presStyleCnt="0"/>
      <dgm:spPr/>
    </dgm:pt>
    <dgm:pt modelId="{43BC6922-B79C-481D-809A-95BBEDDD0E18}" type="pres">
      <dgm:prSet presAssocID="{E23108D8-3C5A-4AE4-84A1-8C5534F00BB9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66C049B4-9658-4DB2-B5D3-83A8CE12C81A}" type="pres">
      <dgm:prSet presAssocID="{E23108D8-3C5A-4AE4-84A1-8C5534F00BB9}" presName="imageaccent5" presStyleCnt="0"/>
      <dgm:spPr/>
    </dgm:pt>
    <dgm:pt modelId="{A0FC17E6-6C03-45B7-8132-8572A41D130E}" type="pres">
      <dgm:prSet presAssocID="{E23108D8-3C5A-4AE4-84A1-8C5534F00BB9}" presName="accentRepeatNode" presStyleLbl="solidAlignAcc1" presStyleIdx="9" presStyleCnt="10"/>
      <dgm:spPr/>
    </dgm:pt>
  </dgm:ptLst>
  <dgm:cxnLst>
    <dgm:cxn modelId="{F78067A6-D064-48B6-AFBE-D6C5DB985742}" srcId="{7ECD81BB-5A3F-4B1B-9CC1-286A581BC3CF}" destId="{4AB895D1-6647-40ED-97F5-869DEF3DCEA5}" srcOrd="1" destOrd="0" parTransId="{8E1F74D4-0DE6-44FD-8A6C-D59597C59062}" sibTransId="{B4B54A9F-4F32-47C0-9772-7BB7E14862AD}"/>
    <dgm:cxn modelId="{22DD1CC3-1088-4B09-B7D5-0166776ADF51}" srcId="{7ECD81BB-5A3F-4B1B-9CC1-286A581BC3CF}" destId="{BE5658C8-E42B-4D4A-90C4-E26E2EA9EF0F}" srcOrd="3" destOrd="0" parTransId="{FB9D0C16-6703-4818-B1D8-B2458B9EBF97}" sibTransId="{686AD507-2BB0-4F10-BECD-ADEE415AB762}"/>
    <dgm:cxn modelId="{1990C86D-3943-4FC3-A05F-2B5011369BFE}" type="presOf" srcId="{7ECD81BB-5A3F-4B1B-9CC1-286A581BC3CF}" destId="{345BED28-7E6B-4790-992E-760969A216AB}" srcOrd="0" destOrd="0" presId="urn:microsoft.com/office/officeart/2008/layout/HexagonCluster"/>
    <dgm:cxn modelId="{B36161B6-FA12-410B-BA0C-37426AF2AD87}" type="presOf" srcId="{7A8BAEC8-EBE4-4851-AC11-4852FCDC82FF}" destId="{04C6F698-EE19-468A-A1B5-0C055CFCBB6F}" srcOrd="0" destOrd="0" presId="urn:microsoft.com/office/officeart/2008/layout/HexagonCluster"/>
    <dgm:cxn modelId="{B67BC958-7998-40EC-B374-66B4BC77F6CE}" type="presOf" srcId="{BE5658C8-E42B-4D4A-90C4-E26E2EA9EF0F}" destId="{41057004-5B0C-41E9-AD26-851874C4A25F}" srcOrd="0" destOrd="0" presId="urn:microsoft.com/office/officeart/2008/layout/HexagonCluster"/>
    <dgm:cxn modelId="{5EDFEFC3-211C-4DDA-8106-92D9E269888D}" type="presOf" srcId="{686AD507-2BB0-4F10-BECD-ADEE415AB762}" destId="{17B9D304-940D-4856-856B-4F7123352DA8}" srcOrd="0" destOrd="0" presId="urn:microsoft.com/office/officeart/2008/layout/HexagonCluster"/>
    <dgm:cxn modelId="{A2D55BE7-9A14-409D-844F-6DBF21281FEA}" srcId="{7ECD81BB-5A3F-4B1B-9CC1-286A581BC3CF}" destId="{CA49C9EE-329D-4F6B-A8B4-77CAC88BE03F}" srcOrd="4" destOrd="0" parTransId="{1C5AB82B-8A6E-4A9E-ACAB-808C4A58699E}" sibTransId="{E23108D8-3C5A-4AE4-84A1-8C5534F00BB9}"/>
    <dgm:cxn modelId="{BD30CDBA-9D77-4D6F-A4EB-C80714FF1BE7}" type="presOf" srcId="{389F7C6F-A550-4105-BBD4-91E3ED469DD3}" destId="{381899D7-A5A2-4065-93DE-C14E14369481}" srcOrd="0" destOrd="0" presId="urn:microsoft.com/office/officeart/2008/layout/HexagonCluster"/>
    <dgm:cxn modelId="{5247AEDD-A0C0-4CF0-8217-739EEECE9486}" srcId="{7ECD81BB-5A3F-4B1B-9CC1-286A581BC3CF}" destId="{7A8BAEC8-EBE4-4851-AC11-4852FCDC82FF}" srcOrd="0" destOrd="0" parTransId="{62127850-09B3-4E1F-91C1-9ACA23F3B2FE}" sibTransId="{389F7C6F-A550-4105-BBD4-91E3ED469DD3}"/>
    <dgm:cxn modelId="{4BB18CD1-365E-47E3-92FA-9AF821A58037}" type="presOf" srcId="{E96BB7C4-3346-4AD7-95A2-0921A54107E6}" destId="{23D8BDE5-9C3D-42BA-8C96-5FFE346A8DE1}" srcOrd="0" destOrd="0" presId="urn:microsoft.com/office/officeart/2008/layout/HexagonCluster"/>
    <dgm:cxn modelId="{83D48252-5AA6-4F15-82B6-5B0E5BA9D55E}" type="presOf" srcId="{B4B54A9F-4F32-47C0-9772-7BB7E14862AD}" destId="{53746021-7ED3-4F64-8FA3-721F1A4F0F42}" srcOrd="0" destOrd="0" presId="urn:microsoft.com/office/officeart/2008/layout/HexagonCluster"/>
    <dgm:cxn modelId="{50A6E748-8F4E-478F-A205-38DCF488109A}" type="presOf" srcId="{67EFA047-6C8A-42B4-A6D7-214DF3416FD6}" destId="{667DEC96-FCA6-4B0E-B4AA-95A796E0501F}" srcOrd="0" destOrd="0" presId="urn:microsoft.com/office/officeart/2008/layout/HexagonCluster"/>
    <dgm:cxn modelId="{56253E58-A6B3-4008-96CE-C8A02EC3E7AA}" type="presOf" srcId="{4AB895D1-6647-40ED-97F5-869DEF3DCEA5}" destId="{3D4C24E2-45AD-4D20-A70F-67A461993F75}" srcOrd="0" destOrd="0" presId="urn:microsoft.com/office/officeart/2008/layout/HexagonCluster"/>
    <dgm:cxn modelId="{1AB6BAAB-BF76-40CC-838D-1FE6601BC68E}" type="presOf" srcId="{E23108D8-3C5A-4AE4-84A1-8C5534F00BB9}" destId="{43BC6922-B79C-481D-809A-95BBEDDD0E18}" srcOrd="0" destOrd="0" presId="urn:microsoft.com/office/officeart/2008/layout/HexagonCluster"/>
    <dgm:cxn modelId="{0E6BF844-3CD2-434C-8642-FB7AD05EEB04}" type="presOf" srcId="{CA49C9EE-329D-4F6B-A8B4-77CAC88BE03F}" destId="{7D9D19D6-3020-45E9-A7B1-8F65FD362DD2}" srcOrd="0" destOrd="0" presId="urn:microsoft.com/office/officeart/2008/layout/HexagonCluster"/>
    <dgm:cxn modelId="{0922598E-5E77-474C-B73E-53C61EE91002}" srcId="{7ECD81BB-5A3F-4B1B-9CC1-286A581BC3CF}" destId="{67EFA047-6C8A-42B4-A6D7-214DF3416FD6}" srcOrd="2" destOrd="0" parTransId="{B91955CC-9E35-4528-97DD-F4BD3F9BD958}" sibTransId="{E96BB7C4-3346-4AD7-95A2-0921A54107E6}"/>
    <dgm:cxn modelId="{DD618593-73D0-4F19-8B7A-7477C712E464}" type="presParOf" srcId="{345BED28-7E6B-4790-992E-760969A216AB}" destId="{B4113CDB-7C9C-482F-AC66-5001D2E03578}" srcOrd="0" destOrd="0" presId="urn:microsoft.com/office/officeart/2008/layout/HexagonCluster"/>
    <dgm:cxn modelId="{FB180E47-A191-4953-9C63-43F1B5B58BC1}" type="presParOf" srcId="{B4113CDB-7C9C-482F-AC66-5001D2E03578}" destId="{04C6F698-EE19-468A-A1B5-0C055CFCBB6F}" srcOrd="0" destOrd="0" presId="urn:microsoft.com/office/officeart/2008/layout/HexagonCluster"/>
    <dgm:cxn modelId="{BA45A4DD-5E61-4654-B0FC-5EC9A3E7C1F4}" type="presParOf" srcId="{345BED28-7E6B-4790-992E-760969A216AB}" destId="{1A91A796-A5AC-41ED-961B-E697DC38D5DC}" srcOrd="1" destOrd="0" presId="urn:microsoft.com/office/officeart/2008/layout/HexagonCluster"/>
    <dgm:cxn modelId="{CB18F8CB-C419-44D5-A54A-3B51F0C74F46}" type="presParOf" srcId="{1A91A796-A5AC-41ED-961B-E697DC38D5DC}" destId="{D4D3BF84-D76D-40D9-8A1A-962342548593}" srcOrd="0" destOrd="0" presId="urn:microsoft.com/office/officeart/2008/layout/HexagonCluster"/>
    <dgm:cxn modelId="{5FD20748-88BD-46BE-98B6-B8DB06D6A9F2}" type="presParOf" srcId="{345BED28-7E6B-4790-992E-760969A216AB}" destId="{57243196-8CC2-4C24-AABB-A44AC5676833}" srcOrd="2" destOrd="0" presId="urn:microsoft.com/office/officeart/2008/layout/HexagonCluster"/>
    <dgm:cxn modelId="{2B3F684C-F2EE-4E1B-87AB-FBAF1753AA94}" type="presParOf" srcId="{57243196-8CC2-4C24-AABB-A44AC5676833}" destId="{381899D7-A5A2-4065-93DE-C14E14369481}" srcOrd="0" destOrd="0" presId="urn:microsoft.com/office/officeart/2008/layout/HexagonCluster"/>
    <dgm:cxn modelId="{A00E710D-C2AC-4E05-AC9E-3D5C2E769EF4}" type="presParOf" srcId="{345BED28-7E6B-4790-992E-760969A216AB}" destId="{A87FA6B0-B1B6-48EC-9220-B005E891B9D2}" srcOrd="3" destOrd="0" presId="urn:microsoft.com/office/officeart/2008/layout/HexagonCluster"/>
    <dgm:cxn modelId="{CA3B0C06-E37E-450B-B10B-1B8146DC12D7}" type="presParOf" srcId="{A87FA6B0-B1B6-48EC-9220-B005E891B9D2}" destId="{75E5E572-75C4-4A02-A52C-692B41E71814}" srcOrd="0" destOrd="0" presId="urn:microsoft.com/office/officeart/2008/layout/HexagonCluster"/>
    <dgm:cxn modelId="{00112ECD-9EFE-4D16-8C71-82580CC3ECA7}" type="presParOf" srcId="{345BED28-7E6B-4790-992E-760969A216AB}" destId="{E9A9ECB0-26C4-45B4-AB5D-4B2EA1A39CF9}" srcOrd="4" destOrd="0" presId="urn:microsoft.com/office/officeart/2008/layout/HexagonCluster"/>
    <dgm:cxn modelId="{117304BA-3DBB-4F1B-8379-B414C8820912}" type="presParOf" srcId="{E9A9ECB0-26C4-45B4-AB5D-4B2EA1A39CF9}" destId="{3D4C24E2-45AD-4D20-A70F-67A461993F75}" srcOrd="0" destOrd="0" presId="urn:microsoft.com/office/officeart/2008/layout/HexagonCluster"/>
    <dgm:cxn modelId="{1D8DD6A8-608E-491E-AF0B-3199D47E4B9C}" type="presParOf" srcId="{345BED28-7E6B-4790-992E-760969A216AB}" destId="{BB5A1CB6-5AD4-4812-B6B1-06FD56B340A1}" srcOrd="5" destOrd="0" presId="urn:microsoft.com/office/officeart/2008/layout/HexagonCluster"/>
    <dgm:cxn modelId="{7972868A-1652-4292-B0E8-D569388BCBC3}" type="presParOf" srcId="{BB5A1CB6-5AD4-4812-B6B1-06FD56B340A1}" destId="{AA291D8A-B962-4040-B0F0-FE15BDFF7066}" srcOrd="0" destOrd="0" presId="urn:microsoft.com/office/officeart/2008/layout/HexagonCluster"/>
    <dgm:cxn modelId="{E20480D9-6DF9-43A7-A951-D3874FBD7ED3}" type="presParOf" srcId="{345BED28-7E6B-4790-992E-760969A216AB}" destId="{A30B62BD-8A65-430E-B92C-71201F29342D}" srcOrd="6" destOrd="0" presId="urn:microsoft.com/office/officeart/2008/layout/HexagonCluster"/>
    <dgm:cxn modelId="{D398AE85-2F6C-4C76-971F-3BFE6234F679}" type="presParOf" srcId="{A30B62BD-8A65-430E-B92C-71201F29342D}" destId="{53746021-7ED3-4F64-8FA3-721F1A4F0F42}" srcOrd="0" destOrd="0" presId="urn:microsoft.com/office/officeart/2008/layout/HexagonCluster"/>
    <dgm:cxn modelId="{50889749-9EB4-4155-9A89-AFB49572FB6B}" type="presParOf" srcId="{345BED28-7E6B-4790-992E-760969A216AB}" destId="{4ACF1CB5-07CD-435E-A67A-B2D7E3DB4565}" srcOrd="7" destOrd="0" presId="urn:microsoft.com/office/officeart/2008/layout/HexagonCluster"/>
    <dgm:cxn modelId="{ADE65D2D-A1A7-4DDC-80B2-81BE1E2F9569}" type="presParOf" srcId="{4ACF1CB5-07CD-435E-A67A-B2D7E3DB4565}" destId="{F05F19E9-DDEE-461F-8B10-A9F5F49D5D61}" srcOrd="0" destOrd="0" presId="urn:microsoft.com/office/officeart/2008/layout/HexagonCluster"/>
    <dgm:cxn modelId="{89CE440E-B552-4CF8-A734-CBF23C5F058C}" type="presParOf" srcId="{345BED28-7E6B-4790-992E-760969A216AB}" destId="{67969C0E-49D1-4D8B-81C9-B39A3F1BFE98}" srcOrd="8" destOrd="0" presId="urn:microsoft.com/office/officeart/2008/layout/HexagonCluster"/>
    <dgm:cxn modelId="{63885CF7-660A-4F5A-B203-37C8227F260A}" type="presParOf" srcId="{67969C0E-49D1-4D8B-81C9-B39A3F1BFE98}" destId="{667DEC96-FCA6-4B0E-B4AA-95A796E0501F}" srcOrd="0" destOrd="0" presId="urn:microsoft.com/office/officeart/2008/layout/HexagonCluster"/>
    <dgm:cxn modelId="{2824F878-BA16-4065-BBCD-8D2E6C7B121A}" type="presParOf" srcId="{345BED28-7E6B-4790-992E-760969A216AB}" destId="{B75B3E75-CE8B-4C22-B624-12C6B07ECED1}" srcOrd="9" destOrd="0" presId="urn:microsoft.com/office/officeart/2008/layout/HexagonCluster"/>
    <dgm:cxn modelId="{76135B15-203C-4EAF-80BF-2841A6273920}" type="presParOf" srcId="{B75B3E75-CE8B-4C22-B624-12C6B07ECED1}" destId="{9B52629D-EC03-410B-9F0C-1C72DF38C13D}" srcOrd="0" destOrd="0" presId="urn:microsoft.com/office/officeart/2008/layout/HexagonCluster"/>
    <dgm:cxn modelId="{AD989951-3294-4180-BDAD-7ADAE8303E1C}" type="presParOf" srcId="{345BED28-7E6B-4790-992E-760969A216AB}" destId="{568A788D-A75F-4CC4-8753-13D86F31B8FB}" srcOrd="10" destOrd="0" presId="urn:microsoft.com/office/officeart/2008/layout/HexagonCluster"/>
    <dgm:cxn modelId="{E260AB8F-DB09-4D59-9ADC-F9CFEF730E92}" type="presParOf" srcId="{568A788D-A75F-4CC4-8753-13D86F31B8FB}" destId="{23D8BDE5-9C3D-42BA-8C96-5FFE346A8DE1}" srcOrd="0" destOrd="0" presId="urn:microsoft.com/office/officeart/2008/layout/HexagonCluster"/>
    <dgm:cxn modelId="{371ACAA1-770B-4253-89D4-EEA7ECE40E55}" type="presParOf" srcId="{345BED28-7E6B-4790-992E-760969A216AB}" destId="{7E52A5BB-4C1D-44CC-AD64-094E2BCC38E8}" srcOrd="11" destOrd="0" presId="urn:microsoft.com/office/officeart/2008/layout/HexagonCluster"/>
    <dgm:cxn modelId="{DF41FA82-692E-481B-9E8F-E9173F9416D7}" type="presParOf" srcId="{7E52A5BB-4C1D-44CC-AD64-094E2BCC38E8}" destId="{57A20B24-CDDF-45F0-921E-E66380D30CB8}" srcOrd="0" destOrd="0" presId="urn:microsoft.com/office/officeart/2008/layout/HexagonCluster"/>
    <dgm:cxn modelId="{D1E9676E-FCCF-44F3-9309-82F1BF0D909D}" type="presParOf" srcId="{345BED28-7E6B-4790-992E-760969A216AB}" destId="{428366A4-408F-4C32-AA8C-B8B2BDA88F4B}" srcOrd="12" destOrd="0" presId="urn:microsoft.com/office/officeart/2008/layout/HexagonCluster"/>
    <dgm:cxn modelId="{DA0AE132-C205-48B8-9CF6-46B804513E87}" type="presParOf" srcId="{428366A4-408F-4C32-AA8C-B8B2BDA88F4B}" destId="{41057004-5B0C-41E9-AD26-851874C4A25F}" srcOrd="0" destOrd="0" presId="urn:microsoft.com/office/officeart/2008/layout/HexagonCluster"/>
    <dgm:cxn modelId="{7B828445-A062-443B-A671-2DE13B607247}" type="presParOf" srcId="{345BED28-7E6B-4790-992E-760969A216AB}" destId="{53ECB1F2-5C5B-4C47-8485-9A9858120B4D}" srcOrd="13" destOrd="0" presId="urn:microsoft.com/office/officeart/2008/layout/HexagonCluster"/>
    <dgm:cxn modelId="{AEACB3B2-4EB6-4ACA-A1D1-16D7A400165C}" type="presParOf" srcId="{53ECB1F2-5C5B-4C47-8485-9A9858120B4D}" destId="{F80E1AF6-003E-4FAB-82E3-DE8BD17A3EC1}" srcOrd="0" destOrd="0" presId="urn:microsoft.com/office/officeart/2008/layout/HexagonCluster"/>
    <dgm:cxn modelId="{74F71CA8-8058-4C4C-80E6-FA2B6245F67F}" type="presParOf" srcId="{345BED28-7E6B-4790-992E-760969A216AB}" destId="{2822496E-6C06-4565-B06F-82EE7E2FF4B1}" srcOrd="14" destOrd="0" presId="urn:microsoft.com/office/officeart/2008/layout/HexagonCluster"/>
    <dgm:cxn modelId="{37337140-BD51-41A1-BA59-4A216117BB00}" type="presParOf" srcId="{2822496E-6C06-4565-B06F-82EE7E2FF4B1}" destId="{17B9D304-940D-4856-856B-4F7123352DA8}" srcOrd="0" destOrd="0" presId="urn:microsoft.com/office/officeart/2008/layout/HexagonCluster"/>
    <dgm:cxn modelId="{827A3CC1-1F85-4B56-8B6A-29CA0EAAA913}" type="presParOf" srcId="{345BED28-7E6B-4790-992E-760969A216AB}" destId="{188B73F7-BE47-4BB0-9D27-EED095165BD0}" srcOrd="15" destOrd="0" presId="urn:microsoft.com/office/officeart/2008/layout/HexagonCluster"/>
    <dgm:cxn modelId="{35D80E7A-336E-419E-B1A1-D19D3E621C49}" type="presParOf" srcId="{188B73F7-BE47-4BB0-9D27-EED095165BD0}" destId="{8A0A080B-643A-4397-B3A1-8C74086C3FD8}" srcOrd="0" destOrd="0" presId="urn:microsoft.com/office/officeart/2008/layout/HexagonCluster"/>
    <dgm:cxn modelId="{F5F97A69-AB34-4947-8094-B16883297C4E}" type="presParOf" srcId="{345BED28-7E6B-4790-992E-760969A216AB}" destId="{FE27F221-EDFC-4E32-950C-AC2568B7A299}" srcOrd="16" destOrd="0" presId="urn:microsoft.com/office/officeart/2008/layout/HexagonCluster"/>
    <dgm:cxn modelId="{42EC41D9-2D2F-44AC-929A-FE7F961FD3C2}" type="presParOf" srcId="{FE27F221-EDFC-4E32-950C-AC2568B7A299}" destId="{7D9D19D6-3020-45E9-A7B1-8F65FD362DD2}" srcOrd="0" destOrd="0" presId="urn:microsoft.com/office/officeart/2008/layout/HexagonCluster"/>
    <dgm:cxn modelId="{500FBADF-F696-445F-A01D-72D71EF32184}" type="presParOf" srcId="{345BED28-7E6B-4790-992E-760969A216AB}" destId="{8DBB072A-353B-4C70-A6B0-DA1D4081EEE2}" srcOrd="17" destOrd="0" presId="urn:microsoft.com/office/officeart/2008/layout/HexagonCluster"/>
    <dgm:cxn modelId="{18AF42C6-B4B7-49A3-BEF6-A1F8C431073C}" type="presParOf" srcId="{8DBB072A-353B-4C70-A6B0-DA1D4081EEE2}" destId="{E80C0DA0-A5AF-4220-9CC6-F04071AC7489}" srcOrd="0" destOrd="0" presId="urn:microsoft.com/office/officeart/2008/layout/HexagonCluster"/>
    <dgm:cxn modelId="{8F064CA4-3BD7-4B09-B679-63674EB959E3}" type="presParOf" srcId="{345BED28-7E6B-4790-992E-760969A216AB}" destId="{908F227C-D003-4073-92FA-B3733E6F591B}" srcOrd="18" destOrd="0" presId="urn:microsoft.com/office/officeart/2008/layout/HexagonCluster"/>
    <dgm:cxn modelId="{4EBD2E19-C459-416D-9702-9D55893D1E32}" type="presParOf" srcId="{908F227C-D003-4073-92FA-B3733E6F591B}" destId="{43BC6922-B79C-481D-809A-95BBEDDD0E18}" srcOrd="0" destOrd="0" presId="urn:microsoft.com/office/officeart/2008/layout/HexagonCluster"/>
    <dgm:cxn modelId="{AF7837E6-EC7B-48FE-B947-FA2B699126E0}" type="presParOf" srcId="{345BED28-7E6B-4790-992E-760969A216AB}" destId="{66C049B4-9658-4DB2-B5D3-83A8CE12C81A}" srcOrd="19" destOrd="0" presId="urn:microsoft.com/office/officeart/2008/layout/HexagonCluster"/>
    <dgm:cxn modelId="{3C8D7A34-1232-4445-99B5-5208AA71724C}" type="presParOf" srcId="{66C049B4-9658-4DB2-B5D3-83A8CE12C81A}" destId="{A0FC17E6-6C03-45B7-8132-8572A41D130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D81BB-5A3F-4B1B-9CC1-286A581BC3CF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8BAEC8-EBE4-4851-AC11-4852FCDC82FF}">
      <dgm:prSet phldrT="[文本]"/>
      <dgm:spPr/>
      <dgm:t>
        <a:bodyPr/>
        <a:lstStyle/>
        <a:p>
          <a:r>
            <a:rPr lang="en-US" altLang="zh-CN" dirty="0" smtClean="0"/>
            <a:t>C++</a:t>
          </a:r>
          <a:endParaRPr lang="zh-CN" altLang="en-US" dirty="0"/>
        </a:p>
      </dgm:t>
    </dgm:pt>
    <dgm:pt modelId="{62127850-09B3-4E1F-91C1-9ACA23F3B2FE}" type="parTrans" cxnId="{5247AEDD-A0C0-4CF0-8217-739EEECE9486}">
      <dgm:prSet/>
      <dgm:spPr/>
      <dgm:t>
        <a:bodyPr/>
        <a:lstStyle/>
        <a:p>
          <a:endParaRPr lang="zh-CN" altLang="en-US"/>
        </a:p>
      </dgm:t>
    </dgm:pt>
    <dgm:pt modelId="{389F7C6F-A550-4105-BBD4-91E3ED469DD3}" type="sibTrans" cxnId="{5247AEDD-A0C0-4CF0-8217-739EEECE9486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E5658C8-E42B-4D4A-90C4-E26E2EA9EF0F}">
      <dgm:prSet phldrT="[文本]"/>
      <dgm:spPr/>
      <dgm:t>
        <a:bodyPr/>
        <a:lstStyle/>
        <a:p>
          <a:r>
            <a:rPr lang="en-US" altLang="zh-CN" dirty="0" smtClean="0"/>
            <a:t>PHP</a:t>
          </a:r>
          <a:endParaRPr lang="zh-CN" altLang="en-US" dirty="0"/>
        </a:p>
      </dgm:t>
    </dgm:pt>
    <dgm:pt modelId="{FB9D0C16-6703-4818-B1D8-B2458B9EBF97}" type="parTrans" cxnId="{22DD1CC3-1088-4B09-B7D5-0166776ADF51}">
      <dgm:prSet/>
      <dgm:spPr/>
      <dgm:t>
        <a:bodyPr/>
        <a:lstStyle/>
        <a:p>
          <a:endParaRPr lang="zh-CN" altLang="en-US"/>
        </a:p>
      </dgm:t>
    </dgm:pt>
    <dgm:pt modelId="{686AD507-2BB0-4F10-BECD-ADEE415AB762}" type="sibTrans" cxnId="{22DD1CC3-1088-4B09-B7D5-0166776ADF51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A49C9EE-329D-4F6B-A8B4-77CAC88BE03F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1C5AB82B-8A6E-4A9E-ACAB-808C4A58699E}" type="parTrans" cxnId="{A2D55BE7-9A14-409D-844F-6DBF21281FEA}">
      <dgm:prSet/>
      <dgm:spPr/>
      <dgm:t>
        <a:bodyPr/>
        <a:lstStyle/>
        <a:p>
          <a:endParaRPr lang="zh-CN" altLang="en-US"/>
        </a:p>
      </dgm:t>
    </dgm:pt>
    <dgm:pt modelId="{E23108D8-3C5A-4AE4-84A1-8C5534F00BB9}" type="sibTrans" cxnId="{A2D55BE7-9A14-409D-844F-6DBF21281FE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AB895D1-6647-40ED-97F5-869DEF3DCEA5}">
      <dgm:prSet/>
      <dgm:spPr/>
      <dgm:t>
        <a:bodyPr/>
        <a:lstStyle/>
        <a:p>
          <a:r>
            <a:rPr lang="zh-CN" altLang="en-US" dirty="0" smtClean="0"/>
            <a:t>由你</a:t>
          </a:r>
          <a:endParaRPr lang="en-US" altLang="zh-CN" dirty="0" smtClean="0"/>
        </a:p>
        <a:p>
          <a:r>
            <a:rPr lang="zh-CN" altLang="en-US" dirty="0" smtClean="0"/>
            <a:t>来填</a:t>
          </a:r>
          <a:endParaRPr lang="zh-CN" altLang="en-US" dirty="0"/>
        </a:p>
      </dgm:t>
    </dgm:pt>
    <dgm:pt modelId="{8E1F74D4-0DE6-44FD-8A6C-D59597C59062}" type="parTrans" cxnId="{F78067A6-D064-48B6-AFBE-D6C5DB985742}">
      <dgm:prSet/>
      <dgm:spPr/>
      <dgm:t>
        <a:bodyPr/>
        <a:lstStyle/>
        <a:p>
          <a:endParaRPr lang="zh-CN" altLang="en-US"/>
        </a:p>
      </dgm:t>
    </dgm:pt>
    <dgm:pt modelId="{B4B54A9F-4F32-47C0-9772-7BB7E14862AD}" type="sibTrans" cxnId="{F78067A6-D064-48B6-AFBE-D6C5DB985742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C511623-AAA9-44D1-8CF1-B4A1E43CD04A}">
      <dgm:prSet/>
      <dgm:spPr/>
      <dgm:t>
        <a:bodyPr/>
        <a:lstStyle/>
        <a:p>
          <a:r>
            <a:rPr lang="en-US" altLang="zh-CN" dirty="0" smtClean="0"/>
            <a:t>Rigel</a:t>
          </a:r>
          <a:r>
            <a:rPr lang="zh-CN" altLang="en-US" dirty="0" smtClean="0"/>
            <a:t>自动化套件</a:t>
          </a:r>
          <a:endParaRPr lang="zh-CN" altLang="en-US" dirty="0"/>
        </a:p>
      </dgm:t>
    </dgm:pt>
    <dgm:pt modelId="{1F823882-0698-4D09-9327-38E40C9FB0CD}" type="parTrans" cxnId="{6BCAD7F0-ADF8-4AAF-B34B-267AB78C755F}">
      <dgm:prSet/>
      <dgm:spPr/>
      <dgm:t>
        <a:bodyPr/>
        <a:lstStyle/>
        <a:p>
          <a:endParaRPr lang="zh-CN" altLang="en-US"/>
        </a:p>
      </dgm:t>
    </dgm:pt>
    <dgm:pt modelId="{E1F63499-03EB-4282-B6ED-8D1FC9E0157B}" type="sibTrans" cxnId="{6BCAD7F0-ADF8-4AAF-B34B-267AB78C755F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45BED28-7E6B-4790-992E-760969A216AB}" type="pres">
      <dgm:prSet presAssocID="{7ECD81BB-5A3F-4B1B-9CC1-286A581BC3C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4113CDB-7C9C-482F-AC66-5001D2E03578}" type="pres">
      <dgm:prSet presAssocID="{7A8BAEC8-EBE4-4851-AC11-4852FCDC82FF}" presName="text1" presStyleCnt="0"/>
      <dgm:spPr/>
    </dgm:pt>
    <dgm:pt modelId="{04C6F698-EE19-468A-A1B5-0C055CFCBB6F}" type="pres">
      <dgm:prSet presAssocID="{7A8BAEC8-EBE4-4851-AC11-4852FCDC82FF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1A796-A5AC-41ED-961B-E697DC38D5DC}" type="pres">
      <dgm:prSet presAssocID="{7A8BAEC8-EBE4-4851-AC11-4852FCDC82FF}" presName="textaccent1" presStyleCnt="0"/>
      <dgm:spPr/>
    </dgm:pt>
    <dgm:pt modelId="{D4D3BF84-D76D-40D9-8A1A-962342548593}" type="pres">
      <dgm:prSet presAssocID="{7A8BAEC8-EBE4-4851-AC11-4852FCDC82FF}" presName="accentRepeatNode" presStyleLbl="solidAlignAcc1" presStyleIdx="0" presStyleCnt="10"/>
      <dgm:spPr/>
    </dgm:pt>
    <dgm:pt modelId="{57243196-8CC2-4C24-AABB-A44AC5676833}" type="pres">
      <dgm:prSet presAssocID="{389F7C6F-A550-4105-BBD4-91E3ED469DD3}" presName="image1" presStyleCnt="0"/>
      <dgm:spPr/>
    </dgm:pt>
    <dgm:pt modelId="{381899D7-A5A2-4065-93DE-C14E14369481}" type="pres">
      <dgm:prSet presAssocID="{389F7C6F-A550-4105-BBD4-91E3ED469DD3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A87FA6B0-B1B6-48EC-9220-B005E891B9D2}" type="pres">
      <dgm:prSet presAssocID="{389F7C6F-A550-4105-BBD4-91E3ED469DD3}" presName="imageaccent1" presStyleCnt="0"/>
      <dgm:spPr/>
    </dgm:pt>
    <dgm:pt modelId="{75E5E572-75C4-4A02-A52C-692B41E71814}" type="pres">
      <dgm:prSet presAssocID="{389F7C6F-A550-4105-BBD4-91E3ED469DD3}" presName="accentRepeatNode" presStyleLbl="solidAlignAcc1" presStyleIdx="1" presStyleCnt="10"/>
      <dgm:spPr/>
    </dgm:pt>
    <dgm:pt modelId="{E9A9ECB0-26C4-45B4-AB5D-4B2EA1A39CF9}" type="pres">
      <dgm:prSet presAssocID="{4AB895D1-6647-40ED-97F5-869DEF3DCEA5}" presName="text2" presStyleCnt="0"/>
      <dgm:spPr/>
    </dgm:pt>
    <dgm:pt modelId="{3D4C24E2-45AD-4D20-A70F-67A461993F75}" type="pres">
      <dgm:prSet presAssocID="{4AB895D1-6647-40ED-97F5-869DEF3DCEA5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5A1CB6-5AD4-4812-B6B1-06FD56B340A1}" type="pres">
      <dgm:prSet presAssocID="{4AB895D1-6647-40ED-97F5-869DEF3DCEA5}" presName="textaccent2" presStyleCnt="0"/>
      <dgm:spPr/>
    </dgm:pt>
    <dgm:pt modelId="{AA291D8A-B962-4040-B0F0-FE15BDFF7066}" type="pres">
      <dgm:prSet presAssocID="{4AB895D1-6647-40ED-97F5-869DEF3DCEA5}" presName="accentRepeatNode" presStyleLbl="solidAlignAcc1" presStyleIdx="2" presStyleCnt="10"/>
      <dgm:spPr/>
    </dgm:pt>
    <dgm:pt modelId="{A30B62BD-8A65-430E-B92C-71201F29342D}" type="pres">
      <dgm:prSet presAssocID="{B4B54A9F-4F32-47C0-9772-7BB7E14862AD}" presName="image2" presStyleCnt="0"/>
      <dgm:spPr/>
    </dgm:pt>
    <dgm:pt modelId="{53746021-7ED3-4F64-8FA3-721F1A4F0F42}" type="pres">
      <dgm:prSet presAssocID="{B4B54A9F-4F32-47C0-9772-7BB7E14862AD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4ACF1CB5-07CD-435E-A67A-B2D7E3DB4565}" type="pres">
      <dgm:prSet presAssocID="{B4B54A9F-4F32-47C0-9772-7BB7E14862AD}" presName="imageaccent2" presStyleCnt="0"/>
      <dgm:spPr/>
    </dgm:pt>
    <dgm:pt modelId="{F05F19E9-DDEE-461F-8B10-A9F5F49D5D61}" type="pres">
      <dgm:prSet presAssocID="{B4B54A9F-4F32-47C0-9772-7BB7E14862AD}" presName="accentRepeatNode" presStyleLbl="solidAlignAcc1" presStyleIdx="3" presStyleCnt="10"/>
      <dgm:spPr/>
    </dgm:pt>
    <dgm:pt modelId="{B0855E04-7517-49CC-B30B-C059B61CDBB5}" type="pres">
      <dgm:prSet presAssocID="{7C511623-AAA9-44D1-8CF1-B4A1E43CD04A}" presName="text3" presStyleCnt="0"/>
      <dgm:spPr/>
    </dgm:pt>
    <dgm:pt modelId="{4AB5C7A8-BD3F-44FB-AEE2-9F32A00DC895}" type="pres">
      <dgm:prSet presAssocID="{7C511623-AAA9-44D1-8CF1-B4A1E43CD04A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3AB0E-D56C-47C0-BA20-617F46D626CC}" type="pres">
      <dgm:prSet presAssocID="{7C511623-AAA9-44D1-8CF1-B4A1E43CD04A}" presName="textaccent3" presStyleCnt="0"/>
      <dgm:spPr/>
    </dgm:pt>
    <dgm:pt modelId="{E4A377A1-23EB-4F08-81A6-FC76E93C685D}" type="pres">
      <dgm:prSet presAssocID="{7C511623-AAA9-44D1-8CF1-B4A1E43CD04A}" presName="accentRepeatNode" presStyleLbl="solidAlignAcc1" presStyleIdx="4" presStyleCnt="10"/>
      <dgm:spPr/>
    </dgm:pt>
    <dgm:pt modelId="{478768B4-2EF4-4512-9981-4F8B515AE7E0}" type="pres">
      <dgm:prSet presAssocID="{E1F63499-03EB-4282-B6ED-8D1FC9E0157B}" presName="image3" presStyleCnt="0"/>
      <dgm:spPr/>
    </dgm:pt>
    <dgm:pt modelId="{1CAE963F-321F-4EC1-8A89-9237BCA14CC3}" type="pres">
      <dgm:prSet presAssocID="{E1F63499-03EB-4282-B6ED-8D1FC9E0157B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45346311-65FF-42E3-8864-D10ED9B5A0DA}" type="pres">
      <dgm:prSet presAssocID="{E1F63499-03EB-4282-B6ED-8D1FC9E0157B}" presName="imageaccent3" presStyleCnt="0"/>
      <dgm:spPr/>
    </dgm:pt>
    <dgm:pt modelId="{732E1D6D-A041-4802-86D4-A55448546283}" type="pres">
      <dgm:prSet presAssocID="{E1F63499-03EB-4282-B6ED-8D1FC9E0157B}" presName="accentRepeatNode" presStyleLbl="solidAlignAcc1" presStyleIdx="5" presStyleCnt="10"/>
      <dgm:spPr/>
    </dgm:pt>
    <dgm:pt modelId="{0F7263F9-0FF1-4077-B9DB-64789ABF3E92}" type="pres">
      <dgm:prSet presAssocID="{BE5658C8-E42B-4D4A-90C4-E26E2EA9EF0F}" presName="text4" presStyleCnt="0"/>
      <dgm:spPr/>
    </dgm:pt>
    <dgm:pt modelId="{41057004-5B0C-41E9-AD26-851874C4A25F}" type="pres">
      <dgm:prSet presAssocID="{BE5658C8-E42B-4D4A-90C4-E26E2EA9EF0F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DB9AE5-9768-49AB-9EC5-F95A3374757A}" type="pres">
      <dgm:prSet presAssocID="{BE5658C8-E42B-4D4A-90C4-E26E2EA9EF0F}" presName="textaccent4" presStyleCnt="0"/>
      <dgm:spPr/>
    </dgm:pt>
    <dgm:pt modelId="{F80E1AF6-003E-4FAB-82E3-DE8BD17A3EC1}" type="pres">
      <dgm:prSet presAssocID="{BE5658C8-E42B-4D4A-90C4-E26E2EA9EF0F}" presName="accentRepeatNode" presStyleLbl="solidAlignAcc1" presStyleIdx="6" presStyleCnt="10"/>
      <dgm:spPr/>
    </dgm:pt>
    <dgm:pt modelId="{104B903D-722D-4DB7-BD5D-6A4102B3EE88}" type="pres">
      <dgm:prSet presAssocID="{686AD507-2BB0-4F10-BECD-ADEE415AB762}" presName="image4" presStyleCnt="0"/>
      <dgm:spPr/>
    </dgm:pt>
    <dgm:pt modelId="{17B9D304-940D-4856-856B-4F7123352DA8}" type="pres">
      <dgm:prSet presAssocID="{686AD507-2BB0-4F10-BECD-ADEE415AB762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80C998D7-9931-49C2-87BB-4A023E5683A2}" type="pres">
      <dgm:prSet presAssocID="{686AD507-2BB0-4F10-BECD-ADEE415AB762}" presName="imageaccent4" presStyleCnt="0"/>
      <dgm:spPr/>
    </dgm:pt>
    <dgm:pt modelId="{8A0A080B-643A-4397-B3A1-8C74086C3FD8}" type="pres">
      <dgm:prSet presAssocID="{686AD507-2BB0-4F10-BECD-ADEE415AB762}" presName="accentRepeatNode" presStyleLbl="solidAlignAcc1" presStyleIdx="7" presStyleCnt="10"/>
      <dgm:spPr/>
    </dgm:pt>
    <dgm:pt modelId="{D0809FDB-2A90-434B-A4C7-729DB731C4E8}" type="pres">
      <dgm:prSet presAssocID="{CA49C9EE-329D-4F6B-A8B4-77CAC88BE03F}" presName="text5" presStyleCnt="0"/>
      <dgm:spPr/>
    </dgm:pt>
    <dgm:pt modelId="{7D9D19D6-3020-45E9-A7B1-8F65FD362DD2}" type="pres">
      <dgm:prSet presAssocID="{CA49C9EE-329D-4F6B-A8B4-77CAC88BE03F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49AC8F-9CD4-423A-A0BA-BAD8BCC20AF8}" type="pres">
      <dgm:prSet presAssocID="{CA49C9EE-329D-4F6B-A8B4-77CAC88BE03F}" presName="textaccent5" presStyleCnt="0"/>
      <dgm:spPr/>
    </dgm:pt>
    <dgm:pt modelId="{E80C0DA0-A5AF-4220-9CC6-F04071AC7489}" type="pres">
      <dgm:prSet presAssocID="{CA49C9EE-329D-4F6B-A8B4-77CAC88BE03F}" presName="accentRepeatNode" presStyleLbl="solidAlignAcc1" presStyleIdx="8" presStyleCnt="10"/>
      <dgm:spPr/>
    </dgm:pt>
    <dgm:pt modelId="{5E29DCB9-B405-498C-99C4-8009589B7900}" type="pres">
      <dgm:prSet presAssocID="{E23108D8-3C5A-4AE4-84A1-8C5534F00BB9}" presName="image5" presStyleCnt="0"/>
      <dgm:spPr/>
    </dgm:pt>
    <dgm:pt modelId="{43BC6922-B79C-481D-809A-95BBEDDD0E18}" type="pres">
      <dgm:prSet presAssocID="{E23108D8-3C5A-4AE4-84A1-8C5534F00BB9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02BBAF8E-3D81-4F50-9B8D-A58D94370D33}" type="pres">
      <dgm:prSet presAssocID="{E23108D8-3C5A-4AE4-84A1-8C5534F00BB9}" presName="imageaccent5" presStyleCnt="0"/>
      <dgm:spPr/>
    </dgm:pt>
    <dgm:pt modelId="{A0FC17E6-6C03-45B7-8132-8572A41D130E}" type="pres">
      <dgm:prSet presAssocID="{E23108D8-3C5A-4AE4-84A1-8C5534F00BB9}" presName="accentRepeatNode" presStyleLbl="solidAlignAcc1" presStyleIdx="9" presStyleCnt="10"/>
      <dgm:spPr/>
    </dgm:pt>
  </dgm:ptLst>
  <dgm:cxnLst>
    <dgm:cxn modelId="{001FCCDF-DC19-47D4-9C35-1F9AB0E14324}" type="presOf" srcId="{E23108D8-3C5A-4AE4-84A1-8C5534F00BB9}" destId="{43BC6922-B79C-481D-809A-95BBEDDD0E18}" srcOrd="0" destOrd="0" presId="urn:microsoft.com/office/officeart/2008/layout/HexagonCluster"/>
    <dgm:cxn modelId="{A274411D-2122-4222-9A5A-62986865694D}" type="presOf" srcId="{B4B54A9F-4F32-47C0-9772-7BB7E14862AD}" destId="{53746021-7ED3-4F64-8FA3-721F1A4F0F42}" srcOrd="0" destOrd="0" presId="urn:microsoft.com/office/officeart/2008/layout/HexagonCluster"/>
    <dgm:cxn modelId="{1B99DFB2-1CAF-4BD8-83E8-7C10BC7FEB9A}" type="presOf" srcId="{7A8BAEC8-EBE4-4851-AC11-4852FCDC82FF}" destId="{04C6F698-EE19-468A-A1B5-0C055CFCBB6F}" srcOrd="0" destOrd="0" presId="urn:microsoft.com/office/officeart/2008/layout/HexagonCluster"/>
    <dgm:cxn modelId="{492F0877-ADE5-46FD-A6B1-1C4406274DFF}" type="presOf" srcId="{389F7C6F-A550-4105-BBD4-91E3ED469DD3}" destId="{381899D7-A5A2-4065-93DE-C14E14369481}" srcOrd="0" destOrd="0" presId="urn:microsoft.com/office/officeart/2008/layout/HexagonCluster"/>
    <dgm:cxn modelId="{45AF2AE6-D7B3-4E96-BADC-1C0F1E8B4B12}" type="presOf" srcId="{E1F63499-03EB-4282-B6ED-8D1FC9E0157B}" destId="{1CAE963F-321F-4EC1-8A89-9237BCA14CC3}" srcOrd="0" destOrd="0" presId="urn:microsoft.com/office/officeart/2008/layout/HexagonCluster"/>
    <dgm:cxn modelId="{5247AEDD-A0C0-4CF0-8217-739EEECE9486}" srcId="{7ECD81BB-5A3F-4B1B-9CC1-286A581BC3CF}" destId="{7A8BAEC8-EBE4-4851-AC11-4852FCDC82FF}" srcOrd="0" destOrd="0" parTransId="{62127850-09B3-4E1F-91C1-9ACA23F3B2FE}" sibTransId="{389F7C6F-A550-4105-BBD4-91E3ED469DD3}"/>
    <dgm:cxn modelId="{6BCAD7F0-ADF8-4AAF-B34B-267AB78C755F}" srcId="{7ECD81BB-5A3F-4B1B-9CC1-286A581BC3CF}" destId="{7C511623-AAA9-44D1-8CF1-B4A1E43CD04A}" srcOrd="2" destOrd="0" parTransId="{1F823882-0698-4D09-9327-38E40C9FB0CD}" sibTransId="{E1F63499-03EB-4282-B6ED-8D1FC9E0157B}"/>
    <dgm:cxn modelId="{3108B604-9C27-4AB9-8724-4C089BDC31D2}" type="presOf" srcId="{BE5658C8-E42B-4D4A-90C4-E26E2EA9EF0F}" destId="{41057004-5B0C-41E9-AD26-851874C4A25F}" srcOrd="0" destOrd="0" presId="urn:microsoft.com/office/officeart/2008/layout/HexagonCluster"/>
    <dgm:cxn modelId="{A2D55BE7-9A14-409D-844F-6DBF21281FEA}" srcId="{7ECD81BB-5A3F-4B1B-9CC1-286A581BC3CF}" destId="{CA49C9EE-329D-4F6B-A8B4-77CAC88BE03F}" srcOrd="4" destOrd="0" parTransId="{1C5AB82B-8A6E-4A9E-ACAB-808C4A58699E}" sibTransId="{E23108D8-3C5A-4AE4-84A1-8C5534F00BB9}"/>
    <dgm:cxn modelId="{71D71C1D-2A8F-4F5B-A4C2-04817B9AFED1}" type="presOf" srcId="{686AD507-2BB0-4F10-BECD-ADEE415AB762}" destId="{17B9D304-940D-4856-856B-4F7123352DA8}" srcOrd="0" destOrd="0" presId="urn:microsoft.com/office/officeart/2008/layout/HexagonCluster"/>
    <dgm:cxn modelId="{7D50A371-3FE5-447B-AE02-E075C60801B0}" type="presOf" srcId="{7C511623-AAA9-44D1-8CF1-B4A1E43CD04A}" destId="{4AB5C7A8-BD3F-44FB-AEE2-9F32A00DC895}" srcOrd="0" destOrd="0" presId="urn:microsoft.com/office/officeart/2008/layout/HexagonCluster"/>
    <dgm:cxn modelId="{22DD1CC3-1088-4B09-B7D5-0166776ADF51}" srcId="{7ECD81BB-5A3F-4B1B-9CC1-286A581BC3CF}" destId="{BE5658C8-E42B-4D4A-90C4-E26E2EA9EF0F}" srcOrd="3" destOrd="0" parTransId="{FB9D0C16-6703-4818-B1D8-B2458B9EBF97}" sibTransId="{686AD507-2BB0-4F10-BECD-ADEE415AB762}"/>
    <dgm:cxn modelId="{EFB67C39-86F7-4D80-92A3-23371262F701}" type="presOf" srcId="{CA49C9EE-329D-4F6B-A8B4-77CAC88BE03F}" destId="{7D9D19D6-3020-45E9-A7B1-8F65FD362DD2}" srcOrd="0" destOrd="0" presId="urn:microsoft.com/office/officeart/2008/layout/HexagonCluster"/>
    <dgm:cxn modelId="{BE875D2B-8FE0-4AAB-AA06-8BECC36FA9C8}" type="presOf" srcId="{4AB895D1-6647-40ED-97F5-869DEF3DCEA5}" destId="{3D4C24E2-45AD-4D20-A70F-67A461993F75}" srcOrd="0" destOrd="0" presId="urn:microsoft.com/office/officeart/2008/layout/HexagonCluster"/>
    <dgm:cxn modelId="{FA38A67C-9ADA-46A7-A4F9-9B6DAE2CCCBA}" type="presOf" srcId="{7ECD81BB-5A3F-4B1B-9CC1-286A581BC3CF}" destId="{345BED28-7E6B-4790-992E-760969A216AB}" srcOrd="0" destOrd="0" presId="urn:microsoft.com/office/officeart/2008/layout/HexagonCluster"/>
    <dgm:cxn modelId="{F78067A6-D064-48B6-AFBE-D6C5DB985742}" srcId="{7ECD81BB-5A3F-4B1B-9CC1-286A581BC3CF}" destId="{4AB895D1-6647-40ED-97F5-869DEF3DCEA5}" srcOrd="1" destOrd="0" parTransId="{8E1F74D4-0DE6-44FD-8A6C-D59597C59062}" sibTransId="{B4B54A9F-4F32-47C0-9772-7BB7E14862AD}"/>
    <dgm:cxn modelId="{F21B5E3F-0DC6-42BD-A906-3820A0AE5BFD}" type="presParOf" srcId="{345BED28-7E6B-4790-992E-760969A216AB}" destId="{B4113CDB-7C9C-482F-AC66-5001D2E03578}" srcOrd="0" destOrd="0" presId="urn:microsoft.com/office/officeart/2008/layout/HexagonCluster"/>
    <dgm:cxn modelId="{24968FD8-DDB4-4FAB-8363-B2EEDBA3C883}" type="presParOf" srcId="{B4113CDB-7C9C-482F-AC66-5001D2E03578}" destId="{04C6F698-EE19-468A-A1B5-0C055CFCBB6F}" srcOrd="0" destOrd="0" presId="urn:microsoft.com/office/officeart/2008/layout/HexagonCluster"/>
    <dgm:cxn modelId="{781D4EF5-C1DF-4193-BADC-22DBFD9C2118}" type="presParOf" srcId="{345BED28-7E6B-4790-992E-760969A216AB}" destId="{1A91A796-A5AC-41ED-961B-E697DC38D5DC}" srcOrd="1" destOrd="0" presId="urn:microsoft.com/office/officeart/2008/layout/HexagonCluster"/>
    <dgm:cxn modelId="{D89B0749-FCAE-4973-BFC9-72F9FF5EE9AA}" type="presParOf" srcId="{1A91A796-A5AC-41ED-961B-E697DC38D5DC}" destId="{D4D3BF84-D76D-40D9-8A1A-962342548593}" srcOrd="0" destOrd="0" presId="urn:microsoft.com/office/officeart/2008/layout/HexagonCluster"/>
    <dgm:cxn modelId="{4C6F27F5-177C-4A7D-9450-C01A0CB07749}" type="presParOf" srcId="{345BED28-7E6B-4790-992E-760969A216AB}" destId="{57243196-8CC2-4C24-AABB-A44AC5676833}" srcOrd="2" destOrd="0" presId="urn:microsoft.com/office/officeart/2008/layout/HexagonCluster"/>
    <dgm:cxn modelId="{EC9D9DF2-F85D-477E-9AAC-23AF0B3C60EF}" type="presParOf" srcId="{57243196-8CC2-4C24-AABB-A44AC5676833}" destId="{381899D7-A5A2-4065-93DE-C14E14369481}" srcOrd="0" destOrd="0" presId="urn:microsoft.com/office/officeart/2008/layout/HexagonCluster"/>
    <dgm:cxn modelId="{7C94920B-5E3F-4F6D-B57C-416324B2060C}" type="presParOf" srcId="{345BED28-7E6B-4790-992E-760969A216AB}" destId="{A87FA6B0-B1B6-48EC-9220-B005E891B9D2}" srcOrd="3" destOrd="0" presId="urn:microsoft.com/office/officeart/2008/layout/HexagonCluster"/>
    <dgm:cxn modelId="{8A78C880-CB42-4326-9714-9B94065F280D}" type="presParOf" srcId="{A87FA6B0-B1B6-48EC-9220-B005E891B9D2}" destId="{75E5E572-75C4-4A02-A52C-692B41E71814}" srcOrd="0" destOrd="0" presId="urn:microsoft.com/office/officeart/2008/layout/HexagonCluster"/>
    <dgm:cxn modelId="{83474E6B-DEC7-41E3-AF9D-F01316801B2D}" type="presParOf" srcId="{345BED28-7E6B-4790-992E-760969A216AB}" destId="{E9A9ECB0-26C4-45B4-AB5D-4B2EA1A39CF9}" srcOrd="4" destOrd="0" presId="urn:microsoft.com/office/officeart/2008/layout/HexagonCluster"/>
    <dgm:cxn modelId="{582B04A1-6E71-4B31-BE21-F93966A5E5C5}" type="presParOf" srcId="{E9A9ECB0-26C4-45B4-AB5D-4B2EA1A39CF9}" destId="{3D4C24E2-45AD-4D20-A70F-67A461993F75}" srcOrd="0" destOrd="0" presId="urn:microsoft.com/office/officeart/2008/layout/HexagonCluster"/>
    <dgm:cxn modelId="{7F8F9505-6C5D-4486-B42A-A0789274787F}" type="presParOf" srcId="{345BED28-7E6B-4790-992E-760969A216AB}" destId="{BB5A1CB6-5AD4-4812-B6B1-06FD56B340A1}" srcOrd="5" destOrd="0" presId="urn:microsoft.com/office/officeart/2008/layout/HexagonCluster"/>
    <dgm:cxn modelId="{0049DB4F-611A-42A6-AD53-EF88DA4CE1EF}" type="presParOf" srcId="{BB5A1CB6-5AD4-4812-B6B1-06FD56B340A1}" destId="{AA291D8A-B962-4040-B0F0-FE15BDFF7066}" srcOrd="0" destOrd="0" presId="urn:microsoft.com/office/officeart/2008/layout/HexagonCluster"/>
    <dgm:cxn modelId="{46395120-AFEF-43F3-A010-6E1B24B1759A}" type="presParOf" srcId="{345BED28-7E6B-4790-992E-760969A216AB}" destId="{A30B62BD-8A65-430E-B92C-71201F29342D}" srcOrd="6" destOrd="0" presId="urn:microsoft.com/office/officeart/2008/layout/HexagonCluster"/>
    <dgm:cxn modelId="{73BBC050-757C-4FF5-A792-A2232F0E05BC}" type="presParOf" srcId="{A30B62BD-8A65-430E-B92C-71201F29342D}" destId="{53746021-7ED3-4F64-8FA3-721F1A4F0F42}" srcOrd="0" destOrd="0" presId="urn:microsoft.com/office/officeart/2008/layout/HexagonCluster"/>
    <dgm:cxn modelId="{DF46D2EA-3BFE-400F-ABA3-45AAF1B29805}" type="presParOf" srcId="{345BED28-7E6B-4790-992E-760969A216AB}" destId="{4ACF1CB5-07CD-435E-A67A-B2D7E3DB4565}" srcOrd="7" destOrd="0" presId="urn:microsoft.com/office/officeart/2008/layout/HexagonCluster"/>
    <dgm:cxn modelId="{9065D3F2-45D3-4417-9CA6-5B061046867E}" type="presParOf" srcId="{4ACF1CB5-07CD-435E-A67A-B2D7E3DB4565}" destId="{F05F19E9-DDEE-461F-8B10-A9F5F49D5D61}" srcOrd="0" destOrd="0" presId="urn:microsoft.com/office/officeart/2008/layout/HexagonCluster"/>
    <dgm:cxn modelId="{DCB41E40-224E-4D0A-810D-CE7031F51443}" type="presParOf" srcId="{345BED28-7E6B-4790-992E-760969A216AB}" destId="{B0855E04-7517-49CC-B30B-C059B61CDBB5}" srcOrd="8" destOrd="0" presId="urn:microsoft.com/office/officeart/2008/layout/HexagonCluster"/>
    <dgm:cxn modelId="{4E968754-9702-4006-BC45-E1AF594C2CF6}" type="presParOf" srcId="{B0855E04-7517-49CC-B30B-C059B61CDBB5}" destId="{4AB5C7A8-BD3F-44FB-AEE2-9F32A00DC895}" srcOrd="0" destOrd="0" presId="urn:microsoft.com/office/officeart/2008/layout/HexagonCluster"/>
    <dgm:cxn modelId="{CE3026D0-9CB5-4A68-BE53-E805B3857BBB}" type="presParOf" srcId="{345BED28-7E6B-4790-992E-760969A216AB}" destId="{A1C3AB0E-D56C-47C0-BA20-617F46D626CC}" srcOrd="9" destOrd="0" presId="urn:microsoft.com/office/officeart/2008/layout/HexagonCluster"/>
    <dgm:cxn modelId="{63616BD4-CC9E-466F-B4AC-BD8C12B0CDEF}" type="presParOf" srcId="{A1C3AB0E-D56C-47C0-BA20-617F46D626CC}" destId="{E4A377A1-23EB-4F08-81A6-FC76E93C685D}" srcOrd="0" destOrd="0" presId="urn:microsoft.com/office/officeart/2008/layout/HexagonCluster"/>
    <dgm:cxn modelId="{0FB393DE-6392-40B3-B2B0-CFD123E0CDC9}" type="presParOf" srcId="{345BED28-7E6B-4790-992E-760969A216AB}" destId="{478768B4-2EF4-4512-9981-4F8B515AE7E0}" srcOrd="10" destOrd="0" presId="urn:microsoft.com/office/officeart/2008/layout/HexagonCluster"/>
    <dgm:cxn modelId="{14EF5D5F-0FB4-4103-8694-54BC2B04A46C}" type="presParOf" srcId="{478768B4-2EF4-4512-9981-4F8B515AE7E0}" destId="{1CAE963F-321F-4EC1-8A89-9237BCA14CC3}" srcOrd="0" destOrd="0" presId="urn:microsoft.com/office/officeart/2008/layout/HexagonCluster"/>
    <dgm:cxn modelId="{7A782113-E4C7-41C5-8DC3-6D87A4D2012A}" type="presParOf" srcId="{345BED28-7E6B-4790-992E-760969A216AB}" destId="{45346311-65FF-42E3-8864-D10ED9B5A0DA}" srcOrd="11" destOrd="0" presId="urn:microsoft.com/office/officeart/2008/layout/HexagonCluster"/>
    <dgm:cxn modelId="{62046411-02D5-4F46-B206-755ECA43CF6E}" type="presParOf" srcId="{45346311-65FF-42E3-8864-D10ED9B5A0DA}" destId="{732E1D6D-A041-4802-86D4-A55448546283}" srcOrd="0" destOrd="0" presId="urn:microsoft.com/office/officeart/2008/layout/HexagonCluster"/>
    <dgm:cxn modelId="{064D9C84-F3A0-4F8A-AD45-BC9BDF70AC13}" type="presParOf" srcId="{345BED28-7E6B-4790-992E-760969A216AB}" destId="{0F7263F9-0FF1-4077-B9DB-64789ABF3E92}" srcOrd="12" destOrd="0" presId="urn:microsoft.com/office/officeart/2008/layout/HexagonCluster"/>
    <dgm:cxn modelId="{078F0D86-03AD-469F-88F6-621E1A6B852D}" type="presParOf" srcId="{0F7263F9-0FF1-4077-B9DB-64789ABF3E92}" destId="{41057004-5B0C-41E9-AD26-851874C4A25F}" srcOrd="0" destOrd="0" presId="urn:microsoft.com/office/officeart/2008/layout/HexagonCluster"/>
    <dgm:cxn modelId="{7ADC0D88-7CC8-4932-B097-B1C293F5872F}" type="presParOf" srcId="{345BED28-7E6B-4790-992E-760969A216AB}" destId="{0DDB9AE5-9768-49AB-9EC5-F95A3374757A}" srcOrd="13" destOrd="0" presId="urn:microsoft.com/office/officeart/2008/layout/HexagonCluster"/>
    <dgm:cxn modelId="{A5FF43C3-0831-46DB-B5F1-163A620C5B4A}" type="presParOf" srcId="{0DDB9AE5-9768-49AB-9EC5-F95A3374757A}" destId="{F80E1AF6-003E-4FAB-82E3-DE8BD17A3EC1}" srcOrd="0" destOrd="0" presId="urn:microsoft.com/office/officeart/2008/layout/HexagonCluster"/>
    <dgm:cxn modelId="{FD04BF5B-EE76-4CB5-8F3F-D87B085CDF1E}" type="presParOf" srcId="{345BED28-7E6B-4790-992E-760969A216AB}" destId="{104B903D-722D-4DB7-BD5D-6A4102B3EE88}" srcOrd="14" destOrd="0" presId="urn:microsoft.com/office/officeart/2008/layout/HexagonCluster"/>
    <dgm:cxn modelId="{35A08EB3-7AE5-43FF-B8A0-65F9B50EC589}" type="presParOf" srcId="{104B903D-722D-4DB7-BD5D-6A4102B3EE88}" destId="{17B9D304-940D-4856-856B-4F7123352DA8}" srcOrd="0" destOrd="0" presId="urn:microsoft.com/office/officeart/2008/layout/HexagonCluster"/>
    <dgm:cxn modelId="{B976AB04-1FA2-4F73-B253-EBACD42074D1}" type="presParOf" srcId="{345BED28-7E6B-4790-992E-760969A216AB}" destId="{80C998D7-9931-49C2-87BB-4A023E5683A2}" srcOrd="15" destOrd="0" presId="urn:microsoft.com/office/officeart/2008/layout/HexagonCluster"/>
    <dgm:cxn modelId="{53B3D7FF-D0DE-4242-BA47-586944E92182}" type="presParOf" srcId="{80C998D7-9931-49C2-87BB-4A023E5683A2}" destId="{8A0A080B-643A-4397-B3A1-8C74086C3FD8}" srcOrd="0" destOrd="0" presId="urn:microsoft.com/office/officeart/2008/layout/HexagonCluster"/>
    <dgm:cxn modelId="{9913ADA0-CD37-49A0-940F-128DC8A2FBED}" type="presParOf" srcId="{345BED28-7E6B-4790-992E-760969A216AB}" destId="{D0809FDB-2A90-434B-A4C7-729DB731C4E8}" srcOrd="16" destOrd="0" presId="urn:microsoft.com/office/officeart/2008/layout/HexagonCluster"/>
    <dgm:cxn modelId="{0FB0CD91-DE16-43AC-AAC7-13DA403B347E}" type="presParOf" srcId="{D0809FDB-2A90-434B-A4C7-729DB731C4E8}" destId="{7D9D19D6-3020-45E9-A7B1-8F65FD362DD2}" srcOrd="0" destOrd="0" presId="urn:microsoft.com/office/officeart/2008/layout/HexagonCluster"/>
    <dgm:cxn modelId="{6DD347AF-7E64-4388-BCC1-126BA840060B}" type="presParOf" srcId="{345BED28-7E6B-4790-992E-760969A216AB}" destId="{8149AC8F-9CD4-423A-A0BA-BAD8BCC20AF8}" srcOrd="17" destOrd="0" presId="urn:microsoft.com/office/officeart/2008/layout/HexagonCluster"/>
    <dgm:cxn modelId="{D483C173-0623-498A-84C6-2BA4A6C4783E}" type="presParOf" srcId="{8149AC8F-9CD4-423A-A0BA-BAD8BCC20AF8}" destId="{E80C0DA0-A5AF-4220-9CC6-F04071AC7489}" srcOrd="0" destOrd="0" presId="urn:microsoft.com/office/officeart/2008/layout/HexagonCluster"/>
    <dgm:cxn modelId="{4ABED9AE-F08F-4D56-824D-85AA89768CA4}" type="presParOf" srcId="{345BED28-7E6B-4790-992E-760969A216AB}" destId="{5E29DCB9-B405-498C-99C4-8009589B7900}" srcOrd="18" destOrd="0" presId="urn:microsoft.com/office/officeart/2008/layout/HexagonCluster"/>
    <dgm:cxn modelId="{6C5F213C-961E-4A18-9CE6-48E66D8B5ECA}" type="presParOf" srcId="{5E29DCB9-B405-498C-99C4-8009589B7900}" destId="{43BC6922-B79C-481D-809A-95BBEDDD0E18}" srcOrd="0" destOrd="0" presId="urn:microsoft.com/office/officeart/2008/layout/HexagonCluster"/>
    <dgm:cxn modelId="{AFCFA172-0F14-49EC-AE89-85C10FA77C30}" type="presParOf" srcId="{345BED28-7E6B-4790-992E-760969A216AB}" destId="{02BBAF8E-3D81-4F50-9B8D-A58D94370D33}" srcOrd="19" destOrd="0" presId="urn:microsoft.com/office/officeart/2008/layout/HexagonCluster"/>
    <dgm:cxn modelId="{FC69C5DA-172E-43D2-869E-A756D94AD1FD}" type="presParOf" srcId="{02BBAF8E-3D81-4F50-9B8D-A58D94370D33}" destId="{A0FC17E6-6C03-45B7-8132-8572A41D130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ED262-3CCE-47C9-B9A3-0D12D44A3E3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7E543A1-30FF-41AB-983E-6BAB39A7A12B}">
      <dgm:prSet phldrT="[文本]" custT="1"/>
      <dgm:spPr/>
      <dgm:t>
        <a:bodyPr/>
        <a:lstStyle/>
        <a:p>
          <a:r>
            <a:rPr lang="en-US" altLang="zh-CN" sz="2800" dirty="0" err="1" smtClean="0"/>
            <a:t>Rigel.Common</a:t>
          </a:r>
          <a:endParaRPr lang="zh-CN" altLang="en-US" sz="2800" dirty="0"/>
        </a:p>
      </dgm:t>
    </dgm:pt>
    <dgm:pt modelId="{E5A27A9C-A120-4EB1-8F58-0FE380BC5282}" type="parTrans" cxnId="{B43C5EA6-E780-4BF5-9035-2782FD8ACCB3}">
      <dgm:prSet/>
      <dgm:spPr/>
      <dgm:t>
        <a:bodyPr/>
        <a:lstStyle/>
        <a:p>
          <a:endParaRPr lang="zh-CN" altLang="en-US"/>
        </a:p>
      </dgm:t>
    </dgm:pt>
    <dgm:pt modelId="{D50C6C1D-F752-49EF-87CD-2A3F9C245194}" type="sibTrans" cxnId="{B43C5EA6-E780-4BF5-9035-2782FD8ACCB3}">
      <dgm:prSet/>
      <dgm:spPr/>
      <dgm:t>
        <a:bodyPr/>
        <a:lstStyle/>
        <a:p>
          <a:endParaRPr lang="zh-CN" altLang="en-US"/>
        </a:p>
      </dgm:t>
    </dgm:pt>
    <dgm:pt modelId="{BA0E44DE-8FFD-46BF-9273-EFFFB48F1305}">
      <dgm:prSet phldrT="[文本]" custT="1"/>
      <dgm:spPr/>
      <dgm:t>
        <a:bodyPr/>
        <a:lstStyle/>
        <a:p>
          <a:r>
            <a:rPr lang="en-US" altLang="zh-CN" sz="1400" dirty="0" smtClean="0"/>
            <a:t>AuthCheck</a:t>
          </a:r>
        </a:p>
        <a:p>
          <a:r>
            <a:rPr lang="en-US" altLang="zh-CN" sz="1400" dirty="0" smtClean="0"/>
            <a:t>Filter</a:t>
          </a:r>
          <a:endParaRPr lang="zh-CN" altLang="en-US" sz="1400" dirty="0"/>
        </a:p>
      </dgm:t>
    </dgm:pt>
    <dgm:pt modelId="{30A34B0D-28FF-422D-BDBD-FB760093ACB4}" type="parTrans" cxnId="{F28E7B22-8948-44B5-8084-F69F174509BF}">
      <dgm:prSet/>
      <dgm:spPr/>
      <dgm:t>
        <a:bodyPr/>
        <a:lstStyle/>
        <a:p>
          <a:endParaRPr lang="zh-CN" altLang="en-US"/>
        </a:p>
      </dgm:t>
    </dgm:pt>
    <dgm:pt modelId="{5500F48D-DC09-40CD-A094-D5ED853D716C}" type="sibTrans" cxnId="{F28E7B22-8948-44B5-8084-F69F174509BF}">
      <dgm:prSet/>
      <dgm:spPr/>
      <dgm:t>
        <a:bodyPr/>
        <a:lstStyle/>
        <a:p>
          <a:endParaRPr lang="zh-CN" altLang="en-US"/>
        </a:p>
      </dgm:t>
    </dgm:pt>
    <dgm:pt modelId="{9CA3074A-50AB-4388-A997-443AEB7625D3}">
      <dgm:prSet phldrT="[文本]" custT="1"/>
      <dgm:spPr/>
      <dgm:t>
        <a:bodyPr/>
        <a:lstStyle/>
        <a:p>
          <a:r>
            <a:rPr lang="en-US" altLang="zh-CN" sz="1800" dirty="0" smtClean="0"/>
            <a:t>Time</a:t>
          </a:r>
        </a:p>
        <a:p>
          <a:r>
            <a:rPr lang="en-US" altLang="zh-CN" sz="1800" dirty="0" smtClean="0"/>
            <a:t>Format</a:t>
          </a:r>
          <a:endParaRPr lang="zh-CN" altLang="en-US" sz="1000" dirty="0"/>
        </a:p>
      </dgm:t>
    </dgm:pt>
    <dgm:pt modelId="{C1F32786-D3F0-4CB6-A115-4A208844504D}" type="parTrans" cxnId="{B95174DB-E4FF-45DF-B442-8502B4E205CF}">
      <dgm:prSet/>
      <dgm:spPr/>
      <dgm:t>
        <a:bodyPr/>
        <a:lstStyle/>
        <a:p>
          <a:endParaRPr lang="zh-CN" altLang="en-US"/>
        </a:p>
      </dgm:t>
    </dgm:pt>
    <dgm:pt modelId="{ACCA009C-5F5A-4DA1-8024-93F5E5746A8F}" type="sibTrans" cxnId="{B95174DB-E4FF-45DF-B442-8502B4E205CF}">
      <dgm:prSet/>
      <dgm:spPr/>
      <dgm:t>
        <a:bodyPr/>
        <a:lstStyle/>
        <a:p>
          <a:endParaRPr lang="zh-CN" altLang="en-US"/>
        </a:p>
      </dgm:t>
    </dgm:pt>
    <dgm:pt modelId="{9E0E9F1E-F4CF-4F88-8905-F420D851E3FF}" type="pres">
      <dgm:prSet presAssocID="{ACEED262-3CCE-47C9-B9A3-0D12D44A3E3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08DCFA2-8175-4A74-AFFD-1910E6D9513F}" type="pres">
      <dgm:prSet presAssocID="{F7E543A1-30FF-41AB-983E-6BAB39A7A12B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69799736-A936-450C-A1EF-0349ADDE5207}" type="pres">
      <dgm:prSet presAssocID="{F7E543A1-30FF-41AB-983E-6BAB39A7A12B}" presName="Accent1" presStyleLbl="node1" presStyleIdx="0" presStyleCnt="13"/>
      <dgm:spPr/>
    </dgm:pt>
    <dgm:pt modelId="{C2076595-BFD8-482B-9E74-73E467620505}" type="pres">
      <dgm:prSet presAssocID="{F7E543A1-30FF-41AB-983E-6BAB39A7A12B}" presName="Accent2" presStyleLbl="node1" presStyleIdx="1" presStyleCnt="13"/>
      <dgm:spPr/>
    </dgm:pt>
    <dgm:pt modelId="{B114A5FD-70AF-4610-8A6C-E9E996C1C58A}" type="pres">
      <dgm:prSet presAssocID="{F7E543A1-30FF-41AB-983E-6BAB39A7A12B}" presName="Accent3" presStyleLbl="node1" presStyleIdx="2" presStyleCnt="13"/>
      <dgm:spPr/>
    </dgm:pt>
    <dgm:pt modelId="{9B095C55-A7E9-44A4-AC0D-D085FC18307C}" type="pres">
      <dgm:prSet presAssocID="{F7E543A1-30FF-41AB-983E-6BAB39A7A12B}" presName="Accent4" presStyleLbl="node1" presStyleIdx="3" presStyleCnt="13"/>
      <dgm:spPr/>
    </dgm:pt>
    <dgm:pt modelId="{9C46B7A3-9036-4296-915F-299038848069}" type="pres">
      <dgm:prSet presAssocID="{F7E543A1-30FF-41AB-983E-6BAB39A7A12B}" presName="Accent5" presStyleLbl="node1" presStyleIdx="4" presStyleCnt="13"/>
      <dgm:spPr/>
    </dgm:pt>
    <dgm:pt modelId="{61DEDF4C-775B-4FB2-8A33-76A362A87560}" type="pres">
      <dgm:prSet presAssocID="{F7E543A1-30FF-41AB-983E-6BAB39A7A12B}" presName="Accent6" presStyleLbl="node1" presStyleIdx="5" presStyleCnt="13"/>
      <dgm:spPr/>
    </dgm:pt>
    <dgm:pt modelId="{54B3A681-1D12-4DC9-9D3D-5F1243C27D90}" type="pres">
      <dgm:prSet presAssocID="{BA0E44DE-8FFD-46BF-9273-EFFFB48F1305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C0E0419-BB52-47FB-ADC6-B171B3D75E36}" type="pres">
      <dgm:prSet presAssocID="{BA0E44DE-8FFD-46BF-9273-EFFFB48F1305}" presName="Accent7" presStyleCnt="0"/>
      <dgm:spPr/>
    </dgm:pt>
    <dgm:pt modelId="{AA8EE2B4-9C1B-48DB-9C5C-5BFDE93E19C8}" type="pres">
      <dgm:prSet presAssocID="{BA0E44DE-8FFD-46BF-9273-EFFFB48F1305}" presName="AccentHold1" presStyleLbl="node1" presStyleIdx="7" presStyleCnt="13"/>
      <dgm:spPr/>
    </dgm:pt>
    <dgm:pt modelId="{E857C0FB-68E1-461B-86F0-5B237EAA257C}" type="pres">
      <dgm:prSet presAssocID="{BA0E44DE-8FFD-46BF-9273-EFFFB48F1305}" presName="Accent8" presStyleCnt="0"/>
      <dgm:spPr/>
    </dgm:pt>
    <dgm:pt modelId="{29445F26-730E-4601-A971-D2218A6327D6}" type="pres">
      <dgm:prSet presAssocID="{BA0E44DE-8FFD-46BF-9273-EFFFB48F1305}" presName="AccentHold2" presStyleLbl="node1" presStyleIdx="8" presStyleCnt="13"/>
      <dgm:spPr/>
    </dgm:pt>
    <dgm:pt modelId="{ADCA1635-A8F0-44A6-BE11-47D8E995DBA2}" type="pres">
      <dgm:prSet presAssocID="{9CA3074A-50AB-4388-A997-443AEB7625D3}" presName="Child2" presStyleLbl="node1" presStyleIdx="9" presStyleCnt="13" custLinFactNeighborX="-7179" custLinFactNeighborY="262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6900C57-465A-4902-98B1-E59E08D931E3}" type="pres">
      <dgm:prSet presAssocID="{9CA3074A-50AB-4388-A997-443AEB7625D3}" presName="Accent9" presStyleCnt="0"/>
      <dgm:spPr/>
    </dgm:pt>
    <dgm:pt modelId="{EF313926-6429-4A8B-982C-89C14298549A}" type="pres">
      <dgm:prSet presAssocID="{9CA3074A-50AB-4388-A997-443AEB7625D3}" presName="AccentHold1" presStyleLbl="node1" presStyleIdx="10" presStyleCnt="13"/>
      <dgm:spPr/>
    </dgm:pt>
    <dgm:pt modelId="{6625CAF5-DB48-442A-A2A4-2F60A8970029}" type="pres">
      <dgm:prSet presAssocID="{9CA3074A-50AB-4388-A997-443AEB7625D3}" presName="Accent10" presStyleCnt="0"/>
      <dgm:spPr/>
    </dgm:pt>
    <dgm:pt modelId="{21DF9349-3C65-400D-B34C-0EDAD32086FD}" type="pres">
      <dgm:prSet presAssocID="{9CA3074A-50AB-4388-A997-443AEB7625D3}" presName="AccentHold2" presStyleLbl="node1" presStyleIdx="11" presStyleCnt="13"/>
      <dgm:spPr/>
    </dgm:pt>
    <dgm:pt modelId="{73538B47-827C-4815-A4DA-DD9BFA4D6D00}" type="pres">
      <dgm:prSet presAssocID="{9CA3074A-50AB-4388-A997-443AEB7625D3}" presName="Accent11" presStyleCnt="0"/>
      <dgm:spPr/>
    </dgm:pt>
    <dgm:pt modelId="{66E4D991-6B15-46FB-9C19-CD25DE4B548F}" type="pres">
      <dgm:prSet presAssocID="{9CA3074A-50AB-4388-A997-443AEB7625D3}" presName="AccentHold3" presStyleLbl="node1" presStyleIdx="12" presStyleCnt="13"/>
      <dgm:spPr/>
    </dgm:pt>
  </dgm:ptLst>
  <dgm:cxnLst>
    <dgm:cxn modelId="{15A566B9-B3B1-447B-944E-667BBB70B9DA}" type="presOf" srcId="{ACEED262-3CCE-47C9-B9A3-0D12D44A3E32}" destId="{9E0E9F1E-F4CF-4F88-8905-F420D851E3FF}" srcOrd="0" destOrd="0" presId="urn:microsoft.com/office/officeart/2009/3/layout/CircleRelationship"/>
    <dgm:cxn modelId="{F28E7B22-8948-44B5-8084-F69F174509BF}" srcId="{F7E543A1-30FF-41AB-983E-6BAB39A7A12B}" destId="{BA0E44DE-8FFD-46BF-9273-EFFFB48F1305}" srcOrd="0" destOrd="0" parTransId="{30A34B0D-28FF-422D-BDBD-FB760093ACB4}" sibTransId="{5500F48D-DC09-40CD-A094-D5ED853D716C}"/>
    <dgm:cxn modelId="{BF108B78-FAF2-467E-989B-DF80541233D4}" type="presOf" srcId="{9CA3074A-50AB-4388-A997-443AEB7625D3}" destId="{ADCA1635-A8F0-44A6-BE11-47D8E995DBA2}" srcOrd="0" destOrd="0" presId="urn:microsoft.com/office/officeart/2009/3/layout/CircleRelationship"/>
    <dgm:cxn modelId="{D9B816FA-2FA5-4F1E-AA1C-55EC4C80B8B1}" type="presOf" srcId="{F7E543A1-30FF-41AB-983E-6BAB39A7A12B}" destId="{408DCFA2-8175-4A74-AFFD-1910E6D9513F}" srcOrd="0" destOrd="0" presId="urn:microsoft.com/office/officeart/2009/3/layout/CircleRelationship"/>
    <dgm:cxn modelId="{B43C5EA6-E780-4BF5-9035-2782FD8ACCB3}" srcId="{ACEED262-3CCE-47C9-B9A3-0D12D44A3E32}" destId="{F7E543A1-30FF-41AB-983E-6BAB39A7A12B}" srcOrd="0" destOrd="0" parTransId="{E5A27A9C-A120-4EB1-8F58-0FE380BC5282}" sibTransId="{D50C6C1D-F752-49EF-87CD-2A3F9C245194}"/>
    <dgm:cxn modelId="{B95174DB-E4FF-45DF-B442-8502B4E205CF}" srcId="{F7E543A1-30FF-41AB-983E-6BAB39A7A12B}" destId="{9CA3074A-50AB-4388-A997-443AEB7625D3}" srcOrd="1" destOrd="0" parTransId="{C1F32786-D3F0-4CB6-A115-4A208844504D}" sibTransId="{ACCA009C-5F5A-4DA1-8024-93F5E5746A8F}"/>
    <dgm:cxn modelId="{E25456B4-FCC4-4375-B636-B072D6D7561C}" type="presOf" srcId="{BA0E44DE-8FFD-46BF-9273-EFFFB48F1305}" destId="{54B3A681-1D12-4DC9-9D3D-5F1243C27D90}" srcOrd="0" destOrd="0" presId="urn:microsoft.com/office/officeart/2009/3/layout/CircleRelationship"/>
    <dgm:cxn modelId="{255B856D-58D7-4044-B731-D85B210E55E6}" type="presParOf" srcId="{9E0E9F1E-F4CF-4F88-8905-F420D851E3FF}" destId="{408DCFA2-8175-4A74-AFFD-1910E6D9513F}" srcOrd="0" destOrd="0" presId="urn:microsoft.com/office/officeart/2009/3/layout/CircleRelationship"/>
    <dgm:cxn modelId="{75E68B69-2B5A-4B0F-BDA7-946F7B8AC8F6}" type="presParOf" srcId="{9E0E9F1E-F4CF-4F88-8905-F420D851E3FF}" destId="{69799736-A936-450C-A1EF-0349ADDE5207}" srcOrd="1" destOrd="0" presId="urn:microsoft.com/office/officeart/2009/3/layout/CircleRelationship"/>
    <dgm:cxn modelId="{775C3E67-C3F7-4478-AD60-2F0A4806B2C7}" type="presParOf" srcId="{9E0E9F1E-F4CF-4F88-8905-F420D851E3FF}" destId="{C2076595-BFD8-482B-9E74-73E467620505}" srcOrd="2" destOrd="0" presId="urn:microsoft.com/office/officeart/2009/3/layout/CircleRelationship"/>
    <dgm:cxn modelId="{6A4F907D-9279-4392-8AD4-133BDFFC2699}" type="presParOf" srcId="{9E0E9F1E-F4CF-4F88-8905-F420D851E3FF}" destId="{B114A5FD-70AF-4610-8A6C-E9E996C1C58A}" srcOrd="3" destOrd="0" presId="urn:microsoft.com/office/officeart/2009/3/layout/CircleRelationship"/>
    <dgm:cxn modelId="{DD3E034C-3EC0-4BE3-A454-05405C20BB64}" type="presParOf" srcId="{9E0E9F1E-F4CF-4F88-8905-F420D851E3FF}" destId="{9B095C55-A7E9-44A4-AC0D-D085FC18307C}" srcOrd="4" destOrd="0" presId="urn:microsoft.com/office/officeart/2009/3/layout/CircleRelationship"/>
    <dgm:cxn modelId="{01C20917-789C-4B00-BE48-6C46C23D4056}" type="presParOf" srcId="{9E0E9F1E-F4CF-4F88-8905-F420D851E3FF}" destId="{9C46B7A3-9036-4296-915F-299038848069}" srcOrd="5" destOrd="0" presId="urn:microsoft.com/office/officeart/2009/3/layout/CircleRelationship"/>
    <dgm:cxn modelId="{A2AC4D83-3572-45D2-B32D-342E338A0441}" type="presParOf" srcId="{9E0E9F1E-F4CF-4F88-8905-F420D851E3FF}" destId="{61DEDF4C-775B-4FB2-8A33-76A362A87560}" srcOrd="6" destOrd="0" presId="urn:microsoft.com/office/officeart/2009/3/layout/CircleRelationship"/>
    <dgm:cxn modelId="{FA07FF54-C7A8-440D-AFFE-82AE0AD4BBF4}" type="presParOf" srcId="{9E0E9F1E-F4CF-4F88-8905-F420D851E3FF}" destId="{54B3A681-1D12-4DC9-9D3D-5F1243C27D90}" srcOrd="7" destOrd="0" presId="urn:microsoft.com/office/officeart/2009/3/layout/CircleRelationship"/>
    <dgm:cxn modelId="{634E8EF1-88C6-47F5-BAFF-677EBEEAAFF2}" type="presParOf" srcId="{9E0E9F1E-F4CF-4F88-8905-F420D851E3FF}" destId="{5C0E0419-BB52-47FB-ADC6-B171B3D75E36}" srcOrd="8" destOrd="0" presId="urn:microsoft.com/office/officeart/2009/3/layout/CircleRelationship"/>
    <dgm:cxn modelId="{ED14EF88-7D03-40D1-9FEF-8D99992039D4}" type="presParOf" srcId="{5C0E0419-BB52-47FB-ADC6-B171B3D75E36}" destId="{AA8EE2B4-9C1B-48DB-9C5C-5BFDE93E19C8}" srcOrd="0" destOrd="0" presId="urn:microsoft.com/office/officeart/2009/3/layout/CircleRelationship"/>
    <dgm:cxn modelId="{DE3FA614-D293-4F54-A223-72DC2EFF5892}" type="presParOf" srcId="{9E0E9F1E-F4CF-4F88-8905-F420D851E3FF}" destId="{E857C0FB-68E1-461B-86F0-5B237EAA257C}" srcOrd="9" destOrd="0" presId="urn:microsoft.com/office/officeart/2009/3/layout/CircleRelationship"/>
    <dgm:cxn modelId="{2661CD29-F4DC-4E43-912B-6DCB2117F41B}" type="presParOf" srcId="{E857C0FB-68E1-461B-86F0-5B237EAA257C}" destId="{29445F26-730E-4601-A971-D2218A6327D6}" srcOrd="0" destOrd="0" presId="urn:microsoft.com/office/officeart/2009/3/layout/CircleRelationship"/>
    <dgm:cxn modelId="{10AEAACF-247A-4003-8591-C752638E3C82}" type="presParOf" srcId="{9E0E9F1E-F4CF-4F88-8905-F420D851E3FF}" destId="{ADCA1635-A8F0-44A6-BE11-47D8E995DBA2}" srcOrd="10" destOrd="0" presId="urn:microsoft.com/office/officeart/2009/3/layout/CircleRelationship"/>
    <dgm:cxn modelId="{6DA12CDF-050C-47A6-8334-26CCE0EB282A}" type="presParOf" srcId="{9E0E9F1E-F4CF-4F88-8905-F420D851E3FF}" destId="{A6900C57-465A-4902-98B1-E59E08D931E3}" srcOrd="11" destOrd="0" presId="urn:microsoft.com/office/officeart/2009/3/layout/CircleRelationship"/>
    <dgm:cxn modelId="{7A3D198C-2EF7-4441-874D-E57E7256EA50}" type="presParOf" srcId="{A6900C57-465A-4902-98B1-E59E08D931E3}" destId="{EF313926-6429-4A8B-982C-89C14298549A}" srcOrd="0" destOrd="0" presId="urn:microsoft.com/office/officeart/2009/3/layout/CircleRelationship"/>
    <dgm:cxn modelId="{F6693B3E-FB3C-424E-81E6-A814EF1F89F4}" type="presParOf" srcId="{9E0E9F1E-F4CF-4F88-8905-F420D851E3FF}" destId="{6625CAF5-DB48-442A-A2A4-2F60A8970029}" srcOrd="12" destOrd="0" presId="urn:microsoft.com/office/officeart/2009/3/layout/CircleRelationship"/>
    <dgm:cxn modelId="{48F7D2A3-6C2E-4153-B2CE-D104190B09D5}" type="presParOf" srcId="{6625CAF5-DB48-442A-A2A4-2F60A8970029}" destId="{21DF9349-3C65-400D-B34C-0EDAD32086FD}" srcOrd="0" destOrd="0" presId="urn:microsoft.com/office/officeart/2009/3/layout/CircleRelationship"/>
    <dgm:cxn modelId="{81F836F1-B6FB-4445-AF36-060CC3173F3D}" type="presParOf" srcId="{9E0E9F1E-F4CF-4F88-8905-F420D851E3FF}" destId="{73538B47-827C-4815-A4DA-DD9BFA4D6D00}" srcOrd="13" destOrd="0" presId="urn:microsoft.com/office/officeart/2009/3/layout/CircleRelationship"/>
    <dgm:cxn modelId="{1E1A0563-1451-4DFD-9D8A-D4E308468EBF}" type="presParOf" srcId="{73538B47-827C-4815-A4DA-DD9BFA4D6D00}" destId="{66E4D991-6B15-46FB-9C19-CD25DE4B548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EED262-3CCE-47C9-B9A3-0D12D44A3E3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E543A1-30FF-41AB-983E-6BAB39A7A12B}">
      <dgm:prSet phldrT="[文本]" custT="1"/>
      <dgm:spPr/>
      <dgm:t>
        <a:bodyPr/>
        <a:lstStyle/>
        <a:p>
          <a:r>
            <a:rPr lang="en-US" altLang="zh-CN" sz="2400" dirty="0" err="1" smtClean="0"/>
            <a:t>RAP.Automation</a:t>
          </a:r>
          <a:endParaRPr lang="zh-CN" altLang="en-US" sz="2400" dirty="0"/>
        </a:p>
      </dgm:t>
    </dgm:pt>
    <dgm:pt modelId="{E5A27A9C-A120-4EB1-8F58-0FE380BC5282}" type="parTrans" cxnId="{B43C5EA6-E780-4BF5-9035-2782FD8ACCB3}">
      <dgm:prSet/>
      <dgm:spPr/>
      <dgm:t>
        <a:bodyPr/>
        <a:lstStyle/>
        <a:p>
          <a:endParaRPr lang="zh-CN" altLang="en-US"/>
        </a:p>
      </dgm:t>
    </dgm:pt>
    <dgm:pt modelId="{D50C6C1D-F752-49EF-87CD-2A3F9C245194}" type="sibTrans" cxnId="{B43C5EA6-E780-4BF5-9035-2782FD8ACCB3}">
      <dgm:prSet/>
      <dgm:spPr/>
      <dgm:t>
        <a:bodyPr/>
        <a:lstStyle/>
        <a:p>
          <a:endParaRPr lang="zh-CN" altLang="en-US"/>
        </a:p>
      </dgm:t>
    </dgm:pt>
    <dgm:pt modelId="{BA0E44DE-8FFD-46BF-9273-EFFFB48F1305}">
      <dgm:prSet phldrT="[文本]" custT="1"/>
      <dgm:spPr/>
      <dgm:t>
        <a:bodyPr/>
        <a:lstStyle/>
        <a:p>
          <a:r>
            <a:rPr lang="zh-CN" altLang="en-US" sz="1400" dirty="0" smtClean="0"/>
            <a:t>导出</a:t>
          </a:r>
          <a:r>
            <a:rPr lang="en-US" altLang="zh-CN" sz="1400" dirty="0" smtClean="0"/>
            <a:t>Velocity</a:t>
          </a:r>
        </a:p>
        <a:p>
          <a:r>
            <a:rPr lang="zh-CN" altLang="en-US" sz="1400" dirty="0" smtClean="0"/>
            <a:t>模板</a:t>
          </a:r>
          <a:endParaRPr lang="zh-CN" altLang="en-US" sz="1400" dirty="0"/>
        </a:p>
      </dgm:t>
    </dgm:pt>
    <dgm:pt modelId="{30A34B0D-28FF-422D-BDBD-FB760093ACB4}" type="parTrans" cxnId="{F28E7B22-8948-44B5-8084-F69F174509BF}">
      <dgm:prSet/>
      <dgm:spPr/>
      <dgm:t>
        <a:bodyPr/>
        <a:lstStyle/>
        <a:p>
          <a:endParaRPr lang="zh-CN" altLang="en-US"/>
        </a:p>
      </dgm:t>
    </dgm:pt>
    <dgm:pt modelId="{5500F48D-DC09-40CD-A094-D5ED853D716C}" type="sibTrans" cxnId="{F28E7B22-8948-44B5-8084-F69F174509BF}">
      <dgm:prSet/>
      <dgm:spPr/>
      <dgm:t>
        <a:bodyPr/>
        <a:lstStyle/>
        <a:p>
          <a:endParaRPr lang="zh-CN" altLang="en-US"/>
        </a:p>
      </dgm:t>
    </dgm:pt>
    <dgm:pt modelId="{9CA3074A-50AB-4388-A997-443AEB7625D3}">
      <dgm:prSet phldrT="[文本]" custT="1"/>
      <dgm:spPr/>
      <dgm:t>
        <a:bodyPr/>
        <a:lstStyle/>
        <a:p>
          <a:r>
            <a:rPr lang="zh-CN" altLang="en-US" sz="1400" dirty="0" smtClean="0"/>
            <a:t>导出</a:t>
          </a:r>
          <a:r>
            <a:rPr lang="en-US" altLang="zh-CN" sz="1400" dirty="0" err="1" smtClean="0"/>
            <a:t>ActionClass</a:t>
          </a:r>
          <a:endParaRPr lang="zh-CN" altLang="en-US" sz="1400" dirty="0"/>
        </a:p>
      </dgm:t>
    </dgm:pt>
    <dgm:pt modelId="{C1F32786-D3F0-4CB6-A115-4A208844504D}" type="parTrans" cxnId="{B95174DB-E4FF-45DF-B442-8502B4E205CF}">
      <dgm:prSet/>
      <dgm:spPr/>
      <dgm:t>
        <a:bodyPr/>
        <a:lstStyle/>
        <a:p>
          <a:endParaRPr lang="zh-CN" altLang="en-US"/>
        </a:p>
      </dgm:t>
    </dgm:pt>
    <dgm:pt modelId="{ACCA009C-5F5A-4DA1-8024-93F5E5746A8F}" type="sibTrans" cxnId="{B95174DB-E4FF-45DF-B442-8502B4E205CF}">
      <dgm:prSet/>
      <dgm:spPr/>
      <dgm:t>
        <a:bodyPr/>
        <a:lstStyle/>
        <a:p>
          <a:endParaRPr lang="zh-CN" altLang="en-US"/>
        </a:p>
      </dgm:t>
    </dgm:pt>
    <dgm:pt modelId="{9E0E9F1E-F4CF-4F88-8905-F420D851E3FF}" type="pres">
      <dgm:prSet presAssocID="{ACEED262-3CCE-47C9-B9A3-0D12D44A3E3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08DCFA2-8175-4A74-AFFD-1910E6D9513F}" type="pres">
      <dgm:prSet presAssocID="{F7E543A1-30FF-41AB-983E-6BAB39A7A12B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69799736-A936-450C-A1EF-0349ADDE5207}" type="pres">
      <dgm:prSet presAssocID="{F7E543A1-30FF-41AB-983E-6BAB39A7A12B}" presName="Accent1" presStyleLbl="node1" presStyleIdx="0" presStyleCnt="13"/>
      <dgm:spPr/>
    </dgm:pt>
    <dgm:pt modelId="{C2076595-BFD8-482B-9E74-73E467620505}" type="pres">
      <dgm:prSet presAssocID="{F7E543A1-30FF-41AB-983E-6BAB39A7A12B}" presName="Accent2" presStyleLbl="node1" presStyleIdx="1" presStyleCnt="13"/>
      <dgm:spPr/>
    </dgm:pt>
    <dgm:pt modelId="{B114A5FD-70AF-4610-8A6C-E9E996C1C58A}" type="pres">
      <dgm:prSet presAssocID="{F7E543A1-30FF-41AB-983E-6BAB39A7A12B}" presName="Accent3" presStyleLbl="node1" presStyleIdx="2" presStyleCnt="13"/>
      <dgm:spPr/>
    </dgm:pt>
    <dgm:pt modelId="{9B095C55-A7E9-44A4-AC0D-D085FC18307C}" type="pres">
      <dgm:prSet presAssocID="{F7E543A1-30FF-41AB-983E-6BAB39A7A12B}" presName="Accent4" presStyleLbl="node1" presStyleIdx="3" presStyleCnt="13"/>
      <dgm:spPr/>
    </dgm:pt>
    <dgm:pt modelId="{9C46B7A3-9036-4296-915F-299038848069}" type="pres">
      <dgm:prSet presAssocID="{F7E543A1-30FF-41AB-983E-6BAB39A7A12B}" presName="Accent5" presStyleLbl="node1" presStyleIdx="4" presStyleCnt="13"/>
      <dgm:spPr/>
    </dgm:pt>
    <dgm:pt modelId="{61DEDF4C-775B-4FB2-8A33-76A362A87560}" type="pres">
      <dgm:prSet presAssocID="{F7E543A1-30FF-41AB-983E-6BAB39A7A12B}" presName="Accent6" presStyleLbl="node1" presStyleIdx="5" presStyleCnt="13"/>
      <dgm:spPr/>
    </dgm:pt>
    <dgm:pt modelId="{54B3A681-1D12-4DC9-9D3D-5F1243C27D90}" type="pres">
      <dgm:prSet presAssocID="{BA0E44DE-8FFD-46BF-9273-EFFFB48F1305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C0E0419-BB52-47FB-ADC6-B171B3D75E36}" type="pres">
      <dgm:prSet presAssocID="{BA0E44DE-8FFD-46BF-9273-EFFFB48F1305}" presName="Accent7" presStyleCnt="0"/>
      <dgm:spPr/>
    </dgm:pt>
    <dgm:pt modelId="{AA8EE2B4-9C1B-48DB-9C5C-5BFDE93E19C8}" type="pres">
      <dgm:prSet presAssocID="{BA0E44DE-8FFD-46BF-9273-EFFFB48F1305}" presName="AccentHold1" presStyleLbl="node1" presStyleIdx="7" presStyleCnt="13"/>
      <dgm:spPr/>
    </dgm:pt>
    <dgm:pt modelId="{E857C0FB-68E1-461B-86F0-5B237EAA257C}" type="pres">
      <dgm:prSet presAssocID="{BA0E44DE-8FFD-46BF-9273-EFFFB48F1305}" presName="Accent8" presStyleCnt="0"/>
      <dgm:spPr/>
    </dgm:pt>
    <dgm:pt modelId="{29445F26-730E-4601-A971-D2218A6327D6}" type="pres">
      <dgm:prSet presAssocID="{BA0E44DE-8FFD-46BF-9273-EFFFB48F1305}" presName="AccentHold2" presStyleLbl="node1" presStyleIdx="8" presStyleCnt="13"/>
      <dgm:spPr/>
    </dgm:pt>
    <dgm:pt modelId="{ADCA1635-A8F0-44A6-BE11-47D8E995DBA2}" type="pres">
      <dgm:prSet presAssocID="{9CA3074A-50AB-4388-A997-443AEB7625D3}" presName="Child2" presStyleLbl="node1" presStyleIdx="9" presStyleCnt="13" custLinFactNeighborX="-7179" custLinFactNeighborY="262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6900C57-465A-4902-98B1-E59E08D931E3}" type="pres">
      <dgm:prSet presAssocID="{9CA3074A-50AB-4388-A997-443AEB7625D3}" presName="Accent9" presStyleCnt="0"/>
      <dgm:spPr/>
    </dgm:pt>
    <dgm:pt modelId="{EF313926-6429-4A8B-982C-89C14298549A}" type="pres">
      <dgm:prSet presAssocID="{9CA3074A-50AB-4388-A997-443AEB7625D3}" presName="AccentHold1" presStyleLbl="node1" presStyleIdx="10" presStyleCnt="13"/>
      <dgm:spPr/>
    </dgm:pt>
    <dgm:pt modelId="{6625CAF5-DB48-442A-A2A4-2F60A8970029}" type="pres">
      <dgm:prSet presAssocID="{9CA3074A-50AB-4388-A997-443AEB7625D3}" presName="Accent10" presStyleCnt="0"/>
      <dgm:spPr/>
    </dgm:pt>
    <dgm:pt modelId="{21DF9349-3C65-400D-B34C-0EDAD32086FD}" type="pres">
      <dgm:prSet presAssocID="{9CA3074A-50AB-4388-A997-443AEB7625D3}" presName="AccentHold2" presStyleLbl="node1" presStyleIdx="11" presStyleCnt="13"/>
      <dgm:spPr/>
    </dgm:pt>
    <dgm:pt modelId="{73538B47-827C-4815-A4DA-DD9BFA4D6D00}" type="pres">
      <dgm:prSet presAssocID="{9CA3074A-50AB-4388-A997-443AEB7625D3}" presName="Accent11" presStyleCnt="0"/>
      <dgm:spPr/>
    </dgm:pt>
    <dgm:pt modelId="{66E4D991-6B15-46FB-9C19-CD25DE4B548F}" type="pres">
      <dgm:prSet presAssocID="{9CA3074A-50AB-4388-A997-443AEB7625D3}" presName="AccentHold3" presStyleLbl="node1" presStyleIdx="12" presStyleCnt="13"/>
      <dgm:spPr/>
    </dgm:pt>
  </dgm:ptLst>
  <dgm:cxnLst>
    <dgm:cxn modelId="{F28E7B22-8948-44B5-8084-F69F174509BF}" srcId="{F7E543A1-30FF-41AB-983E-6BAB39A7A12B}" destId="{BA0E44DE-8FFD-46BF-9273-EFFFB48F1305}" srcOrd="0" destOrd="0" parTransId="{30A34B0D-28FF-422D-BDBD-FB760093ACB4}" sibTransId="{5500F48D-DC09-40CD-A094-D5ED853D716C}"/>
    <dgm:cxn modelId="{73B6F10B-0E1C-4B8F-8C72-B8B7D812DDD3}" type="presOf" srcId="{9CA3074A-50AB-4388-A997-443AEB7625D3}" destId="{ADCA1635-A8F0-44A6-BE11-47D8E995DBA2}" srcOrd="0" destOrd="0" presId="urn:microsoft.com/office/officeart/2009/3/layout/CircleRelationship"/>
    <dgm:cxn modelId="{B43C5EA6-E780-4BF5-9035-2782FD8ACCB3}" srcId="{ACEED262-3CCE-47C9-B9A3-0D12D44A3E32}" destId="{F7E543A1-30FF-41AB-983E-6BAB39A7A12B}" srcOrd="0" destOrd="0" parTransId="{E5A27A9C-A120-4EB1-8F58-0FE380BC5282}" sibTransId="{D50C6C1D-F752-49EF-87CD-2A3F9C245194}"/>
    <dgm:cxn modelId="{B95174DB-E4FF-45DF-B442-8502B4E205CF}" srcId="{F7E543A1-30FF-41AB-983E-6BAB39A7A12B}" destId="{9CA3074A-50AB-4388-A997-443AEB7625D3}" srcOrd="1" destOrd="0" parTransId="{C1F32786-D3F0-4CB6-A115-4A208844504D}" sibTransId="{ACCA009C-5F5A-4DA1-8024-93F5E5746A8F}"/>
    <dgm:cxn modelId="{DE88F6D4-1DFA-4035-8ED8-8076EF324E42}" type="presOf" srcId="{BA0E44DE-8FFD-46BF-9273-EFFFB48F1305}" destId="{54B3A681-1D12-4DC9-9D3D-5F1243C27D90}" srcOrd="0" destOrd="0" presId="urn:microsoft.com/office/officeart/2009/3/layout/CircleRelationship"/>
    <dgm:cxn modelId="{7ACE4B7C-06B2-43D2-83F1-36B34F9EAF66}" type="presOf" srcId="{F7E543A1-30FF-41AB-983E-6BAB39A7A12B}" destId="{408DCFA2-8175-4A74-AFFD-1910E6D9513F}" srcOrd="0" destOrd="0" presId="urn:microsoft.com/office/officeart/2009/3/layout/CircleRelationship"/>
    <dgm:cxn modelId="{63BFB5AC-7D8F-4FEA-8B53-3EA91505DCFD}" type="presOf" srcId="{ACEED262-3CCE-47C9-B9A3-0D12D44A3E32}" destId="{9E0E9F1E-F4CF-4F88-8905-F420D851E3FF}" srcOrd="0" destOrd="0" presId="urn:microsoft.com/office/officeart/2009/3/layout/CircleRelationship"/>
    <dgm:cxn modelId="{D267CC5B-AF06-4C49-BB2A-E20131207763}" type="presParOf" srcId="{9E0E9F1E-F4CF-4F88-8905-F420D851E3FF}" destId="{408DCFA2-8175-4A74-AFFD-1910E6D9513F}" srcOrd="0" destOrd="0" presId="urn:microsoft.com/office/officeart/2009/3/layout/CircleRelationship"/>
    <dgm:cxn modelId="{5AFF6236-EC0D-4A49-B871-73DFEC8BB4DB}" type="presParOf" srcId="{9E0E9F1E-F4CF-4F88-8905-F420D851E3FF}" destId="{69799736-A936-450C-A1EF-0349ADDE5207}" srcOrd="1" destOrd="0" presId="urn:microsoft.com/office/officeart/2009/3/layout/CircleRelationship"/>
    <dgm:cxn modelId="{111341E3-0585-4AFE-BF48-C29D425C3B97}" type="presParOf" srcId="{9E0E9F1E-F4CF-4F88-8905-F420D851E3FF}" destId="{C2076595-BFD8-482B-9E74-73E467620505}" srcOrd="2" destOrd="0" presId="urn:microsoft.com/office/officeart/2009/3/layout/CircleRelationship"/>
    <dgm:cxn modelId="{DEB4F08B-5EE9-4412-941E-A6A2B2A1439C}" type="presParOf" srcId="{9E0E9F1E-F4CF-4F88-8905-F420D851E3FF}" destId="{B114A5FD-70AF-4610-8A6C-E9E996C1C58A}" srcOrd="3" destOrd="0" presId="urn:microsoft.com/office/officeart/2009/3/layout/CircleRelationship"/>
    <dgm:cxn modelId="{59C8B2CC-9EA2-4D7E-AF39-D7F79DF0531E}" type="presParOf" srcId="{9E0E9F1E-F4CF-4F88-8905-F420D851E3FF}" destId="{9B095C55-A7E9-44A4-AC0D-D085FC18307C}" srcOrd="4" destOrd="0" presId="urn:microsoft.com/office/officeart/2009/3/layout/CircleRelationship"/>
    <dgm:cxn modelId="{C29CFA95-28AD-45F5-A2C0-2F5C9CB772D8}" type="presParOf" srcId="{9E0E9F1E-F4CF-4F88-8905-F420D851E3FF}" destId="{9C46B7A3-9036-4296-915F-299038848069}" srcOrd="5" destOrd="0" presId="urn:microsoft.com/office/officeart/2009/3/layout/CircleRelationship"/>
    <dgm:cxn modelId="{E6037F3F-591C-48F4-8CFC-02949C0E50C5}" type="presParOf" srcId="{9E0E9F1E-F4CF-4F88-8905-F420D851E3FF}" destId="{61DEDF4C-775B-4FB2-8A33-76A362A87560}" srcOrd="6" destOrd="0" presId="urn:microsoft.com/office/officeart/2009/3/layout/CircleRelationship"/>
    <dgm:cxn modelId="{B994638B-C2F0-451A-B733-69F5815B8FDD}" type="presParOf" srcId="{9E0E9F1E-F4CF-4F88-8905-F420D851E3FF}" destId="{54B3A681-1D12-4DC9-9D3D-5F1243C27D90}" srcOrd="7" destOrd="0" presId="urn:microsoft.com/office/officeart/2009/3/layout/CircleRelationship"/>
    <dgm:cxn modelId="{8B46F1C3-014D-4AAA-8318-666A96B5E6BA}" type="presParOf" srcId="{9E0E9F1E-F4CF-4F88-8905-F420D851E3FF}" destId="{5C0E0419-BB52-47FB-ADC6-B171B3D75E36}" srcOrd="8" destOrd="0" presId="urn:microsoft.com/office/officeart/2009/3/layout/CircleRelationship"/>
    <dgm:cxn modelId="{709A435B-7B0F-4CB1-97E9-1F9802F86FE5}" type="presParOf" srcId="{5C0E0419-BB52-47FB-ADC6-B171B3D75E36}" destId="{AA8EE2B4-9C1B-48DB-9C5C-5BFDE93E19C8}" srcOrd="0" destOrd="0" presId="urn:microsoft.com/office/officeart/2009/3/layout/CircleRelationship"/>
    <dgm:cxn modelId="{D00D6856-4C4E-4A48-8046-171DC70882CB}" type="presParOf" srcId="{9E0E9F1E-F4CF-4F88-8905-F420D851E3FF}" destId="{E857C0FB-68E1-461B-86F0-5B237EAA257C}" srcOrd="9" destOrd="0" presId="urn:microsoft.com/office/officeart/2009/3/layout/CircleRelationship"/>
    <dgm:cxn modelId="{454A4536-895B-49AA-9173-8CDE78D5270B}" type="presParOf" srcId="{E857C0FB-68E1-461B-86F0-5B237EAA257C}" destId="{29445F26-730E-4601-A971-D2218A6327D6}" srcOrd="0" destOrd="0" presId="urn:microsoft.com/office/officeart/2009/3/layout/CircleRelationship"/>
    <dgm:cxn modelId="{7DA63869-3DBE-48C7-B576-F36EAC740FA7}" type="presParOf" srcId="{9E0E9F1E-F4CF-4F88-8905-F420D851E3FF}" destId="{ADCA1635-A8F0-44A6-BE11-47D8E995DBA2}" srcOrd="10" destOrd="0" presId="urn:microsoft.com/office/officeart/2009/3/layout/CircleRelationship"/>
    <dgm:cxn modelId="{75BAD60F-50B1-4D48-BF53-84B590DCC487}" type="presParOf" srcId="{9E0E9F1E-F4CF-4F88-8905-F420D851E3FF}" destId="{A6900C57-465A-4902-98B1-E59E08D931E3}" srcOrd="11" destOrd="0" presId="urn:microsoft.com/office/officeart/2009/3/layout/CircleRelationship"/>
    <dgm:cxn modelId="{1BBF5BD1-6264-483C-BB91-55A6D8D9B112}" type="presParOf" srcId="{A6900C57-465A-4902-98B1-E59E08D931E3}" destId="{EF313926-6429-4A8B-982C-89C14298549A}" srcOrd="0" destOrd="0" presId="urn:microsoft.com/office/officeart/2009/3/layout/CircleRelationship"/>
    <dgm:cxn modelId="{2692729E-BB60-4C70-811A-0B47293A2138}" type="presParOf" srcId="{9E0E9F1E-F4CF-4F88-8905-F420D851E3FF}" destId="{6625CAF5-DB48-442A-A2A4-2F60A8970029}" srcOrd="12" destOrd="0" presId="urn:microsoft.com/office/officeart/2009/3/layout/CircleRelationship"/>
    <dgm:cxn modelId="{09FC6A26-1C53-4499-9AAC-FDD44BBCE49F}" type="presParOf" srcId="{6625CAF5-DB48-442A-A2A4-2F60A8970029}" destId="{21DF9349-3C65-400D-B34C-0EDAD32086FD}" srcOrd="0" destOrd="0" presId="urn:microsoft.com/office/officeart/2009/3/layout/CircleRelationship"/>
    <dgm:cxn modelId="{FA2C6A41-4B77-4EEE-8444-AB60ED8A0A02}" type="presParOf" srcId="{9E0E9F1E-F4CF-4F88-8905-F420D851E3FF}" destId="{73538B47-827C-4815-A4DA-DD9BFA4D6D00}" srcOrd="13" destOrd="0" presId="urn:microsoft.com/office/officeart/2009/3/layout/CircleRelationship"/>
    <dgm:cxn modelId="{991CCA13-A4AC-440E-A0CF-9D6489DBD026}" type="presParOf" srcId="{73538B47-827C-4815-A4DA-DD9BFA4D6D00}" destId="{66E4D991-6B15-46FB-9C19-CD25DE4B548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B7C1-E89F-46BB-A1CA-67707AEB456B}" type="datetimeFigureOut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433B3-BDDF-4FC4-9B4E-DB05CAA3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8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6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1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演示从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导出接口文档数据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433B3-BDDF-4FC4-9B4E-DB05CAA3E5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7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416A-0659-47F8-81A8-E23E62E929C1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FED-303A-4A2A-8B46-0BBEC800C29C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083A-64FB-4B06-AC97-514E868971EA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1EA-527D-49E7-92C3-6A840CF72BAB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9D6A-FAAD-4A66-A63E-9C0F238CCC73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B6CE-336C-40F3-B1FE-738D580642A2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A7C2-67F6-47D7-B6C8-13413FA6C55C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DA87-8A8B-4EC4-B8D3-C7AF4C5357E9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F0B1-F91A-4AF1-9854-B0259782A03F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C6D-3DB8-45EA-BFDB-29592E86E3AB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20A-6174-4FB0-B98A-BB51106C2225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9451-521F-45BA-B49A-82E092FB8570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.gif"/><Relationship Id="rId5" Type="http://schemas.openxmlformats.org/officeDocument/2006/relationships/image" Target="../media/image30.jpeg"/><Relationship Id="rId10" Type="http://schemas.openxmlformats.org/officeDocument/2006/relationships/image" Target="../media/image21.jpeg"/><Relationship Id="rId4" Type="http://schemas.openxmlformats.org/officeDocument/2006/relationships/image" Target="../media/image29.gif"/><Relationship Id="rId9" Type="http://schemas.openxmlformats.org/officeDocument/2006/relationships/image" Target="../media/image3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3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gif"/><Relationship Id="rId12" Type="http://schemas.openxmlformats.org/officeDocument/2006/relationships/image" Target="../media/image4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gif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11" Type="http://schemas.openxmlformats.org/officeDocument/2006/relationships/image" Target="../media/image6.gif"/><Relationship Id="rId5" Type="http://schemas.openxmlformats.org/officeDocument/2006/relationships/image" Target="../media/image37.png"/><Relationship Id="rId15" Type="http://schemas.openxmlformats.org/officeDocument/2006/relationships/image" Target="../media/image45.gif"/><Relationship Id="rId10" Type="http://schemas.openxmlformats.org/officeDocument/2006/relationships/image" Target="../media/image41.gif"/><Relationship Id="rId4" Type="http://schemas.openxmlformats.org/officeDocument/2006/relationships/image" Target="../media/image36.png"/><Relationship Id="rId9" Type="http://schemas.openxmlformats.org/officeDocument/2006/relationships/image" Target="../media/image40.gif"/><Relationship Id="rId1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5.160.141:8806/" TargetMode="External"/><Relationship Id="rId2" Type="http://schemas.openxmlformats.org/officeDocument/2006/relationships/hyperlink" Target="https://github.com/bosnma/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gif"/><Relationship Id="rId11" Type="http://schemas.openxmlformats.org/officeDocument/2006/relationships/image" Target="../media/image12.jpeg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gif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大灰狼</a:t>
            </a:r>
            <a:r>
              <a:rPr lang="zh-CN" altLang="en-US" dirty="0" smtClean="0"/>
              <a:t>堡森的一天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itchFamily="66" charset="0"/>
              </a:rPr>
              <a:t>One Day Of Bosn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1025" name="Picture 1" descr="C:\Users\Bosn\AppData\Local\Temp\{I[0)09ZKD8]}IOPW4`B$CK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04" y="260926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466386"/>
            <a:ext cx="762000" cy="762000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igel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utomation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latform</a:t>
            </a:r>
            <a:endParaRPr lang="zh-CN" altLang="en-US" dirty="0"/>
          </a:p>
        </p:txBody>
      </p:sp>
      <p:cxnSp>
        <p:nvCxnSpPr>
          <p:cNvPr id="8" name="曲线连接符 7"/>
          <p:cNvCxnSpPr>
            <a:endCxn id="1025" idx="0"/>
          </p:cNvCxnSpPr>
          <p:nvPr/>
        </p:nvCxnSpPr>
        <p:spPr>
          <a:xfrm rot="10800000">
            <a:off x="1865530" y="2609261"/>
            <a:ext cx="1338319" cy="12700"/>
          </a:xfrm>
          <a:prstGeom prst="curvedConnector4">
            <a:avLst>
              <a:gd name="adj1" fmla="val 26804"/>
              <a:gd name="adj2" fmla="val 273721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3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云形标注 17"/>
          <p:cNvSpPr/>
          <p:nvPr/>
        </p:nvSpPr>
        <p:spPr>
          <a:xfrm>
            <a:off x="5139767" y="1444624"/>
            <a:ext cx="1764196" cy="12241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交？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854" y="116632"/>
            <a:ext cx="277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报告的压力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 descr="C:\Users\Bosn\AppData\Local\Temp\K$T2195%WBHUPW)4W](OKHJ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503" y="1642646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Bosn\AppData\Local\Temp\UFRG7RKWB%5WN$16%KJR9S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15" y="2996952"/>
            <a:ext cx="914400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椭圆形标注 3"/>
          <p:cNvSpPr/>
          <p:nvPr/>
        </p:nvSpPr>
        <p:spPr>
          <a:xfrm>
            <a:off x="1117860" y="1579418"/>
            <a:ext cx="2151509" cy="1129502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日报周报</a:t>
            </a:r>
            <a:r>
              <a:rPr lang="en-US" altLang="zh-CN" sz="1400" dirty="0"/>
              <a:t>Bug</a:t>
            </a:r>
            <a:r>
              <a:rPr lang="zh-CN" altLang="en-US" sz="1400" dirty="0"/>
              <a:t>报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C00000"/>
                </a:solidFill>
              </a:rPr>
              <a:t>各种</a:t>
            </a:r>
            <a:r>
              <a:rPr lang="zh-CN" altLang="en-US" sz="1400" dirty="0" smtClean="0">
                <a:solidFill>
                  <a:srgbClr val="C00000"/>
                </a:solidFill>
              </a:rPr>
              <a:t>报报</a:t>
            </a:r>
            <a:r>
              <a:rPr lang="zh-CN" altLang="en-US" sz="1400" dirty="0" smtClean="0"/>
              <a:t>交出来</a:t>
            </a:r>
            <a:endParaRPr lang="zh-CN" altLang="en-US" sz="1400" dirty="0"/>
          </a:p>
          <a:p>
            <a:pPr algn="ctr"/>
            <a:endParaRPr lang="zh-CN" altLang="en-US" sz="1400" dirty="0"/>
          </a:p>
        </p:txBody>
      </p:sp>
      <p:pic>
        <p:nvPicPr>
          <p:cNvPr id="8198" name="Picture 6" descr="C:\Users\Bosn\AppData\Local\Temp\_}LNMRTMI1D9UWG$UH@W8}F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0628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云形标注 6"/>
          <p:cNvSpPr/>
          <p:nvPr/>
        </p:nvSpPr>
        <p:spPr>
          <a:xfrm>
            <a:off x="5139767" y="1444624"/>
            <a:ext cx="1764196" cy="122413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交？</a:t>
            </a:r>
            <a:endParaRPr lang="zh-CN" altLang="en-US" dirty="0"/>
          </a:p>
        </p:txBody>
      </p:sp>
      <p:pic>
        <p:nvPicPr>
          <p:cNvPr id="8193" name="Picture 1" descr="C:\Users\Bosn\AppData\Local\Temp\(5PO}]~AK7$ZD$BNV3M{5{1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503" y="16606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云形标注 18"/>
          <p:cNvSpPr/>
          <p:nvPr/>
        </p:nvSpPr>
        <p:spPr>
          <a:xfrm>
            <a:off x="5139767" y="1442259"/>
            <a:ext cx="1764196" cy="12241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装可怜？</a:t>
            </a:r>
            <a:endParaRPr lang="zh-CN" altLang="en-US" dirty="0"/>
          </a:p>
        </p:txBody>
      </p:sp>
      <p:pic>
        <p:nvPicPr>
          <p:cNvPr id="8197" name="Picture 5" descr="C:\Users\Bosn\AppData\Local\Temp\N6EAXB(T8KM[{A5N`5UGEXU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47" y="1579418"/>
            <a:ext cx="929495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Bosn\AppData\Local\Temp\ULADC{N6~7C8R$4~%E~WI9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657343"/>
            <a:ext cx="864096" cy="8640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411641" y="442230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真纠结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183" y="40561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少侠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5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7" grpId="0" animBg="1"/>
      <p:bldP spid="19" grpId="0" animBg="1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42088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C00000"/>
                </a:solidFill>
              </a:rPr>
              <a:t>接口文档</a:t>
            </a:r>
            <a:r>
              <a:rPr lang="zh-CN" altLang="en-US" sz="2000" dirty="0"/>
              <a:t>中，我看到的不只是字符串，而是拥有紧密关系，并在各开发阶段、角色都</a:t>
            </a:r>
            <a:r>
              <a:rPr lang="zh-CN" altLang="en-US" sz="2000" dirty="0">
                <a:solidFill>
                  <a:srgbClr val="C00000"/>
                </a:solidFill>
              </a:rPr>
              <a:t>有复用价值</a:t>
            </a:r>
            <a:r>
              <a:rPr lang="zh-CN" altLang="en-US" sz="2000" dirty="0" smtClean="0"/>
              <a:t>的</a:t>
            </a:r>
            <a:r>
              <a:rPr lang="zh-CN" altLang="en-US" sz="2000" dirty="0">
                <a:solidFill>
                  <a:srgbClr val="C00000"/>
                </a:solidFill>
              </a:rPr>
              <a:t>结构化</a:t>
            </a:r>
            <a:r>
              <a:rPr lang="zh-CN" altLang="en-US" sz="2000" dirty="0" smtClean="0">
                <a:solidFill>
                  <a:srgbClr val="C00000"/>
                </a:solidFill>
              </a:rPr>
              <a:t>数据</a:t>
            </a:r>
            <a:r>
              <a:rPr lang="zh-CN" altLang="en-US" sz="2000" dirty="0"/>
              <a:t>，于是乎，我冒出个想法。。。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4" y="11663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7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1EA-527D-49E7-92C3-6A840CF72BAB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pic>
        <p:nvPicPr>
          <p:cNvPr id="10241" name="Picture 1" descr="C:\Users\Bosn\AppData\Local\Temp\MB2J9HY1)(}B_(3XRAH`)C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标注 5"/>
          <p:cNvSpPr/>
          <p:nvPr/>
        </p:nvSpPr>
        <p:spPr>
          <a:xfrm flipH="1">
            <a:off x="1547664" y="1628800"/>
            <a:ext cx="5616624" cy="1800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是否可以做一个系统，这个系统提供数据共享的</a:t>
            </a:r>
            <a:r>
              <a:rPr lang="zh-CN" altLang="en-US" dirty="0" smtClean="0">
                <a:solidFill>
                  <a:srgbClr val="002060"/>
                </a:solidFill>
              </a:rPr>
              <a:t>平台</a:t>
            </a:r>
            <a:r>
              <a:rPr lang="zh-CN" altLang="en-US" dirty="0" smtClean="0"/>
              <a:t>（接口文档编辑），同时又能利用好这些数据，只需要一次性编写好生成模板的方法，便可在每一次项目中</a:t>
            </a:r>
            <a:r>
              <a:rPr lang="zh-CN" altLang="en-US" dirty="0" smtClean="0">
                <a:solidFill>
                  <a:srgbClr val="002060"/>
                </a:solidFill>
              </a:rPr>
              <a:t>自动化</a:t>
            </a:r>
            <a:r>
              <a:rPr lang="zh-CN" altLang="en-US" dirty="0" smtClean="0"/>
              <a:t>的生成我想要的各种模板、源代码、报告？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854" y="11663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最初想法产生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3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9832" y="278092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我们如何解决这些问题？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1" name="Picture 1" descr="C:\Users\Bosn\AppData\Local\Temp\1O5I]P0AM[LKYMZT20BN$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90" y="269605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68958" y="2555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小婉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6804248" y="2780927"/>
            <a:ext cx="564710" cy="2000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568952" cy="187220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Rigel 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</a:rPr>
              <a:t>自动化</a:t>
            </a:r>
            <a:r>
              <a:rPr lang="zh-CN" altLang="en-US" sz="3600" dirty="0" smtClean="0">
                <a:solidFill>
                  <a:srgbClr val="FF0000"/>
                </a:solidFill>
              </a:rPr>
              <a:t>平台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0741" y="2411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第一章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2411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第二章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697" y="3892406"/>
            <a:ext cx="16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Platform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igel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utomation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6857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12" y="2585086"/>
            <a:ext cx="952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94" y="2704149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248360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朱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珠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TL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255561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永盛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RD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" name="Picture 12" descr="C:\Users\Bosn\AppData\Local\Temp\1]QU]BGNW`SIKS]UU_ZP1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12379"/>
            <a:ext cx="827584" cy="7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Bosn\AppData\Local\Temp\O0HX`FLH{IQ@HL4K2GV{WWH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88" y="1145773"/>
            <a:ext cx="1020416" cy="10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sn\AppData\Local\Temp\$42$QRK$[42~NYZUO@7W)F5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44" y="42767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8057" y="262389"/>
            <a:ext cx="531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过去的我，永远找不到最新的文档版本，接口的修改常因项目繁忙或其它琐碎的小事遗忘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775" y="4365104"/>
            <a:ext cx="852435" cy="8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14496" y="200015"/>
            <a:ext cx="604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有了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，我们通过公共的平台进行文档操作，版本可控，方便易用，最重要的，我们可以自己扩展想要的功能。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曲线连接符 12"/>
          <p:cNvCxnSpPr>
            <a:stCxn id="1028" idx="0"/>
            <a:endCxn id="10" idx="1"/>
          </p:cNvCxnSpPr>
          <p:nvPr/>
        </p:nvCxnSpPr>
        <p:spPr>
          <a:xfrm rot="5400000" flipH="1" flipV="1">
            <a:off x="2606750" y="3220643"/>
            <a:ext cx="1184705" cy="1104219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3"/>
            <a:endCxn id="1026" idx="3"/>
          </p:cNvCxnSpPr>
          <p:nvPr/>
        </p:nvCxnSpPr>
        <p:spPr>
          <a:xfrm>
            <a:off x="4703712" y="3180399"/>
            <a:ext cx="1164432" cy="1572551"/>
          </a:xfrm>
          <a:prstGeom prst="curvedConnector3">
            <a:avLst>
              <a:gd name="adj1" fmla="val 11963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026" idx="1"/>
            <a:endCxn id="10" idx="2"/>
          </p:cNvCxnSpPr>
          <p:nvPr/>
        </p:nvCxnSpPr>
        <p:spPr>
          <a:xfrm rot="10800000">
            <a:off x="4227462" y="3775712"/>
            <a:ext cx="688182" cy="977239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028" idx="3"/>
          </p:cNvCxnSpPr>
          <p:nvPr/>
        </p:nvCxnSpPr>
        <p:spPr>
          <a:xfrm rot="5400000">
            <a:off x="3142531" y="3706390"/>
            <a:ext cx="1015611" cy="115425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2477" y="194707"/>
            <a:ext cx="451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 Are All Connected!</a:t>
            </a:r>
            <a:endParaRPr lang="zh-CN" alt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22" name="曲线连接符 21"/>
          <p:cNvCxnSpPr>
            <a:stCxn id="6" idx="3"/>
            <a:endCxn id="10" idx="0"/>
          </p:cNvCxnSpPr>
          <p:nvPr/>
        </p:nvCxnSpPr>
        <p:spPr>
          <a:xfrm flipV="1">
            <a:off x="2357394" y="2585086"/>
            <a:ext cx="1870068" cy="595313"/>
          </a:xfrm>
          <a:prstGeom prst="curvedConnector4">
            <a:avLst>
              <a:gd name="adj1" fmla="val 37267"/>
              <a:gd name="adj2" fmla="val 1384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99" name="曲线连接符 4098"/>
          <p:cNvCxnSpPr>
            <a:stCxn id="10" idx="1"/>
            <a:endCxn id="6" idx="2"/>
          </p:cNvCxnSpPr>
          <p:nvPr/>
        </p:nvCxnSpPr>
        <p:spPr>
          <a:xfrm rot="10800000" flipV="1">
            <a:off x="1881144" y="3180399"/>
            <a:ext cx="1870068" cy="476250"/>
          </a:xfrm>
          <a:prstGeom prst="curvedConnector4">
            <a:avLst>
              <a:gd name="adj1" fmla="val 37267"/>
              <a:gd name="adj2" fmla="val 173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02" name="曲线连接符 4101"/>
          <p:cNvCxnSpPr>
            <a:stCxn id="9" idx="1"/>
            <a:endCxn id="10" idx="3"/>
          </p:cNvCxnSpPr>
          <p:nvPr/>
        </p:nvCxnSpPr>
        <p:spPr>
          <a:xfrm rot="10800000">
            <a:off x="4703712" y="3180400"/>
            <a:ext cx="1956520" cy="104115"/>
          </a:xfrm>
          <a:prstGeom prst="curvedConnector3">
            <a:avLst>
              <a:gd name="adj1" fmla="val 5652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5" name="曲线连接符 4104"/>
          <p:cNvCxnSpPr>
            <a:stCxn id="10" idx="2"/>
            <a:endCxn id="9" idx="2"/>
          </p:cNvCxnSpPr>
          <p:nvPr/>
        </p:nvCxnSpPr>
        <p:spPr>
          <a:xfrm rot="5400000" flipH="1" flipV="1">
            <a:off x="5591212" y="2292899"/>
            <a:ext cx="119062" cy="2846562"/>
          </a:xfrm>
          <a:prstGeom prst="curvedConnector3">
            <a:avLst>
              <a:gd name="adj1" fmla="val -19200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361" name="Picture 1" descr="C:\Users\Bosn\AppData\Local\Temp\9RXXP{TRQ8ZDO0V8}KMUH~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33" y="1521969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362" name="Picture 2" descr="C:\Users\Bosn\AppData\Local\Temp\UFRG7RKWB%5WN$16%KJR9S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10" y="1330439"/>
            <a:ext cx="914400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2084885" y="90872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少侠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PM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105273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磊哥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QA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4" name="曲线连接符 13"/>
          <p:cNvCxnSpPr>
            <a:stCxn id="15362" idx="2"/>
            <a:endCxn id="10" idx="0"/>
          </p:cNvCxnSpPr>
          <p:nvPr/>
        </p:nvCxnSpPr>
        <p:spPr>
          <a:xfrm rot="16200000" flipH="1">
            <a:off x="3203988" y="1561611"/>
            <a:ext cx="435497" cy="161145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5361" idx="2"/>
            <a:endCxn id="10" idx="3"/>
          </p:cNvCxnSpPr>
          <p:nvPr/>
        </p:nvCxnSpPr>
        <p:spPr>
          <a:xfrm rot="5400000">
            <a:off x="4819208" y="2168474"/>
            <a:ext cx="896430" cy="112742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0" idx="1"/>
            <a:endCxn id="15362" idx="3"/>
          </p:cNvCxnSpPr>
          <p:nvPr/>
        </p:nvCxnSpPr>
        <p:spPr>
          <a:xfrm rot="10800000">
            <a:off x="3073210" y="1740015"/>
            <a:ext cx="678002" cy="144038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" idx="0"/>
            <a:endCxn id="15361" idx="1"/>
          </p:cNvCxnSpPr>
          <p:nvPr/>
        </p:nvCxnSpPr>
        <p:spPr>
          <a:xfrm rot="5400000" flipH="1" flipV="1">
            <a:off x="4497739" y="1632693"/>
            <a:ext cx="682117" cy="122267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5696" y="522373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美美（灵兮）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RD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4008" y="522373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帅帅（木谦）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0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26" presetClass="emph" presetSubtype="0" repeatCount="indefinit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500"/>
                            </p:stCondLst>
                            <p:childTnLst>
                              <p:par>
                                <p:cTn id="1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40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0"/>
                            </p:stCondLst>
                            <p:childTnLst>
                              <p:par>
                                <p:cTn id="23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7000"/>
                            </p:stCondLst>
                            <p:childTnLst>
                              <p:par>
                                <p:cTn id="2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3" grpId="1"/>
      <p:bldP spid="11" grpId="0"/>
      <p:bldP spid="11" grpId="1"/>
      <p:bldP spid="20" grpId="0"/>
      <p:bldP spid="2" grpId="0"/>
      <p:bldP spid="26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1EA-527D-49E7-92C3-6A840CF72BAB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1009" y="388695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平台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特性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74441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dirty="0" smtClean="0"/>
              <a:t>数据</a:t>
            </a:r>
            <a:r>
              <a:rPr lang="zh-CN" altLang="en-US" sz="2400" dirty="0" smtClean="0">
                <a:solidFill>
                  <a:srgbClr val="C00000"/>
                </a:solidFill>
              </a:rPr>
              <a:t>有效性</a:t>
            </a:r>
            <a:r>
              <a:rPr lang="zh-CN" altLang="en-US" sz="2400" dirty="0" smtClean="0"/>
              <a:t>可控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版本</a:t>
            </a:r>
            <a:r>
              <a:rPr lang="zh-CN" altLang="en-US" sz="2400" dirty="0" smtClean="0"/>
              <a:t>可控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流程</a:t>
            </a:r>
            <a:r>
              <a:rPr lang="zh-CN" altLang="en-US" sz="2400" dirty="0" smtClean="0"/>
              <a:t>可控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（邮件通知、项目定义锁定）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方便</a:t>
            </a:r>
            <a:r>
              <a:rPr lang="zh-CN" altLang="en-US" sz="2400" dirty="0"/>
              <a:t>快捷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（自动完成、快捷键、节点展开）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/>
              <a:t>可</a:t>
            </a:r>
            <a:r>
              <a:rPr lang="zh-CN" altLang="en-US" sz="2400" dirty="0" smtClean="0">
                <a:solidFill>
                  <a:srgbClr val="C00000"/>
                </a:solidFill>
              </a:rPr>
              <a:t>扩展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结构</a:t>
            </a:r>
            <a:r>
              <a:rPr lang="zh-CN" altLang="en-US" sz="2400" dirty="0" smtClean="0"/>
              <a:t>化数据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可</a:t>
            </a:r>
            <a:r>
              <a:rPr lang="zh-CN" altLang="en-US" sz="2400" dirty="0" smtClean="0">
                <a:solidFill>
                  <a:srgbClr val="C00000"/>
                </a:solidFill>
              </a:rPr>
              <a:t>再</a:t>
            </a:r>
            <a:r>
              <a:rPr lang="zh-CN" altLang="en-US" sz="2400" dirty="0">
                <a:solidFill>
                  <a:srgbClr val="C00000"/>
                </a:solidFill>
              </a:rPr>
              <a:t>利用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668" y="5229200"/>
            <a:ext cx="482453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平台是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RAP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的基础设施，它维护、管理着数据，为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RAP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自动化功能提供“物质”上的保证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1880" y="2980983"/>
            <a:ext cx="2056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DEMONSTRATION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5" name="Picture 1" descr="C:\Users\Bosn\AppData\Local\Temp\VV@(UPDK`~T9D5J1P4X@`$P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8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288525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基础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设施“平台”搭建好了，所谓的“自动化”工作如何展开捏？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1" descr="C:\Users\Bosn\AppData\Local\Temp\1O5I]P0AM[LKYMZT20BN$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20" y="300106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70085" y="2715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佳佳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7105375" y="2940913"/>
            <a:ext cx="564710" cy="2000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568952" cy="187220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Rigel </a:t>
            </a:r>
            <a:r>
              <a:rPr lang="zh-CN" altLang="en-US" sz="3600" dirty="0">
                <a:solidFill>
                  <a:srgbClr val="FF0000"/>
                </a:solidFill>
              </a:rPr>
              <a:t>自动化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24522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第二章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2479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第三章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1690" y="3910277"/>
            <a:ext cx="19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Automation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igel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utomation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93987E-6 L -0.12674 4.9398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1EA-527D-49E7-92C3-6A840CF72BAB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2872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DEFINITION</a:t>
            </a:r>
            <a:endParaRPr lang="zh-CN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86309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RAP</a:t>
            </a:r>
            <a:r>
              <a:rPr lang="zh-CN" altLang="en-US" sz="2800" dirty="0"/>
              <a:t>是一个以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zh-CN" altLang="en-US" sz="2800" dirty="0"/>
              <a:t>为核心进行共享、管理、维护、自动化导出</a:t>
            </a:r>
            <a:r>
              <a:rPr lang="zh-CN" altLang="en-US" sz="2800" dirty="0" smtClean="0"/>
              <a:t>的易</a:t>
            </a:r>
            <a:r>
              <a:rPr lang="zh-CN" altLang="en-US" sz="2800" dirty="0"/>
              <a:t>扩展的</a:t>
            </a:r>
            <a:r>
              <a:rPr lang="zh-CN" altLang="en-US" sz="2800" dirty="0">
                <a:solidFill>
                  <a:srgbClr val="C00000"/>
                </a:solidFill>
              </a:rPr>
              <a:t>团队协作</a:t>
            </a:r>
            <a:r>
              <a:rPr lang="zh-CN" altLang="en-US" sz="2800" dirty="0"/>
              <a:t>平台。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007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77" y="2686769"/>
            <a:ext cx="1295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Rigel</a:t>
            </a:r>
            <a:r>
              <a:rPr lang="en-US" altLang="zh-CN" dirty="0" smtClean="0"/>
              <a:t> Automation Platform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r="1"/>
          <a:stretch/>
        </p:blipFill>
        <p:spPr bwMode="auto">
          <a:xfrm>
            <a:off x="5652120" y="2818702"/>
            <a:ext cx="641002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22" y="2768837"/>
            <a:ext cx="952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 descr="C:\Users\Bosn\AppData\Local\Temp\E8%E1JZN{R0AH3}_0L_[JZV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6" y="1697632"/>
            <a:ext cx="598612" cy="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sn\AppData\Local\Temp\BYB28WX)M)67YLZ1)8[`CTP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43" y="4473500"/>
            <a:ext cx="936266" cy="980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sn\AppData\Local\Temp\MVD`HLOAYU7441VO(%{P28H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00" y="11380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Bosn\AppData\Local\Temp\I2TWGLL5C}NQ6WA0S{1IEZ5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82" y="2916801"/>
            <a:ext cx="778185" cy="7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59832" y="25021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高富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帅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前端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1639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球哥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大虾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656" y="12843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霍雍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前端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1640" y="410843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亮叔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中间层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09" y="2918496"/>
            <a:ext cx="557555" cy="5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496" y="25021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征宇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中间层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1" name="曲线连接符 10"/>
          <p:cNvCxnSpPr>
            <a:endCxn id="6149" idx="3"/>
          </p:cNvCxnSpPr>
          <p:nvPr/>
        </p:nvCxnSpPr>
        <p:spPr>
          <a:xfrm rot="16200000" flipH="1">
            <a:off x="1914551" y="2622367"/>
            <a:ext cx="1157933" cy="209119"/>
          </a:xfrm>
          <a:prstGeom prst="curvedConnector4">
            <a:avLst>
              <a:gd name="adj1" fmla="val 23266"/>
              <a:gd name="adj2" fmla="val 209316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17" idx="1"/>
            <a:endCxn id="6149" idx="2"/>
          </p:cNvCxnSpPr>
          <p:nvPr/>
        </p:nvCxnSpPr>
        <p:spPr>
          <a:xfrm rot="10800000" flipV="1">
            <a:off x="1950378" y="3305893"/>
            <a:ext cx="1252805" cy="619125"/>
          </a:xfrm>
          <a:prstGeom prst="curvedConnector4">
            <a:avLst>
              <a:gd name="adj1" fmla="val 24150"/>
              <a:gd name="adj2" fmla="val 13692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151" idx="0"/>
            <a:endCxn id="6149" idx="1"/>
          </p:cNvCxnSpPr>
          <p:nvPr/>
        </p:nvCxnSpPr>
        <p:spPr>
          <a:xfrm rot="16200000" flipV="1">
            <a:off x="1042724" y="3565847"/>
            <a:ext cx="1167606" cy="647699"/>
          </a:xfrm>
          <a:prstGeom prst="curvedConnector4">
            <a:avLst>
              <a:gd name="adj1" fmla="val 23487"/>
              <a:gd name="adj2" fmla="val 135294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2" idx="3"/>
            <a:endCxn id="6149" idx="0"/>
          </p:cNvCxnSpPr>
          <p:nvPr/>
        </p:nvCxnSpPr>
        <p:spPr>
          <a:xfrm flipV="1">
            <a:off x="948664" y="2686769"/>
            <a:ext cx="1001713" cy="510505"/>
          </a:xfrm>
          <a:prstGeom prst="curvedConnector4">
            <a:avLst>
              <a:gd name="adj1" fmla="val 17670"/>
              <a:gd name="adj2" fmla="val 144779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8388" y="25021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后端测试控制台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53" name="Picture 9" descr="C:\Users\Bosn\AppData\Local\Temp\`@3X9DLD(N2JLSU46ZB)[1K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0" y="29420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652120" y="11247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接口自动化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MOCK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54" name="Picture 10" descr="C:\Users\Bosn\AppData\Local\Temp\M$WX@@L]R64C]A{ACH((3{I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27" y="15496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567953" y="7062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前端测试系统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4" name="TextBox 6143"/>
          <p:cNvSpPr txBox="1"/>
          <p:nvPr/>
        </p:nvSpPr>
        <p:spPr>
          <a:xfrm>
            <a:off x="6227468" y="256593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数据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2" name="Picture 2" descr="C:\Users\Bosn\AppData\Local\Temp\D%7MF618Y7S@GS5ZS48]JYX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96" y="4869160"/>
            <a:ext cx="1080120" cy="9308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234744" y="573325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少侠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周报哥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45" name="TextBox 6144"/>
          <p:cNvSpPr txBox="1"/>
          <p:nvPr/>
        </p:nvSpPr>
        <p:spPr>
          <a:xfrm>
            <a:off x="5580353" y="25021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项目日报、测试日报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55" name="Picture 11" descr="C:\Users\Bosn\AppData\Local\Temp\``4R_ES4D(CL~SRP[~THM9V.gif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22" y="46187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Bosn\AppData\Local\Temp\50A_ZXSG5H~7SFH8]S@X5HM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47" y="46366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300192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尚源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测试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57" name="TextBox 6156"/>
          <p:cNvSpPr txBox="1"/>
          <p:nvPr/>
        </p:nvSpPr>
        <p:spPr>
          <a:xfrm>
            <a:off x="6293122" y="5464747"/>
            <a:ext cx="15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自动化测试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58" name="TextBox 6157"/>
          <p:cNvSpPr txBox="1"/>
          <p:nvPr/>
        </p:nvSpPr>
        <p:spPr>
          <a:xfrm>
            <a:off x="6268901" y="254226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数据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59" name="TextBox 6158"/>
          <p:cNvSpPr txBox="1"/>
          <p:nvPr/>
        </p:nvSpPr>
        <p:spPr>
          <a:xfrm>
            <a:off x="8349396" y="1767891"/>
            <a:ext cx="4154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更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多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的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内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容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，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只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要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你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敢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想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！</a:t>
            </a:r>
            <a:endParaRPr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393" y="18864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有了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之后。。。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页脚占位符 4"/>
          <p:cNvSpPr txBox="1">
            <a:spLocks/>
          </p:cNvSpPr>
          <p:nvPr/>
        </p:nvSpPr>
        <p:spPr>
          <a:xfrm>
            <a:off x="696674" y="54873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让叔叔抓一下，抓一下就好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6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6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6 C 0.02552 0.00302 0.03871 0.00302 0.06805 0.00186 C 0.07135 -0.00046 0.0743 -0.00347 0.07778 -0.00555 C 0.08038 -0.00717 0.08333 -0.00809 0.08611 -0.00925 C 0.0875 -0.00995 0.09028 -0.0111 0.09028 -0.0111 C 0.10139 -0.0037 0.10677 0.00718 0.11528 0.01853 C 0.12934 0.03728 0.11632 0.01552 0.12639 0.03334 C 0.1467 0.02431 0.14271 0.02431 0.15972 0.00927 C 0.17066 -0.00046 0.16042 0.01204 0.16944 7.40741E-6 C 0.17969 0.00394 0.18177 0.00811 0.19028 0.01297 C 0.19687 0.01667 0.19514 0.01228 0.20139 0.01853 C 0.20347 0.02061 0.20486 0.02385 0.20694 0.02593 C 0.20955 0.02871 0.21528 0.03334 0.21528 0.03334 C 0.22674 0.02941 0.23351 0.0132 0.24305 0.00371 C 0.24496 0.00626 0.24653 0.00903 0.24861 0.01112 C 0.25035 0.01274 0.2526 0.01297 0.25417 0.01482 C 0.27257 0.03635 0.25052 0.01598 0.26389 0.02778 C 0.27517 0.02339 0.28715 0.01042 0.29722 0.00927 C 0.30608 0.00811 0.31476 0.00811 0.32361 0.00741 C 0.3342 0.0051 0.32917 0.00556 0.33889 0.00556 " pathEditMode="relative" ptsTypes="fffffffffffffffffffA">
                                      <p:cBhvr>
                                        <p:cTn id="106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C -0.0099 -0.01019 -0.01424 -0.02662 -0.02275 -0.03843 C -0.02361 -0.03958 -0.02361 -0.04213 -0.02448 -0.04352 C -0.02604 -0.0456 -0.0283 -0.04653 -0.03004 -0.04861 C -0.0342 -0.05394 -0.03733 -0.06158 -0.04271 -0.06528 C -0.04861 -0.06945 -0.05834 -0.07408 -0.06354 -0.0794 C -0.06736 -0.08333 -0.07222 -0.08982 -0.07691 -0.09213 C -0.08889 -0.10463 -0.07431 -0.08843 -0.08264 -0.09977 C -0.08854 -0.10833 -0.08507 -0.10185 -0.0915 -0.1088 C -0.09913 -0.11713 -0.10469 -0.12431 -0.11389 -0.12778 C -0.11997 -0.13357 -0.1224 -0.13287 -0.12934 -0.13171 C -0.13334 -0.12894 -0.13611 -0.12778 -0.14011 -0.12662 C -0.14497 -0.11968 -0.14931 -0.1169 -0.15556 -0.11366 C -0.2099 -0.11621 -0.26372 -0.12037 -0.31823 -0.1213 C -0.32656 -0.12176 -0.33507 -0.1213 -0.3434 -0.12269 C -0.34809 -0.12338 -0.35243 -0.12708 -0.35695 -0.12778 C -0.36424 -0.12616 -0.36893 -0.12546 -0.37518 -0.1213 C -0.38108 -0.11736 -0.38577 -0.11204 -0.39132 -0.1088 C -0.39861 -0.10023 -0.40938 -0.09398 -0.41858 -0.09074 C -0.42656 -0.08218 -0.43577 -0.07408 -0.44462 -0.06783 C -0.45295 -0.06181 -0.46146 -0.05787 -0.4691 -0.04977 C -0.47622 -0.04236 -0.46702 -0.05 -0.47448 -0.04097 C -0.47587 -0.03912 -0.47761 -0.03866 -0.479 -0.03704 C -0.4908 -0.02338 -0.48056 -0.03472 -0.48611 -0.0257 C -0.48785 -0.02269 -0.48959 -0.02037 -0.49167 -0.01806 C -0.49288 -0.01621 -0.49479 -0.01482 -0.49618 -0.01273 C -0.50278 -0.00255 -0.49618 -0.00602 -0.50521 -0.00394 C -0.51198 0.00393 -0.52101 0.01366 -0.52952 0.01667 C -0.53577 0.02523 -0.54514 0.02963 -0.55226 0.03704 C -0.55886 0.04375 -0.56528 0.05162 -0.57118 0.05995 C -0.57587 0.06667 -0.58177 0.07176 -0.58559 0.07917 C -0.58663 0.08542 -0.58906 0.09213 -0.59271 0.09583 C -0.59601 0.11435 -0.60261 0.12801 -0.60261 0.14838 " pathEditMode="relative" rAng="0" ptsTypes="ffffffffffffffffffffffffffffffffA"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3.7037E-6 C -0.00399 -0.01088 -0.0085 -0.01805 -0.01353 -0.02778 C -0.0177 -0.03565 -0.01978 -0.04398 -0.02499 -0.05139 C -0.05347 -0.0919 -0.08732 -0.11412 -0.12916 -0.11805 C -0.13801 -0.12199 -0.14565 -0.1162 -0.15312 -0.11111 C -0.16041 -0.10625 -0.15728 -0.10995 -0.16666 -0.10555 C -0.17413 -0.10208 -0.17985 -0.09606 -0.18749 -0.09305 C -0.19392 -0.0875 -0.20086 -0.08542 -0.20833 -0.08333 C -0.21215 -0.08472 -0.21614 -0.08542 -0.21978 -0.0875 C -0.22725 -0.09167 -0.23281 -0.10023 -0.24062 -0.10278 C -0.2585 -0.11713 -0.26197 -0.10926 -0.29166 -0.10833 C -0.30381 -0.10301 -0.31371 -0.10046 -0.32603 -0.09722 C -0.33003 -0.08912 -0.32551 -0.09606 -0.33228 -0.09167 C -0.33645 -0.08889 -0.33819 -0.08079 -0.3427 -0.07917 C -0.3559 -0.07407 -0.36978 -0.07523 -0.38333 -0.07361 C -0.39027 -0.0706 -0.39739 -0.06921 -0.40416 -0.06528 C -0.4118 -0.06065 -0.41857 -0.0537 -0.42603 -0.04861 C -0.42951 -0.0463 -0.43402 -0.04676 -0.43749 -0.04444 C -0.44218 -0.04143 -0.44704 -0.03842 -0.45208 -0.03611 C -0.4559 -0.03102 -0.46058 -0.02731 -0.46562 -0.025 C -0.46926 -0.02014 -0.47117 -0.01967 -0.47603 -0.01805 C -0.48124 -0.01898 -0.48645 -0.01967 -0.49166 -0.02083 C -0.50086 -0.02292 -0.50711 -0.02778 -0.51666 -0.02778 " pathEditMode="relative" ptsTypes="ffffffffffffffffffffffA">
                                      <p:cBhvr>
                                        <p:cTn id="1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C -0.00243 -0.01482 -0.00434 -0.02963 -0.00677 -0.04445 C -0.0066 -0.06204 -0.0066 -0.07963 -0.0059 -0.09723 C -0.00556 -0.10811 -0.00191 -0.11574 0.00052 -0.12223 C 0.00139 -0.12477 0.00191 -0.1294 0.00312 -0.13056 C 0.00555 -0.13311 0.00799 -0.13588 0.01042 -0.1375 C 0.01389 -0.13704 0.01719 -0.13727 0.02049 -0.13612 C 0.02257 -0.13542 0.02847 -0.12153 0.02969 -0.11667 C 0.03316 -0.10209 0.03021 -0.1088 0.03333 -0.10278 C 0.03715 -0.1051 0.03767 -0.10625 0.04323 -0.10139 C 0.0441 -0.1007 0.04601 -0.09213 0.04653 -0.09028 C 0.0493 -0.08033 0.05226 -0.06991 0.05642 -0.06667 C 0.06128 -0.06713 0.06615 -0.0669 0.07101 -0.06806 C 0.07378 -0.06875 0.07274 -0.07871 0.07014 -0.08056 C 0.06823 -0.08473 0.06545 -0.08727 0.0684 -0.09306 C 0.07222 -0.0919 0.07378 -0.09422 0.07483 -0.08334 C 0.07396 -0.07385 0.0717 -0.07362 0.06875 -0.07362 " pathEditMode="relative" rAng="0" ptsTypes="ffffffffffffffffA">
                                      <p:cBhvr>
                                        <p:cTn id="194" dur="2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C -0.00434 -0.02917 -0.02378 -0.04815 -0.0375 -0.06944 C -0.04461 -0.08056 -0.05277 -0.08981 -0.06041 -0.1 C -0.0677 -0.10972 -0.07378 -0.1213 -0.08125 -0.13056 C -0.09045 -0.14167 -0.10156 -0.14954 -0.1125 -0.15694 C -0.12014 -0.16204 -0.12673 -0.16944 -0.13541 -0.17222 C -0.14357 -0.18079 -0.15538 -0.18449 -0.16562 -0.18611 C -0.1927 -0.18519 -0.21979 -0.18565 -0.24687 -0.18333 C -0.25555 -0.18264 -0.25972 -0.17685 -0.26666 -0.17222 C -0.28038 -0.16319 -0.29132 -0.15324 -0.30416 -0.14167 C -0.31024 -0.13634 -0.31406 -0.12685 -0.31979 -0.12083 C -0.32222 -0.11435 -0.32569 -0.11065 -0.32812 -0.10417 C -0.33107 -0.07986 -0.31823 -0.06875 -0.30625 -0.05278 C -0.30191 -0.04699 -0.29826 -0.04028 -0.29375 -0.03472 C -0.27795 -0.01551 -0.24461 -0.00903 -0.22604 -0.00278 C -0.21649 0.00417 -0.2092 0.00718 -0.19895 0.01111 C -0.19253 0.01968 -0.18507 0.02708 -0.17812 0.03472 C -0.1717 0.05185 -0.17031 0.05301 -0.16875 0.07361 C -0.16979 0.10486 -0.1684 0.0963 -0.17395 0.11667 C -0.175 0.12014 -0.17552 0.12801 -0.17708 0.13056 C -0.1835 0.1412 -0.19132 0.15347 -0.19895 0.1625 C -0.20139 0.16551 -0.20486 0.16644 -0.20729 0.16944 C -0.21284 0.17616 -0.21562 0.18102 -0.22187 0.18611 C -0.22673 0.19468 -0.23333 0.20069 -0.23854 0.20833 C -0.24392 0.2162 -0.24687 0.22569 -0.25416 0.23056 C -0.25659 0.24005 -0.25312 0.2287 -0.25937 0.23889 C -0.26007 0.24005 -0.25972 0.2419 -0.26041 0.24306 C -0.2651 0.25231 -0.26215 0.24236 -0.26562 0.25139 C -0.26614 0.25278 -0.26597 0.2544 -0.26666 0.25556 C -0.26805 0.25787 -0.27031 0.25903 -0.27187 0.26111 C -0.27309 0.26273 -0.27395 0.26481 -0.275 0.26667 C -0.27673 0.27338 -0.27899 0.27986 -0.28125 0.28611 C -0.2677 0.32199 -0.28003 0.29583 -0.20833 0.29306 C -0.2052 0.29282 -0.20208 0.2912 -0.19895 0.29028 C -0.19687 0.28958 -0.1927 0.2875 -0.1927 0.2875 C -0.1875 0.27685 -0.1927 0.26528 -0.1927 0.25417 " pathEditMode="relative" ptsTypes="fffffffffffffffffffffffffffffffffffA">
                                      <p:cBhvr>
                                        <p:cTn id="215" dur="2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4236 C -0.01632 -0.04398 -0.03004 -0.04537 -0.04393 -0.04791 C -0.05243 -0.05162 -0.06094 -0.05254 -0.06979 -0.05486 C -0.07934 -0.05463 -0.13229 -0.0537 -0.15052 -0.05208 C -0.16424 -0.05092 -0.1783 -0.04398 -0.19184 -0.04097 C -0.19879 -0.03634 -0.20538 -0.03588 -0.2125 -0.03264 C -0.21979 -0.02939 -0.22604 -0.02384 -0.23316 -0.02014 C -0.23768 -0.01088 -0.23212 -0.02037 -0.23941 -0.01458 C -0.24618 -0.00926 -0.24722 -0.00439 -0.25295 0.0007 C -0.25556 0.00787 -0.25938 0.01042 -0.2632 0.01736 C -0.26684 0.02385 -0.26823 0.03102 -0.27049 0.0382 C -0.27101 0.04005 -0.27518 0.04699 -0.2757 0.04792 C -0.27847 0.05371 -0.27761 0.05672 -0.28177 0.06042 C -0.2849 0.07315 -0.29045 0.08172 -0.29636 0.09236 C -0.29792 0.10047 -0.30139 0.10463 -0.30573 0.11042 C -0.30712 0.1169 -0.31268 0.1213 -0.31597 0.12709 C -0.31893 0.13912 -0.32587 0.14653 -0.33056 0.15764 C -0.33455 0.1676 -0.33802 0.17801 -0.34184 0.1882 C -0.34393 0.19375 -0.34323 0.19954 -0.34601 0.20486 C -0.34861 0.2169 -0.35243 0.22778 -0.35538 0.23959 C -0.35504 0.25024 -0.35591 0.26111 -0.35434 0.27153 C -0.35365 0.27616 -0.34809 0.28264 -0.34809 0.28287 C -0.34427 0.29792 -0.35035 0.27477 -0.34497 0.29098 C -0.3441 0.29375 -0.34462 0.29746 -0.34288 0.29931 C -0.3375 0.30463 -0.33993 0.30186 -0.33559 0.30764 C -0.33368 0.31505 -0.32275 0.32524 -0.31702 0.32709 C -0.3125 0.32686 -0.29861 0.32801 -0.29219 0.32292 C -0.28993 0.32107 -0.2882 0.31783 -0.28594 0.31598 C -0.28299 0.31366 -0.27969 0.31274 -0.27674 0.31042 C -0.27483 0.30903 -0.27327 0.30695 -0.27153 0.30486 C -0.27014 0.30301 -0.2691 0.3007 -0.26736 0.29931 C -0.25608 0.29005 -0.23976 0.28334 -0.22709 0.28125 C -0.20417 0.2838 -0.19288 0.28149 -0.18247 0.30903 C -0.17761 0.3426 -0.18525 0.3632 -0.18976 0.39375 C -0.18941 0.40579 -0.19132 0.44283 -0.18663 0.45903 C -0.18021 0.48172 -0.18559 0.45949 -0.17639 0.47848 C -0.17327 0.48473 -0.16893 0.49329 -0.16389 0.49653 C -0.15695 0.50116 -0.14966 0.50093 -0.14219 0.50348 C -0.054 0.50186 -0.08976 0.51922 -0.05834 0.49098 C -0.05521 0.48287 -0.05434 0.47824 -0.05226 0.47014 C -0.05347 0.45348 -0.05677 0.42848 -0.06979 0.42153 C -0.07275 0.41551 -0.07622 0.41065 -0.07917 0.40486 C -0.07865 0.40024 -0.07934 0.39468 -0.07709 0.39098 C -0.0717 0.38218 -0.06181 0.37917 -0.05434 0.3757 C -0.04271 0.37732 -0.03264 0.37686 -0.02327 0.38542 C -0.02066 0.39074 -0.01754 0.39236 -0.01389 0.39653 C -0.0099 0.40139 -0.00834 0.40834 -0.00365 0.41042 C -0.00243 0.41297 0.00347 0.42616 0.00364 0.42709 C 0.00486 0.43172 0.00573 0.43635 0.00885 0.43959 C 0.01024 0.44098 0.0118 0.44213 0.01302 0.44375 C 0.02118 0.45371 0.01597 0.4507 0.02222 0.45348 C 0.03003 0.46135 0.03611 0.46945 0.04201 0.47986 C 0.04427 0.48912 0.04566 0.4926 0.04201 0.50625 C 0.03854 0.51945 0.03646 0.51366 0.03159 0.51736 C 0.02934 0.51899 0.02534 0.52292 0.02534 0.52315 C 0.01892 0.51922 0.01389 0.51436 0.00989 0.50625 C 0.01111 0.49977 0.01146 0.49723 0.0151 0.49236 C 0.01545 0.49098 0.01562 0.48959 0.01614 0.4882 C 0.01666 0.48681 0.01788 0.48565 0.01823 0.48403 C 0.02274 0.46644 0.01771 0.47824 0.02222 0.46875 C 0.02187 0.44514 0.02118 0.42153 0.02118 0.39792 L 0.01614 0.19792 " pathEditMode="relative" rAng="0" ptsTypes="ffffffffffffffffffffffffffffffffffffffffffffffffffffffffffffAA">
                                      <p:cBhvr>
                                        <p:cTn id="235" dur="2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500"/>
                            </p:stCondLst>
                            <p:childTnLst>
                              <p:par>
                                <p:cTn id="2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5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20" grpId="0"/>
      <p:bldP spid="20" grpId="1"/>
      <p:bldP spid="21" grpId="0"/>
      <p:bldP spid="21" grpId="1"/>
      <p:bldP spid="23" grpId="0"/>
      <p:bldP spid="23" grpId="1"/>
      <p:bldP spid="29" grpId="0"/>
      <p:bldP spid="29" grpId="1"/>
      <p:bldP spid="30" grpId="0"/>
      <p:bldP spid="30" grpId="1"/>
      <p:bldP spid="31" grpId="0"/>
      <p:bldP spid="6144" grpId="0"/>
      <p:bldP spid="6144" grpId="1"/>
      <p:bldP spid="43" grpId="0"/>
      <p:bldP spid="6145" grpId="0"/>
      <p:bldP spid="6145" grpId="1"/>
      <p:bldP spid="47" grpId="0"/>
      <p:bldP spid="6157" grpId="0"/>
      <p:bldP spid="6158" grpId="0"/>
      <p:bldP spid="6158" grpId="1"/>
      <p:bldP spid="61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1880" y="2980983"/>
            <a:ext cx="2056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DEMONSTRATION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89" name="Picture 1" descr="C:\Users\Bosn\AppData\Local\Temp\VV@(UPDK`~T9D5J1P4X@`$P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92" y="2942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0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113336" y="70338"/>
            <a:ext cx="864096" cy="5828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5417" y="44579"/>
            <a:ext cx="864096" cy="595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技术的具体化与抽象化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077" y="2805557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6433" y="27963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7494" y="3666731"/>
            <a:ext cx="130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Java.Struts2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7648" y="3666731"/>
            <a:ext cx="16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ActionClass.java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2850" y="460575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3398" y="460575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Smarty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487687" y="2901226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539769" y="3759064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539769" y="4698090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57657" y="5313051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543725" y="5490291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13398" y="5397958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TesterClass.java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526270"/>
            <a:ext cx="29546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针对具体技术提供具体功能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7494" y="692696"/>
            <a:ext cx="4634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接口文档、请求链接、参数、数据类型等等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曲线连接符 23"/>
          <p:cNvCxnSpPr>
            <a:stCxn id="21" idx="4"/>
            <a:endCxn id="12" idx="0"/>
          </p:cNvCxnSpPr>
          <p:nvPr/>
        </p:nvCxnSpPr>
        <p:spPr>
          <a:xfrm rot="16200000" flipH="1">
            <a:off x="1170154" y="967576"/>
            <a:ext cx="886004" cy="23138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3" idx="4"/>
            <a:endCxn id="20" idx="1"/>
          </p:cNvCxnSpPr>
          <p:nvPr/>
        </p:nvCxnSpPr>
        <p:spPr>
          <a:xfrm rot="16200000" flipH="1">
            <a:off x="3109331" y="89199"/>
            <a:ext cx="224216" cy="13521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93206" y="2821210"/>
            <a:ext cx="11552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so what?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90542"/>
            <a:ext cx="1254413" cy="1254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35627" y="4698090"/>
            <a:ext cx="19864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定勒个球</a:t>
            </a:r>
            <a:endParaRPr lang="zh-CN" alt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1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" grpId="0"/>
      <p:bldP spid="3" grpId="0"/>
      <p:bldP spid="4" grpId="0"/>
      <p:bldP spid="7" grpId="0"/>
      <p:bldP spid="8" grpId="0"/>
      <p:bldP spid="9" grpId="0"/>
      <p:bldP spid="10" grpId="0" animBg="1"/>
      <p:bldP spid="13" grpId="0" animBg="1"/>
      <p:bldP spid="15" grpId="0" animBg="1"/>
      <p:bldP spid="16" grpId="0"/>
      <p:bldP spid="17" grpId="0" animBg="1"/>
      <p:bldP spid="18" grpId="0"/>
      <p:bldP spid="12" grpId="0" animBg="1"/>
      <p:bldP spid="20" grpId="0" animBg="1"/>
      <p:bldP spid="2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854" y="116632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自动化的设计模式 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百度百科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981075"/>
            <a:ext cx="90106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85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854" y="116632"/>
            <a:ext cx="521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自动化的设计模式 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百度百科的词条编辑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86523572"/>
              </p:ext>
            </p:extLst>
          </p:nvPr>
        </p:nvGraphicFramePr>
        <p:xfrm>
          <a:off x="1577186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115616" y="5157192"/>
            <a:ext cx="69847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3174" y="52880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百度百科平台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90439" y="1772816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5656" y="2852936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08104" y="2852936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16216" y="2289548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99992" y="3429000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4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92452" y="6177952"/>
            <a:ext cx="2895600" cy="365125"/>
          </a:xfrm>
        </p:spPr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854" y="116632"/>
            <a:ext cx="5578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自动化的设计模式 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OSGI/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实现接口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开放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20278709"/>
              </p:ext>
            </p:extLst>
          </p:nvPr>
        </p:nvGraphicFramePr>
        <p:xfrm>
          <a:off x="1545438" y="10183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115616" y="5157192"/>
            <a:ext cx="69847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5118" y="529435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RAP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平台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58691" y="1575812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12460" y="2098474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04348" y="2602530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52020" y="3250602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49320" y="3250602"/>
            <a:ext cx="1296144" cy="129614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8927" y="764704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具体化 </a:t>
            </a:r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 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抽象化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7" name="曲线连接符 16"/>
          <p:cNvCxnSpPr>
            <a:stCxn id="7" idx="1"/>
            <a:endCxn id="13" idx="0"/>
          </p:cNvCxnSpPr>
          <p:nvPr/>
        </p:nvCxnSpPr>
        <p:spPr>
          <a:xfrm rot="10800000" flipH="1" flipV="1">
            <a:off x="648926" y="1057092"/>
            <a:ext cx="2451165" cy="2193510"/>
          </a:xfrm>
          <a:prstGeom prst="curvedConnector4">
            <a:avLst>
              <a:gd name="adj1" fmla="val -9326"/>
              <a:gd name="adj2" fmla="val 5666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9" idx="3"/>
          </p:cNvCxnSpPr>
          <p:nvPr/>
        </p:nvCxnSpPr>
        <p:spPr>
          <a:xfrm>
            <a:off x="3779912" y="1057092"/>
            <a:ext cx="1317479" cy="4421931"/>
          </a:xfrm>
          <a:prstGeom prst="curvedConnector3">
            <a:avLst>
              <a:gd name="adj1" fmla="val 11735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9" idx="2"/>
            <a:endCxn id="14" idx="3"/>
          </p:cNvCxnSpPr>
          <p:nvPr/>
        </p:nvCxnSpPr>
        <p:spPr>
          <a:xfrm rot="5400000" flipH="1" flipV="1">
            <a:off x="2458439" y="2434503"/>
            <a:ext cx="5347002" cy="1111370"/>
          </a:xfrm>
          <a:prstGeom prst="curvedConnector4">
            <a:avLst>
              <a:gd name="adj1" fmla="val -4275"/>
              <a:gd name="adj2" fmla="val 120569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3554" y="5134293"/>
            <a:ext cx="2074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interface: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isEnabledOnStage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isEnabledForTech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ouputFormat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……………..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0134" y="5131058"/>
            <a:ext cx="16684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interface: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WorkspaceMgr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ProjectMgr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ModuleMgr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………….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2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7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854" y="116632"/>
            <a:ext cx="376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所谓自动化的本质 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针对于代码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897601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 rot="19548218">
            <a:off x="3617" y="1556793"/>
            <a:ext cx="365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Authentication &amp; Authorization Filter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rot="1161822">
            <a:off x="6967036" y="1188644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Utils</a:t>
            </a:r>
            <a:r>
              <a:rPr lang="en-US" altLang="zh-CN" dirty="0" smtClean="0"/>
              <a:t> Methods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 rot="213132">
            <a:off x="3794117" y="5482403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Library</a:t>
            </a:r>
            <a:endParaRPr lang="zh-CN" altLang="en-US" dirty="0"/>
          </a:p>
        </p:txBody>
      </p:sp>
      <p:cxnSp>
        <p:nvCxnSpPr>
          <p:cNvPr id="8" name="曲线连接符 7"/>
          <p:cNvCxnSpPr/>
          <p:nvPr/>
        </p:nvCxnSpPr>
        <p:spPr>
          <a:xfrm rot="16200000" flipH="1">
            <a:off x="1790229" y="2009769"/>
            <a:ext cx="734002" cy="3762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2"/>
          </p:cNvCxnSpPr>
          <p:nvPr/>
        </p:nvCxnSpPr>
        <p:spPr>
          <a:xfrm rot="5400000">
            <a:off x="7191988" y="1447822"/>
            <a:ext cx="364671" cy="56408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7" idx="0"/>
          </p:cNvCxnSpPr>
          <p:nvPr/>
        </p:nvCxnSpPr>
        <p:spPr>
          <a:xfrm rot="5400000" flipH="1" flipV="1">
            <a:off x="3945136" y="4567863"/>
            <a:ext cx="1189662" cy="64012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85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P spid="3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854" y="116632"/>
            <a:ext cx="431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所谓自动化的本质 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针对于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Work Unit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503877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曲线连接符 8"/>
          <p:cNvCxnSpPr/>
          <p:nvPr/>
        </p:nvCxnSpPr>
        <p:spPr>
          <a:xfrm rot="5400000">
            <a:off x="2142129" y="639089"/>
            <a:ext cx="1616114" cy="137142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>
            <a:off x="3788296" y="669142"/>
            <a:ext cx="2871936" cy="103166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5736" y="5442076"/>
            <a:ext cx="454896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类似于将代码封装到库中方便重用，</a:t>
            </a:r>
            <a:r>
              <a:rPr lang="en-US" altLang="zh-CN" dirty="0" smtClean="0"/>
              <a:t>RAP</a:t>
            </a:r>
            <a:r>
              <a:rPr lang="zh-CN" altLang="en-US" dirty="0" smtClean="0"/>
              <a:t>将</a:t>
            </a:r>
            <a:r>
              <a:rPr lang="zh-CN" altLang="en-US" b="1" dirty="0" smtClean="0">
                <a:solidFill>
                  <a:srgbClr val="C00000"/>
                </a:solidFill>
              </a:rPr>
              <a:t>工作单元</a:t>
            </a:r>
            <a:r>
              <a:rPr lang="zh-CN" altLang="en-US" dirty="0" smtClean="0"/>
              <a:t>封装到</a:t>
            </a:r>
            <a:r>
              <a:rPr lang="en-US" altLang="zh-CN" dirty="0" smtClean="0"/>
              <a:t>RAP</a:t>
            </a:r>
            <a:r>
              <a:rPr lang="zh-CN" altLang="en-US" dirty="0" smtClean="0"/>
              <a:t>中让它为所有人服务。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4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1EA-527D-49E7-92C3-6A840CF72BAB}" type="datetime1">
              <a:rPr lang="zh-CN" altLang="en-US" smtClean="0"/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1348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#DEF</a:t>
            </a:r>
            <a:endParaRPr lang="zh-CN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4048" y="1988840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RAP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是一个以数据为核心进行共享、管理、维护、自动化导出的功能易扩展的团队协作平台。</a:t>
            </a:r>
            <a:endParaRPr lang="en-US" altLang="zh-CN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7852" y="2955712"/>
            <a:ext cx="32740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Open source: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github.com/bosnma/RAP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Deployment: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10.235.160.141:8806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00808"/>
            <a:ext cx="3805609" cy="2732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U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27030"/>
            <a:ext cx="720080" cy="960107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522920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E-mail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bosnma@live.cn</a:t>
            </a:r>
          </a:p>
        </p:txBody>
      </p:sp>
      <p:pic>
        <p:nvPicPr>
          <p:cNvPr id="1025" name="Picture 1" descr="C:\Users\Bosn\AppData\Local\Temp\T$I4L%SNGBV7OUMMG@5F{@J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24943"/>
            <a:ext cx="875205" cy="87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27584" y="443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联系我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曲线连接符 12"/>
          <p:cNvCxnSpPr>
            <a:stCxn id="11" idx="2"/>
            <a:endCxn id="3" idx="1"/>
          </p:cNvCxnSpPr>
          <p:nvPr/>
        </p:nvCxnSpPr>
        <p:spPr>
          <a:xfrm rot="5400000">
            <a:off x="563144" y="4710844"/>
            <a:ext cx="607422" cy="798622"/>
          </a:xfrm>
          <a:prstGeom prst="curvedConnector4">
            <a:avLst>
              <a:gd name="adj1" fmla="val 34799"/>
              <a:gd name="adj2" fmla="val 1286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176298">
            <a:off x="6278210" y="2783355"/>
            <a:ext cx="22028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 &amp; A</a:t>
            </a:r>
            <a:endParaRPr lang="zh-CN" alt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5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1EA-527D-49E7-92C3-6A840CF72BAB}" type="datetime1">
              <a:rPr lang="zh-CN" altLang="en-US" smtClean="0"/>
              <a:t>2012/8/9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400600" cy="4039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7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568952" cy="187220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Rigel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</a:rPr>
              <a:t>自动化平台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2411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第一章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5156" y="3717032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Rigel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igel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utomation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Bosn\AppData\Local\Temp\6V4{3Y9A[M92JH~1OMZ}TI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77" y="4844755"/>
            <a:ext cx="634633" cy="63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57565" y="458421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Bosn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6" name="曲线连接符 5"/>
          <p:cNvCxnSpPr>
            <a:endCxn id="3073" idx="3"/>
          </p:cNvCxnSpPr>
          <p:nvPr/>
        </p:nvCxnSpPr>
        <p:spPr>
          <a:xfrm rot="10800000" flipV="1">
            <a:off x="5677010" y="4904572"/>
            <a:ext cx="1069876" cy="25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5" name="Picture 3" descr="C:\Users\Bosn\AppData\Local\Temp\22@8Q)CMFRHKJD()PJ$V~D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4065">
            <a:off x="2600553" y="293057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Bosn\AppData\Local\Temp\}YU{8)]%IP62]4B%M01%NNG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26" y="29768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08028" y="25849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亮叔</a:t>
            </a:r>
          </a:p>
        </p:txBody>
      </p:sp>
      <p:cxnSp>
        <p:nvCxnSpPr>
          <p:cNvPr id="16" name="曲线连接符 15"/>
          <p:cNvCxnSpPr/>
          <p:nvPr/>
        </p:nvCxnSpPr>
        <p:spPr>
          <a:xfrm rot="10800000" flipV="1">
            <a:off x="5159440" y="2976892"/>
            <a:ext cx="948588" cy="268334"/>
          </a:xfrm>
          <a:prstGeom prst="curvedConnector3">
            <a:avLst>
              <a:gd name="adj1" fmla="val 35429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6714" y="2398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B:A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5772" y="24411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B:A L:A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9" name="Picture 7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6612" y="1321482"/>
            <a:ext cx="458644" cy="5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Bosn\AppData\Local\Temp\_68CB3`AT8%`85]H4]OA9SV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95" y="1704474"/>
            <a:ext cx="742944" cy="7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Bosn\AppData\Local\Temp\{0%`@2`_OO6{OXL@V_)@2PY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87" y="4206507"/>
            <a:ext cx="519104" cy="5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15816" y="132171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B:A L:A B:A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4233" y="125174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百灵姐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20" name="曲线连接符 19"/>
          <p:cNvCxnSpPr>
            <a:endCxn id="3079" idx="3"/>
          </p:cNvCxnSpPr>
          <p:nvPr/>
        </p:nvCxnSpPr>
        <p:spPr>
          <a:xfrm rot="10800000" flipV="1">
            <a:off x="4955533" y="1506385"/>
            <a:ext cx="835656" cy="11469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3111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征宇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5229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永盛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25" name="曲线连接符 24"/>
          <p:cNvCxnSpPr>
            <a:stCxn id="21" idx="0"/>
            <a:endCxn id="3080" idx="2"/>
          </p:cNvCxnSpPr>
          <p:nvPr/>
        </p:nvCxnSpPr>
        <p:spPr>
          <a:xfrm rot="5400000" flipH="1" flipV="1">
            <a:off x="462312" y="2633404"/>
            <a:ext cx="663641" cy="29167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3" idx="0"/>
            <a:endCxn id="3081" idx="2"/>
          </p:cNvCxnSpPr>
          <p:nvPr/>
        </p:nvCxnSpPr>
        <p:spPr>
          <a:xfrm rot="5400000" flipH="1" flipV="1">
            <a:off x="1016106" y="4933867"/>
            <a:ext cx="503589" cy="8707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84" name="TextBox 3083"/>
          <p:cNvSpPr txBox="1"/>
          <p:nvPr/>
        </p:nvSpPr>
        <p:spPr>
          <a:xfrm>
            <a:off x="1883532" y="3650779"/>
            <a:ext cx="193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B:B L:C B:A Z:D Y:E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85" name="Picture 10" descr="C:\Users\Bosn\AppData\Local\Temp\{8)D@CM@PTD]2[{GS3XL2RV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38" y="2095609"/>
            <a:ext cx="2028825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086" name="椭圆形标注 3085"/>
          <p:cNvSpPr/>
          <p:nvPr/>
        </p:nvSpPr>
        <p:spPr>
          <a:xfrm>
            <a:off x="3762671" y="765583"/>
            <a:ext cx="1640616" cy="1341661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我勒个去</a:t>
            </a:r>
            <a:endParaRPr lang="zh-CN" altLang="en-US" sz="2800" b="1" dirty="0"/>
          </a:p>
        </p:txBody>
      </p:sp>
      <p:sp>
        <p:nvSpPr>
          <p:cNvPr id="3089" name="页脚占位符 30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96" y="4683974"/>
            <a:ext cx="571500" cy="571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51372" y="497740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Lim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30" name="曲线连接符 29"/>
          <p:cNvCxnSpPr>
            <a:stCxn id="29" idx="0"/>
            <a:endCxn id="28" idx="2"/>
          </p:cNvCxnSpPr>
          <p:nvPr/>
        </p:nvCxnSpPr>
        <p:spPr>
          <a:xfrm rot="16200000" flipH="1">
            <a:off x="2714460" y="4586989"/>
            <a:ext cx="278068" cy="1058903"/>
          </a:xfrm>
          <a:prstGeom prst="curvedConnector5">
            <a:avLst>
              <a:gd name="adj1" fmla="val -82210"/>
              <a:gd name="adj2" fmla="val 49382"/>
              <a:gd name="adj3" fmla="val 18221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7" name="Picture 1" descr="C:\Users\Bosn\AppData\Local\Temp\%}GD3@Y}ZFDP0AR1C8Q9EOQ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96" y="4518903"/>
            <a:ext cx="866775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06" y="4509532"/>
            <a:ext cx="920383" cy="92038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8854" y="116632"/>
            <a:ext cx="32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接口文档的同步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1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20156 -0.00185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39 -0.00069 -0.05903 0.01736 -0.07431 -0.01412 C -0.07327 -0.03449 -0.07535 -0.03727 -0.06164 -0.04051 C -0.06077 -0.04143 -0.06025 -0.04305 -0.0592 -0.04352 C -0.0566 -0.04467 -0.05313 -0.04259 -0.05122 -0.04514 C -0.05035 -0.04629 -0.05782 -0.05254 -0.05816 -0.05278 C -0.06528 -0.0581 -0.07257 -0.06458 -0.08021 -0.06829 C -0.08368 -0.07546 -0.08611 -0.07361 -0.09184 -0.07616 C -0.10035 -0.0875 -0.1125 -0.09167 -0.1198 -0.10555 C -0.11893 -0.11759 -0.11997 -0.12384 -0.11389 -0.13194 C -0.11216 -0.13958 -0.11198 -0.14444 -0.10695 -0.14884 C -0.11441 -0.15972 -0.11181 -0.15833 -0.12552 -0.15833 " pathEditMode="relative" ptsTypes="fffffffffffA">
                                      <p:cBhvr>
                                        <p:cTn id="1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C -0.01076 -0.00209 -0.01979 -0.00602 -0.03038 -0.00764 C -0.04323 -0.01296 -0.04861 -0.01273 -0.06406 -0.01389 C -0.14236 -0.01204 -0.22066 -0.01412 -0.29896 -0.01227 C -0.30747 -0.0088 -0.31597 -0.00371 -0.32222 0.00463 C -0.32257 0.00671 -0.32257 0.00903 -0.32326 0.01088 C -0.32379 0.0125 -0.3257 0.01366 -0.3257 0.01551 C -0.32604 0.02893 -0.32517 0.04236 -0.32448 0.05579 C -0.32396 0.06458 -0.32049 0.06666 -0.31528 0.07129 C -0.31024 0.07569 -0.29792 0.09166 -0.29427 0.0993 C -0.29601 0.11528 -0.29896 0.11504 -0.3059 0.12708 C -0.29583 0.13055 -0.28212 0.13541 -0.2757 0.12245 C -0.27483 0.11574 -0.275 0.10879 -0.27326 0.10231 C -0.27292 0.10092 -0.2717 0.1044 -0.27101 0.10555 C -0.26823 0.11111 -0.26545 0.11666 -0.26285 0.12245 C -0.25677 0.13588 -0.25139 0.14954 -0.24774 0.16435 C -0.24653 0.18472 -0.24497 0.20509 -0.2408 0.22477 C -0.23785 0.25463 -0.2316 0.2919 -0.24427 0.31782 C -0.24549 0.3294 -0.24601 0.32824 -0.25 0.33657 C -0.25313 0.35254 -0.26024 0.36643 -0.26528 0.38148 C -0.26771 0.39954 -0.26372 0.38264 -0.26979 0.39074 C -0.2717 0.39329 -0.27344 0.40208 -0.27448 0.40463 C -0.27761 0.4118 -0.28299 0.41898 -0.28733 0.42477 C -0.2882 0.43287 -0.28976 0.44004 -0.2908 0.44815 C -0.28958 0.46782 -0.29254 0.47291 -0.27917 0.47754 C -0.27899 0.47754 -0.2717 0.475 -0.27101 0.47454 C -0.26858 0.47268 -0.26406 0.46829 -0.26406 0.46829 C -0.26146 0.46342 -0.25972 0.46065 -0.2559 0.45741 C -0.25521 0.45579 -0.25504 0.45324 -0.25365 0.45278 C -0.25261 0.45231 -0.25208 0.45463 -0.25122 0.45579 C -0.24861 0.45926 -0.24566 0.4618 -0.24306 0.46528 C -0.24236 0.46273 -0.24184 0.45995 -0.2408 0.45741 C -0.24028 0.45602 -0.23941 0.4537 -0.23837 0.4544 C -0.23646 0.45579 -0.22691 0.46829 -0.22448 0.47129 C -0.22066 0.48565 -0.21267 0.49791 -0.20469 0.50856 C -0.20243 0.51875 -0.19653 0.52153 -0.1908 0.52708 C -0.18681 0.53102 -0.18368 0.53657 -0.17917 0.53958 C -0.17691 0.5412 -0.17448 0.54236 -0.17222 0.54421 C -0.1658 0.5493 -0.16111 0.55787 -0.15469 0.56296 C -0.14913 0.56736 -0.14115 0.57268 -0.1349 0.57523 C -0.13142 0.57662 -0.12778 0.57662 -0.12448 0.57824 C -0.11424 0.5831 -0.10382 0.58727 -0.09323 0.58912 C -0.08681 0.58866 -0.08056 0.58889 -0.07448 0.58773 C -0.06042 0.58495 -0.05278 0.56759 -0.0408 0.56134 C -0.03663 0.55347 -0.02448 0.54259 -0.02448 0.54259 C -0.02066 0.53241 -0.0132 0.52893 -0.0059 0.52407 C 0.0026 0.51018 -0.00295 0.51875 0.01163 0.4993 C 0.01996 0.48819 0.02326 0.4618 0.02899 0.44653 C 0.03021 0.43148 0.03177 0.41898 0.02899 0.40324 C 0.0276 0.3956 0.02309 0.39236 0.02083 0.38611 C 0.01354 0.36574 4.72222E-6 0.35486 -0.01285 0.3412 C -0.01615 0.33773 -0.01511 0.33634 -0.01979 0.33333 C -0.03854 0.32106 -0.0132 0.34074 -0.02795 0.33032 C -0.02934 0.3294 -0.03021 0.32801 -0.03142 0.32708 C -0.03299 0.32592 -0.03455 0.325 -0.03611 0.32407 C -0.04653 0.32454 -0.05712 0.32477 -0.06754 0.32569 C -0.06875 0.32569 -0.07101 0.32708 -0.07101 0.32708 " pathEditMode="relative" ptsTypes="ffffffffffffffffffffffffffffffffffffffffffffffffffffffffA">
                                      <p:cBhvr>
                                        <p:cTn id="2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000"/>
                            </p:stCondLst>
                            <p:childTnLst>
                              <p:par>
                                <p:cTn id="2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4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5" grpId="0"/>
      <p:bldP spid="12" grpId="0"/>
      <p:bldP spid="12" grpId="1"/>
      <p:bldP spid="12" grpId="2"/>
      <p:bldP spid="14" grpId="0"/>
      <p:bldP spid="14" grpId="1"/>
      <p:bldP spid="14" grpId="2"/>
      <p:bldP spid="17" grpId="0"/>
      <p:bldP spid="17" grpId="1"/>
      <p:bldP spid="17" grpId="2"/>
      <p:bldP spid="18" grpId="0"/>
      <p:bldP spid="21" grpId="0"/>
      <p:bldP spid="23" grpId="0"/>
      <p:bldP spid="3084" grpId="0"/>
      <p:bldP spid="3086" grpId="0" animBg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854" y="116632"/>
            <a:ext cx="32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乏味的重复劳动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1" name="Picture 1" descr="C:\Users\Bosn\AppData\Local\Temp\4UE4SG9(PODK5OSN]5}5AKI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48" y="24208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Bosn\AppData\Local\Temp\22@8Q)CMFRHKJD()PJ$V~D2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94" flipH="1">
            <a:off x="5482238" y="2545417"/>
            <a:ext cx="930221" cy="9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1061" y="190754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爱装萌的亮叔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7" name="曲线连接符 16"/>
          <p:cNvCxnSpPr/>
          <p:nvPr/>
        </p:nvCxnSpPr>
        <p:spPr>
          <a:xfrm>
            <a:off x="1579850" y="2286164"/>
            <a:ext cx="730191" cy="52450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圆角矩形标注 3"/>
          <p:cNvSpPr/>
          <p:nvPr/>
        </p:nvSpPr>
        <p:spPr>
          <a:xfrm>
            <a:off x="2310041" y="1002794"/>
            <a:ext cx="2206915" cy="108941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Hi,</a:t>
            </a:r>
            <a:r>
              <a:rPr lang="zh-CN" altLang="en-US" dirty="0" smtClean="0">
                <a:solidFill>
                  <a:schemeClr val="tx1"/>
                </a:solidFill>
              </a:rPr>
              <a:t>堡森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能不能帮我设计一个简单的</a:t>
            </a:r>
            <a:r>
              <a:rPr lang="en-US" altLang="zh-CN" dirty="0" smtClean="0">
                <a:solidFill>
                  <a:srgbClr val="C00000"/>
                </a:solidFill>
              </a:rPr>
              <a:t>VM</a:t>
            </a:r>
            <a:r>
              <a:rPr lang="zh-CN" altLang="en-US" dirty="0" smtClean="0">
                <a:solidFill>
                  <a:schemeClr val="tx1"/>
                </a:solidFill>
              </a:rPr>
              <a:t>模板</a:t>
            </a:r>
            <a:r>
              <a:rPr lang="en-US" altLang="zh-CN" dirty="0" smtClean="0">
                <a:solidFill>
                  <a:schemeClr val="tx1"/>
                </a:solidFill>
              </a:rPr>
              <a:t>(Velocity)</a:t>
            </a:r>
            <a:r>
              <a:rPr lang="zh-CN" altLang="en-US" dirty="0" smtClean="0">
                <a:solidFill>
                  <a:schemeClr val="tx1"/>
                </a:solidFill>
              </a:rPr>
              <a:t>呀？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5436097" y="1256508"/>
            <a:ext cx="1728192" cy="90474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木有问题！给俺</a:t>
            </a:r>
            <a:r>
              <a:rPr lang="en-US" altLang="zh-CN" dirty="0" smtClean="0">
                <a:solidFill>
                  <a:schemeClr val="tx1"/>
                </a:solidFill>
              </a:rPr>
              <a:t>80</a:t>
            </a:r>
            <a:r>
              <a:rPr lang="zh-CN" altLang="en-US" dirty="0" smtClean="0">
                <a:solidFill>
                  <a:schemeClr val="tx1"/>
                </a:solidFill>
              </a:rPr>
              <a:t>秒！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1848" y="3861048"/>
            <a:ext cx="47738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customerName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customerId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customerEmail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doesCustomerLikeMe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doesCustomerLoveMe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doseCustomerWantToBeMarriedWithMe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doesCustomerWantToXXXWithMe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/&gt;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9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854" y="116632"/>
            <a:ext cx="32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乏味的重复劳动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69" name="Picture 1" descr="C:\Users\Bosn\AppData\Local\Temp\XKZ@12VIBXWOW0$00UKG9Z4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89" y="3107633"/>
            <a:ext cx="2737081" cy="27370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700808"/>
            <a:ext cx="165618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接口文档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012160" y="1589931"/>
            <a:ext cx="19442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VM</a:t>
            </a:r>
            <a:r>
              <a:rPr lang="zh-CN" altLang="en-US" sz="2800" dirty="0" smtClean="0"/>
              <a:t>模板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23939" y="2275950"/>
            <a:ext cx="179632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Ctrl + C</a:t>
            </a:r>
            <a:endParaRPr lang="zh-CN" alt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2738301"/>
            <a:ext cx="182518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Ctrl + V</a:t>
            </a:r>
            <a:endParaRPr lang="zh-CN" alt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9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67438E-6 C 0.01771 -0.02845 0.03628 -0.0599 0.05434 -0.09945 C 0.10486 -0.213 0.11788 -0.32447 0.08125 -0.34181 C 0.04462 -0.36101 -0.02726 -0.28169 -0.07622 -0.16767 C -0.10261 -0.108 -0.11806 -0.05111 -0.12361 -0.00879 C -0.13125 0.02567 -0.13403 0.0599 -0.13403 0.09944 C -0.13403 0.22687 -0.09983 0.33325 -0.06007 0.33325 C -0.02101 0.33325 0.01267 0.22687 0.01267 0.09944 C 0.01267 0.03978 0.00555 -0.01712 -0.00799 -0.05666 C -0.0132 -0.09066 -0.02726 -0.12859 -0.04202 -0.16513 C -0.09427 -0.28169 -0.16545 -0.36101 -0.20261 -0.34181 C -0.23906 -0.32193 -0.2257 -0.213 -0.17344 -0.09667 C -0.15226 -0.04279 -0.12361 0.00277 -0.09427 0.03423 C -0.07344 0.06244 -0.04965 0.08811 -0.01823 0.11378 C 0.07569 0.19611 0.17048 0.23358 0.19705 0.19935 C 0.22066 0.16489 0.1684 0.07123 0.07344 -0.00879 C 0.03351 -0.04279 -0.00799 -0.06846 -0.04202 -0.08557 C -0.07344 -0.10292 -0.11302 -0.11633 -0.15504 -0.12512 C -0.27049 -0.15333 -0.37049 -0.14524 -0.37813 -0.09945 C -0.38837 -0.05666 -0.30191 1.67438E-6 -0.18663 0.02798 C -0.13403 0.03978 -0.08386 0.0451 -0.04462 0.04232 C -0.01059 0.04232 0.02639 0.03677 0.0658 0.02798 C 0.18108 1.67438E-6 0.2684 -0.0599 0.25729 -0.10292 C 0.24965 -0.14524 0.14965 -0.1568 0.03351 -0.12859 C -0.02101 -0.11379 -0.07118 -0.09413 -0.10486 -0.071 C -0.13403 -0.05412 -0.16267 -0.03423 -0.19427 -0.00879 C -0.28646 0.07377 -0.34149 0.16489 -0.31511 0.19935 C -0.29132 0.23358 -0.19427 0.19611 -0.10261 0.11656 C -0.05799 0.07701 -0.02101 0.03677 1.38889E-6 1.67438E-6 Z " pathEditMode="relative" rAng="0" ptsTypes="fffffffffffffffffffffffffffff">
                                      <p:cBhvr>
                                        <p:cTn id="1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-138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9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1.20259E-7 C 0.01875 -0.03099 0.03837 -0.06522 0.05747 -0.108 C 0.10937 -0.23104 0.12326 -0.35176 0.08507 -0.37026 C 0.04653 -0.3913 -0.02778 -0.3055 -0.07969 -0.18201 C -0.10729 -0.11702 -0.12361 -0.05574 -0.12917 -0.01018 C -0.13733 0.02729 -0.1401 0.06452 -0.1401 0.10708 C -0.1401 0.24676 -0.10451 0.36101 -0.06285 0.36101 C -0.02222 0.36101 0.01372 0.24676 0.01372 0.10708 C 0.01372 0.04255 0.00556 -0.01896 -0.00816 -0.06129 C -0.01406 -0.09852 -0.02778 -0.13922 -0.0441 -0.17993 C -0.09878 -0.3055 -0.17309 -0.3913 -0.21163 -0.37026 C -0.24965 -0.34898 -0.23594 -0.23104 -0.18108 -0.105 C -0.1592 -0.04648 -0.12917 0.00278 -0.09878 0.03608 C -0.07691 0.06684 -0.05191 0.09528 -0.0191 0.12327 C 0.07934 0.2123 0.17795 0.25231 0.20556 0.216 C 0.23021 0.179 0.17552 0.07701 0.07656 -0.01018 C 0.03559 -0.04648 -0.00816 -0.07424 -0.0441 -0.09274 C -0.07691 -0.11147 -0.11823 -0.12627 -0.16215 -0.13552 C -0.28247 -0.16605 -0.38681 -0.15796 -0.39479 -0.108 C -0.40573 -0.06129 -0.31545 1.20259E-7 -0.19497 0.0296 C -0.1401 0.04255 -0.08785 0.04926 -0.04688 0.04625 C -0.01128 0.04625 0.02743 0.03955 0.0684 0.0296 C 0.18889 1.20259E-7 0.28003 -0.06522 0.2684 -0.11147 C 0.26024 -0.15796 0.15608 -0.17021 0.03559 -0.13922 C -0.02222 -0.12373 -0.07448 -0.10245 -0.10972 -0.07724 C -0.1401 -0.05851 -0.17014 -0.0377 -0.20313 -0.01018 C -0.29913 0.07979 -0.35694 0.179 -0.32917 0.216 C -0.30451 0.25231 -0.20313 0.2123 -0.10729 0.12627 C -0.06076 0.08349 -0.02222 0.03955 2.77778E-7 1.20259E-7 Z " pathEditMode="relative" rAng="0" ptsTypes="fffffffffffffffffffffffffffff">
                                      <p:cBhvr>
                                        <p:cTn id="16" dur="8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-1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pic>
        <p:nvPicPr>
          <p:cNvPr id="6" name="Picture 7" descr="C:\Users\Bosn\AppData\Local\Temp\C589R2MIN2AVSM~LL@0@@XY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88" y="25228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Bosn\AppData\Local\Temp\4Y5EXDX8EYQK{MV0~3L~F97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99" y="332418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Bosn\AppData\Local\Temp\R6K(M@3Q`CRA[YS1R5ZXI54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80" y="262804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75307" y="2061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先伟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1496" y="3903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欧阳先伟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7439" y="2258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欧阳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977932"/>
            <a:ext cx="366356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Ordinary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测试框架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716016" y="3324180"/>
            <a:ext cx="95929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54" y="116632"/>
            <a:ext cx="32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乏味的重复劳动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6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Rigel Automation Platform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3" y="620688"/>
            <a:ext cx="8014945" cy="504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411760" y="1124744"/>
            <a:ext cx="4320480" cy="36004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4410" y="2492896"/>
            <a:ext cx="1368152" cy="36004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3968" y="4221088"/>
            <a:ext cx="1368152" cy="36004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48839" y="148597"/>
            <a:ext cx="30737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Ordinary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测试框架数据文件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54" y="116632"/>
            <a:ext cx="32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– 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乏味的重复劳动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3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2.9|10.2|12.3|10.1|4|7.6|10.5|5.1|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9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9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6.1|26.1|11.7|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2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13.8|6.2|9.4|14.8|9.2|19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1003</Words>
  <Application>Microsoft Office PowerPoint</Application>
  <PresentationFormat>全屏显示(4:3)</PresentationFormat>
  <Paragraphs>251</Paragraphs>
  <Slides>29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大灰狼堡森的一天</vt:lpstr>
      <vt:lpstr>PowerPoint 演示文稿</vt:lpstr>
      <vt:lpstr>PowerPoint 演示文稿</vt:lpstr>
      <vt:lpstr>Rigel 自动化平台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Rigel 自动化平台</vt:lpstr>
      <vt:lpstr>PowerPoint 演示文稿</vt:lpstr>
      <vt:lpstr>PowerPoint 演示文稿</vt:lpstr>
      <vt:lpstr>PowerPoint 演示文稿</vt:lpstr>
      <vt:lpstr>PowerPoint 演示文稿</vt:lpstr>
      <vt:lpstr>Rigel 自动化平台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大灰狼堡森的一天</dc:title>
  <dc:creator>Bosn</dc:creator>
  <cp:lastModifiedBy>Bosn</cp:lastModifiedBy>
  <cp:revision>111</cp:revision>
  <dcterms:created xsi:type="dcterms:W3CDTF">2010-08-04T03:12:12Z</dcterms:created>
  <dcterms:modified xsi:type="dcterms:W3CDTF">2012-08-09T07:32:05Z</dcterms:modified>
</cp:coreProperties>
</file>