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1" r:id="rId3"/>
    <p:sldId id="332" r:id="rId4"/>
    <p:sldId id="327" r:id="rId5"/>
    <p:sldId id="326" r:id="rId6"/>
    <p:sldId id="328" r:id="rId7"/>
    <p:sldId id="330" r:id="rId8"/>
    <p:sldId id="329" r:id="rId9"/>
    <p:sldId id="333" r:id="rId10"/>
    <p:sldId id="27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647" autoAdjust="0"/>
  </p:normalViewPr>
  <p:slideViewPr>
    <p:cSldViewPr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69AE-1262-4007-9A8B-E66C8AE80D86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7955-89F1-4C1F-81B2-7E7DD696C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463031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Let’s talk about</a:t>
            </a:r>
            <a:b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Memory Leak </a:t>
            </a:r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of JavaScript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</a:b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5996880"/>
            <a:ext cx="6400800" cy="3844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by </a:t>
            </a:r>
            <a:r>
              <a:rPr lang="en-US" altLang="zh-CN" sz="1200" dirty="0" err="1" smtClean="0">
                <a:solidFill>
                  <a:srgbClr val="FFC000"/>
                </a:solidFill>
                <a:latin typeface="Comic Sans MS" pitchFamily="66" charset="0"/>
              </a:rPr>
              <a:t>Bosn</a:t>
            </a:r>
            <a:r>
              <a:rPr lang="en-US" altLang="zh-CN" sz="12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Ma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bosn@outlook.com</a:t>
            </a:r>
            <a:endParaRPr lang="zh-CN" alt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665329" y="3602084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&lt;&lt;C series&gt;&gt;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4048" y="363344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part </a:t>
            </a: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1</a:t>
            </a:r>
            <a:endParaRPr lang="zh-CN" alt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3515E-6 L 0.19011 2.0351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51921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Thank </a:t>
            </a:r>
            <a:r>
              <a:rPr lang="en-US" altLang="zh-CN" sz="2400" dirty="0" smtClean="0">
                <a:solidFill>
                  <a:srgbClr val="FFC000"/>
                </a:solidFill>
              </a:rPr>
              <a:t>U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 rot="20590802">
            <a:off x="-2235486" y="590120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JavaScript and Host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27884" y="2413692"/>
            <a:ext cx="2160240" cy="21602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Java</a:t>
            </a:r>
          </a:p>
          <a:p>
            <a:pPr algn="ctr"/>
            <a:r>
              <a:rPr lang="en-US" altLang="zh-CN" sz="3600" dirty="0" smtClean="0"/>
              <a:t>Script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4104456" cy="3153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16138" y="1182524"/>
            <a:ext cx="983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HOST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40152" y="4293097"/>
            <a:ext cx="1440159" cy="14401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WebKit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1835696" y="4350712"/>
            <a:ext cx="1440160" cy="1440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NodeJS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740352" y="4470627"/>
            <a:ext cx="932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window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cookie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 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59" y="4539353"/>
            <a:ext cx="108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File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 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8" grpId="0" animBg="1"/>
      <p:bldP spid="8" grpId="1" animBg="1"/>
      <p:bldP spid="9" grpId="0" animBg="1"/>
      <p:bldP spid="9" grpId="1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 rot="20590802">
            <a:off x="-2467426" y="412137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Circle Reference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91680" y="2809714"/>
            <a:ext cx="2160240" cy="21602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Object1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5724128" y="2809714"/>
            <a:ext cx="2160240" cy="21602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Object2</a:t>
            </a:r>
            <a:endParaRPr lang="zh-CN" altLang="en-US" sz="3600" dirty="0"/>
          </a:p>
        </p:txBody>
      </p:sp>
      <p:sp>
        <p:nvSpPr>
          <p:cNvPr id="9" name="上弧形箭头 8"/>
          <p:cNvSpPr/>
          <p:nvPr/>
        </p:nvSpPr>
        <p:spPr>
          <a:xfrm>
            <a:off x="2801586" y="1657586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 rot="10800000">
            <a:off x="2801586" y="5185978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9632" y="1412776"/>
            <a:ext cx="6984776" cy="50405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02457" y="29190"/>
            <a:ext cx="244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obj1 = </a:t>
            </a:r>
            <a:r>
              <a:rPr lang="en-US" altLang="zh-CN" dirty="0" smtClean="0">
                <a:solidFill>
                  <a:srgbClr val="00B0F0"/>
                </a:solidFill>
              </a:rPr>
              <a:t>new</a:t>
            </a:r>
            <a:r>
              <a:rPr lang="en-US" altLang="zh-CN" dirty="0" smtClean="0">
                <a:solidFill>
                  <a:schemeClr val="bg1"/>
                </a:solidFill>
              </a:rPr>
              <a:t> Object();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obj2 = </a:t>
            </a:r>
            <a:r>
              <a:rPr lang="en-US" altLang="zh-CN" dirty="0" smtClean="0">
                <a:solidFill>
                  <a:srgbClr val="00B0F0"/>
                </a:solidFill>
              </a:rPr>
              <a:t>new</a:t>
            </a:r>
            <a:r>
              <a:rPr lang="en-US" altLang="zh-CN" dirty="0" smtClean="0">
                <a:solidFill>
                  <a:schemeClr val="bg1"/>
                </a:solidFill>
              </a:rPr>
              <a:t> Object();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obj1.ref = obj2;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obj2.ref = obj1;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5505" y="321169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obj1 = </a:t>
            </a:r>
            <a:r>
              <a:rPr lang="en-US" altLang="zh-CN" dirty="0" smtClean="0">
                <a:solidFill>
                  <a:srgbClr val="00B0F0"/>
                </a:solidFill>
              </a:rPr>
              <a:t>null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obj2 = </a:t>
            </a:r>
            <a:r>
              <a:rPr lang="en-US" altLang="zh-CN" dirty="0" smtClean="0">
                <a:solidFill>
                  <a:srgbClr val="00B0F0"/>
                </a:solidFill>
              </a:rPr>
              <a:t>null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59632" y="2996952"/>
            <a:ext cx="6984776" cy="19730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259632" y="2636912"/>
            <a:ext cx="6984776" cy="2160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9" grpId="0" animBg="1"/>
      <p:bldP spid="9" grpId="1" animBg="1"/>
      <p:bldP spid="10" grpId="0" animBg="1"/>
      <p:bldP spid="10" grpId="1" animBg="1"/>
      <p:bldP spid="11" grpId="0" animBg="1"/>
      <p:bldP spid="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 rot="20590802">
            <a:off x="-2667534" y="446104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Why Leaking in IE?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91680" y="2521682"/>
            <a:ext cx="2160240" cy="21602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DOM</a:t>
            </a:r>
          </a:p>
          <a:p>
            <a:pPr algn="ctr"/>
            <a:r>
              <a:rPr lang="en-US" altLang="zh-CN" sz="3600" dirty="0" smtClean="0"/>
              <a:t>Object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5724128" y="2521682"/>
            <a:ext cx="2160240" cy="21602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JScript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Object</a:t>
            </a:r>
            <a:endParaRPr lang="zh-CN" altLang="en-US" sz="3600" dirty="0"/>
          </a:p>
        </p:txBody>
      </p:sp>
      <p:sp>
        <p:nvSpPr>
          <p:cNvPr id="9" name="上弧形箭头 8"/>
          <p:cNvSpPr/>
          <p:nvPr/>
        </p:nvSpPr>
        <p:spPr>
          <a:xfrm>
            <a:off x="2801586" y="1369554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 rot="10800000">
            <a:off x="2801586" y="4897946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8" y="5445224"/>
            <a:ext cx="3676650" cy="1200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8" y="628675"/>
            <a:ext cx="3171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23528" y="1859216"/>
            <a:ext cx="4104456" cy="3153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02917" y="1859216"/>
            <a:ext cx="4104456" cy="3153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175" y="1945290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</a:t>
            </a:r>
            <a:r>
              <a:rPr lang="en-US" altLang="zh-CN" dirty="0" smtClean="0">
                <a:solidFill>
                  <a:schemeClr val="bg1"/>
                </a:solidFill>
              </a:rPr>
              <a:t>manager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2766" y="1930369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JavaScript </a:t>
            </a:r>
            <a:r>
              <a:rPr lang="en-US" altLang="zh-CN" dirty="0" smtClean="0">
                <a:solidFill>
                  <a:schemeClr val="bg1"/>
                </a:solidFill>
              </a:rPr>
              <a:t>Interpreter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17" name="Picture 6" descr="D:\Users\Bosn\AppData\Local\Microsoft\Windows\Temporary Internet Files\Content.IE5\6SP0UW1Z\MC90029346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2" y="4800661"/>
            <a:ext cx="107533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13897" y="5387609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GC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cxnSp>
        <p:nvCxnSpPr>
          <p:cNvPr id="18" name="直接箭头连接符 17"/>
          <p:cNvCxnSpPr>
            <a:stCxn id="13" idx="1"/>
            <a:endCxn id="17" idx="3"/>
          </p:cNvCxnSpPr>
          <p:nvPr/>
        </p:nvCxnSpPr>
        <p:spPr>
          <a:xfrm flipH="1">
            <a:off x="1496956" y="5679997"/>
            <a:ext cx="416941" cy="3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9" grpId="0" animBg="1"/>
      <p:bldP spid="10" grpId="0" animBg="1"/>
      <p:bldP spid="11" grpId="0" animBg="1"/>
      <p:bldP spid="14" grpId="0" animBg="1"/>
      <p:bldP spid="12" grpId="0"/>
      <p:bldP spid="1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5" y="2320194"/>
            <a:ext cx="1895475" cy="98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7" y="4123159"/>
            <a:ext cx="173355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 rot="20590802">
            <a:off x="-2235487" y="614913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Memory Leak Demo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" name="直接箭头连接符 4"/>
          <p:cNvCxnSpPr>
            <a:stCxn id="1026" idx="2"/>
            <a:endCxn id="1028" idx="0"/>
          </p:cNvCxnSpPr>
          <p:nvPr/>
        </p:nvCxnSpPr>
        <p:spPr>
          <a:xfrm flipH="1">
            <a:off x="2544142" y="3301269"/>
            <a:ext cx="1" cy="821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41339"/>
            <a:ext cx="4010025" cy="539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301" y="262606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178" y="44195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3281" y="1525434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IE9 quirks mode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76256" y="2952139"/>
            <a:ext cx="1589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/>
                <a:solidFill>
                  <a:schemeClr val="accent3"/>
                </a:solidFill>
                <a:effectLst/>
              </a:rPr>
              <a:t>Closure!</a:t>
            </a:r>
            <a:endParaRPr lang="zh-CN" alt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6516216" y="2810731"/>
            <a:ext cx="360040" cy="4337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197841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 rot="20590802">
            <a:off x="-2451509" y="446105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Solution in this Case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0552" y="980728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Only for IE6 &amp; 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590802">
            <a:off x="-2163479" y="518112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Problems in our Biz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175924" cy="3954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590802">
            <a:off x="-2163479" y="518112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How worse it is?!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1398" y="3123494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Demo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590802">
            <a:off x="-2307493" y="518113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What should we do?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060848"/>
            <a:ext cx="75791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significance of removing IE7 compatibility tags</a:t>
            </a:r>
          </a:p>
          <a:p>
            <a:pPr marL="971550" lvl="1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prevent modern browsers from being </a:t>
            </a:r>
            <a:r>
              <a:rPr lang="en-US" altLang="zh-CN" sz="2800" dirty="0" smtClean="0">
                <a:solidFill>
                  <a:srgbClr val="FFC000"/>
                </a:solidFill>
              </a:rPr>
              <a:t>buggy</a:t>
            </a:r>
          </a:p>
          <a:p>
            <a:pPr marL="971550" lvl="1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use new </a:t>
            </a:r>
            <a:r>
              <a:rPr lang="en-US" altLang="zh-CN" sz="2800" dirty="0" smtClean="0">
                <a:solidFill>
                  <a:srgbClr val="FFC000"/>
                </a:solidFill>
              </a:rPr>
              <a:t>features</a:t>
            </a:r>
          </a:p>
          <a:p>
            <a:pPr marL="971550" lvl="1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enjoy high </a:t>
            </a:r>
            <a:r>
              <a:rPr lang="en-US" altLang="zh-CN" sz="2800" dirty="0" smtClean="0">
                <a:solidFill>
                  <a:srgbClr val="FFC000"/>
                </a:solidFill>
              </a:rPr>
              <a:t>performance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for IE6/7 users, prevent circular references</a:t>
            </a:r>
          </a:p>
          <a:p>
            <a:pPr marL="971550" lvl="1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correctly dispose views before menu switch</a:t>
            </a:r>
          </a:p>
          <a:p>
            <a:pPr marL="971550" lvl="1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use </a:t>
            </a:r>
            <a:r>
              <a:rPr lang="en-US" altLang="zh-CN" sz="2800" smtClean="0">
                <a:solidFill>
                  <a:schemeClr val="bg1"/>
                </a:solidFill>
              </a:rPr>
              <a:t>event delegate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149</Words>
  <Application>Microsoft Office PowerPoint</Application>
  <PresentationFormat>全屏显示(4:3)</PresentationFormat>
  <Paragraphs>57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Let’s talk about Memory Leak of JavaScript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To Learn About Velocity</dc:title>
  <dc:creator>Bosn Ma</dc:creator>
  <cp:lastModifiedBy>Bosn</cp:lastModifiedBy>
  <cp:revision>216</cp:revision>
  <dcterms:created xsi:type="dcterms:W3CDTF">2010-12-21T07:19:03Z</dcterms:created>
  <dcterms:modified xsi:type="dcterms:W3CDTF">2012-11-22T08:45:37Z</dcterms:modified>
</cp:coreProperties>
</file>