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F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9"/>
  </p:normalViewPr>
  <p:slideViewPr>
    <p:cSldViewPr snapToGrid="0" snapToObjects="1">
      <p:cViewPr varScale="1">
        <p:scale>
          <a:sx n="95" d="100"/>
          <a:sy n="95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F26A-CFE5-A942-8E8A-79CDA08C60B0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07C2-2DA3-974E-B5EE-787CEC36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F26A-CFE5-A942-8E8A-79CDA08C60B0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07C2-2DA3-974E-B5EE-787CEC36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8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F26A-CFE5-A942-8E8A-79CDA08C60B0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07C2-2DA3-974E-B5EE-787CEC36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2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F26A-CFE5-A942-8E8A-79CDA08C60B0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07C2-2DA3-974E-B5EE-787CEC36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F26A-CFE5-A942-8E8A-79CDA08C60B0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07C2-2DA3-974E-B5EE-787CEC36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1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F26A-CFE5-A942-8E8A-79CDA08C60B0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07C2-2DA3-974E-B5EE-787CEC36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4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F26A-CFE5-A942-8E8A-79CDA08C60B0}" type="datetimeFigureOut">
              <a:rPr lang="en-US" smtClean="0"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07C2-2DA3-974E-B5EE-787CEC36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0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F26A-CFE5-A942-8E8A-79CDA08C60B0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07C2-2DA3-974E-B5EE-787CEC36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7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F26A-CFE5-A942-8E8A-79CDA08C60B0}" type="datetimeFigureOut">
              <a:rPr lang="en-US" smtClean="0"/>
              <a:t>3/2/17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07C2-2DA3-974E-B5EE-787CEC36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7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F26A-CFE5-A942-8E8A-79CDA08C60B0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07C2-2DA3-974E-B5EE-787CEC36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9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F26A-CFE5-A942-8E8A-79CDA08C60B0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07C2-2DA3-974E-B5EE-787CEC36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5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FC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CF26A-CFE5-A942-8E8A-79CDA08C60B0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07C2-2DA3-974E-B5EE-787CEC36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Midterm Project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Christina Martino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7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6658" y="1825625"/>
            <a:ext cx="7431741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/>
              <a:t>For my Midterm Project in Creative Coding, I want to create an interactive online </a:t>
            </a:r>
            <a:r>
              <a:rPr lang="en-US" sz="3600" dirty="0" err="1"/>
              <a:t>DogDressup</a:t>
            </a:r>
            <a:r>
              <a:rPr lang="en-US" sz="3600" dirty="0"/>
              <a:t> game.  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0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Who?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5135" y="1812178"/>
            <a:ext cx="7561729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This </a:t>
            </a:r>
            <a:r>
              <a:rPr lang="en-US" dirty="0"/>
              <a:t>project is targeted toward children between the ages of </a:t>
            </a:r>
            <a:r>
              <a:rPr lang="en-US" dirty="0" smtClean="0"/>
              <a:t>3-7.  The </a:t>
            </a:r>
            <a:r>
              <a:rPr lang="en-US" dirty="0"/>
              <a:t>audience would </a:t>
            </a:r>
            <a:r>
              <a:rPr lang="en-US" dirty="0" smtClean="0"/>
              <a:t>most </a:t>
            </a:r>
            <a:r>
              <a:rPr lang="en-US" dirty="0"/>
              <a:t>likely be female, but that is not necessarily the case.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3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What?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270" y="1825159"/>
            <a:ext cx="6849035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Dani</a:t>
            </a:r>
            <a:r>
              <a:rPr lang="en-US" dirty="0"/>
              <a:t> the Dog is going to </a:t>
            </a:r>
            <a:r>
              <a:rPr lang="en-US" dirty="0" smtClean="0"/>
              <a:t>a big </a:t>
            </a:r>
            <a:r>
              <a:rPr lang="en-US" dirty="0"/>
              <a:t>party and wants to try on some outfits!  A caption comes up on the top of the screen that reads what outfit she wants to try on.  For example, the caption could say “Red dress, blue hat, black shoes.”   </a:t>
            </a:r>
            <a:r>
              <a:rPr lang="en-US" dirty="0" smtClean="0"/>
              <a:t>In </a:t>
            </a:r>
            <a:r>
              <a:rPr lang="en-US" dirty="0"/>
              <a:t>order to receive one point, the user must get </a:t>
            </a:r>
            <a:r>
              <a:rPr lang="en-US" dirty="0" err="1"/>
              <a:t>Dani</a:t>
            </a:r>
            <a:r>
              <a:rPr lang="en-US" dirty="0"/>
              <a:t> dressed in the right outfit based on the caption.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53385" y="2318860"/>
            <a:ext cx="3949609" cy="296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6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3612" y="1690688"/>
            <a:ext cx="8583706" cy="47370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game promotes learning for young children.  The user must be able to read the command in order to follow it.  The visual aspect of the clothing allows children a way to remember the word and its meaning in a fun way.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>
                <a:solidFill>
                  <a:srgbClr val="FF0000"/>
                </a:solidFill>
              </a:rPr>
              <a:t>Red Dress   </a:t>
            </a:r>
            <a:r>
              <a:rPr lang="en-US" sz="4800" dirty="0" smtClean="0">
                <a:solidFill>
                  <a:srgbClr val="FFFF00"/>
                </a:solidFill>
              </a:rPr>
              <a:t>Yellow Shoes   </a:t>
            </a:r>
          </a:p>
          <a:p>
            <a:pPr marL="0" indent="0" algn="ctr">
              <a:buNone/>
            </a:pPr>
            <a:r>
              <a:rPr lang="en-US" sz="4800" dirty="0" smtClean="0">
                <a:solidFill>
                  <a:srgbClr val="0070C0"/>
                </a:solidFill>
              </a:rPr>
              <a:t>Blue Hat</a:t>
            </a:r>
            <a:endParaRPr lang="en-US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6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Where?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811" y="1690688"/>
            <a:ext cx="7162800" cy="1832441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DogDressup</a:t>
            </a:r>
            <a:r>
              <a:rPr lang="en-US" dirty="0" smtClean="0"/>
              <a:t> </a:t>
            </a:r>
            <a:r>
              <a:rPr lang="en-US" dirty="0"/>
              <a:t>would be displayed on a game sight such as </a:t>
            </a:r>
            <a:r>
              <a:rPr lang="en-US" dirty="0" err="1"/>
              <a:t>dressupgames.com</a:t>
            </a:r>
            <a:r>
              <a:rPr lang="en-US" dirty="0"/>
              <a:t> or </a:t>
            </a:r>
            <a:r>
              <a:rPr lang="en-US" dirty="0" err="1"/>
              <a:t>pbskids.org</a:t>
            </a:r>
            <a:r>
              <a:rPr lang="en-US" dirty="0"/>
              <a:t>.  The game could also be used in a classroom setting for students to learn how to read. 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3" y="3980330"/>
            <a:ext cx="3984764" cy="10227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470" y="4047192"/>
            <a:ext cx="3759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3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/>
              <a:t>Photoshop, I will create the dog and her outfits and put them into p5.js.  Then, using p5.js I will have words like red, blue, green, dress, hat, shoes, etc. randomly cycle through on the caption so the outfit prompt changes each time.  I will use mouse pressed and mouse released to make it so that when the user clicks on the dress, the dress shows up on the dog.  I will also create a rectangle button the says “I’m Ready!” on it.  The user will click this button when the outfit is “correct.”  I will check the user’s work by using an if statement: If the captions says red dress and the user selects the image of the red dress, then the user gets one point.  The way I will show the points is by using key value pairs.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1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Here’s what I have so far: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17" y="1825625"/>
            <a:ext cx="5053166" cy="4351338"/>
          </a:xfrm>
        </p:spPr>
      </p:pic>
    </p:spTree>
    <p:extLst>
      <p:ext uri="{BB962C8B-B14F-4D97-AF65-F5344CB8AC3E}">
        <p14:creationId xmlns:p14="http://schemas.microsoft.com/office/powerpoint/2010/main" val="143174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391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Midterm Project</vt:lpstr>
      <vt:lpstr>Objective:</vt:lpstr>
      <vt:lpstr>Who?</vt:lpstr>
      <vt:lpstr>What?</vt:lpstr>
      <vt:lpstr>Why?</vt:lpstr>
      <vt:lpstr>Where?</vt:lpstr>
      <vt:lpstr>How? </vt:lpstr>
      <vt:lpstr>Here’s what I have so far: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Project</dc:title>
  <dc:creator>Joni Martino</dc:creator>
  <cp:lastModifiedBy>Joni Martino</cp:lastModifiedBy>
  <cp:revision>2</cp:revision>
  <dcterms:created xsi:type="dcterms:W3CDTF">2017-03-02T05:19:43Z</dcterms:created>
  <dcterms:modified xsi:type="dcterms:W3CDTF">2017-03-02T05:30:54Z</dcterms:modified>
</cp:coreProperties>
</file>