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5C60-26A4-4FB6-BB48-D0A676989B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27F2-88AE-485D-A557-6F31CAE4A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138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5C60-26A4-4FB6-BB48-D0A676989B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27F2-88AE-485D-A557-6F31CAE4A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675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5C60-26A4-4FB6-BB48-D0A676989B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27F2-88AE-485D-A557-6F31CAE4A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723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5C60-26A4-4FB6-BB48-D0A676989B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27F2-88AE-485D-A557-6F31CAE4A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15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5C60-26A4-4FB6-BB48-D0A676989B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27F2-88AE-485D-A557-6F31CAE4A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460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5C60-26A4-4FB6-BB48-D0A676989B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27F2-88AE-485D-A557-6F31CAE4A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709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5C60-26A4-4FB6-BB48-D0A676989B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27F2-88AE-485D-A557-6F31CAE4A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021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5C60-26A4-4FB6-BB48-D0A676989B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27F2-88AE-485D-A557-6F31CAE4A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29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5C60-26A4-4FB6-BB48-D0A676989B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27F2-88AE-485D-A557-6F31CAE4A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258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5C60-26A4-4FB6-BB48-D0A676989B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27F2-88AE-485D-A557-6F31CAE4A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13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5C60-26A4-4FB6-BB48-D0A676989B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27F2-88AE-485D-A557-6F31CAE4A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4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B5C60-26A4-4FB6-BB48-D0A676989B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27F2-88AE-485D-A557-6F31CAE4A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813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Terminator 5"/>
          <p:cNvSpPr/>
          <p:nvPr/>
        </p:nvSpPr>
        <p:spPr>
          <a:xfrm>
            <a:off x="339035" y="246184"/>
            <a:ext cx="1014700" cy="33485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Start</a:t>
            </a:r>
            <a:endParaRPr lang="en-PH" dirty="0"/>
          </a:p>
        </p:txBody>
      </p:sp>
      <p:sp>
        <p:nvSpPr>
          <p:cNvPr id="7" name="Flowchart: Manual Input 6"/>
          <p:cNvSpPr/>
          <p:nvPr/>
        </p:nvSpPr>
        <p:spPr>
          <a:xfrm>
            <a:off x="1834062" y="68469"/>
            <a:ext cx="2306089" cy="1474820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Insert first number and second number to variable name num1 and num2</a:t>
            </a:r>
            <a:endParaRPr lang="en-PH" dirty="0"/>
          </a:p>
        </p:txBody>
      </p:sp>
      <p:sp>
        <p:nvSpPr>
          <p:cNvPr id="21" name="Flowchart: Decision 20"/>
          <p:cNvSpPr/>
          <p:nvPr/>
        </p:nvSpPr>
        <p:spPr>
          <a:xfrm>
            <a:off x="1871663" y="1634306"/>
            <a:ext cx="2230885" cy="1494693"/>
          </a:xfrm>
          <a:prstGeom prst="flowChartDecisi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If input is number</a:t>
            </a:r>
            <a:endParaRPr lang="en-PH" dirty="0"/>
          </a:p>
        </p:txBody>
      </p:sp>
      <p:cxnSp>
        <p:nvCxnSpPr>
          <p:cNvPr id="25" name="Elbow Connector 24"/>
          <p:cNvCxnSpPr>
            <a:stCxn id="21" idx="3"/>
            <a:endCxn id="7" idx="3"/>
          </p:cNvCxnSpPr>
          <p:nvPr/>
        </p:nvCxnSpPr>
        <p:spPr>
          <a:xfrm flipV="1">
            <a:off x="4102548" y="805879"/>
            <a:ext cx="37603" cy="1575774"/>
          </a:xfrm>
          <a:prstGeom prst="bentConnector3">
            <a:avLst>
              <a:gd name="adj1" fmla="val 15185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65018" y="2015402"/>
            <a:ext cx="75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False</a:t>
            </a:r>
            <a:endParaRPr lang="en-PH" dirty="0"/>
          </a:p>
        </p:txBody>
      </p:sp>
      <p:sp>
        <p:nvSpPr>
          <p:cNvPr id="29" name="Flowchart: Manual Input 28"/>
          <p:cNvSpPr/>
          <p:nvPr/>
        </p:nvSpPr>
        <p:spPr>
          <a:xfrm>
            <a:off x="400296" y="2662087"/>
            <a:ext cx="1595634" cy="757650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Input arithmetic symbol to variable con</a:t>
            </a:r>
            <a:endParaRPr lang="en-PH" sz="1200" dirty="0"/>
          </a:p>
        </p:txBody>
      </p:sp>
      <p:cxnSp>
        <p:nvCxnSpPr>
          <p:cNvPr id="31" name="Elbow Connector 30"/>
          <p:cNvCxnSpPr>
            <a:stCxn id="21" idx="1"/>
            <a:endCxn id="29" idx="0"/>
          </p:cNvCxnSpPr>
          <p:nvPr/>
        </p:nvCxnSpPr>
        <p:spPr>
          <a:xfrm rot="10800000" flipV="1">
            <a:off x="1198113" y="2381652"/>
            <a:ext cx="673550" cy="356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ecision 31"/>
          <p:cNvSpPr/>
          <p:nvPr/>
        </p:nvSpPr>
        <p:spPr>
          <a:xfrm>
            <a:off x="443142" y="3746807"/>
            <a:ext cx="1497242" cy="837585"/>
          </a:xfrm>
          <a:prstGeom prst="flowChartDecisi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If </a:t>
            </a:r>
            <a:r>
              <a:rPr lang="en-PH" sz="1600" dirty="0" err="1" smtClean="0"/>
              <a:t>ope</a:t>
            </a:r>
            <a:r>
              <a:rPr lang="en-PH" sz="1600" dirty="0" smtClean="0"/>
              <a:t> == “+”</a:t>
            </a:r>
            <a:endParaRPr lang="en-PH" sz="1600" dirty="0"/>
          </a:p>
        </p:txBody>
      </p:sp>
      <p:sp>
        <p:nvSpPr>
          <p:cNvPr id="33" name="Flowchart: Decision 32"/>
          <p:cNvSpPr/>
          <p:nvPr/>
        </p:nvSpPr>
        <p:spPr>
          <a:xfrm>
            <a:off x="449492" y="4839420"/>
            <a:ext cx="1497242" cy="837585"/>
          </a:xfrm>
          <a:prstGeom prst="flowChartDecisi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If </a:t>
            </a:r>
            <a:r>
              <a:rPr lang="en-PH" sz="1600" dirty="0" err="1" smtClean="0"/>
              <a:t>ope</a:t>
            </a:r>
            <a:r>
              <a:rPr lang="en-PH" sz="1600" dirty="0" smtClean="0"/>
              <a:t> == “-”</a:t>
            </a:r>
            <a:endParaRPr lang="en-PH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353735" y="2061032"/>
            <a:ext cx="75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true</a:t>
            </a:r>
            <a:endParaRPr lang="en-PH" dirty="0"/>
          </a:p>
        </p:txBody>
      </p:sp>
      <p:cxnSp>
        <p:nvCxnSpPr>
          <p:cNvPr id="69" name="Straight Arrow Connector 68"/>
          <p:cNvCxnSpPr>
            <a:stCxn id="32" idx="2"/>
            <a:endCxn id="33" idx="0"/>
          </p:cNvCxnSpPr>
          <p:nvPr/>
        </p:nvCxnSpPr>
        <p:spPr>
          <a:xfrm>
            <a:off x="1191763" y="4584392"/>
            <a:ext cx="6350" cy="2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lowchart: Decision 80"/>
          <p:cNvSpPr/>
          <p:nvPr/>
        </p:nvSpPr>
        <p:spPr>
          <a:xfrm>
            <a:off x="449492" y="5864595"/>
            <a:ext cx="1497242" cy="837585"/>
          </a:xfrm>
          <a:prstGeom prst="flowChartDecisi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If </a:t>
            </a:r>
            <a:r>
              <a:rPr lang="en-PH" sz="1600" dirty="0" err="1" smtClean="0"/>
              <a:t>ope</a:t>
            </a:r>
            <a:r>
              <a:rPr lang="en-PH" sz="1600" dirty="0" smtClean="0"/>
              <a:t> == “*”</a:t>
            </a:r>
            <a:endParaRPr lang="en-PH" sz="1600" dirty="0"/>
          </a:p>
        </p:txBody>
      </p:sp>
      <p:cxnSp>
        <p:nvCxnSpPr>
          <p:cNvPr id="82" name="Straight Arrow Connector 81"/>
          <p:cNvCxnSpPr>
            <a:stCxn id="33" idx="2"/>
            <a:endCxn id="81" idx="0"/>
          </p:cNvCxnSpPr>
          <p:nvPr/>
        </p:nvCxnSpPr>
        <p:spPr>
          <a:xfrm>
            <a:off x="1198113" y="5677005"/>
            <a:ext cx="0" cy="18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ecision 87"/>
          <p:cNvSpPr/>
          <p:nvPr/>
        </p:nvSpPr>
        <p:spPr>
          <a:xfrm>
            <a:off x="449492" y="6889770"/>
            <a:ext cx="1497242" cy="837585"/>
          </a:xfrm>
          <a:prstGeom prst="flowChartDecisi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If </a:t>
            </a:r>
            <a:r>
              <a:rPr lang="en-PH" sz="1600" dirty="0" err="1" smtClean="0"/>
              <a:t>ope</a:t>
            </a:r>
            <a:r>
              <a:rPr lang="en-PH" sz="1600" dirty="0" smtClean="0"/>
              <a:t> == “/”</a:t>
            </a:r>
            <a:endParaRPr lang="en-PH" sz="1600" dirty="0"/>
          </a:p>
        </p:txBody>
      </p:sp>
      <p:cxnSp>
        <p:nvCxnSpPr>
          <p:cNvPr id="89" name="Straight Arrow Connector 88"/>
          <p:cNvCxnSpPr>
            <a:stCxn id="81" idx="2"/>
            <a:endCxn id="88" idx="0"/>
          </p:cNvCxnSpPr>
          <p:nvPr/>
        </p:nvCxnSpPr>
        <p:spPr>
          <a:xfrm>
            <a:off x="1198113" y="6702180"/>
            <a:ext cx="0" cy="18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Flowchart: Process 98"/>
          <p:cNvSpPr/>
          <p:nvPr/>
        </p:nvSpPr>
        <p:spPr>
          <a:xfrm>
            <a:off x="2586946" y="4019361"/>
            <a:ext cx="1850940" cy="304799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Out  = num1 + num2</a:t>
            </a:r>
            <a:endParaRPr lang="en-PH" sz="1400" dirty="0"/>
          </a:p>
        </p:txBody>
      </p:sp>
      <p:sp>
        <p:nvSpPr>
          <p:cNvPr id="104" name="Flowchart: Preparation 103"/>
          <p:cNvSpPr/>
          <p:nvPr/>
        </p:nvSpPr>
        <p:spPr>
          <a:xfrm>
            <a:off x="109176" y="763599"/>
            <a:ext cx="1444321" cy="83422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/>
              <a:t>String </a:t>
            </a:r>
            <a:r>
              <a:rPr lang="en-PH" sz="1050" dirty="0" err="1" smtClean="0"/>
              <a:t>ope</a:t>
            </a:r>
            <a:r>
              <a:rPr lang="en-PH" sz="1050" dirty="0" smtClean="0"/>
              <a:t>;</a:t>
            </a:r>
            <a:br>
              <a:rPr lang="en-PH" sz="1050" dirty="0" smtClean="0"/>
            </a:br>
            <a:r>
              <a:rPr lang="en-PH" sz="1050" dirty="0" err="1" smtClean="0"/>
              <a:t>int</a:t>
            </a:r>
            <a:r>
              <a:rPr lang="en-PH" sz="1050" dirty="0"/>
              <a:t> </a:t>
            </a:r>
            <a:r>
              <a:rPr lang="en-PH" sz="1050" dirty="0" smtClean="0"/>
              <a:t>num1, num2;</a:t>
            </a:r>
            <a:br>
              <a:rPr lang="en-PH" sz="1050" dirty="0" smtClean="0"/>
            </a:br>
            <a:r>
              <a:rPr lang="en-PH" sz="1050" dirty="0" err="1" smtClean="0"/>
              <a:t>int</a:t>
            </a:r>
            <a:r>
              <a:rPr lang="en-PH" sz="1050" dirty="0" smtClean="0"/>
              <a:t> out ; </a:t>
            </a:r>
            <a:endParaRPr lang="en-PH" sz="1050" dirty="0"/>
          </a:p>
        </p:txBody>
      </p:sp>
      <p:cxnSp>
        <p:nvCxnSpPr>
          <p:cNvPr id="109" name="Straight Arrow Connector 108"/>
          <p:cNvCxnSpPr>
            <a:stCxn id="32" idx="3"/>
            <a:endCxn id="99" idx="1"/>
          </p:cNvCxnSpPr>
          <p:nvPr/>
        </p:nvCxnSpPr>
        <p:spPr>
          <a:xfrm>
            <a:off x="1940384" y="4165600"/>
            <a:ext cx="646562" cy="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lowchart: Process 109"/>
          <p:cNvSpPr/>
          <p:nvPr/>
        </p:nvSpPr>
        <p:spPr>
          <a:xfrm>
            <a:off x="2586946" y="5111974"/>
            <a:ext cx="1850940" cy="304799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Out  = num1 - num2</a:t>
            </a:r>
            <a:endParaRPr lang="en-PH" sz="1400" dirty="0"/>
          </a:p>
        </p:txBody>
      </p:sp>
      <p:cxnSp>
        <p:nvCxnSpPr>
          <p:cNvPr id="111" name="Straight Arrow Connector 110"/>
          <p:cNvCxnSpPr>
            <a:stCxn id="33" idx="3"/>
            <a:endCxn id="110" idx="1"/>
          </p:cNvCxnSpPr>
          <p:nvPr/>
        </p:nvCxnSpPr>
        <p:spPr>
          <a:xfrm>
            <a:off x="1946734" y="5258213"/>
            <a:ext cx="640212" cy="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2586946" y="6137149"/>
            <a:ext cx="1850940" cy="304799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Out  = num1 * num2</a:t>
            </a:r>
            <a:endParaRPr lang="en-PH" sz="1400" dirty="0"/>
          </a:p>
        </p:txBody>
      </p:sp>
      <p:cxnSp>
        <p:nvCxnSpPr>
          <p:cNvPr id="116" name="Straight Arrow Connector 115"/>
          <p:cNvCxnSpPr>
            <a:stCxn id="81" idx="3"/>
            <a:endCxn id="115" idx="1"/>
          </p:cNvCxnSpPr>
          <p:nvPr/>
        </p:nvCxnSpPr>
        <p:spPr>
          <a:xfrm>
            <a:off x="1946734" y="6283388"/>
            <a:ext cx="640212" cy="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Flowchart: Process 121"/>
          <p:cNvSpPr/>
          <p:nvPr/>
        </p:nvSpPr>
        <p:spPr>
          <a:xfrm>
            <a:off x="2586946" y="7162324"/>
            <a:ext cx="1850940" cy="304799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Out  = num1 / num2</a:t>
            </a:r>
            <a:endParaRPr lang="en-PH" sz="1400" dirty="0"/>
          </a:p>
        </p:txBody>
      </p:sp>
      <p:cxnSp>
        <p:nvCxnSpPr>
          <p:cNvPr id="123" name="Straight Arrow Connector 122"/>
          <p:cNvCxnSpPr>
            <a:stCxn id="88" idx="3"/>
            <a:endCxn id="122" idx="1"/>
          </p:cNvCxnSpPr>
          <p:nvPr/>
        </p:nvCxnSpPr>
        <p:spPr>
          <a:xfrm>
            <a:off x="1946734" y="7308563"/>
            <a:ext cx="640212" cy="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5486399" y="5044378"/>
            <a:ext cx="1117600" cy="427667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/>
              <a:t>Display out</a:t>
            </a:r>
            <a:endParaRPr lang="en-PH" sz="1100" dirty="0"/>
          </a:p>
        </p:txBody>
      </p:sp>
      <p:cxnSp>
        <p:nvCxnSpPr>
          <p:cNvPr id="128" name="Elbow Connector 127"/>
          <p:cNvCxnSpPr>
            <a:stCxn id="99" idx="3"/>
            <a:endCxn id="126" idx="2"/>
          </p:cNvCxnSpPr>
          <p:nvPr/>
        </p:nvCxnSpPr>
        <p:spPr>
          <a:xfrm>
            <a:off x="4437886" y="4171761"/>
            <a:ext cx="1160273" cy="1086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10" idx="3"/>
            <a:endCxn id="126" idx="2"/>
          </p:cNvCxnSpPr>
          <p:nvPr/>
        </p:nvCxnSpPr>
        <p:spPr>
          <a:xfrm flipV="1">
            <a:off x="4437886" y="5258212"/>
            <a:ext cx="1160273" cy="6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5" idx="3"/>
            <a:endCxn id="126" idx="2"/>
          </p:cNvCxnSpPr>
          <p:nvPr/>
        </p:nvCxnSpPr>
        <p:spPr>
          <a:xfrm flipV="1">
            <a:off x="4437886" y="5258212"/>
            <a:ext cx="1160273" cy="1031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22" idx="3"/>
            <a:endCxn id="126" idx="2"/>
          </p:cNvCxnSpPr>
          <p:nvPr/>
        </p:nvCxnSpPr>
        <p:spPr>
          <a:xfrm flipV="1">
            <a:off x="4437886" y="5258212"/>
            <a:ext cx="1160273" cy="2056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Flowchart: Terminator 141"/>
          <p:cNvSpPr/>
          <p:nvPr/>
        </p:nvSpPr>
        <p:spPr>
          <a:xfrm>
            <a:off x="5410663" y="7496151"/>
            <a:ext cx="1269073" cy="418794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End</a:t>
            </a:r>
            <a:endParaRPr lang="en-PH" dirty="0"/>
          </a:p>
        </p:txBody>
      </p:sp>
      <p:cxnSp>
        <p:nvCxnSpPr>
          <p:cNvPr id="144" name="Straight Arrow Connector 143"/>
          <p:cNvCxnSpPr>
            <a:stCxn id="126" idx="4"/>
            <a:endCxn id="142" idx="0"/>
          </p:cNvCxnSpPr>
          <p:nvPr/>
        </p:nvCxnSpPr>
        <p:spPr>
          <a:xfrm>
            <a:off x="6045199" y="5472045"/>
            <a:ext cx="1" cy="202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29" idx="2"/>
            <a:endCxn id="32" idx="0"/>
          </p:cNvCxnSpPr>
          <p:nvPr/>
        </p:nvCxnSpPr>
        <p:spPr>
          <a:xfrm flipH="1">
            <a:off x="1191763" y="3419737"/>
            <a:ext cx="6350" cy="32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7" idx="2"/>
            <a:endCxn id="21" idx="0"/>
          </p:cNvCxnSpPr>
          <p:nvPr/>
        </p:nvCxnSpPr>
        <p:spPr>
          <a:xfrm flipH="1">
            <a:off x="2987106" y="1543289"/>
            <a:ext cx="1" cy="9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88" idx="2"/>
            <a:endCxn id="29" idx="1"/>
          </p:cNvCxnSpPr>
          <p:nvPr/>
        </p:nvCxnSpPr>
        <p:spPr>
          <a:xfrm rot="5400000" flipH="1">
            <a:off x="-1544017" y="4985226"/>
            <a:ext cx="4686443" cy="797817"/>
          </a:xfrm>
          <a:prstGeom prst="bentConnector4">
            <a:avLst>
              <a:gd name="adj1" fmla="val -4878"/>
              <a:gd name="adj2" fmla="val 1286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1833373" y="3687562"/>
            <a:ext cx="75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true</a:t>
            </a:r>
            <a:endParaRPr lang="en-PH" dirty="0"/>
          </a:p>
        </p:txBody>
      </p:sp>
      <p:sp>
        <p:nvSpPr>
          <p:cNvPr id="238" name="TextBox 237"/>
          <p:cNvSpPr txBox="1"/>
          <p:nvPr/>
        </p:nvSpPr>
        <p:spPr>
          <a:xfrm>
            <a:off x="1821595" y="4798331"/>
            <a:ext cx="75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true</a:t>
            </a:r>
            <a:endParaRPr lang="en-PH" dirty="0"/>
          </a:p>
        </p:txBody>
      </p:sp>
      <p:sp>
        <p:nvSpPr>
          <p:cNvPr id="239" name="TextBox 238"/>
          <p:cNvSpPr txBox="1"/>
          <p:nvPr/>
        </p:nvSpPr>
        <p:spPr>
          <a:xfrm>
            <a:off x="1793468" y="5827506"/>
            <a:ext cx="75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true</a:t>
            </a:r>
            <a:endParaRPr lang="en-PH" dirty="0"/>
          </a:p>
        </p:txBody>
      </p:sp>
      <p:sp>
        <p:nvSpPr>
          <p:cNvPr id="240" name="TextBox 239"/>
          <p:cNvSpPr txBox="1"/>
          <p:nvPr/>
        </p:nvSpPr>
        <p:spPr>
          <a:xfrm>
            <a:off x="1833373" y="6825259"/>
            <a:ext cx="75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true</a:t>
            </a:r>
            <a:endParaRPr lang="en-PH" dirty="0"/>
          </a:p>
        </p:txBody>
      </p:sp>
      <p:sp>
        <p:nvSpPr>
          <p:cNvPr id="246" name="TextBox 245"/>
          <p:cNvSpPr txBox="1"/>
          <p:nvPr/>
        </p:nvSpPr>
        <p:spPr>
          <a:xfrm>
            <a:off x="1353735" y="4547591"/>
            <a:ext cx="75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False</a:t>
            </a:r>
            <a:endParaRPr lang="en-PH" dirty="0"/>
          </a:p>
        </p:txBody>
      </p:sp>
      <p:sp>
        <p:nvSpPr>
          <p:cNvPr id="247" name="TextBox 246"/>
          <p:cNvSpPr txBox="1"/>
          <p:nvPr/>
        </p:nvSpPr>
        <p:spPr>
          <a:xfrm>
            <a:off x="1224305" y="5613680"/>
            <a:ext cx="75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False</a:t>
            </a:r>
            <a:endParaRPr lang="en-PH" dirty="0"/>
          </a:p>
        </p:txBody>
      </p:sp>
      <p:sp>
        <p:nvSpPr>
          <p:cNvPr id="248" name="TextBox 247"/>
          <p:cNvSpPr txBox="1"/>
          <p:nvPr/>
        </p:nvSpPr>
        <p:spPr>
          <a:xfrm>
            <a:off x="1253228" y="6611966"/>
            <a:ext cx="75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False</a:t>
            </a:r>
            <a:endParaRPr lang="en-PH" dirty="0"/>
          </a:p>
        </p:txBody>
      </p:sp>
      <p:sp>
        <p:nvSpPr>
          <p:cNvPr id="249" name="TextBox 248"/>
          <p:cNvSpPr txBox="1"/>
          <p:nvPr/>
        </p:nvSpPr>
        <p:spPr>
          <a:xfrm>
            <a:off x="1263608" y="7656661"/>
            <a:ext cx="75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False</a:t>
            </a:r>
            <a:endParaRPr lang="en-PH" dirty="0"/>
          </a:p>
        </p:txBody>
      </p:sp>
      <p:cxnSp>
        <p:nvCxnSpPr>
          <p:cNvPr id="250" name="Elbow Connector 249"/>
          <p:cNvCxnSpPr>
            <a:stCxn id="104" idx="3"/>
            <a:endCxn id="7" idx="1"/>
          </p:cNvCxnSpPr>
          <p:nvPr/>
        </p:nvCxnSpPr>
        <p:spPr>
          <a:xfrm flipV="1">
            <a:off x="1553497" y="805879"/>
            <a:ext cx="280565" cy="3748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6" idx="2"/>
            <a:endCxn id="104" idx="0"/>
          </p:cNvCxnSpPr>
          <p:nvPr/>
        </p:nvCxnSpPr>
        <p:spPr>
          <a:xfrm flipH="1">
            <a:off x="831337" y="581035"/>
            <a:ext cx="15048" cy="18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8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75</Words>
  <Application>Microsoft Office PowerPoint</Application>
  <PresentationFormat>Letter Paper (8.5x11 in)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Complab502-PC43</dc:creator>
  <cp:lastModifiedBy>Complab502-PC43</cp:lastModifiedBy>
  <cp:revision>4</cp:revision>
  <dcterms:created xsi:type="dcterms:W3CDTF">2019-08-12T23:27:38Z</dcterms:created>
  <dcterms:modified xsi:type="dcterms:W3CDTF">2019-08-12T23:55:55Z</dcterms:modified>
</cp:coreProperties>
</file>