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  <p:embeddedFont>
      <p:font typeface="Fira Sans Extra Condensed"/>
      <p:regular r:id="rId18"/>
      <p:bold r:id="rId19"/>
      <p:italic r:id="rId20"/>
      <p:boldItalic r:id="rId21"/>
    </p:embeddedFont>
    <p:embeddedFont>
      <p:font typeface="Fira Sans Extra Condensed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italic.fntdata"/><Relationship Id="rId22" Type="http://schemas.openxmlformats.org/officeDocument/2006/relationships/font" Target="fonts/FiraSansExtraCondensedSemiBold-regular.fntdata"/><Relationship Id="rId21" Type="http://schemas.openxmlformats.org/officeDocument/2006/relationships/font" Target="fonts/FiraSansExtraCondensed-boldItalic.fntdata"/><Relationship Id="rId24" Type="http://schemas.openxmlformats.org/officeDocument/2006/relationships/font" Target="fonts/FiraSansExtraCondensedSemiBold-italic.fntdata"/><Relationship Id="rId23" Type="http://schemas.openxmlformats.org/officeDocument/2006/relationships/font" Target="fonts/FiraSansExtraCondense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25" Type="http://schemas.openxmlformats.org/officeDocument/2006/relationships/font" Target="fonts/FiraSansExtra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19" Type="http://schemas.openxmlformats.org/officeDocument/2006/relationships/font" Target="fonts/FiraSansExtraCondensed-bold.fntdata"/><Relationship Id="rId18" Type="http://schemas.openxmlformats.org/officeDocument/2006/relationships/font" Target="fonts/FiraSansExtraCondense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afce6950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afce6950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fce6950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fce6950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gar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504900" y="1639100"/>
            <a:ext cx="81342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55850" y="2340500"/>
            <a:ext cx="572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9496" y="-11121"/>
            <a:ext cx="2008229" cy="14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" y="70050"/>
            <a:ext cx="1262225" cy="12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de plan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35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ction" type="secHead">
  <p:cSld name="SECTION_HEADER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14400" y="1738125"/>
            <a:ext cx="9172800" cy="1106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47750" y="1948550"/>
            <a:ext cx="8673300" cy="66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et corps ">
  <p:cSld name="TITLE_AND_BODY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235500" y="770550"/>
            <a:ext cx="85968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ans corp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-28950" y="-19050"/>
            <a:ext cx="9172800" cy="1005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tit titre sans corp ">
  <p:cSld name="BLANK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-28950" y="-19050"/>
            <a:ext cx="9172800" cy="634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235500" y="29600"/>
            <a:ext cx="7485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ès petit titre sans corp">
  <p:cSld name="BLANK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-28950" y="-19050"/>
            <a:ext cx="9144000" cy="34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6900" y="-1900"/>
            <a:ext cx="4025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TITLE_ONLY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609600" y="1828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b="1" sz="3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9875" y="186300"/>
            <a:ext cx="8520600" cy="73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technique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638" y="1768300"/>
            <a:ext cx="1508424" cy="81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800" y="3586275"/>
            <a:ext cx="1192749" cy="61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499" y="1771825"/>
            <a:ext cx="852150" cy="8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345350" y="3586200"/>
            <a:ext cx="2342400" cy="6174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Repository Pattern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800" y="1768311"/>
            <a:ext cx="2342400" cy="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7">
            <a:alphaModFix/>
          </a:blip>
          <a:srcRect b="27407" l="0" r="0" t="24022"/>
          <a:stretch/>
        </p:blipFill>
        <p:spPr>
          <a:xfrm>
            <a:off x="6871550" y="3389050"/>
            <a:ext cx="1677100" cy="8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10100"/>
            <a:ext cx="87093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Pattern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00" y="1214125"/>
            <a:ext cx="5618110" cy="3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