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27432000" cy="1645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684CF-0412-A894-86FD-367189C18D38}" v="135" dt="2024-01-17T14:11:34.430"/>
    <p1510:client id="{80550ABA-A4E1-D50C-69EB-C3428A2F0E54}" v="19" dt="2024-01-18T08:25:39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693671"/>
            <a:ext cx="20574000" cy="5730240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8644891"/>
            <a:ext cx="20574000" cy="3973829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4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876300"/>
            <a:ext cx="5915025" cy="1394841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876300"/>
            <a:ext cx="17402175" cy="1394841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4103372"/>
            <a:ext cx="23660100" cy="6846569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11014712"/>
            <a:ext cx="23660100" cy="3600449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381500"/>
            <a:ext cx="11658600" cy="104432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381500"/>
            <a:ext cx="11658600" cy="104432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876301"/>
            <a:ext cx="23660100" cy="3181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4034791"/>
            <a:ext cx="11605021" cy="1977389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6012180"/>
            <a:ext cx="11605021" cy="88430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4034791"/>
            <a:ext cx="11662173" cy="1977389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6012180"/>
            <a:ext cx="11662173" cy="88430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2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9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097280"/>
            <a:ext cx="8847533" cy="384048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369821"/>
            <a:ext cx="13887450" cy="11696700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937760"/>
            <a:ext cx="8847533" cy="9147811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9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097280"/>
            <a:ext cx="8847533" cy="384048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369821"/>
            <a:ext cx="13887450" cy="11696700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937760"/>
            <a:ext cx="8847533" cy="9147811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876301"/>
            <a:ext cx="236601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381500"/>
            <a:ext cx="236601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5255241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5255241"/>
            <a:ext cx="92583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5255241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4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CE1FE776-C9A6-AD13-452C-9D323D7B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08" y="5171773"/>
            <a:ext cx="16852567" cy="62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tanding next to a board">
            <a:extLst>
              <a:ext uri="{FF2B5EF4-FFF2-40B4-BE49-F238E27FC236}">
                <a16:creationId xmlns:a16="http://schemas.microsoft.com/office/drawing/2014/main" id="{E8DE3C5C-C70A-A060-207C-9ABCADDA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90" y="-11015"/>
            <a:ext cx="16500178" cy="164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7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3E644AEE-D53B-44FC-3299-8F8738ED3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841" y="5720775"/>
            <a:ext cx="12352379" cy="4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F4C1B41F-C887-C2F7-5313-53AD73CC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784" y="3829633"/>
            <a:ext cx="14698222" cy="79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3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ack logo&#10;&#10;Description automatically generated">
            <a:extLst>
              <a:ext uri="{FF2B5EF4-FFF2-40B4-BE49-F238E27FC236}">
                <a16:creationId xmlns:a16="http://schemas.microsoft.com/office/drawing/2014/main" id="{DBA9EABC-5614-D89B-BA26-2DF50B21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150" y="3984490"/>
            <a:ext cx="8731081" cy="90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olphin and text on a black background&#10;&#10;Description automatically generated">
            <a:extLst>
              <a:ext uri="{FF2B5EF4-FFF2-40B4-BE49-F238E27FC236}">
                <a16:creationId xmlns:a16="http://schemas.microsoft.com/office/drawing/2014/main" id="{01827668-08BF-7F5A-B721-536229E7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590" y="5086522"/>
            <a:ext cx="12160881" cy="62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00" cy="164592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513" y="1367625"/>
            <a:ext cx="18962973" cy="13559955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527283BB-D028-475C-9644-985683CE9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9" r="-1" b="13555"/>
          <a:stretch/>
        </p:blipFill>
        <p:spPr>
          <a:xfrm>
            <a:off x="9404942" y="4812571"/>
            <a:ext cx="9032307" cy="64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9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00" cy="164592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513" y="1367625"/>
            <a:ext cx="18962973" cy="13559955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A diagram of a system&#10;&#10;Description automatically generated">
            <a:extLst>
              <a:ext uri="{FF2B5EF4-FFF2-40B4-BE49-F238E27FC236}">
                <a16:creationId xmlns:a16="http://schemas.microsoft.com/office/drawing/2014/main" id="{AFA10A68-806E-04B5-4EF5-598C6921D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" b="-1"/>
          <a:stretch/>
        </p:blipFill>
        <p:spPr>
          <a:xfrm>
            <a:off x="7370282" y="4286260"/>
            <a:ext cx="11785082" cy="83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6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</cp:revision>
  <dcterms:created xsi:type="dcterms:W3CDTF">2024-01-17T12:28:10Z</dcterms:created>
  <dcterms:modified xsi:type="dcterms:W3CDTF">2024-01-18T08:39:28Z</dcterms:modified>
</cp:coreProperties>
</file>