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open?id=1-Yqu1gOJc8HO953KjDkT7B8-7Aq1iWmkBo2vxZHFGhU" TargetMode="External"/><Relationship Id="rId5" Type="http://schemas.openxmlformats.org/officeDocument/2006/relationships/hyperlink" Target="https://drive.google.com/open?id=1-Yqu1gOJc8HO953KjDkT7B8-7Aq1iWmkBo2vxZHFGh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36178" y="1156925"/>
            <a:ext cx="1350251" cy="1174525"/>
            <a:chOff x="-149375" y="31900"/>
            <a:chExt cx="1222500" cy="10634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-149375" y="760800"/>
              <a:ext cx="12225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3D85C6"/>
                  </a:solidFill>
                  <a:latin typeface="Arial"/>
                  <a:ea typeface="Arial"/>
                  <a:cs typeface="Arial"/>
                  <a:sym typeface="Arial"/>
                </a:rPr>
                <a:t>   Service Social</a:t>
              </a:r>
              <a:endParaRPr b="0" i="0" sz="1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025" y="31900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>
            <a:hlinkClick r:id="rId4"/>
          </p:cNvPr>
          <p:cNvSpPr/>
          <p:nvPr/>
        </p:nvSpPr>
        <p:spPr>
          <a:xfrm>
            <a:off x="3235950" y="1536050"/>
            <a:ext cx="3368700" cy="5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 des</a:t>
            </a:r>
            <a:r>
              <a:rPr b="0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dossier </a:t>
            </a:r>
            <a:r>
              <a:rPr b="0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 b="0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3"/>
          <p:cNvCxnSpPr>
            <a:stCxn id="59" idx="2"/>
            <a:endCxn id="57" idx="3"/>
          </p:cNvCxnSpPr>
          <p:nvPr/>
        </p:nvCxnSpPr>
        <p:spPr>
          <a:xfrm flipH="1" rot="10800000">
            <a:off x="1876300" y="2039975"/>
            <a:ext cx="1853100" cy="180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3"/>
          <p:cNvCxnSpPr>
            <a:stCxn id="56" idx="3"/>
            <a:endCxn id="57" idx="2"/>
          </p:cNvCxnSpPr>
          <p:nvPr/>
        </p:nvCxnSpPr>
        <p:spPr>
          <a:xfrm>
            <a:off x="1344188" y="1579658"/>
            <a:ext cx="1891800" cy="25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3"/>
          <p:cNvSpPr/>
          <p:nvPr/>
        </p:nvSpPr>
        <p:spPr>
          <a:xfrm>
            <a:off x="3235950" y="2394000"/>
            <a:ext cx="3368700" cy="5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 des orientations externes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>
            <a:hlinkClick r:id="rId5"/>
          </p:cNvPr>
          <p:cNvSpPr/>
          <p:nvPr/>
        </p:nvSpPr>
        <p:spPr>
          <a:xfrm>
            <a:off x="4989900" y="3482600"/>
            <a:ext cx="2863800" cy="5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 des réclamations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3"/>
          <p:cNvCxnSpPr>
            <a:stCxn id="56" idx="3"/>
            <a:endCxn id="64" idx="2"/>
          </p:cNvCxnSpPr>
          <p:nvPr/>
        </p:nvCxnSpPr>
        <p:spPr>
          <a:xfrm flipH="1" rot="10800000">
            <a:off x="1344188" y="933458"/>
            <a:ext cx="1660500" cy="646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>
            <a:stCxn id="61" idx="0"/>
            <a:endCxn id="57" idx="4"/>
          </p:cNvCxnSpPr>
          <p:nvPr/>
        </p:nvCxnSpPr>
        <p:spPr>
          <a:xfrm rot="10800000">
            <a:off x="4920300" y="2126400"/>
            <a:ext cx="0" cy="26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3"/>
          <p:cNvCxnSpPr>
            <a:stCxn id="62" idx="6"/>
            <a:endCxn id="57" idx="5"/>
          </p:cNvCxnSpPr>
          <p:nvPr/>
        </p:nvCxnSpPr>
        <p:spPr>
          <a:xfrm rot="10800000">
            <a:off x="6111300" y="2039900"/>
            <a:ext cx="1742400" cy="173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1876300" y="3547175"/>
            <a:ext cx="2781900" cy="59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 dossier social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004775" y="598600"/>
            <a:ext cx="3368700" cy="669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Informer le bénéficiaire par le rendez-vous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