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5"/>
  </p:notesMasterIdLst>
  <p:sldIdLst>
    <p:sldId id="259" r:id="rId3"/>
    <p:sldId id="258" r:id="rId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6"/>
      <p:bold r:id="rId7"/>
      <p:italic r:id="rId8"/>
      <p:boldItalic r:id="rId9"/>
    </p:embeddedFont>
    <p:embeddedFont>
      <p:font typeface="Fira Sans Extra Condensed SemiBold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d179043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d179043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04900" y="1639100"/>
            <a:ext cx="8134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655850" y="2340500"/>
            <a:ext cx="57255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496" y="-11121"/>
            <a:ext cx="2008229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1262225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3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A86B39C-9808-57E4-DF92-20124000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743E4D-A8E1-7527-9982-93D28485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Fira Sans Extra Condensed SemiBold</vt:lpstr>
      <vt:lpstr>Fira Sans Extra Condensed</vt:lpstr>
      <vt:lpstr>Source Code Pro</vt:lpstr>
      <vt:lpstr>Arial</vt:lpstr>
      <vt:lpstr>Roboto</vt:lpstr>
      <vt:lpstr>Simple Light</vt:lpstr>
      <vt:lpstr>lab-theme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HUAWEI</dc:creator>
  <cp:lastModifiedBy>JALIL BETROJI</cp:lastModifiedBy>
  <cp:revision>1</cp:revision>
  <dcterms:modified xsi:type="dcterms:W3CDTF">2024-01-31T10:04:18Z</dcterms:modified>
</cp:coreProperties>
</file>