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62" r:id="rId2"/>
  </p:sldIdLst>
  <p:sldSz cx="10790238" cy="647382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039" userDrawn="1">
          <p15:clr>
            <a:srgbClr val="747775"/>
          </p15:clr>
        </p15:guide>
        <p15:guide id="2" pos="3399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36" y="44"/>
      </p:cViewPr>
      <p:guideLst>
        <p:guide orient="horz" pos="2039"/>
        <p:guide pos="33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c8c5ffb92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2ac8c5ffb92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67817" y="2707150"/>
            <a:ext cx="10054604" cy="1059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48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48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48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48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48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48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48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48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48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997795" y="5869321"/>
            <a:ext cx="647485" cy="495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67817" y="560127"/>
            <a:ext cx="10054604" cy="720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67817" y="1450554"/>
            <a:ext cx="10054604" cy="4300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39496" lvl="0" indent="-40462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078992" lvl="1" indent="-37465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618488" lvl="2" indent="-37465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157984" lvl="3" indent="-37465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697480" lvl="4" indent="-37465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236976" lvl="5" indent="-37465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776472" lvl="6" indent="-37465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315968" lvl="7" indent="-37465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855464" lvl="8" indent="-37465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997795" y="5869321"/>
            <a:ext cx="647485" cy="495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67817" y="560127"/>
            <a:ext cx="10054604" cy="720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67817" y="1450554"/>
            <a:ext cx="4720021" cy="4300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39496" lvl="0" indent="-37465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52"/>
            </a:lvl1pPr>
            <a:lvl2pPr marL="1078992" lvl="1" indent="-35966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416"/>
            </a:lvl2pPr>
            <a:lvl3pPr marL="1618488" lvl="2" indent="-35966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16"/>
            </a:lvl3pPr>
            <a:lvl4pPr marL="2157984" lvl="3" indent="-35966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16"/>
            </a:lvl4pPr>
            <a:lvl5pPr marL="2697480" lvl="4" indent="-35966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416"/>
            </a:lvl5pPr>
            <a:lvl6pPr marL="3236976" lvl="5" indent="-35966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16"/>
            </a:lvl6pPr>
            <a:lvl7pPr marL="3776472" lvl="6" indent="-35966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16"/>
            </a:lvl7pPr>
            <a:lvl8pPr marL="4315968" lvl="7" indent="-35966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416"/>
            </a:lvl8pPr>
            <a:lvl9pPr marL="4855464" lvl="8" indent="-35966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16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702400" y="1450554"/>
            <a:ext cx="4720021" cy="4300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39496" lvl="0" indent="-37465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52"/>
            </a:lvl1pPr>
            <a:lvl2pPr marL="1078992" lvl="1" indent="-35966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416"/>
            </a:lvl2pPr>
            <a:lvl3pPr marL="1618488" lvl="2" indent="-35966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16"/>
            </a:lvl3pPr>
            <a:lvl4pPr marL="2157984" lvl="3" indent="-35966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16"/>
            </a:lvl4pPr>
            <a:lvl5pPr marL="2697480" lvl="4" indent="-35966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416"/>
            </a:lvl5pPr>
            <a:lvl6pPr marL="3236976" lvl="5" indent="-35966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16"/>
            </a:lvl6pPr>
            <a:lvl7pPr marL="3776472" lvl="6" indent="-35966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16"/>
            </a:lvl7pPr>
            <a:lvl8pPr marL="4315968" lvl="7" indent="-35966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416"/>
            </a:lvl8pPr>
            <a:lvl9pPr marL="4855464" lvl="8" indent="-35966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16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997795" y="5869321"/>
            <a:ext cx="647485" cy="495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67817" y="699301"/>
            <a:ext cx="3313538" cy="9511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832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832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832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832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832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832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832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832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832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67817" y="1749009"/>
            <a:ext cx="3313538" cy="4001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39496" lvl="0" indent="-35966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16"/>
            </a:lvl1pPr>
            <a:lvl2pPr marL="1078992" lvl="1" indent="-35966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416"/>
            </a:lvl2pPr>
            <a:lvl3pPr marL="1618488" lvl="2" indent="-35966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16"/>
            </a:lvl3pPr>
            <a:lvl4pPr marL="2157984" lvl="3" indent="-35966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16"/>
            </a:lvl4pPr>
            <a:lvl5pPr marL="2697480" lvl="4" indent="-35966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416"/>
            </a:lvl5pPr>
            <a:lvl6pPr marL="3236976" lvl="5" indent="-35966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16"/>
            </a:lvl6pPr>
            <a:lvl7pPr marL="3776472" lvl="6" indent="-35966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16"/>
            </a:lvl7pPr>
            <a:lvl8pPr marL="4315968" lvl="7" indent="-35966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416"/>
            </a:lvl8pPr>
            <a:lvl9pPr marL="4855464" lvl="8" indent="-35966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16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997795" y="5869321"/>
            <a:ext cx="647485" cy="495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78512" y="566577"/>
            <a:ext cx="7514225" cy="51488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664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5664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5664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5664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5664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5664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5664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5664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5664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997795" y="5869321"/>
            <a:ext cx="647485" cy="495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95119" y="-157"/>
            <a:ext cx="5395119" cy="64738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7885" tIns="107885" rIns="107885" bIns="10788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97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13299" y="1552126"/>
            <a:ext cx="4773477" cy="18656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956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956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956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956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956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956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956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956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956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13299" y="3528068"/>
            <a:ext cx="4773477" cy="1554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7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78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78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78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78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78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78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78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78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828782" y="911351"/>
            <a:ext cx="4527793" cy="46508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539496" lvl="0" indent="-40462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078992" lvl="1" indent="-37465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618488" lvl="2" indent="-37465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157984" lvl="3" indent="-37465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697480" lvl="4" indent="-37465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236976" lvl="5" indent="-37465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776472" lvl="6" indent="-37465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315968" lvl="7" indent="-37465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855464" lvl="8" indent="-37465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997795" y="5869321"/>
            <a:ext cx="647485" cy="495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67817" y="5324779"/>
            <a:ext cx="7078793" cy="7616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539496" lvl="0" indent="-26974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997795" y="5869321"/>
            <a:ext cx="647485" cy="495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67817" y="1392215"/>
            <a:ext cx="10054604" cy="24713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16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16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16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16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16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16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16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16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16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67817" y="3967523"/>
            <a:ext cx="10054604" cy="1637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39496" lvl="0" indent="-404622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078992" lvl="1" indent="-37465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618488" lvl="2" indent="-37465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157984" lvl="3" indent="-37465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697480" lvl="4" indent="-37465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236976" lvl="5" indent="-37465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776472" lvl="6" indent="-37465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315968" lvl="7" indent="-37465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855464" lvl="8" indent="-37465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997795" y="5869321"/>
            <a:ext cx="647485" cy="495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997795" y="5869321"/>
            <a:ext cx="647485" cy="495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7817" y="560127"/>
            <a:ext cx="10054604" cy="72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7817" y="1450554"/>
            <a:ext cx="10054604" cy="430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997795" y="5869321"/>
            <a:ext cx="647485" cy="4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180">
                <a:solidFill>
                  <a:schemeClr val="dk2"/>
                </a:solidFill>
              </a:defRPr>
            </a:lvl1pPr>
            <a:lvl2pPr lvl="1" algn="r">
              <a:buNone/>
              <a:defRPr sz="1180">
                <a:solidFill>
                  <a:schemeClr val="dk2"/>
                </a:solidFill>
              </a:defRPr>
            </a:lvl2pPr>
            <a:lvl3pPr lvl="2" algn="r">
              <a:buNone/>
              <a:defRPr sz="1180">
                <a:solidFill>
                  <a:schemeClr val="dk2"/>
                </a:solidFill>
              </a:defRPr>
            </a:lvl3pPr>
            <a:lvl4pPr lvl="3" algn="r">
              <a:buNone/>
              <a:defRPr sz="1180">
                <a:solidFill>
                  <a:schemeClr val="dk2"/>
                </a:solidFill>
              </a:defRPr>
            </a:lvl4pPr>
            <a:lvl5pPr lvl="4" algn="r">
              <a:buNone/>
              <a:defRPr sz="1180">
                <a:solidFill>
                  <a:schemeClr val="dk2"/>
                </a:solidFill>
              </a:defRPr>
            </a:lvl5pPr>
            <a:lvl6pPr lvl="5" algn="r">
              <a:buNone/>
              <a:defRPr sz="1180">
                <a:solidFill>
                  <a:schemeClr val="dk2"/>
                </a:solidFill>
              </a:defRPr>
            </a:lvl6pPr>
            <a:lvl7pPr lvl="6" algn="r">
              <a:buNone/>
              <a:defRPr sz="1180">
                <a:solidFill>
                  <a:schemeClr val="dk2"/>
                </a:solidFill>
              </a:defRPr>
            </a:lvl7pPr>
            <a:lvl8pPr lvl="7" algn="r">
              <a:buNone/>
              <a:defRPr sz="1180">
                <a:solidFill>
                  <a:schemeClr val="dk2"/>
                </a:solidFill>
              </a:defRPr>
            </a:lvl8pPr>
            <a:lvl9pPr lvl="8" algn="r">
              <a:buNone/>
              <a:defRPr sz="118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19"/>
          <p:cNvGrpSpPr/>
          <p:nvPr/>
        </p:nvGrpSpPr>
        <p:grpSpPr>
          <a:xfrm>
            <a:off x="96527" y="2243748"/>
            <a:ext cx="3031684" cy="2790265"/>
            <a:chOff x="-149375" y="108100"/>
            <a:chExt cx="1222500" cy="1067420"/>
          </a:xfrm>
        </p:grpSpPr>
        <p:sp>
          <p:nvSpPr>
            <p:cNvPr id="271" name="Google Shape;271;p19"/>
            <p:cNvSpPr txBox="1"/>
            <p:nvPr/>
          </p:nvSpPr>
          <p:spPr>
            <a:xfrm>
              <a:off x="-149375" y="837000"/>
              <a:ext cx="1222500" cy="338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885" tIns="107885" rIns="107885" bIns="107885" anchor="t" anchorCtr="0">
              <a:spAutoFit/>
            </a:bodyPr>
            <a:lstStyle/>
            <a:p>
              <a:pPr algn="ctr">
                <a:buSzPts val="1000"/>
              </a:pPr>
              <a:r>
                <a:rPr lang="fr" sz="1180" dirty="0"/>
                <a:t>Directrice</a:t>
              </a:r>
              <a:endParaRPr sz="1180" dirty="0"/>
            </a:p>
          </p:txBody>
        </p:sp>
        <p:pic>
          <p:nvPicPr>
            <p:cNvPr id="272" name="Google Shape;272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1025" y="108100"/>
              <a:ext cx="421700" cy="765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" name="Google Shape;273;p19"/>
          <p:cNvSpPr/>
          <p:nvPr/>
        </p:nvSpPr>
        <p:spPr>
          <a:xfrm>
            <a:off x="3480656" y="2968617"/>
            <a:ext cx="2311725" cy="606658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885" tIns="107885" rIns="107885" bIns="107885" anchor="ctr" anchorCtr="0">
            <a:noAutofit/>
          </a:bodyPr>
          <a:lstStyle/>
          <a:p>
            <a:pPr algn="ctr">
              <a:buSzPts val="1100"/>
            </a:pPr>
            <a:r>
              <a:rPr lang="fr" sz="1298" dirty="0"/>
              <a:t>Consultation des statistiques</a:t>
            </a:r>
            <a:endParaRPr sz="1298" dirty="0"/>
          </a:p>
        </p:txBody>
      </p:sp>
      <p:cxnSp>
        <p:nvCxnSpPr>
          <p:cNvPr id="275" name="Google Shape;275;p19"/>
          <p:cNvCxnSpPr>
            <a:cxnSpLocks/>
            <a:stCxn id="272" idx="3"/>
            <a:endCxn id="273" idx="2"/>
          </p:cNvCxnSpPr>
          <p:nvPr/>
        </p:nvCxnSpPr>
        <p:spPr>
          <a:xfrm>
            <a:off x="2135257" y="3244235"/>
            <a:ext cx="1345399" cy="277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197;p16">
            <a:extLst>
              <a:ext uri="{FF2B5EF4-FFF2-40B4-BE49-F238E27FC236}">
                <a16:creationId xmlns:a16="http://schemas.microsoft.com/office/drawing/2014/main" id="{8B889C65-CB25-07B8-854B-1FF1E24C0B95}"/>
              </a:ext>
            </a:extLst>
          </p:cNvPr>
          <p:cNvSpPr/>
          <p:nvPr/>
        </p:nvSpPr>
        <p:spPr>
          <a:xfrm>
            <a:off x="7243170" y="2444904"/>
            <a:ext cx="1759081" cy="435217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885" tIns="107885" rIns="107885" bIns="107885" anchor="ctr" anchorCtr="0">
            <a:noAutofit/>
          </a:bodyPr>
          <a:lstStyle/>
          <a:p>
            <a:pPr algn="ctr">
              <a:buSzPts val="1000"/>
            </a:pPr>
            <a:r>
              <a:rPr lang="fr" sz="1180" dirty="0"/>
              <a:t>Pole medicale</a:t>
            </a:r>
            <a:endParaRPr sz="1180" dirty="0"/>
          </a:p>
        </p:txBody>
      </p:sp>
      <p:cxnSp>
        <p:nvCxnSpPr>
          <p:cNvPr id="4" name="Google Shape;199;p16">
            <a:extLst>
              <a:ext uri="{FF2B5EF4-FFF2-40B4-BE49-F238E27FC236}">
                <a16:creationId xmlns:a16="http://schemas.microsoft.com/office/drawing/2014/main" id="{A8707AE8-8E5F-848A-2F2F-A237B011D765}"/>
              </a:ext>
            </a:extLst>
          </p:cNvPr>
          <p:cNvCxnSpPr>
            <a:cxnSpLocks/>
            <a:stCxn id="3" idx="2"/>
            <a:endCxn id="273" idx="6"/>
          </p:cNvCxnSpPr>
          <p:nvPr/>
        </p:nvCxnSpPr>
        <p:spPr>
          <a:xfrm flipH="1">
            <a:off x="5792381" y="2662513"/>
            <a:ext cx="1450789" cy="60943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6" name="Google Shape;197;p16">
            <a:extLst>
              <a:ext uri="{FF2B5EF4-FFF2-40B4-BE49-F238E27FC236}">
                <a16:creationId xmlns:a16="http://schemas.microsoft.com/office/drawing/2014/main" id="{23063F57-BE6F-A1A7-869B-AE0C5A98D308}"/>
              </a:ext>
            </a:extLst>
          </p:cNvPr>
          <p:cNvSpPr/>
          <p:nvPr/>
        </p:nvSpPr>
        <p:spPr>
          <a:xfrm>
            <a:off x="7270372" y="3511822"/>
            <a:ext cx="1832524" cy="435217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885" tIns="107885" rIns="107885" bIns="107885" anchor="ctr" anchorCtr="0">
            <a:noAutofit/>
          </a:bodyPr>
          <a:lstStyle/>
          <a:p>
            <a:pPr algn="ctr">
              <a:buSzPts val="1000"/>
            </a:pPr>
            <a:r>
              <a:rPr lang="fr" sz="1180" dirty="0"/>
              <a:t>Pole social</a:t>
            </a:r>
            <a:endParaRPr sz="1180" dirty="0"/>
          </a:p>
        </p:txBody>
      </p:sp>
      <p:cxnSp>
        <p:nvCxnSpPr>
          <p:cNvPr id="7" name="Google Shape;199;p16">
            <a:extLst>
              <a:ext uri="{FF2B5EF4-FFF2-40B4-BE49-F238E27FC236}">
                <a16:creationId xmlns:a16="http://schemas.microsoft.com/office/drawing/2014/main" id="{8825A73E-BF23-4495-84FE-04AFDA1E2312}"/>
              </a:ext>
            </a:extLst>
          </p:cNvPr>
          <p:cNvCxnSpPr>
            <a:cxnSpLocks/>
            <a:stCxn id="6" idx="2"/>
            <a:endCxn id="273" idx="6"/>
          </p:cNvCxnSpPr>
          <p:nvPr/>
        </p:nvCxnSpPr>
        <p:spPr>
          <a:xfrm flipH="1" flipV="1">
            <a:off x="5792381" y="3271946"/>
            <a:ext cx="1477991" cy="45748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Personnalisé</PresentationFormat>
  <Paragraphs>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hussein bouik</dc:creator>
  <cp:lastModifiedBy>hussein bouik</cp:lastModifiedBy>
  <cp:revision>2</cp:revision>
  <dcterms:modified xsi:type="dcterms:W3CDTF">2024-02-01T06:12:37Z</dcterms:modified>
</cp:coreProperties>
</file>