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457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6F662-DBCC-7D4A-4FC4-642A70CB2B54}" v="8" dt="2024-01-30T12:37:0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A GRAIN" userId="S::2003101700204@ofppt-edu.ma::b574d025-3d76-4605-bf8f-1f221c819bc4" providerId="AD" clId="Web-{3264577D-3A8E-4FC3-B12D-1B22DE512782}"/>
    <pc:docChg chg="mod addSld delSld modSld modMainMaster setSldSz">
      <pc:chgData name="REDA GRAIN" userId="S::2003101700204@ofppt-edu.ma::b574d025-3d76-4605-bf8f-1f221c819bc4" providerId="AD" clId="Web-{3264577D-3A8E-4FC3-B12D-1B22DE512782}" dt="2024-01-18T13:02:14.046" v="40"/>
      <pc:docMkLst>
        <pc:docMk/>
      </pc:docMkLst>
      <pc:sldChg chg="addSp delSp modSp del">
        <pc:chgData name="REDA GRAIN" userId="S::2003101700204@ofppt-edu.ma::b574d025-3d76-4605-bf8f-1f221c819bc4" providerId="AD" clId="Web-{3264577D-3A8E-4FC3-B12D-1B22DE512782}" dt="2024-01-18T13:02:14.046" v="40"/>
        <pc:sldMkLst>
          <pc:docMk/>
          <pc:sldMk cId="3784089036" sldId="256"/>
        </pc:sldMkLst>
        <pc:spChg chg="add del">
          <ac:chgData name="REDA GRAIN" userId="S::2003101700204@ofppt-edu.ma::b574d025-3d76-4605-bf8f-1f221c819bc4" providerId="AD" clId="Web-{3264577D-3A8E-4FC3-B12D-1B22DE512782}" dt="2024-01-18T12:53:50.171" v="13"/>
          <ac:spMkLst>
            <pc:docMk/>
            <pc:sldMk cId="3784089036" sldId="256"/>
            <ac:spMk id="2" creationId="{00000000-0000-0000-0000-000000000000}"/>
          </ac:spMkLst>
        </pc:spChg>
        <pc:spChg chg="add del">
          <ac:chgData name="REDA GRAIN" userId="S::2003101700204@ofppt-edu.ma::b574d025-3d76-4605-bf8f-1f221c819bc4" providerId="AD" clId="Web-{3264577D-3A8E-4FC3-B12D-1B22DE512782}" dt="2024-01-18T12:53:50.171" v="12"/>
          <ac:spMkLst>
            <pc:docMk/>
            <pc:sldMk cId="3784089036" sldId="256"/>
            <ac:spMk id="3" creationId="{00000000-0000-0000-0000-000000000000}"/>
          </ac:spMkLst>
        </pc:spChg>
        <pc:picChg chg="add del mod">
          <ac:chgData name="REDA GRAIN" userId="S::2003101700204@ofppt-edu.ma::b574d025-3d76-4605-bf8f-1f221c819bc4" providerId="AD" clId="Web-{3264577D-3A8E-4FC3-B12D-1B22DE512782}" dt="2024-01-18T13:01:59.733" v="38"/>
          <ac:picMkLst>
            <pc:docMk/>
            <pc:sldMk cId="3784089036" sldId="256"/>
            <ac:picMk id="4" creationId="{B1DEADBE-927D-070A-4BCE-E6111196B6BC}"/>
          </ac:picMkLst>
        </pc:picChg>
      </pc:sldChg>
      <pc:sldChg chg="addSp delSp modSp new">
        <pc:chgData name="REDA GRAIN" userId="S::2003101700204@ofppt-edu.ma::b574d025-3d76-4605-bf8f-1f221c819bc4" providerId="AD" clId="Web-{3264577D-3A8E-4FC3-B12D-1B22DE512782}" dt="2024-01-18T13:02:09.437" v="39" actId="14100"/>
        <pc:sldMkLst>
          <pc:docMk/>
          <pc:sldMk cId="1612169969" sldId="257"/>
        </pc:sldMkLst>
        <pc:spChg chg="del">
          <ac:chgData name="REDA GRAIN" userId="S::2003101700204@ofppt-edu.ma::b574d025-3d76-4605-bf8f-1f221c819bc4" providerId="AD" clId="Web-{3264577D-3A8E-4FC3-B12D-1B22DE512782}" dt="2024-01-18T12:59:40.479" v="20"/>
          <ac:spMkLst>
            <pc:docMk/>
            <pc:sldMk cId="1612169969" sldId="257"/>
            <ac:spMk id="2" creationId="{76D03C3B-4F1D-DB53-7813-385B1B73D4C1}"/>
          </ac:spMkLst>
        </pc:spChg>
        <pc:spChg chg="del">
          <ac:chgData name="REDA GRAIN" userId="S::2003101700204@ofppt-edu.ma::b574d025-3d76-4605-bf8f-1f221c819bc4" providerId="AD" clId="Web-{3264577D-3A8E-4FC3-B12D-1B22DE512782}" dt="2024-01-18T12:59:40.479" v="19"/>
          <ac:spMkLst>
            <pc:docMk/>
            <pc:sldMk cId="1612169969" sldId="257"/>
            <ac:spMk id="3" creationId="{15330B79-9A14-A80D-74D8-876E05680714}"/>
          </ac:spMkLst>
        </pc:spChg>
        <pc:picChg chg="add mod">
          <ac:chgData name="REDA GRAIN" userId="S::2003101700204@ofppt-edu.ma::b574d025-3d76-4605-bf8f-1f221c819bc4" providerId="AD" clId="Web-{3264577D-3A8E-4FC3-B12D-1B22DE512782}" dt="2024-01-18T13:02:09.437" v="39" actId="14100"/>
          <ac:picMkLst>
            <pc:docMk/>
            <pc:sldMk cId="1612169969" sldId="257"/>
            <ac:picMk id="4" creationId="{4BD1F6A7-FFA3-9B8A-2FA7-E375B71474F1}"/>
          </ac:picMkLst>
        </pc:picChg>
      </pc:sldChg>
      <pc:sldMasterChg chg="modSp modSldLayout">
        <pc:chgData name="REDA GRAIN" userId="S::2003101700204@ofppt-edu.ma::b574d025-3d76-4605-bf8f-1f221c819bc4" providerId="AD" clId="Web-{3264577D-3A8E-4FC3-B12D-1B22DE512782}" dt="2024-01-18T13:01:59.733" v="38"/>
        <pc:sldMasterMkLst>
          <pc:docMk/>
          <pc:sldMasterMk cId="3071127875" sldId="2147483648"/>
        </pc:sldMasterMkLst>
        <pc:spChg chg="mod">
          <ac:chgData name="REDA GRAIN" userId="S::2003101700204@ofppt-edu.ma::b574d025-3d76-4605-bf8f-1f221c819bc4" providerId="AD" clId="Web-{3264577D-3A8E-4FC3-B12D-1B22DE512782}" dt="2024-01-18T13:01:59.733" v="38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REDA GRAIN" userId="S::2003101700204@ofppt-edu.ma::b574d025-3d76-4605-bf8f-1f221c819bc4" providerId="AD" clId="Web-{3264577D-3A8E-4FC3-B12D-1B22DE512782}" dt="2024-01-18T13:01:59.733" v="38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REDA GRAIN" userId="S::2003101700204@ofppt-edu.ma::b574d025-3d76-4605-bf8f-1f221c819bc4" providerId="AD" clId="Web-{3264577D-3A8E-4FC3-B12D-1B22DE512782}" dt="2024-01-18T13:01:59.733" v="38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REDA GRAIN" userId="S::2003101700204@ofppt-edu.ma::b574d025-3d76-4605-bf8f-1f221c819bc4" providerId="AD" clId="Web-{3264577D-3A8E-4FC3-B12D-1B22DE512782}" dt="2024-01-18T13:01:59.733" v="38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REDA GRAIN" userId="S::2003101700204@ofppt-edu.ma::b574d025-3d76-4605-bf8f-1f221c819bc4" providerId="AD" clId="Web-{3264577D-3A8E-4FC3-B12D-1B22DE512782}" dt="2024-01-18T13:01:59.733" v="38"/>
          <ac:spMkLst>
            <pc:docMk/>
            <pc:sldMasterMk cId="3071127875" sldId="2147483648"/>
            <ac:spMk id="6" creationId="{00000000-0000-0000-0000-000000000000}"/>
          </ac:spMkLst>
        </pc:sp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modSp">
          <pc:chgData name="REDA GRAIN" userId="S::2003101700204@ofppt-edu.ma::b574d025-3d76-4605-bf8f-1f221c819bc4" providerId="AD" clId="Web-{3264577D-3A8E-4FC3-B12D-1B22DE512782}" dt="2024-01-18T13:01:59.733" v="38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REDA GRAIN" userId="S::2003101700204@ofppt-edu.ma::b574d025-3d76-4605-bf8f-1f221c819bc4" providerId="AD" clId="Web-{3264577D-3A8E-4FC3-B12D-1B22DE512782}" dt="2024-01-18T13:01:59.733" v="38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</pc:docChg>
  </pc:docChgLst>
  <pc:docChgLst>
    <pc:chgData clId="Web-{0E06F662-DBCC-7D4A-4FC4-642A70CB2B54}"/>
    <pc:docChg chg="delSld">
      <pc:chgData name="" userId="" providerId="" clId="Web-{0E06F662-DBCC-7D4A-4FC4-642A70CB2B54}" dt="2024-01-30T12:35:30.319" v="0"/>
      <pc:docMkLst>
        <pc:docMk/>
      </pc:docMkLst>
      <pc:sldChg chg="del">
        <pc:chgData name="" userId="" providerId="" clId="Web-{0E06F662-DBCC-7D4A-4FC4-642A70CB2B54}" dt="2024-01-30T12:35:30.319" v="0"/>
        <pc:sldMkLst>
          <pc:docMk/>
          <pc:sldMk cId="1612169969" sldId="257"/>
        </pc:sldMkLst>
      </pc:sldChg>
    </pc:docChg>
  </pc:docChgLst>
  <pc:docChgLst>
    <pc:chgData name="REDA GRAIN" userId="S::2003101700204@ofppt-edu.ma::b574d025-3d76-4605-bf8f-1f221c819bc4" providerId="AD" clId="Web-{0E06F662-DBCC-7D4A-4FC4-642A70CB2B54}"/>
    <pc:docChg chg="addSld modSld">
      <pc:chgData name="REDA GRAIN" userId="S::2003101700204@ofppt-edu.ma::b574d025-3d76-4605-bf8f-1f221c819bc4" providerId="AD" clId="Web-{0E06F662-DBCC-7D4A-4FC4-642A70CB2B54}" dt="2024-01-30T12:37:02.853" v="6" actId="14100"/>
      <pc:docMkLst>
        <pc:docMk/>
      </pc:docMkLst>
      <pc:sldChg chg="addSp delSp modSp new">
        <pc:chgData name="REDA GRAIN" userId="S::2003101700204@ofppt-edu.ma::b574d025-3d76-4605-bf8f-1f221c819bc4" providerId="AD" clId="Web-{0E06F662-DBCC-7D4A-4FC4-642A70CB2B54}" dt="2024-01-30T12:37:02.853" v="6" actId="14100"/>
        <pc:sldMkLst>
          <pc:docMk/>
          <pc:sldMk cId="2231918893" sldId="256"/>
        </pc:sldMkLst>
        <pc:spChg chg="del">
          <ac:chgData name="REDA GRAIN" userId="S::2003101700204@ofppt-edu.ma::b574d025-3d76-4605-bf8f-1f221c819bc4" providerId="AD" clId="Web-{0E06F662-DBCC-7D4A-4FC4-642A70CB2B54}" dt="2024-01-30T12:36:43.759" v="2"/>
          <ac:spMkLst>
            <pc:docMk/>
            <pc:sldMk cId="2231918893" sldId="256"/>
            <ac:spMk id="2" creationId="{B12830C9-0059-615B-0EE8-822C80F0AA6A}"/>
          </ac:spMkLst>
        </pc:spChg>
        <pc:spChg chg="del">
          <ac:chgData name="REDA GRAIN" userId="S::2003101700204@ofppt-edu.ma::b574d025-3d76-4605-bf8f-1f221c819bc4" providerId="AD" clId="Web-{0E06F662-DBCC-7D4A-4FC4-642A70CB2B54}" dt="2024-01-30T12:36:43.759" v="1"/>
          <ac:spMkLst>
            <pc:docMk/>
            <pc:sldMk cId="2231918893" sldId="256"/>
            <ac:spMk id="3" creationId="{D583902B-FACB-8713-E3F6-660FDFD4E5BE}"/>
          </ac:spMkLst>
        </pc:spChg>
        <pc:picChg chg="add mod">
          <ac:chgData name="REDA GRAIN" userId="S::2003101700204@ofppt-edu.ma::b574d025-3d76-4605-bf8f-1f221c819bc4" providerId="AD" clId="Web-{0E06F662-DBCC-7D4A-4FC4-642A70CB2B54}" dt="2024-01-30T12:37:02.853" v="6" actId="14100"/>
          <ac:picMkLst>
            <pc:docMk/>
            <pc:sldMk cId="2231918893" sldId="256"/>
            <ac:picMk id="4" creationId="{48F3326F-55C3-EFDE-2412-4ED249E7B0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4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2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79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7" indent="0" algn="ctr">
              <a:buNone/>
              <a:defRPr sz="711"/>
            </a:lvl4pPr>
            <a:lvl5pPr marL="812717" indent="0" algn="ctr">
              <a:buNone/>
              <a:defRPr sz="711"/>
            </a:lvl5pPr>
            <a:lvl6pPr marL="1015896" indent="0" algn="ctr">
              <a:buNone/>
              <a:defRPr sz="711"/>
            </a:lvl6pPr>
            <a:lvl7pPr marL="1219075" indent="0" algn="ctr">
              <a:buNone/>
              <a:defRPr sz="711"/>
            </a:lvl7pPr>
            <a:lvl8pPr marL="1422254" indent="0" algn="ctr">
              <a:buNone/>
              <a:defRPr sz="711"/>
            </a:lvl8pPr>
            <a:lvl9pPr marL="1625433" indent="0" algn="ctr">
              <a:buNone/>
              <a:defRPr sz="711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139825"/>
            <a:ext cx="10515600" cy="1901825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059643"/>
            <a:ext cx="10515600" cy="1000125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79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6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5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4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3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243419"/>
            <a:ext cx="10515600" cy="88370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1" y="1120775"/>
            <a:ext cx="5157787" cy="549275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79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7" indent="0">
              <a:buNone/>
              <a:defRPr sz="711" b="1"/>
            </a:lvl4pPr>
            <a:lvl5pPr marL="812717" indent="0">
              <a:buNone/>
              <a:defRPr sz="711" b="1"/>
            </a:lvl5pPr>
            <a:lvl6pPr marL="1015896" indent="0">
              <a:buNone/>
              <a:defRPr sz="711" b="1"/>
            </a:lvl6pPr>
            <a:lvl7pPr marL="1219075" indent="0">
              <a:buNone/>
              <a:defRPr sz="711" b="1"/>
            </a:lvl7pPr>
            <a:lvl8pPr marL="1422254" indent="0">
              <a:buNone/>
              <a:defRPr sz="711" b="1"/>
            </a:lvl8pPr>
            <a:lvl9pPr marL="1625433" indent="0">
              <a:buNone/>
              <a:defRPr sz="71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1" y="1670050"/>
            <a:ext cx="5157787" cy="245639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79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7" indent="0">
              <a:buNone/>
              <a:defRPr sz="711" b="1"/>
            </a:lvl4pPr>
            <a:lvl5pPr marL="812717" indent="0">
              <a:buNone/>
              <a:defRPr sz="711" b="1"/>
            </a:lvl5pPr>
            <a:lvl6pPr marL="1015896" indent="0">
              <a:buNone/>
              <a:defRPr sz="711" b="1"/>
            </a:lvl6pPr>
            <a:lvl7pPr marL="1219075" indent="0">
              <a:buNone/>
              <a:defRPr sz="711" b="1"/>
            </a:lvl7pPr>
            <a:lvl8pPr marL="1422254" indent="0">
              <a:buNone/>
              <a:defRPr sz="711" b="1"/>
            </a:lvl8pPr>
            <a:lvl9pPr marL="1625433" indent="0">
              <a:buNone/>
              <a:defRPr sz="71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304800"/>
            <a:ext cx="3932237" cy="10668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658285"/>
            <a:ext cx="6172200" cy="3249084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1371601"/>
            <a:ext cx="3932237" cy="2541059"/>
          </a:xfrm>
        </p:spPr>
        <p:txBody>
          <a:bodyPr/>
          <a:lstStyle>
            <a:lvl1pPr marL="0" indent="0">
              <a:buNone/>
              <a:defRPr sz="711"/>
            </a:lvl1pPr>
            <a:lvl2pPr marL="203179" indent="0">
              <a:buNone/>
              <a:defRPr sz="622"/>
            </a:lvl2pPr>
            <a:lvl3pPr marL="406359" indent="0">
              <a:buNone/>
              <a:defRPr sz="533"/>
            </a:lvl3pPr>
            <a:lvl4pPr marL="609537" indent="0">
              <a:buNone/>
              <a:defRPr sz="444"/>
            </a:lvl4pPr>
            <a:lvl5pPr marL="812717" indent="0">
              <a:buNone/>
              <a:defRPr sz="444"/>
            </a:lvl5pPr>
            <a:lvl6pPr marL="1015896" indent="0">
              <a:buNone/>
              <a:defRPr sz="444"/>
            </a:lvl6pPr>
            <a:lvl7pPr marL="1219075" indent="0">
              <a:buNone/>
              <a:defRPr sz="444"/>
            </a:lvl7pPr>
            <a:lvl8pPr marL="1422254" indent="0">
              <a:buNone/>
              <a:defRPr sz="444"/>
            </a:lvl8pPr>
            <a:lvl9pPr marL="1625433" indent="0">
              <a:buNone/>
              <a:defRPr sz="444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304800"/>
            <a:ext cx="3932237" cy="10668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658285"/>
            <a:ext cx="6172200" cy="3249084"/>
          </a:xfrm>
        </p:spPr>
        <p:txBody>
          <a:bodyPr/>
          <a:lstStyle>
            <a:lvl1pPr marL="0" indent="0">
              <a:buNone/>
              <a:defRPr sz="1422"/>
            </a:lvl1pPr>
            <a:lvl2pPr marL="203179" indent="0">
              <a:buNone/>
              <a:defRPr sz="1244"/>
            </a:lvl2pPr>
            <a:lvl3pPr marL="406359" indent="0">
              <a:buNone/>
              <a:defRPr sz="1067"/>
            </a:lvl3pPr>
            <a:lvl4pPr marL="609537" indent="0">
              <a:buNone/>
              <a:defRPr sz="889"/>
            </a:lvl4pPr>
            <a:lvl5pPr marL="812717" indent="0">
              <a:buNone/>
              <a:defRPr sz="889"/>
            </a:lvl5pPr>
            <a:lvl6pPr marL="1015896" indent="0">
              <a:buNone/>
              <a:defRPr sz="889"/>
            </a:lvl6pPr>
            <a:lvl7pPr marL="1219075" indent="0">
              <a:buNone/>
              <a:defRPr sz="889"/>
            </a:lvl7pPr>
            <a:lvl8pPr marL="1422254" indent="0">
              <a:buNone/>
              <a:defRPr sz="889"/>
            </a:lvl8pPr>
            <a:lvl9pPr marL="1625433" indent="0">
              <a:buNone/>
              <a:defRPr sz="889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1371601"/>
            <a:ext cx="3932237" cy="2541059"/>
          </a:xfrm>
        </p:spPr>
        <p:txBody>
          <a:bodyPr/>
          <a:lstStyle>
            <a:lvl1pPr marL="0" indent="0">
              <a:buNone/>
              <a:defRPr sz="711"/>
            </a:lvl1pPr>
            <a:lvl2pPr marL="203179" indent="0">
              <a:buNone/>
              <a:defRPr sz="622"/>
            </a:lvl2pPr>
            <a:lvl3pPr marL="406359" indent="0">
              <a:buNone/>
              <a:defRPr sz="533"/>
            </a:lvl3pPr>
            <a:lvl4pPr marL="609537" indent="0">
              <a:buNone/>
              <a:defRPr sz="444"/>
            </a:lvl4pPr>
            <a:lvl5pPr marL="812717" indent="0">
              <a:buNone/>
              <a:defRPr sz="444"/>
            </a:lvl5pPr>
            <a:lvl6pPr marL="1015896" indent="0">
              <a:buNone/>
              <a:defRPr sz="444"/>
            </a:lvl6pPr>
            <a:lvl7pPr marL="1219075" indent="0">
              <a:buNone/>
              <a:defRPr sz="444"/>
            </a:lvl7pPr>
            <a:lvl8pPr marL="1422254" indent="0">
              <a:buNone/>
              <a:defRPr sz="444"/>
            </a:lvl8pPr>
            <a:lvl9pPr marL="1625433" indent="0">
              <a:buNone/>
              <a:defRPr sz="444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243419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4237568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26F-55C3-EFDE-2412-4ED249E7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08" y="3129"/>
            <a:ext cx="6835517" cy="45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8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37</cp:revision>
  <dcterms:created xsi:type="dcterms:W3CDTF">2024-01-18T12:35:03Z</dcterms:created>
  <dcterms:modified xsi:type="dcterms:W3CDTF">2024-01-30T12:37:08Z</dcterms:modified>
</cp:coreProperties>
</file>