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
      <p:font typeface="Source Code Pro"/>
      <p:regular r:id="rId11"/>
      <p:bold r:id="rId12"/>
      <p:italic r:id="rId13"/>
      <p:boldItalic r:id="rId14"/>
    </p:embeddedFont>
    <p:embeddedFont>
      <p:font typeface="Oswald"/>
      <p:regular r:id="rId15"/>
      <p:bold r:id="rId16"/>
    </p:embeddedFont>
    <p:embeddedFont>
      <p:font typeface="Fira Sans Extra Condensed"/>
      <p:regular r:id="rId17"/>
      <p:bold r:id="rId18"/>
      <p:italic r:id="rId19"/>
      <p:boldItalic r:id="rId20"/>
    </p:embeddedFont>
    <p:embeddedFont>
      <p:font typeface="Fira Sans Extra Condensed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iJH3mG6pSgj3Tq2b4XGU588Ed2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boldItalic.fntdata"/><Relationship Id="rId22" Type="http://schemas.openxmlformats.org/officeDocument/2006/relationships/font" Target="fonts/FiraSansExtraCondensedSemiBold-bold.fntdata"/><Relationship Id="rId21" Type="http://schemas.openxmlformats.org/officeDocument/2006/relationships/font" Target="fonts/FiraSansExtraCondensedSemiBold-regular.fntdata"/><Relationship Id="rId24" Type="http://schemas.openxmlformats.org/officeDocument/2006/relationships/font" Target="fonts/FiraSansExtraCondensedSemiBold-boldItalic.fntdata"/><Relationship Id="rId23" Type="http://schemas.openxmlformats.org/officeDocument/2006/relationships/font" Target="fonts/FiraSansExtraCondensed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 Id="rId11" Type="http://schemas.openxmlformats.org/officeDocument/2006/relationships/font" Target="fonts/SourceCodePro-regular.fntdata"/><Relationship Id="rId10" Type="http://schemas.openxmlformats.org/officeDocument/2006/relationships/font" Target="fonts/Roboto-boldItalic.fntdata"/><Relationship Id="rId13" Type="http://schemas.openxmlformats.org/officeDocument/2006/relationships/font" Target="fonts/SourceCodePro-italic.fntdata"/><Relationship Id="rId12" Type="http://schemas.openxmlformats.org/officeDocument/2006/relationships/font" Target="fonts/SourceCodePro-bold.fntdata"/><Relationship Id="rId15" Type="http://schemas.openxmlformats.org/officeDocument/2006/relationships/font" Target="fonts/Oswald-regular.fntdata"/><Relationship Id="rId14" Type="http://schemas.openxmlformats.org/officeDocument/2006/relationships/font" Target="fonts/SourceCodePro-boldItalic.fntdata"/><Relationship Id="rId17" Type="http://schemas.openxmlformats.org/officeDocument/2006/relationships/font" Target="fonts/FiraSansExtraCondensed-regular.fntdata"/><Relationship Id="rId16" Type="http://schemas.openxmlformats.org/officeDocument/2006/relationships/font" Target="fonts/Oswald-bold.fntdata"/><Relationship Id="rId19" Type="http://schemas.openxmlformats.org/officeDocument/2006/relationships/font" Target="fonts/FiraSansExtraCondensed-italic.fntdata"/><Relationship Id="rId18" Type="http://schemas.openxmlformats.org/officeDocument/2006/relationships/font" Target="fonts/FiraSansExtra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fr" sz="1200">
                <a:solidFill>
                  <a:schemeClr val="dk1"/>
                </a:solidFill>
                <a:latin typeface="Roboto"/>
                <a:ea typeface="Roboto"/>
                <a:cs typeface="Roboto"/>
                <a:sym typeface="Roboto"/>
              </a:rPr>
              <a:t>Créer une application conviviale pour le centre CNMH en utilisant Laravel, Bootstrap et AdminLTE. Cette application permettra une gestion plus efficace des données et une génération améliorée de rapports, avec une interface facile à utiliser pour les employés.</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
        <p:nvSpPr>
          <p:cNvPr id="11" name="Google Shape;11;p34"/>
          <p:cNvSpPr txBox="1"/>
          <p:nvPr>
            <p:ph idx="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
        <p:nvSpPr>
          <p:cNvPr id="12" name="Google Shape;12;p34"/>
          <p:cNvSpPr txBox="1"/>
          <p:nvPr>
            <p:ph idx="1" type="body"/>
          </p:nvPr>
        </p:nvSpPr>
        <p:spPr>
          <a:xfrm>
            <a:off x="654000" y="4168650"/>
            <a:ext cx="4877100" cy="763500"/>
          </a:xfrm>
          <a:prstGeom prst="rect">
            <a:avLst/>
          </a:prstGeom>
          <a:noFill/>
          <a:ln>
            <a:noFill/>
          </a:ln>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chemeClr val="accent4"/>
              </a:buClr>
              <a:buSzPts val="2000"/>
              <a:buChar char="●"/>
              <a:defRPr sz="2000">
                <a:solidFill>
                  <a:schemeClr val="accent4"/>
                </a:solidFill>
              </a:defRPr>
            </a:lvl1pPr>
            <a:lvl2pPr indent="-330200" lvl="1" marL="914400" algn="l">
              <a:lnSpc>
                <a:spcPct val="115000"/>
              </a:lnSpc>
              <a:spcBef>
                <a:spcPts val="0"/>
              </a:spcBef>
              <a:spcAft>
                <a:spcPts val="0"/>
              </a:spcAft>
              <a:buClr>
                <a:schemeClr val="accent4"/>
              </a:buClr>
              <a:buSzPts val="1600"/>
              <a:buChar char="○"/>
              <a:defRPr sz="1600">
                <a:solidFill>
                  <a:schemeClr val="accent4"/>
                </a:solidFill>
              </a:defRPr>
            </a:lvl2pPr>
            <a:lvl3pPr indent="-330200" lvl="2" marL="1371600" algn="l">
              <a:lnSpc>
                <a:spcPct val="115000"/>
              </a:lnSpc>
              <a:spcBef>
                <a:spcPts val="0"/>
              </a:spcBef>
              <a:spcAft>
                <a:spcPts val="0"/>
              </a:spcAft>
              <a:buClr>
                <a:schemeClr val="accent4"/>
              </a:buClr>
              <a:buSzPts val="1600"/>
              <a:buChar char="■"/>
              <a:defRPr sz="1600">
                <a:solidFill>
                  <a:schemeClr val="accent4"/>
                </a:solidFill>
              </a:defRPr>
            </a:lvl3pPr>
            <a:lvl4pPr indent="-330200" lvl="3" marL="1828800" algn="l">
              <a:lnSpc>
                <a:spcPct val="115000"/>
              </a:lnSpc>
              <a:spcBef>
                <a:spcPts val="0"/>
              </a:spcBef>
              <a:spcAft>
                <a:spcPts val="0"/>
              </a:spcAft>
              <a:buClr>
                <a:schemeClr val="accent4"/>
              </a:buClr>
              <a:buSzPts val="1600"/>
              <a:buChar char="●"/>
              <a:defRPr sz="1600">
                <a:solidFill>
                  <a:schemeClr val="accent4"/>
                </a:solidFill>
              </a:defRPr>
            </a:lvl4pPr>
            <a:lvl5pPr indent="-330200" lvl="4" marL="2286000" algn="l">
              <a:lnSpc>
                <a:spcPct val="115000"/>
              </a:lnSpc>
              <a:spcBef>
                <a:spcPts val="0"/>
              </a:spcBef>
              <a:spcAft>
                <a:spcPts val="0"/>
              </a:spcAft>
              <a:buClr>
                <a:schemeClr val="accent4"/>
              </a:buClr>
              <a:buSzPts val="1600"/>
              <a:buChar char="○"/>
              <a:defRPr sz="1600">
                <a:solidFill>
                  <a:schemeClr val="accent4"/>
                </a:solidFill>
              </a:defRPr>
            </a:lvl5pPr>
            <a:lvl6pPr indent="-330200" lvl="5" marL="2743200" algn="l">
              <a:lnSpc>
                <a:spcPct val="115000"/>
              </a:lnSpc>
              <a:spcBef>
                <a:spcPts val="0"/>
              </a:spcBef>
              <a:spcAft>
                <a:spcPts val="0"/>
              </a:spcAft>
              <a:buClr>
                <a:schemeClr val="accent4"/>
              </a:buClr>
              <a:buSzPts val="1600"/>
              <a:buChar char="■"/>
              <a:defRPr sz="1600">
                <a:solidFill>
                  <a:schemeClr val="accent4"/>
                </a:solidFill>
              </a:defRPr>
            </a:lvl6pPr>
            <a:lvl7pPr indent="-330200" lvl="6" marL="3200400" algn="l">
              <a:lnSpc>
                <a:spcPct val="115000"/>
              </a:lnSpc>
              <a:spcBef>
                <a:spcPts val="0"/>
              </a:spcBef>
              <a:spcAft>
                <a:spcPts val="0"/>
              </a:spcAft>
              <a:buClr>
                <a:schemeClr val="accent4"/>
              </a:buClr>
              <a:buSzPts val="1600"/>
              <a:buChar char="●"/>
              <a:defRPr sz="1600">
                <a:solidFill>
                  <a:schemeClr val="accent4"/>
                </a:solidFill>
              </a:defRPr>
            </a:lvl7pPr>
            <a:lvl8pPr indent="-330200" lvl="7" marL="3657600" algn="l">
              <a:lnSpc>
                <a:spcPct val="115000"/>
              </a:lnSpc>
              <a:spcBef>
                <a:spcPts val="0"/>
              </a:spcBef>
              <a:spcAft>
                <a:spcPts val="0"/>
              </a:spcAft>
              <a:buClr>
                <a:schemeClr val="accent4"/>
              </a:buClr>
              <a:buSzPts val="1600"/>
              <a:buChar char="○"/>
              <a:defRPr sz="1600">
                <a:solidFill>
                  <a:schemeClr val="accent4"/>
                </a:solidFill>
              </a:defRPr>
            </a:lvl8pPr>
            <a:lvl9pPr indent="-330200" lvl="8" marL="4114800" algn="l">
              <a:lnSpc>
                <a:spcPct val="115000"/>
              </a:lnSpc>
              <a:spcBef>
                <a:spcPts val="0"/>
              </a:spcBef>
              <a:spcAft>
                <a:spcPts val="0"/>
              </a:spcAft>
              <a:buClr>
                <a:schemeClr val="accent4"/>
              </a:buClr>
              <a:buSzPts val="1600"/>
              <a:buChar char="■"/>
              <a:defRPr sz="1600">
                <a:solidFill>
                  <a:schemeClr val="accent4"/>
                </a:solidFill>
              </a:defRPr>
            </a:lvl9pPr>
          </a:lstStyle>
          <a:p/>
        </p:txBody>
      </p:sp>
      <p:sp>
        <p:nvSpPr>
          <p:cNvPr id="13" name="Google Shape;13;p34"/>
          <p:cNvSpPr txBox="1"/>
          <p:nvPr>
            <p:ph type="title"/>
          </p:nvPr>
        </p:nvSpPr>
        <p:spPr>
          <a:xfrm>
            <a:off x="504900" y="2220950"/>
            <a:ext cx="8134200" cy="701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4"/>
              </a:buClr>
              <a:buSzPts val="3200"/>
              <a:buNone/>
              <a:defRPr sz="3200">
                <a:solidFill>
                  <a:schemeClr val="accent4"/>
                </a:solidFill>
              </a:defRPr>
            </a:lvl1pPr>
            <a:lvl2pPr lvl="1" algn="ctr">
              <a:lnSpc>
                <a:spcPct val="100000"/>
              </a:lnSpc>
              <a:spcBef>
                <a:spcPts val="0"/>
              </a:spcBef>
              <a:spcAft>
                <a:spcPts val="0"/>
              </a:spcAft>
              <a:buClr>
                <a:schemeClr val="accent4"/>
              </a:buClr>
              <a:buSzPts val="3200"/>
              <a:buNone/>
              <a:defRPr sz="3200">
                <a:solidFill>
                  <a:schemeClr val="accent4"/>
                </a:solidFill>
              </a:defRPr>
            </a:lvl2pPr>
            <a:lvl3pPr lvl="2" algn="ctr">
              <a:lnSpc>
                <a:spcPct val="100000"/>
              </a:lnSpc>
              <a:spcBef>
                <a:spcPts val="0"/>
              </a:spcBef>
              <a:spcAft>
                <a:spcPts val="0"/>
              </a:spcAft>
              <a:buClr>
                <a:schemeClr val="accent4"/>
              </a:buClr>
              <a:buSzPts val="3200"/>
              <a:buNone/>
              <a:defRPr sz="3200">
                <a:solidFill>
                  <a:schemeClr val="accent4"/>
                </a:solidFill>
              </a:defRPr>
            </a:lvl3pPr>
            <a:lvl4pPr lvl="3" algn="ctr">
              <a:lnSpc>
                <a:spcPct val="100000"/>
              </a:lnSpc>
              <a:spcBef>
                <a:spcPts val="0"/>
              </a:spcBef>
              <a:spcAft>
                <a:spcPts val="0"/>
              </a:spcAft>
              <a:buClr>
                <a:schemeClr val="accent4"/>
              </a:buClr>
              <a:buSzPts val="3200"/>
              <a:buNone/>
              <a:defRPr sz="3200">
                <a:solidFill>
                  <a:schemeClr val="accent4"/>
                </a:solidFill>
              </a:defRPr>
            </a:lvl4pPr>
            <a:lvl5pPr lvl="4" algn="ctr">
              <a:lnSpc>
                <a:spcPct val="100000"/>
              </a:lnSpc>
              <a:spcBef>
                <a:spcPts val="0"/>
              </a:spcBef>
              <a:spcAft>
                <a:spcPts val="0"/>
              </a:spcAft>
              <a:buClr>
                <a:schemeClr val="accent4"/>
              </a:buClr>
              <a:buSzPts val="3200"/>
              <a:buNone/>
              <a:defRPr sz="3200">
                <a:solidFill>
                  <a:schemeClr val="accent4"/>
                </a:solidFill>
              </a:defRPr>
            </a:lvl5pPr>
            <a:lvl6pPr lvl="5" algn="ctr">
              <a:lnSpc>
                <a:spcPct val="100000"/>
              </a:lnSpc>
              <a:spcBef>
                <a:spcPts val="0"/>
              </a:spcBef>
              <a:spcAft>
                <a:spcPts val="0"/>
              </a:spcAft>
              <a:buClr>
                <a:schemeClr val="accent4"/>
              </a:buClr>
              <a:buSzPts val="3200"/>
              <a:buNone/>
              <a:defRPr sz="3200">
                <a:solidFill>
                  <a:schemeClr val="accent4"/>
                </a:solidFill>
              </a:defRPr>
            </a:lvl6pPr>
            <a:lvl7pPr lvl="6" algn="ctr">
              <a:lnSpc>
                <a:spcPct val="100000"/>
              </a:lnSpc>
              <a:spcBef>
                <a:spcPts val="0"/>
              </a:spcBef>
              <a:spcAft>
                <a:spcPts val="0"/>
              </a:spcAft>
              <a:buClr>
                <a:schemeClr val="accent4"/>
              </a:buClr>
              <a:buSzPts val="3200"/>
              <a:buNone/>
              <a:defRPr sz="3200">
                <a:solidFill>
                  <a:schemeClr val="accent4"/>
                </a:solidFill>
              </a:defRPr>
            </a:lvl7pPr>
            <a:lvl8pPr lvl="7" algn="ctr">
              <a:lnSpc>
                <a:spcPct val="100000"/>
              </a:lnSpc>
              <a:spcBef>
                <a:spcPts val="0"/>
              </a:spcBef>
              <a:spcAft>
                <a:spcPts val="0"/>
              </a:spcAft>
              <a:buClr>
                <a:schemeClr val="accent4"/>
              </a:buClr>
              <a:buSzPts val="3200"/>
              <a:buNone/>
              <a:defRPr sz="3200">
                <a:solidFill>
                  <a:schemeClr val="accent4"/>
                </a:solidFill>
              </a:defRPr>
            </a:lvl8pPr>
            <a:lvl9pPr lvl="8" algn="ctr">
              <a:lnSpc>
                <a:spcPct val="100000"/>
              </a:lnSpc>
              <a:spcBef>
                <a:spcPts val="0"/>
              </a:spcBef>
              <a:spcAft>
                <a:spcPts val="0"/>
              </a:spcAft>
              <a:buClr>
                <a:schemeClr val="accent4"/>
              </a:buClr>
              <a:buSzPts val="3200"/>
              <a:buNone/>
              <a:defRPr sz="3200">
                <a:solidFill>
                  <a:schemeClr val="accent4"/>
                </a:solidFill>
              </a:defRPr>
            </a:lvl9pPr>
          </a:lstStyle>
          <a:p/>
        </p:txBody>
      </p:sp>
      <p:sp>
        <p:nvSpPr>
          <p:cNvPr id="14" name="Google Shape;14;p34"/>
          <p:cNvSpPr txBox="1"/>
          <p:nvPr>
            <p:ph idx="3" type="subTitle"/>
          </p:nvPr>
        </p:nvSpPr>
        <p:spPr>
          <a:xfrm>
            <a:off x="1655850" y="2922350"/>
            <a:ext cx="5725500" cy="7635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Clr>
                <a:schemeClr val="accent5"/>
              </a:buClr>
              <a:buSzPts val="1800"/>
              <a:buNone/>
              <a:defRPr>
                <a:solidFill>
                  <a:schemeClr val="accent5"/>
                </a:solidFill>
              </a:defRPr>
            </a:lvl1pPr>
            <a:lvl2pPr lvl="1" algn="ctr">
              <a:lnSpc>
                <a:spcPct val="115000"/>
              </a:lnSpc>
              <a:spcBef>
                <a:spcPts val="0"/>
              </a:spcBef>
              <a:spcAft>
                <a:spcPts val="0"/>
              </a:spcAft>
              <a:buClr>
                <a:schemeClr val="accent5"/>
              </a:buClr>
              <a:buSzPts val="1400"/>
              <a:buNone/>
              <a:defRPr>
                <a:solidFill>
                  <a:schemeClr val="accent5"/>
                </a:solidFill>
              </a:defRPr>
            </a:lvl2pPr>
            <a:lvl3pPr lvl="2" algn="ctr">
              <a:lnSpc>
                <a:spcPct val="115000"/>
              </a:lnSpc>
              <a:spcBef>
                <a:spcPts val="0"/>
              </a:spcBef>
              <a:spcAft>
                <a:spcPts val="0"/>
              </a:spcAft>
              <a:buClr>
                <a:schemeClr val="accent5"/>
              </a:buClr>
              <a:buSzPts val="1400"/>
              <a:buNone/>
              <a:defRPr>
                <a:solidFill>
                  <a:schemeClr val="accent5"/>
                </a:solidFill>
              </a:defRPr>
            </a:lvl3pPr>
            <a:lvl4pPr lvl="3" algn="ctr">
              <a:lnSpc>
                <a:spcPct val="115000"/>
              </a:lnSpc>
              <a:spcBef>
                <a:spcPts val="0"/>
              </a:spcBef>
              <a:spcAft>
                <a:spcPts val="0"/>
              </a:spcAft>
              <a:buClr>
                <a:schemeClr val="accent5"/>
              </a:buClr>
              <a:buSzPts val="1400"/>
              <a:buNone/>
              <a:defRPr>
                <a:solidFill>
                  <a:schemeClr val="accent5"/>
                </a:solidFill>
              </a:defRPr>
            </a:lvl4pPr>
            <a:lvl5pPr lvl="4" algn="ctr">
              <a:lnSpc>
                <a:spcPct val="115000"/>
              </a:lnSpc>
              <a:spcBef>
                <a:spcPts val="0"/>
              </a:spcBef>
              <a:spcAft>
                <a:spcPts val="0"/>
              </a:spcAft>
              <a:buClr>
                <a:schemeClr val="accent5"/>
              </a:buClr>
              <a:buSzPts val="1400"/>
              <a:buNone/>
              <a:defRPr>
                <a:solidFill>
                  <a:schemeClr val="accent5"/>
                </a:solidFill>
              </a:defRPr>
            </a:lvl5pPr>
            <a:lvl6pPr lvl="5" algn="ctr">
              <a:lnSpc>
                <a:spcPct val="115000"/>
              </a:lnSpc>
              <a:spcBef>
                <a:spcPts val="0"/>
              </a:spcBef>
              <a:spcAft>
                <a:spcPts val="0"/>
              </a:spcAft>
              <a:buClr>
                <a:schemeClr val="accent5"/>
              </a:buClr>
              <a:buSzPts val="1400"/>
              <a:buNone/>
              <a:defRPr>
                <a:solidFill>
                  <a:schemeClr val="accent5"/>
                </a:solidFill>
              </a:defRPr>
            </a:lvl6pPr>
            <a:lvl7pPr lvl="6" algn="ctr">
              <a:lnSpc>
                <a:spcPct val="115000"/>
              </a:lnSpc>
              <a:spcBef>
                <a:spcPts val="0"/>
              </a:spcBef>
              <a:spcAft>
                <a:spcPts val="0"/>
              </a:spcAft>
              <a:buClr>
                <a:schemeClr val="accent5"/>
              </a:buClr>
              <a:buSzPts val="1400"/>
              <a:buNone/>
              <a:defRPr>
                <a:solidFill>
                  <a:schemeClr val="accent5"/>
                </a:solidFill>
              </a:defRPr>
            </a:lvl7pPr>
            <a:lvl8pPr lvl="7" algn="ctr">
              <a:lnSpc>
                <a:spcPct val="115000"/>
              </a:lnSpc>
              <a:spcBef>
                <a:spcPts val="0"/>
              </a:spcBef>
              <a:spcAft>
                <a:spcPts val="0"/>
              </a:spcAft>
              <a:buClr>
                <a:schemeClr val="accent5"/>
              </a:buClr>
              <a:buSzPts val="1400"/>
              <a:buNone/>
              <a:defRPr>
                <a:solidFill>
                  <a:schemeClr val="accent5"/>
                </a:solidFill>
              </a:defRPr>
            </a:lvl8pPr>
            <a:lvl9pPr lvl="8" algn="ctr">
              <a:lnSpc>
                <a:spcPct val="115000"/>
              </a:lnSpc>
              <a:spcBef>
                <a:spcPts val="0"/>
              </a:spcBef>
              <a:spcAft>
                <a:spcPts val="0"/>
              </a:spcAft>
              <a:buClr>
                <a:schemeClr val="accent5"/>
              </a:buClr>
              <a:buSzPts val="1400"/>
              <a:buNone/>
              <a:defRPr>
                <a:solidFill>
                  <a:schemeClr val="accent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3">
  <p:cSld name="TITLE_ONLY_3">
    <p:spTree>
      <p:nvGrpSpPr>
        <p:cNvPr id="43" name="Shape 43"/>
        <p:cNvGrpSpPr/>
        <p:nvPr/>
      </p:nvGrpSpPr>
      <p:grpSpPr>
        <a:xfrm>
          <a:off x="0" y="0"/>
          <a:ext cx="0" cy="0"/>
          <a:chOff x="0" y="0"/>
          <a:chExt cx="0" cy="0"/>
        </a:xfrm>
      </p:grpSpPr>
      <p:sp>
        <p:nvSpPr>
          <p:cNvPr id="44" name="Google Shape;44;p43"/>
          <p:cNvSpPr txBox="1"/>
          <p:nvPr>
            <p:ph type="title"/>
          </p:nvPr>
        </p:nvSpPr>
        <p:spPr>
          <a:xfrm>
            <a:off x="311700" y="372500"/>
            <a:ext cx="8520600" cy="7335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48" name="Google Shape;4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5"/>
          <p:cNvSpPr/>
          <p:nvPr/>
        </p:nvSpPr>
        <p:spPr>
          <a:xfrm>
            <a:off x="-28950" y="-19050"/>
            <a:ext cx="9172800" cy="1106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 name="Google Shape;17;p35"/>
          <p:cNvSpPr txBox="1"/>
          <p:nvPr>
            <p:ph type="title"/>
          </p:nvPr>
        </p:nvSpPr>
        <p:spPr>
          <a:xfrm>
            <a:off x="311700" y="186300"/>
            <a:ext cx="87093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500"/>
              <a:buNone/>
              <a:defRPr sz="3500">
                <a:solidFill>
                  <a:schemeClr val="lt1"/>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18" name="Google Shape;18;p35"/>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ction" type="secHead">
  <p:cSld name="SECTION_HEADER">
    <p:bg>
      <p:bgPr>
        <a:solidFill>
          <a:schemeClr val="lt1"/>
        </a:solidFill>
      </p:bgPr>
    </p:bg>
    <p:spTree>
      <p:nvGrpSpPr>
        <p:cNvPr id="20" name="Shape 20"/>
        <p:cNvGrpSpPr/>
        <p:nvPr/>
      </p:nvGrpSpPr>
      <p:grpSpPr>
        <a:xfrm>
          <a:off x="0" y="0"/>
          <a:ext cx="0" cy="0"/>
          <a:chOff x="0" y="0"/>
          <a:chExt cx="0" cy="0"/>
        </a:xfrm>
      </p:grpSpPr>
      <p:sp>
        <p:nvSpPr>
          <p:cNvPr id="21" name="Google Shape;2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
        <p:nvSpPr>
          <p:cNvPr id="22" name="Google Shape;22;p36"/>
          <p:cNvSpPr/>
          <p:nvPr/>
        </p:nvSpPr>
        <p:spPr>
          <a:xfrm>
            <a:off x="-14400" y="1738125"/>
            <a:ext cx="9172800" cy="1106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 name="Google Shape;23;p36"/>
          <p:cNvSpPr txBox="1"/>
          <p:nvPr>
            <p:ph type="title"/>
          </p:nvPr>
        </p:nvSpPr>
        <p:spPr>
          <a:xfrm>
            <a:off x="347750" y="1948550"/>
            <a:ext cx="8673300" cy="667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000"/>
              <a:buFont typeface="Fira Sans Extra Condensed"/>
              <a:buNone/>
              <a:defRPr b="1">
                <a:solidFill>
                  <a:schemeClr val="lt1"/>
                </a:solidFill>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SzPts val="3000"/>
              <a:buFont typeface="Fira Sans Extra Condensed"/>
              <a:buNone/>
              <a:defRPr b="1">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ans corp">
  <p:cSld name="BLANK_1">
    <p:spTree>
      <p:nvGrpSpPr>
        <p:cNvPr id="24" name="Shape 24"/>
        <p:cNvGrpSpPr/>
        <p:nvPr/>
      </p:nvGrpSpPr>
      <p:grpSpPr>
        <a:xfrm>
          <a:off x="0" y="0"/>
          <a:ext cx="0" cy="0"/>
          <a:chOff x="0" y="0"/>
          <a:chExt cx="0" cy="0"/>
        </a:xfrm>
      </p:grpSpPr>
      <p:sp>
        <p:nvSpPr>
          <p:cNvPr id="25" name="Google Shape;2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
        <p:nvSpPr>
          <p:cNvPr id="26" name="Google Shape;26;p37"/>
          <p:cNvSpPr/>
          <p:nvPr/>
        </p:nvSpPr>
        <p:spPr>
          <a:xfrm>
            <a:off x="-28950" y="-19050"/>
            <a:ext cx="9172800" cy="1106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 name="Google Shape;27;p37"/>
          <p:cNvSpPr txBox="1"/>
          <p:nvPr>
            <p:ph type="title"/>
          </p:nvPr>
        </p:nvSpPr>
        <p:spPr>
          <a:xfrm>
            <a:off x="311700" y="186300"/>
            <a:ext cx="87093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500"/>
              <a:buNone/>
              <a:defRPr sz="3500">
                <a:solidFill>
                  <a:schemeClr val="lt1"/>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38"/>
          <p:cNvSpPr txBox="1"/>
          <p:nvPr>
            <p:ph type="title"/>
          </p:nvPr>
        </p:nvSpPr>
        <p:spPr>
          <a:xfrm>
            <a:off x="490250" y="528900"/>
            <a:ext cx="5678100" cy="4085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30" name="Google Shape;3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1" name="Shape 31"/>
        <p:cNvGrpSpPr/>
        <p:nvPr/>
      </p:nvGrpSpPr>
      <p:grpSpPr>
        <a:xfrm>
          <a:off x="0" y="0"/>
          <a:ext cx="0" cy="0"/>
          <a:chOff x="0" y="0"/>
          <a:chExt cx="0" cy="0"/>
        </a:xfrm>
      </p:grpSpPr>
      <p:sp>
        <p:nvSpPr>
          <p:cNvPr id="32" name="Google Shape;3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TITLE_ONLY_2">
    <p:spTree>
      <p:nvGrpSpPr>
        <p:cNvPr id="33" name="Shape 33"/>
        <p:cNvGrpSpPr/>
        <p:nvPr/>
      </p:nvGrpSpPr>
      <p:grpSpPr>
        <a:xfrm>
          <a:off x="0" y="0"/>
          <a:ext cx="0" cy="0"/>
          <a:chOff x="0" y="0"/>
          <a:chExt cx="0" cy="0"/>
        </a:xfrm>
      </p:grpSpPr>
      <p:sp>
        <p:nvSpPr>
          <p:cNvPr id="34" name="Google Shape;34;p40"/>
          <p:cNvSpPr txBox="1"/>
          <p:nvPr/>
        </p:nvSpPr>
        <p:spPr>
          <a:xfrm>
            <a:off x="609600" y="182875"/>
            <a:ext cx="8229600" cy="48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fr" sz="3000" u="none" cap="none" strike="noStrike">
                <a:solidFill>
                  <a:schemeClr val="lt1"/>
                </a:solidFill>
                <a:latin typeface="Fira Sans Extra Condensed"/>
                <a:ea typeface="Fira Sans Extra Condensed"/>
                <a:cs typeface="Fira Sans Extra Condensed"/>
                <a:sym typeface="Fira Sans Extra Condensed"/>
              </a:rPr>
              <a:t>Design Elements Infographics</a:t>
            </a:r>
            <a:endParaRPr b="1" i="0" sz="3000" u="none" cap="none" strike="noStrike">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CUSTOM">
    <p:spTree>
      <p:nvGrpSpPr>
        <p:cNvPr id="35" name="Shape 35"/>
        <p:cNvGrpSpPr/>
        <p:nvPr/>
      </p:nvGrpSpPr>
      <p:grpSpPr>
        <a:xfrm>
          <a:off x="0" y="0"/>
          <a:ext cx="0" cy="0"/>
          <a:chOff x="0" y="0"/>
          <a:chExt cx="0" cy="0"/>
        </a:xfrm>
      </p:grpSpPr>
      <p:sp>
        <p:nvSpPr>
          <p:cNvPr id="36" name="Google Shape;3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37" name="Shape 37"/>
        <p:cNvGrpSpPr/>
        <p:nvPr/>
      </p:nvGrpSpPr>
      <p:grpSpPr>
        <a:xfrm>
          <a:off x="0" y="0"/>
          <a:ext cx="0" cy="0"/>
          <a:chOff x="0" y="0"/>
          <a:chExt cx="0" cy="0"/>
        </a:xfrm>
      </p:grpSpPr>
      <p:sp>
        <p:nvSpPr>
          <p:cNvPr id="38" name="Google Shape;38;p42"/>
          <p:cNvSpPr/>
          <p:nvPr/>
        </p:nvSpPr>
        <p:spPr>
          <a:xfrm rot="10800000">
            <a:off x="4226100" y="2933550"/>
            <a:ext cx="691800" cy="388500"/>
          </a:xfrm>
          <a:prstGeom prst="triangle">
            <a:avLst>
              <a:gd fmla="val 50000" name="adj"/>
            </a:avLst>
          </a:prstGeom>
          <a:solidFill>
            <a:srgbClr val="3A6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2"/>
          <p:cNvSpPr/>
          <p:nvPr/>
        </p:nvSpPr>
        <p:spPr>
          <a:xfrm>
            <a:off x="-25" y="0"/>
            <a:ext cx="9144000" cy="3124200"/>
          </a:xfrm>
          <a:prstGeom prst="rect">
            <a:avLst/>
          </a:prstGeom>
          <a:solidFill>
            <a:srgbClr val="3A6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2"/>
          <p:cNvSpPr txBox="1"/>
          <p:nvPr>
            <p:ph type="ctrTitle"/>
          </p:nvPr>
        </p:nvSpPr>
        <p:spPr>
          <a:xfrm>
            <a:off x="411175" y="644300"/>
            <a:ext cx="8282400" cy="21090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1" name="Google Shape;41;p42"/>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42" name="Google Shape;4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69875" y="186300"/>
            <a:ext cx="8520600" cy="7335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accent4"/>
              </a:buClr>
              <a:buSzPts val="3000"/>
              <a:buFont typeface="Fira Sans Extra Condensed SemiBold"/>
              <a:buNone/>
              <a:defRPr b="0" i="0" sz="3000" u="none" cap="none" strike="noStrike">
                <a:solidFill>
                  <a:schemeClr val="accent4"/>
                </a:solidFill>
                <a:latin typeface="Fira Sans Extra Condensed SemiBold"/>
                <a:ea typeface="Fira Sans Extra Condensed SemiBold"/>
                <a:cs typeface="Fira Sans Extra Condensed SemiBold"/>
                <a:sym typeface="Fira Sans Extra Condensed SemiBold"/>
              </a:defRPr>
            </a:lvl1pPr>
            <a:lvl2pPr lvl="1"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2pPr>
            <a:lvl3pPr lvl="2"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3pPr>
            <a:lvl4pPr lvl="3"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4pPr>
            <a:lvl5pPr lvl="4"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5pPr>
            <a:lvl6pPr lvl="5"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6pPr>
            <a:lvl7pPr lvl="6"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7pPr>
            <a:lvl8pPr lvl="7"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8pPr>
            <a:lvl9pPr lvl="8" marR="0" rtl="0" algn="l">
              <a:lnSpc>
                <a:spcPct val="100000"/>
              </a:lnSpc>
              <a:spcBef>
                <a:spcPts val="0"/>
              </a:spcBef>
              <a:spcAft>
                <a:spcPts val="0"/>
              </a:spcAft>
              <a:buClr>
                <a:schemeClr val="lt1"/>
              </a:buClr>
              <a:buSzPts val="3000"/>
              <a:buFont typeface="Oswald"/>
              <a:buNone/>
              <a:defRPr b="0" i="0" sz="3000" u="none" cap="none" strike="noStrike">
                <a:solidFill>
                  <a:schemeClr val="lt1"/>
                </a:solidFill>
                <a:latin typeface="Oswald"/>
                <a:ea typeface="Oswald"/>
                <a:cs typeface="Oswald"/>
                <a:sym typeface="Oswald"/>
              </a:defRPr>
            </a:lvl9pPr>
          </a:lstStyle>
          <a:p/>
        </p:txBody>
      </p:sp>
      <p:sp>
        <p:nvSpPr>
          <p:cNvPr id="7" name="Google Shape;7;p3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solidFill>
                  <a:schemeClr val="lt1"/>
                </a:solidFill>
              </a:rPr>
              <a:t>‹#›</a:t>
            </a:fld>
            <a:endParaRPr>
              <a:solidFill>
                <a:schemeClr val="lt1"/>
              </a:solidFill>
            </a:endParaRPr>
          </a:p>
        </p:txBody>
      </p:sp>
      <p:sp>
        <p:nvSpPr>
          <p:cNvPr id="54" name="Google Shape;54;p25"/>
          <p:cNvSpPr/>
          <p:nvPr/>
        </p:nvSpPr>
        <p:spPr>
          <a:xfrm>
            <a:off x="2963525" y="3780675"/>
            <a:ext cx="3258000" cy="190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55" name="Google Shape;55;p25"/>
          <p:cNvPicPr preferRelativeResize="0"/>
          <p:nvPr/>
        </p:nvPicPr>
        <p:blipFill rotWithShape="1">
          <a:blip r:embed="rId3">
            <a:alphaModFix/>
          </a:blip>
          <a:srcRect b="0" l="0" r="0" t="0"/>
          <a:stretch/>
        </p:blipFill>
        <p:spPr>
          <a:xfrm>
            <a:off x="2838483" y="843375"/>
            <a:ext cx="3207598" cy="30708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b-theme">
  <a:themeElements>
    <a:clrScheme name="Modern Writer">
      <a:dk1>
        <a:srgbClr val="000000"/>
      </a:dk1>
      <a:lt1>
        <a:srgbClr val="FFFFFF"/>
      </a:lt1>
      <a:dk2>
        <a:srgbClr val="595959"/>
      </a:dk2>
      <a:lt2>
        <a:srgbClr val="EEEEEE"/>
      </a:lt2>
      <a:accent1>
        <a:srgbClr val="97B4BF"/>
      </a:accent1>
      <a:accent2>
        <a:srgbClr val="97B4BF"/>
      </a:accent2>
      <a:accent3>
        <a:srgbClr val="537C8C"/>
      </a:accent3>
      <a:accent4>
        <a:srgbClr val="234A59"/>
      </a:accent4>
      <a:accent5>
        <a:srgbClr val="00838F"/>
      </a:accent5>
      <a:accent6>
        <a:srgbClr val="326279"/>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