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FB8-1F47-FB70-335F-7E94C510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43CC8-0D0B-512E-AC58-68010E8D4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6981-F426-1BB0-78A9-5714FC4C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8288-2F4A-C254-0E66-C804D1E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78C5-3915-FD4F-224B-614E92D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798-153B-ACF8-CBE9-E0E47016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228-5FDF-50C2-157E-AA17031C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1755-56E0-DB70-4D20-6AB6A2E9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88A3-E24F-EB3B-8487-0FA0A5BD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2B26-9A3A-F6DD-22E9-815CB5B6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0920C-E87B-A541-570A-FC2468265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B7B05-60BB-8751-27E3-0AF4B03A2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7745-EEB5-263E-73FD-407A6AF5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7431-782A-E4A9-F469-811973A1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063D-F64F-E6C2-4A24-077BD9B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6B5-22BE-8E38-1D80-506F0EBF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6EF0-CA44-EDA9-67E8-0ACD557C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939A-5ADE-74FB-AF2F-62D9705E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005-6785-8B48-91B2-72518A4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5D66-D554-3F11-5E56-FDE7423A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5606-D3F4-3408-0DE7-D8A6075C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852D7-D39B-47AF-0BC3-EA1BC1D1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5589-BF48-8E99-9304-F033C0F4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06AF-9A9F-365F-AB3C-B3D75683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7ECC-4CA1-E62B-8B65-5F4BB925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6508-DBBF-7A53-88C4-8A8B98CD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5649-27BA-BB67-E94B-63073459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377D-26F0-BA25-86EC-DA4CAED3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B4B0A-E109-54E5-E93E-26652DB3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BCEB-F914-CB0D-5BA2-5B9F8DF9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66F7-2423-AFCE-A0C9-5A374ECE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A1BE-F3A9-1178-DF65-64607EFA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EBD2-C2C1-B295-D9A6-58905EAD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3C061-081E-7EFF-D3D8-8D923F70C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9C7A-6724-D24E-EEFD-F7EF8D8E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A188E-FD94-AAC9-3562-79A5E5F0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B2070-21BA-AE21-B202-5B56B7E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FAAD4-8516-3A7A-0906-3EA0070B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A75E0-A705-E7B2-C99B-47BB48CC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A600-E1AA-E67C-DB10-B687BB11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A0888-75B5-43F3-68A1-06AA40E2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3E00-9254-912E-2502-87C1205E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0582-6F23-0216-4E1E-73C394E7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84B59-2C70-83A4-97F4-CD46E10C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97857-38B8-63D6-E73C-EE60F8A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29F32-6CD6-083F-B513-BF03703D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D554-F0D6-E775-EF0B-682EF9FA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A957-49E6-76A8-672E-2F52443B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6C3C9-03EA-ECA3-3B2D-75F75CE2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9C90-B7EF-F8B0-25FF-22A6714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3E04-AFE4-2BF9-8F70-0A8F0B04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4265-C7B0-0B49-A720-A825BA68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8A6-1BAC-4A2A-DD0C-5F50836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AACB4-354B-393C-A0A1-0A660A96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D1A7-E610-02E3-2471-5C6AC298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E00A-B44B-398F-CF6B-FB6FBCCD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CB46-18C9-128A-7D1E-3E55FDCE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3A7E-4DAA-0DFA-926C-4AFFEE55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850E0-FFB4-7276-6889-113247D1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4177-7356-BFE8-8584-943FD622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8CF1-BF45-DA61-4F48-750C3FD53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D54A-00A8-419D-8ED5-1B01C01C6D0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1D62-A596-538B-3F61-D46E3A04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FD12-D880-DC9C-63FE-504C81881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B234-564E-4C64-8927-43DC476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4A7852D-A6ED-1B8D-89F9-4003BAB27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936F6-EBAE-06B6-570D-F6A9647F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26" y="601361"/>
            <a:ext cx="6331973" cy="60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 Assaid</dc:creator>
  <cp:lastModifiedBy>Amina Assaid</cp:lastModifiedBy>
  <cp:revision>1</cp:revision>
  <dcterms:created xsi:type="dcterms:W3CDTF">2024-01-30T12:20:38Z</dcterms:created>
  <dcterms:modified xsi:type="dcterms:W3CDTF">2024-01-30T14:59:28Z</dcterms:modified>
</cp:coreProperties>
</file>