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7" r:id="rId2"/>
  </p:sldIdLst>
  <p:sldSz cx="10799763" cy="6480175"/>
  <p:notesSz cx="6858000" cy="9144000"/>
  <p:defaultTextStyle>
    <a:defPPr>
      <a:defRPr lang="fr-FR"/>
    </a:defPPr>
    <a:lvl1pPr marL="0" algn="l" defTabSz="829361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1pPr>
    <a:lvl2pPr marL="414680" algn="l" defTabSz="829361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2pPr>
    <a:lvl3pPr marL="829361" algn="l" defTabSz="829361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3pPr>
    <a:lvl4pPr marL="1244041" algn="l" defTabSz="829361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4pPr>
    <a:lvl5pPr marL="1658722" algn="l" defTabSz="829361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5pPr>
    <a:lvl6pPr marL="2073402" algn="l" defTabSz="829361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6pPr>
    <a:lvl7pPr marL="2488082" algn="l" defTabSz="829361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7pPr>
    <a:lvl8pPr marL="2902763" algn="l" defTabSz="829361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8pPr>
    <a:lvl9pPr marL="3317443" algn="l" defTabSz="829361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2554F-AB40-4631-B5E8-DF5894F7579B}" v="146" dt="2024-01-30T13:50:26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C824-B49B-4AA8-848B-2D00449B708C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A6235-4B66-457B-9EE6-7265691B3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42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9361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414680" algn="l" defTabSz="829361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829361" algn="l" defTabSz="829361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1244041" algn="l" defTabSz="829361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658722" algn="l" defTabSz="829361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2073402" algn="l" defTabSz="829361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2488082" algn="l" defTabSz="829361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2902763" algn="l" defTabSz="829361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3317443" algn="l" defTabSz="829361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cef800187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cef800187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71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060529"/>
            <a:ext cx="8099822" cy="225606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403592"/>
            <a:ext cx="8099822" cy="15645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20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9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45009"/>
            <a:ext cx="2328699" cy="549164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45009"/>
            <a:ext cx="6851100" cy="549164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35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ès petit titre sans corp">
  <p:cSld name="Très petit titre sans corp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0006620" y="5875078"/>
            <a:ext cx="648057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8150" y="-2393"/>
            <a:ext cx="4754659" cy="43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94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9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8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615545"/>
            <a:ext cx="9314796" cy="26955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336618"/>
            <a:ext cx="9314796" cy="141753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34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725046"/>
            <a:ext cx="4589899" cy="411161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725046"/>
            <a:ext cx="4589899" cy="411161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35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45010"/>
            <a:ext cx="9314796" cy="1252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588543"/>
            <a:ext cx="45688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367064"/>
            <a:ext cx="4568806" cy="348159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588543"/>
            <a:ext cx="45913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367064"/>
            <a:ext cx="4591306" cy="348159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80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7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7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33026"/>
            <a:ext cx="5467380" cy="4605124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91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4776-F04F-4F60-B39D-5482F29D778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31A87-1937-44B2-9C50-49AB59329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-502995" y="-87756"/>
            <a:ext cx="5205409" cy="447264"/>
          </a:xfrm>
          <a:prstGeom prst="rect">
            <a:avLst/>
          </a:prstGeom>
        </p:spPr>
        <p:txBody>
          <a:bodyPr spcFirstLastPara="1" vert="horz" wrap="square" lIns="118216" tIns="118216" rIns="118216" bIns="118216" rtlCol="0" anchor="b" anchorCtr="0">
            <a:noAutofit/>
          </a:bodyPr>
          <a:lstStyle/>
          <a:p>
            <a:r>
              <a:rPr lang="fr" sz="1746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social - Khawla souan</a:t>
            </a:r>
            <a:endParaRPr sz="1746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88616" y="561109"/>
            <a:ext cx="10627876" cy="5265865"/>
            <a:chOff x="-167694" y="664043"/>
            <a:chExt cx="11275489" cy="5710186"/>
          </a:xfrm>
        </p:grpSpPr>
        <p:sp>
          <p:nvSpPr>
            <p:cNvPr id="98" name="Google Shape;98;p24"/>
            <p:cNvSpPr txBox="1"/>
            <p:nvPr/>
          </p:nvSpPr>
          <p:spPr>
            <a:xfrm>
              <a:off x="342777" y="2622132"/>
              <a:ext cx="4494752" cy="1341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216" tIns="118216" rIns="118216" bIns="118216" anchor="t" anchorCtr="0">
              <a:spAutoFit/>
            </a:bodyPr>
            <a:lstStyle/>
            <a:p>
              <a:r>
                <a:rPr lang="fr" sz="2327"/>
                <a:t>Création de dossier - Cabinet dentaire,et Gestion de liste d'attente</a:t>
              </a:r>
              <a:endParaRPr sz="2327"/>
            </a:p>
          </p:txBody>
        </p:sp>
        <p:sp>
          <p:nvSpPr>
            <p:cNvPr id="99" name="Google Shape;99;p24"/>
            <p:cNvSpPr/>
            <p:nvPr/>
          </p:nvSpPr>
          <p:spPr>
            <a:xfrm>
              <a:off x="-167693" y="664204"/>
              <a:ext cx="11275477" cy="458823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8216" tIns="118216" rIns="118216" bIns="118216" anchor="ctr" anchorCtr="0">
              <a:noAutofit/>
            </a:bodyPr>
            <a:lstStyle/>
            <a:p>
              <a:endParaRPr sz="2327"/>
            </a:p>
          </p:txBody>
        </p:sp>
        <p:grpSp>
          <p:nvGrpSpPr>
            <p:cNvPr id="100" name="Google Shape;100;p24"/>
            <p:cNvGrpSpPr/>
            <p:nvPr/>
          </p:nvGrpSpPr>
          <p:grpSpPr>
            <a:xfrm>
              <a:off x="-167694" y="664043"/>
              <a:ext cx="11275489" cy="5710186"/>
              <a:chOff x="-2461844" y="1195327"/>
              <a:chExt cx="6046813" cy="3693609"/>
            </a:xfrm>
          </p:grpSpPr>
          <p:grpSp>
            <p:nvGrpSpPr>
              <p:cNvPr id="101" name="Google Shape;101;p24"/>
              <p:cNvGrpSpPr/>
              <p:nvPr/>
            </p:nvGrpSpPr>
            <p:grpSpPr>
              <a:xfrm>
                <a:off x="-2461844" y="1195327"/>
                <a:ext cx="6046813" cy="3693609"/>
                <a:chOff x="1543481" y="1274177"/>
                <a:chExt cx="6046813" cy="3693609"/>
              </a:xfrm>
            </p:grpSpPr>
            <p:grpSp>
              <p:nvGrpSpPr>
                <p:cNvPr id="102" name="Google Shape;102;p24"/>
                <p:cNvGrpSpPr/>
                <p:nvPr/>
              </p:nvGrpSpPr>
              <p:grpSpPr>
                <a:xfrm>
                  <a:off x="1543481" y="1315658"/>
                  <a:ext cx="6046813" cy="3652127"/>
                  <a:chOff x="1292838" y="573414"/>
                  <a:chExt cx="6651428" cy="4357627"/>
                </a:xfrm>
              </p:grpSpPr>
              <p:sp>
                <p:nvSpPr>
                  <p:cNvPr id="103" name="Google Shape;103;p24"/>
                  <p:cNvSpPr/>
                  <p:nvPr/>
                </p:nvSpPr>
                <p:spPr>
                  <a:xfrm>
                    <a:off x="1292862" y="4050970"/>
                    <a:ext cx="3325800" cy="8799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2E475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18216" tIns="118216" rIns="118216" bIns="118216" anchor="ctr" anchorCtr="0">
                    <a:noAutofit/>
                  </a:bodyPr>
                  <a:lstStyle/>
                  <a:p>
                    <a:pPr algn="ctr"/>
                    <a:r>
                      <a:rPr lang="fr" sz="1552" b="1">
                        <a:latin typeface="Roboto"/>
                        <a:ea typeface="Roboto"/>
                        <a:cs typeface="Roboto"/>
                        <a:sym typeface="Roboto"/>
                      </a:rPr>
                      <a:t>Problèmes</a:t>
                    </a:r>
                    <a:endParaRPr sz="1552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04" name="Google Shape;104;p24"/>
                  <p:cNvSpPr/>
                  <p:nvPr/>
                </p:nvSpPr>
                <p:spPr>
                  <a:xfrm>
                    <a:off x="4618466" y="4051141"/>
                    <a:ext cx="3325800" cy="8799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2E475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18216" tIns="118216" rIns="118216" bIns="118216" anchor="ctr" anchorCtr="0">
                    <a:noAutofit/>
                  </a:bodyPr>
                  <a:lstStyle/>
                  <a:p>
                    <a:pPr algn="ctr"/>
                    <a:r>
                      <a:rPr lang="fr" sz="1552" b="1">
                        <a:latin typeface="Roboto"/>
                        <a:ea typeface="Roboto"/>
                        <a:cs typeface="Roboto"/>
                        <a:sym typeface="Roboto"/>
                      </a:rPr>
                      <a:t>Souhaits</a:t>
                    </a:r>
                    <a:endParaRPr sz="1035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05" name="Google Shape;105;p24"/>
                  <p:cNvSpPr/>
                  <p:nvPr/>
                </p:nvSpPr>
                <p:spPr>
                  <a:xfrm>
                    <a:off x="1292867" y="573414"/>
                    <a:ext cx="1056000" cy="523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18216" tIns="118216" rIns="118216" bIns="118216" anchor="ctr" anchorCtr="0">
                    <a:noAutofit/>
                  </a:bodyPr>
                  <a:lstStyle/>
                  <a:p>
                    <a:pPr algn="ctr">
                      <a:buClr>
                        <a:srgbClr val="E91D63"/>
                      </a:buClr>
                      <a:buSzPts val="1100"/>
                    </a:pPr>
                    <a:r>
                      <a:rPr lang="fr" sz="1400" b="1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Que dit- il?</a:t>
                    </a:r>
                    <a:r>
                      <a:rPr lang="fr" sz="1400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 </a:t>
                    </a:r>
                    <a:endParaRPr sz="1400"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06" name="Google Shape;106;p24"/>
                  <p:cNvSpPr/>
                  <p:nvPr/>
                </p:nvSpPr>
                <p:spPr>
                  <a:xfrm>
                    <a:off x="4825454" y="2182756"/>
                    <a:ext cx="1878000" cy="61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18216" tIns="118216" rIns="118216" bIns="118216" anchor="ctr" anchorCtr="0">
                    <a:noAutofit/>
                  </a:bodyPr>
                  <a:lstStyle/>
                  <a:p>
                    <a:pPr algn="ctr"/>
                    <a:r>
                      <a:rPr lang="fr" sz="1400" b="1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Comment se sent-il ?</a:t>
                    </a:r>
                    <a:r>
                      <a:rPr lang="fr" sz="1400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 </a:t>
                    </a:r>
                    <a:endParaRPr sz="1400"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07" name="Google Shape;107;p24"/>
                  <p:cNvSpPr/>
                  <p:nvPr/>
                </p:nvSpPr>
                <p:spPr>
                  <a:xfrm>
                    <a:off x="1292838" y="2285991"/>
                    <a:ext cx="1275600" cy="355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18216" tIns="118216" rIns="118216" bIns="118216" anchor="ctr" anchorCtr="0">
                    <a:noAutofit/>
                  </a:bodyPr>
                  <a:lstStyle/>
                  <a:p>
                    <a:pPr algn="ctr"/>
                    <a:r>
                      <a:rPr lang="fr" sz="1400" b="1" dirty="0">
                        <a:solidFill>
                          <a:srgbClr val="344846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Que fait-il?</a:t>
                    </a:r>
                    <a:endParaRPr sz="1400" b="1"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08" name="Google Shape;108;p24"/>
                <p:cNvSpPr/>
                <p:nvPr/>
              </p:nvSpPr>
              <p:spPr>
                <a:xfrm>
                  <a:off x="4814014" y="1274177"/>
                  <a:ext cx="2726700" cy="33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8216" tIns="118216" rIns="118216" bIns="118216" anchor="ctr" anchorCtr="0">
                  <a:noAutofit/>
                </a:bodyPr>
                <a:lstStyle/>
                <a:p>
                  <a:r>
                    <a:rPr lang="fr" sz="1400" b="1" dirty="0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pense-t-il?</a:t>
                  </a:r>
                  <a:endParaRPr sz="1400" b="1" dirty="0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09" name="Google Shape;109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0665" y="2336786"/>
                <a:ext cx="697084" cy="657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0" name="Google Shape;110;p24"/>
            <p:cNvSpPr txBox="1"/>
            <p:nvPr/>
          </p:nvSpPr>
          <p:spPr>
            <a:xfrm>
              <a:off x="342787" y="1301078"/>
              <a:ext cx="3781379" cy="85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216" tIns="118216" rIns="118216" bIns="118216" anchor="t" anchorCtr="0">
              <a:spAutoFit/>
            </a:bodyPr>
            <a:lstStyle/>
            <a:p>
              <a:r>
                <a:rPr lang="fr" sz="1200" dirty="0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Il souhaite des statistiques claires et simples pour tous les patients, en regroupant les données de divers services </a:t>
              </a:r>
              <a:endParaRPr lang="fr-FR" dirty="0"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48657" y="3395909"/>
              <a:ext cx="5229461" cy="1293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216" tIns="118216" rIns="118216" bIns="118216" anchor="t" anchorCtr="0">
              <a:spAutoFit/>
            </a:bodyPr>
            <a:lstStyle/>
            <a:p>
              <a:r>
                <a:rPr lang="fr-FR" sz="1550" dirty="0">
                  <a:ea typeface="+mn-lt"/>
                  <a:cs typeface="+mn-lt"/>
                </a:rPr>
                <a:t>Il consulte le document papier du service social.</a:t>
              </a:r>
              <a:endParaRPr lang="fr-FR" dirty="0"/>
            </a:p>
            <a:p>
              <a:r>
                <a:rPr lang="fr-FR" sz="1550" dirty="0">
                  <a:ea typeface="+mn-lt"/>
                  <a:cs typeface="+mn-lt"/>
                </a:rPr>
                <a:t>Il lit les informations dans le document et en tire des statistiques.</a:t>
              </a:r>
              <a:endParaRPr lang="fr-FR" dirty="0"/>
            </a:p>
            <a:p>
              <a:endParaRPr lang="fr-FR" sz="1550" dirty="0">
                <a:latin typeface="Roboto"/>
                <a:ea typeface="Roboto"/>
                <a:cs typeface="Roboto"/>
              </a:endParaRPr>
            </a:p>
          </p:txBody>
        </p:sp>
        <p:cxnSp>
          <p:nvCxnSpPr>
            <p:cNvPr id="112" name="Google Shape;112;p24"/>
            <p:cNvCxnSpPr>
              <a:stCxn id="99" idx="1"/>
              <a:endCxn id="109" idx="1"/>
            </p:cNvCxnSpPr>
            <p:nvPr/>
          </p:nvCxnSpPr>
          <p:spPr>
            <a:xfrm rot="10800000" flipH="1">
              <a:off x="-167692" y="2936600"/>
              <a:ext cx="5039382" cy="21723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24"/>
            <p:cNvCxnSpPr>
              <a:stCxn id="109" idx="3"/>
              <a:endCxn id="99" idx="3"/>
            </p:cNvCxnSpPr>
            <p:nvPr/>
          </p:nvCxnSpPr>
          <p:spPr>
            <a:xfrm>
              <a:off x="6171524" y="2936721"/>
              <a:ext cx="4936198" cy="21723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24"/>
            <p:cNvCxnSpPr>
              <a:stCxn id="99" idx="0"/>
              <a:endCxn id="109" idx="0"/>
            </p:cNvCxnSpPr>
            <p:nvPr/>
          </p:nvCxnSpPr>
          <p:spPr>
            <a:xfrm>
              <a:off x="5470047" y="664203"/>
              <a:ext cx="51592" cy="1764618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24"/>
            <p:cNvCxnSpPr>
              <a:stCxn id="109" idx="2"/>
            </p:cNvCxnSpPr>
            <p:nvPr/>
          </p:nvCxnSpPr>
          <p:spPr>
            <a:xfrm flipH="1">
              <a:off x="5494443" y="3444744"/>
              <a:ext cx="27154" cy="179216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220450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106</Words>
  <Application>Microsoft Office PowerPoint</Application>
  <PresentationFormat>Personnalisé</PresentationFormat>
  <Paragraphs>10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Carte d’empathie service social - Khawla souan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 d’empathie service social - Khawla souan</dc:title>
  <dc:creator>Amine Lamchatab</dc:creator>
  <cp:lastModifiedBy>Amine Lamchatab</cp:lastModifiedBy>
  <cp:revision>13</cp:revision>
  <dcterms:created xsi:type="dcterms:W3CDTF">2024-01-29T14:36:25Z</dcterms:created>
  <dcterms:modified xsi:type="dcterms:W3CDTF">2024-01-30T13:50:39Z</dcterms:modified>
</cp:coreProperties>
</file>