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  <p:embeddedFont>
      <p:font typeface="Fira Sans Extra Condensed"/>
      <p:regular r:id="rId22"/>
      <p:bold r:id="rId23"/>
      <p:italic r:id="rId24"/>
      <p:boldItalic r:id="rId25"/>
    </p:embeddedFont>
    <p:embeddedFont>
      <p:font typeface="Fira Sans Extra Condensed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22" Type="http://schemas.openxmlformats.org/officeDocument/2006/relationships/font" Target="fonts/FiraSansExtraCondensed-regular.fntdata"/><Relationship Id="rId21" Type="http://schemas.openxmlformats.org/officeDocument/2006/relationships/font" Target="fonts/Oswald-bold.fntdata"/><Relationship Id="rId24" Type="http://schemas.openxmlformats.org/officeDocument/2006/relationships/font" Target="fonts/FiraSansExtraCondensed-italic.fntdata"/><Relationship Id="rId23" Type="http://schemas.openxmlformats.org/officeDocument/2006/relationships/font" Target="fonts/FiraSansExtraCondense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SemiBold-regular.fntdata"/><Relationship Id="rId25" Type="http://schemas.openxmlformats.org/officeDocument/2006/relationships/font" Target="fonts/FiraSansExtraCondensed-boldItalic.fntdata"/><Relationship Id="rId28" Type="http://schemas.openxmlformats.org/officeDocument/2006/relationships/font" Target="fonts/FiraSansExtraCondensedSemiBold-italic.fntdata"/><Relationship Id="rId27" Type="http://schemas.openxmlformats.org/officeDocument/2006/relationships/font" Target="fonts/FiraSansExtraCondensed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19" Type="http://schemas.openxmlformats.org/officeDocument/2006/relationships/font" Target="fonts/SourceCodePro-boldItalic.fntdata"/><Relationship Id="rId18" Type="http://schemas.openxmlformats.org/officeDocument/2006/relationships/font" Target="fonts/SourceCode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b4bbf32f8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b4bbf32f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4bbf32f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4bbf32f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4bbf32f8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4bbf32f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4bbf32f8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4bbf32f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4bbf32f8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4bbf32f8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4bbf32f8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4bbf32f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504900" y="1639100"/>
            <a:ext cx="8134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655850" y="2340500"/>
            <a:ext cx="5725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496" y="-11121"/>
            <a:ext cx="2008229" cy="14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5" y="70050"/>
            <a:ext cx="1262225" cy="12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CUSTOM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plan">
  <p:cSld name="CUSTOM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Plan</a:t>
            </a:r>
            <a:endParaRPr sz="35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ction" type="secHead">
  <p:cSld name="SECTION_HEADER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-14400" y="1738125"/>
            <a:ext cx="9172800" cy="1106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Extra Condensed"/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tit titre et corps ">
  <p:cSld name="TITLE_AND_BODY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235500" y="770550"/>
            <a:ext cx="85968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-28950" y="-19050"/>
            <a:ext cx="9172800" cy="634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235500" y="29600"/>
            <a:ext cx="7485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ans corp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tit titre sans corp ">
  <p:cSld name="BLANK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-28950" y="-19050"/>
            <a:ext cx="9172800" cy="634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235500" y="29600"/>
            <a:ext cx="7485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ès petit titre sans corp">
  <p:cSld name="BLANK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-28950" y="-19050"/>
            <a:ext cx="9144000" cy="34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6900" y="-1900"/>
            <a:ext cx="4025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TITLE_ONLY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/>
        </p:nvSpPr>
        <p:spPr>
          <a:xfrm>
            <a:off x="609600" y="1828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 Elements Infographics</a:t>
            </a:r>
            <a:endParaRPr b="1"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9875" y="186300"/>
            <a:ext cx="8520600" cy="73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Fira Sans Extra Condensed SemiBold"/>
              <a:buNone/>
              <a:defRPr sz="3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800" y="2125124"/>
            <a:ext cx="2342400" cy="893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788" y="2164475"/>
            <a:ext cx="1508424" cy="81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924" y="2128638"/>
            <a:ext cx="852150" cy="8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625" y="2263125"/>
            <a:ext cx="1192749" cy="61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3400800" y="2263050"/>
            <a:ext cx="2342400" cy="61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Roboto"/>
                <a:ea typeface="Roboto"/>
                <a:cs typeface="Roboto"/>
                <a:sym typeface="Roboto"/>
              </a:rPr>
              <a:t>Repository Pattern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27407" l="0" r="0" t="24022"/>
          <a:stretch/>
        </p:blipFill>
        <p:spPr>
          <a:xfrm>
            <a:off x="3733450" y="2164475"/>
            <a:ext cx="1677100" cy="8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b-theme">
  <a:themeElements>
    <a:clrScheme name="Modern Write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7B4BF"/>
      </a:accent1>
      <a:accent2>
        <a:srgbClr val="97B4BF"/>
      </a:accent2>
      <a:accent3>
        <a:srgbClr val="537C8C"/>
      </a:accent3>
      <a:accent4>
        <a:srgbClr val="234A59"/>
      </a:accent4>
      <a:accent5>
        <a:srgbClr val="00838F"/>
      </a:accent5>
      <a:accent6>
        <a:srgbClr val="326279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