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  <p:italic r:id="rId13"/>
      <p:boldItalic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Fira Sans Extra Condensed"/>
      <p:regular r:id="rId21"/>
      <p:bold r:id="rId22"/>
      <p:italic r:id="rId23"/>
      <p:boldItalic r:id="rId24"/>
    </p:embeddedFont>
    <p:embeddedFont>
      <p:font typeface="Fira Sans Extra Condensed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22" Type="http://schemas.openxmlformats.org/officeDocument/2006/relationships/font" Target="fonts/FiraSansExtraCondensed-bold.fntdata"/><Relationship Id="rId21" Type="http://schemas.openxmlformats.org/officeDocument/2006/relationships/font" Target="fonts/FiraSansExtraCondensed-regular.fntdata"/><Relationship Id="rId24" Type="http://schemas.openxmlformats.org/officeDocument/2006/relationships/font" Target="fonts/FiraSansExtraCondensed-boldItalic.fntdata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26" Type="http://schemas.openxmlformats.org/officeDocument/2006/relationships/font" Target="fonts/FiraSansExtraCondensedSemiBold-bold.fntdata"/><Relationship Id="rId25" Type="http://schemas.openxmlformats.org/officeDocument/2006/relationships/font" Target="fonts/FiraSansExtraCondensedSemiBold-regular.fntdata"/><Relationship Id="rId28" Type="http://schemas.openxmlformats.org/officeDocument/2006/relationships/font" Target="fonts/FiraSansExtraCondensedSemiBold-boldItalic.fntdata"/><Relationship Id="rId27" Type="http://schemas.openxmlformats.org/officeDocument/2006/relationships/font" Target="fonts/FiraSansExtra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SourceCodePro-bold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Oswald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75428d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75428d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788037" y="4079275"/>
            <a:ext cx="40152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504900" y="2220950"/>
            <a:ext cx="8134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1655850" y="2922350"/>
            <a:ext cx="572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70200" y="-92287"/>
            <a:ext cx="1536675" cy="10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" y="70050"/>
            <a:ext cx="765375" cy="7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278375" y="4079275"/>
            <a:ext cx="166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Réalisation par 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278375" y="4536475"/>
            <a:ext cx="166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Enca</a:t>
            </a: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dré </a:t>
            </a: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 </a:t>
            </a: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2"/>
          <p:cNvSpPr txBox="1"/>
          <p:nvPr>
            <p:ph idx="4" type="body"/>
          </p:nvPr>
        </p:nvSpPr>
        <p:spPr>
          <a:xfrm>
            <a:off x="1528452" y="4530925"/>
            <a:ext cx="42474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plan">
  <p:cSld name="CUSTOM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1611425" y="143470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1657925" y="1454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11425" y="213405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1657925" y="21538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739550" y="143470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5786050" y="1454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739550" y="213405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5786050" y="21538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400125" y="14945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2476325" y="21803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3" type="body"/>
          </p:nvPr>
        </p:nvSpPr>
        <p:spPr>
          <a:xfrm>
            <a:off x="6526550" y="14945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4" type="body"/>
          </p:nvPr>
        </p:nvSpPr>
        <p:spPr>
          <a:xfrm>
            <a:off x="6564000" y="219240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ction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-14400" y="1738125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ans corp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TITLE_ONLY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609600" y="182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tit titre et corps 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35500" y="770550"/>
            <a:ext cx="85968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9875" y="186300"/>
            <a:ext cx="8520600" cy="73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>
            <a:off x="2446825" y="398663"/>
            <a:ext cx="3227400" cy="642013"/>
            <a:chOff x="454575" y="127575"/>
            <a:chExt cx="3227400" cy="642013"/>
          </a:xfrm>
        </p:grpSpPr>
        <p:sp>
          <p:nvSpPr>
            <p:cNvPr id="67" name="Google Shape;67;p11"/>
            <p:cNvSpPr/>
            <p:nvPr/>
          </p:nvSpPr>
          <p:spPr>
            <a:xfrm>
              <a:off x="454575" y="448588"/>
              <a:ext cx="32274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List des consultation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1"/>
          <p:cNvGrpSpPr/>
          <p:nvPr/>
        </p:nvGrpSpPr>
        <p:grpSpPr>
          <a:xfrm>
            <a:off x="152400" y="1472538"/>
            <a:ext cx="2891100" cy="717313"/>
            <a:chOff x="606975" y="127575"/>
            <a:chExt cx="2891100" cy="717313"/>
          </a:xfrm>
        </p:grpSpPr>
        <p:sp>
          <p:nvSpPr>
            <p:cNvPr id="70" name="Google Shape;70;p11"/>
            <p:cNvSpPr/>
            <p:nvPr/>
          </p:nvSpPr>
          <p:spPr>
            <a:xfrm>
              <a:off x="606975" y="448588"/>
              <a:ext cx="2891100" cy="3963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/Pôle-medical/Médecin-général/Consultations/Consultation/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{id}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Consulter  la consultation</a:t>
              </a:r>
              <a:endParaRPr b="1"/>
            </a:p>
          </p:txBody>
        </p:sp>
      </p:grpSp>
      <p:cxnSp>
        <p:nvCxnSpPr>
          <p:cNvPr id="72" name="Google Shape;72;p11"/>
          <p:cNvCxnSpPr>
            <a:stCxn id="71" idx="0"/>
            <a:endCxn id="67" idx="2"/>
          </p:cNvCxnSpPr>
          <p:nvPr/>
        </p:nvCxnSpPr>
        <p:spPr>
          <a:xfrm rot="-5400000">
            <a:off x="2619700" y="31638"/>
            <a:ext cx="432000" cy="24498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73" name="Google Shape;73;p11"/>
          <p:cNvGrpSpPr/>
          <p:nvPr/>
        </p:nvGrpSpPr>
        <p:grpSpPr>
          <a:xfrm>
            <a:off x="5959050" y="1498038"/>
            <a:ext cx="3107400" cy="717313"/>
            <a:chOff x="462650" y="127575"/>
            <a:chExt cx="3107400" cy="717313"/>
          </a:xfrm>
        </p:grpSpPr>
        <p:sp>
          <p:nvSpPr>
            <p:cNvPr id="74" name="Google Shape;74;p11"/>
            <p:cNvSpPr/>
            <p:nvPr/>
          </p:nvSpPr>
          <p:spPr>
            <a:xfrm>
              <a:off x="462650" y="448588"/>
              <a:ext cx="3107400" cy="3963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{id}/edit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Éditer la consultation</a:t>
              </a:r>
              <a:endParaRPr b="1"/>
            </a:p>
          </p:txBody>
        </p:sp>
      </p:grpSp>
      <p:cxnSp>
        <p:nvCxnSpPr>
          <p:cNvPr id="76" name="Google Shape;76;p11"/>
          <p:cNvCxnSpPr>
            <a:stCxn id="75" idx="0"/>
            <a:endCxn id="67" idx="2"/>
          </p:cNvCxnSpPr>
          <p:nvPr/>
        </p:nvCxnSpPr>
        <p:spPr>
          <a:xfrm flipH="1" rot="5400000">
            <a:off x="5582375" y="-481362"/>
            <a:ext cx="457500" cy="35013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77" name="Google Shape;77;p11"/>
          <p:cNvGrpSpPr/>
          <p:nvPr/>
        </p:nvGrpSpPr>
        <p:grpSpPr>
          <a:xfrm>
            <a:off x="3044425" y="2149238"/>
            <a:ext cx="2891100" cy="717313"/>
            <a:chOff x="606975" y="127575"/>
            <a:chExt cx="2891100" cy="717313"/>
          </a:xfrm>
        </p:grpSpPr>
        <p:sp>
          <p:nvSpPr>
            <p:cNvPr id="78" name="Google Shape;78;p11"/>
            <p:cNvSpPr/>
            <p:nvPr/>
          </p:nvSpPr>
          <p:spPr>
            <a:xfrm>
              <a:off x="606975" y="448588"/>
              <a:ext cx="2891100" cy="3963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/Pôle-medical/Médecin-général/Consultations/Rendez-Vous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List des rendez-vous</a:t>
              </a:r>
              <a:endParaRPr b="1"/>
            </a:p>
          </p:txBody>
        </p:sp>
      </p:grpSp>
      <p:cxnSp>
        <p:nvCxnSpPr>
          <p:cNvPr id="80" name="Google Shape;80;p11"/>
          <p:cNvCxnSpPr>
            <a:stCxn id="67" idx="2"/>
            <a:endCxn id="79" idx="0"/>
          </p:cNvCxnSpPr>
          <p:nvPr/>
        </p:nvCxnSpPr>
        <p:spPr>
          <a:xfrm flipH="1" rot="-5400000">
            <a:off x="3727375" y="1373825"/>
            <a:ext cx="1108500" cy="442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1" name="Google Shape;81;p11"/>
          <p:cNvGrpSpPr/>
          <p:nvPr/>
        </p:nvGrpSpPr>
        <p:grpSpPr>
          <a:xfrm>
            <a:off x="6134500" y="3338313"/>
            <a:ext cx="2891100" cy="963013"/>
            <a:chOff x="606975" y="127575"/>
            <a:chExt cx="2891100" cy="963013"/>
          </a:xfrm>
        </p:grpSpPr>
        <p:sp>
          <p:nvSpPr>
            <p:cNvPr id="82" name="Google Shape;82;p11"/>
            <p:cNvSpPr/>
            <p:nvPr/>
          </p:nvSpPr>
          <p:spPr>
            <a:xfrm>
              <a:off x="606975" y="448588"/>
              <a:ext cx="2891100" cy="642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/Pôle-medical/Médecin-général/Consultations/Choix-Rendez-Vous/dossier-bénéficiaire-id/{id}/bénéficiaire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Information de bénéficiaire</a:t>
              </a:r>
              <a:endParaRPr b="1"/>
            </a:p>
          </p:txBody>
        </p:sp>
      </p:grpSp>
      <p:cxnSp>
        <p:nvCxnSpPr>
          <p:cNvPr id="84" name="Google Shape;84;p11"/>
          <p:cNvCxnSpPr>
            <a:stCxn id="78" idx="2"/>
            <a:endCxn id="83" idx="0"/>
          </p:cNvCxnSpPr>
          <p:nvPr/>
        </p:nvCxnSpPr>
        <p:spPr>
          <a:xfrm flipH="1" rot="-5400000">
            <a:off x="5805475" y="1551050"/>
            <a:ext cx="471900" cy="31029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5" name="Google Shape;85;p11"/>
          <p:cNvGrpSpPr/>
          <p:nvPr/>
        </p:nvGrpSpPr>
        <p:grpSpPr>
          <a:xfrm>
            <a:off x="241100" y="3619450"/>
            <a:ext cx="3867900" cy="963000"/>
            <a:chOff x="90775" y="127588"/>
            <a:chExt cx="3867900" cy="963000"/>
          </a:xfrm>
        </p:grpSpPr>
        <p:sp>
          <p:nvSpPr>
            <p:cNvPr id="86" name="Google Shape;86;p11"/>
            <p:cNvSpPr/>
            <p:nvPr/>
          </p:nvSpPr>
          <p:spPr>
            <a:xfrm>
              <a:off x="90775" y="448588"/>
              <a:ext cx="3867900" cy="642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/Pôle-medical/Médecin-général/Consultations/Choix-Rendez-Vous/dossier-bénéficiaire-id/{id}/bénéficiaire/Form-consultation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644725" y="127588"/>
              <a:ext cx="27774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Ajouter consultation</a:t>
              </a:r>
              <a:endParaRPr b="1"/>
            </a:p>
          </p:txBody>
        </p:sp>
      </p:grpSp>
      <p:cxnSp>
        <p:nvCxnSpPr>
          <p:cNvPr id="88" name="Google Shape;88;p11"/>
          <p:cNvCxnSpPr>
            <a:stCxn id="82" idx="1"/>
            <a:endCxn id="87" idx="3"/>
          </p:cNvCxnSpPr>
          <p:nvPr/>
        </p:nvCxnSpPr>
        <p:spPr>
          <a:xfrm rot="10800000">
            <a:off x="3572500" y="3779925"/>
            <a:ext cx="2562000" cy="200400"/>
          </a:xfrm>
          <a:prstGeom prst="bentConnector3">
            <a:avLst>
              <a:gd fmla="val 378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" name="Google Shape;89;p11"/>
          <p:cNvSpPr txBox="1"/>
          <p:nvPr/>
        </p:nvSpPr>
        <p:spPr>
          <a:xfrm>
            <a:off x="2370475" y="1061525"/>
            <a:ext cx="10266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{consultation-id}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5857000" y="1046250"/>
            <a:ext cx="10266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{consultation-id}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058300" y="2905100"/>
            <a:ext cx="1458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dossier-bénéficiaire-id</a:t>
            </a: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4009900" y="3543250"/>
            <a:ext cx="1458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{dossier-bénéficiaire-id}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