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5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ba35512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ba35512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32348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/pôle-social/entretien-social/tuteur/selected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086749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82362" y="1932587"/>
            <a:ext cx="20232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93049" y="3426255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SelectPatient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/pôle-social/entretien-social/bénéficiaire/selected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7625" y="2920248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/pôle-social/entretien-social/tuteur/{tuteurID}/bénéficiaire/ajouter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37750" y="161750"/>
            <a:ext cx="25656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</a:t>
            </a: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choix-tuteur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3"/>
          <p:cNvCxnSpPr>
            <a:stCxn id="55" idx="1"/>
            <a:endCxn id="56" idx="1"/>
          </p:cNvCxnSpPr>
          <p:nvPr/>
        </p:nvCxnSpPr>
        <p:spPr>
          <a:xfrm flipH="1">
            <a:off x="782249" y="1089908"/>
            <a:ext cx="304500" cy="1112400"/>
          </a:xfrm>
          <a:prstGeom prst="bentConnector3">
            <a:avLst>
              <a:gd fmla="val 17816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9" idx="2"/>
            <a:endCxn id="55" idx="3"/>
          </p:cNvCxnSpPr>
          <p:nvPr/>
        </p:nvCxnSpPr>
        <p:spPr>
          <a:xfrm rot="5400000">
            <a:off x="3553450" y="22850"/>
            <a:ext cx="388500" cy="1745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9" idx="2"/>
            <a:endCxn id="54" idx="1"/>
          </p:cNvCxnSpPr>
          <p:nvPr/>
        </p:nvCxnSpPr>
        <p:spPr>
          <a:xfrm flipH="1" rot="-5400000">
            <a:off x="5132200" y="189800"/>
            <a:ext cx="388500" cy="1411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4" idx="2"/>
            <a:endCxn id="58" idx="3"/>
          </p:cNvCxnSpPr>
          <p:nvPr/>
        </p:nvCxnSpPr>
        <p:spPr>
          <a:xfrm rot="5400000">
            <a:off x="4568946" y="889625"/>
            <a:ext cx="717900" cy="3883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658578" y="14041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06746" y="1932575"/>
            <a:ext cx="2725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FormSelectPatient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/pôle-social/entretien-social/tuteur/{tuteur_id}/bénéficiaire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269613" y="286517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9949" y="38118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207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/pôle-social/entretien-social/{bénéficiaireID}/enquette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3449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AjouterEntretienSocial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/pôle-social/entretien-social/bénéficiaire/{patientID}/enquette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stCxn id="68" idx="3"/>
            <a:endCxn id="69" idx="1"/>
          </p:cNvCxnSpPr>
          <p:nvPr/>
        </p:nvCxnSpPr>
        <p:spPr>
          <a:xfrm>
            <a:off x="5529249" y="4767517"/>
            <a:ext cx="8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56" idx="3"/>
            <a:endCxn id="64" idx="1"/>
          </p:cNvCxnSpPr>
          <p:nvPr/>
        </p:nvCxnSpPr>
        <p:spPr>
          <a:xfrm>
            <a:off x="2805562" y="2202437"/>
            <a:ext cx="27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7" idx="1"/>
            <a:endCxn id="68" idx="0"/>
          </p:cNvCxnSpPr>
          <p:nvPr/>
        </p:nvCxnSpPr>
        <p:spPr>
          <a:xfrm flipH="1">
            <a:off x="4374849" y="3696105"/>
            <a:ext cx="1918200" cy="80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8" idx="2"/>
            <a:endCxn id="67" idx="0"/>
          </p:cNvCxnSpPr>
          <p:nvPr/>
        </p:nvCxnSpPr>
        <p:spPr>
          <a:xfrm flipH="1">
            <a:off x="1784325" y="3459948"/>
            <a:ext cx="27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3931103" y="18563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5" name="Google Shape;75;p13"/>
          <p:cNvCxnSpPr>
            <a:stCxn id="54" idx="3"/>
            <a:endCxn id="64" idx="3"/>
          </p:cNvCxnSpPr>
          <p:nvPr/>
        </p:nvCxnSpPr>
        <p:spPr>
          <a:xfrm>
            <a:off x="7820348" y="1089908"/>
            <a:ext cx="411900" cy="1112400"/>
          </a:xfrm>
          <a:prstGeom prst="bentConnector3">
            <a:avLst>
              <a:gd fmla="val 1578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endCxn id="57" idx="0"/>
          </p:cNvCxnSpPr>
          <p:nvPr/>
        </p:nvCxnSpPr>
        <p:spPr>
          <a:xfrm>
            <a:off x="7423599" y="2488155"/>
            <a:ext cx="237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4686774" y="36139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</a:t>
            </a:r>
            <a:r>
              <a:rPr lang="fr" sz="1200">
                <a:solidFill>
                  <a:srgbClr val="595959"/>
                </a:solidFill>
              </a:rPr>
              <a:t>bénéficiaireID</a:t>
            </a:r>
            <a:r>
              <a:rPr lang="fr" sz="1200">
                <a:solidFill>
                  <a:srgbClr val="595959"/>
                </a:solidFill>
              </a:rPr>
              <a:t>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8" name="Google Shape;78;p13"/>
          <p:cNvCxnSpPr>
            <a:stCxn id="67" idx="2"/>
            <a:endCxn id="68" idx="1"/>
          </p:cNvCxnSpPr>
          <p:nvPr/>
        </p:nvCxnSpPr>
        <p:spPr>
          <a:xfrm flipH="1" rot="-5400000">
            <a:off x="2294499" y="3841267"/>
            <a:ext cx="416100" cy="14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791174" y="44521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{bénéficiaireID}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