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60" d="100"/>
          <a:sy n="60" d="100"/>
        </p:scale>
        <p:origin x="26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Les critèr...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14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Tous le pr...</a:t>
            </a:r>
          </a:p>
          <a:p>
            <a:r>
              <a:rPr lang="fr-FR" smtClean="0"/>
              <a:t>2 | &lt;--- *  Analyse...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09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Livrabl...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5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Livrabl...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9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Livrable :...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41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4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Processus ...</a:t>
            </a:r>
          </a:p>
          <a:p>
            <a:r>
              <a:rPr lang="fr-FR" smtClean="0"/>
              <a:t>2 | &lt;--- *  Itérati...</a:t>
            </a:r>
          </a:p>
          <a:p>
            <a:r>
              <a:rPr lang="fr-FR" smtClean="0"/>
              <a:t>3 | &lt;--- 1. Besoin</a:t>
            </a:r>
          </a:p>
          <a:p>
            <a:r>
              <a:rPr lang="fr-FR" smtClean="0"/>
              <a:t>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Besoin</a:t>
            </a:r>
          </a:p>
          <a:p>
            <a:r>
              <a:rPr lang="fr-FR" smtClean="0"/>
              <a:t>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4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Besoin</a:t>
            </a:r>
          </a:p>
          <a:p>
            <a:r>
              <a:rPr lang="fr-FR" smtClean="0"/>
              <a:t>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1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Besoin</a:t>
            </a:r>
          </a:p>
          <a:p>
            <a:r>
              <a:rPr lang="fr-FR" smtClean="0"/>
              <a:t>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0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Il existe ...</a:t>
            </a:r>
          </a:p>
          <a:p>
            <a:r>
              <a:rPr lang="fr-FR" smtClean="0"/>
              <a:t>2 | &lt;--- *  Livrabl...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97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1 | &lt;---  Live-vali...</a:t>
            </a:r>
          </a:p>
          <a:p>
            <a:r>
              <a:rPr lang="it-IT" smtClean="0"/>
              <a:t>2 | &lt;--- Le live va...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3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Carte d...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87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Analyse...</a:t>
            </a:r>
          </a:p>
          <a:p>
            <a:r>
              <a:rPr lang="fr-FR" smtClean="0"/>
              <a:t>2 | &lt;---  Autoforma...</a:t>
            </a:r>
          </a:p>
          <a:p>
            <a:r>
              <a:rPr lang="fr-FR" smtClean="0"/>
              <a:t>3 | &lt;--- *  Exposé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9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HTML5 et CSS3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des livrables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Les critères de validation pour valider une tâches de Product Backlog.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de prototype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Tous le processus de validation d'une application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Test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Déploiement 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Readme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Introduction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d'installation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démonstration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maintenance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5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Analyse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Livrables Diagramme de cas d'utilisation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Scénarios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5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Conception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Livrables Maquettes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Diagramme de classe statique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4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codage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Livrable :    - Plan de site   - Liste des fichiers à modifier   - Diagramme de classe dynamique   - Codage des classes dynamiques   - Codage des tests automatique des classes dynamiques   - Exécution des tests automatiques   - Codage de la partie front-end   - Présentation     - Besoin       - Carte d'empathie     - Analyse       - Diagramme de classe d'utilisation global       - Diagramme de classe d'utilisation de sprint       - Diagramme de classe d'utilisation détaille        - Liste des scénarios       - Diagramme de séquence de chaque scénario     - Conception       - Diagramme de classe       - Liste des classe à utiliser        - Lite des classe à modifier       - Diagramme de classe dynamique        - Algorithme          - Diagramme de séquence dynamique     - Codage     - Validation de pull request par code-review     - Test par le chef de projet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test-browser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test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Validation déploiement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Processus de développement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666750" y="2381250"/>
            <a:ext cx="7810500" cy="638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mtClean="0"/>
              <a:t>Processus 2TUP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Itérative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Incrémental</a:t>
            </a:r>
          </a:p>
          <a:p>
            <a:pPr algn="just"/>
            <a:endParaRPr lang="fr-FR" dirty="0"/>
          </a:p>
        </p:txBody>
      </p:sp>
      <p:sp>
        <p:nvSpPr>
          <p:cNvPr id="7" name="contenu"/>
          <p:cNvSpPr txBox="1">
            <a:spLocks/>
          </p:cNvSpPr>
          <p:nvPr/>
        </p:nvSpPr>
        <p:spPr>
          <a:xfrm>
            <a:off x="9810750" y="2381250"/>
            <a:ext cx="7810500" cy="638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Besoin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Analyse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Branche technique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Conception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Codage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Test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fr-FR" smtClean="0"/>
              <a:t>Déploiement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4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  <p:bldP spid="7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Product backlog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Besoin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Branche technique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Codage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Test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Déploiement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7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Livrables 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BesoinCarte d'empathies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Idéation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Définition de problème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Branche techniqueAnalyse technique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 générique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cas d'utilisation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Maquettes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statique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séquence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Autoformation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+ pratique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Autoformation sur le sujet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lab-basiquelivrable Readme.md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performance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Références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Besoin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lab-standard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Rapport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Fix des bug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PrototypeCode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Readme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Introduction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d'installation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démonstration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Instruction de maintenance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Branche fonctionnelleDiagramme de cas d'utilisation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ConceptionMaquettes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statique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classe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Diagramme de séquence dynamique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Codage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Test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Déploiement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Presentation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Rapport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2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Types de livrable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Besoin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Analyse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Autoformation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lab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codage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unit-test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test</a:t>
            </a:r>
          </a:p>
          <a:p>
            <a:pPr marL="571500" indent="-571500">
              <a:buFont typeface="Arial" panose="020B0604020202020204" pitchFamily="34" charset="0"/>
              <a:buChar char="■"/>
            </a:pPr>
            <a:r>
              <a:rPr lang="fr-FR" smtClean="0"/>
              <a:t>déploiement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1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Deux Types de livrable 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Il existe deux types de livrable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Livrable avec 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Livrable sans code source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5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Définitions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Live-validation</a:t>
            </a:r>
          </a:p>
          <a:p>
            <a:pPr algn="just"/>
            <a:r>
              <a:rPr lang="fr-FR" smtClean="0"/>
              <a:t>Le live validation est la validation avec le formateur en live avec la présence de tous les membres de l'équipe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7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Besoin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Carte d'empathiesRédaction en markdown : Gestion de version avec github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Utilisation des issues pour fixer les bug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Validation de l'orthographe : reverso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Noter les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Simulation des scénarios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Rédaction d'un résumé sous-forme d'une carte d'empathie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Rapport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IdéationLive-validation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Définition de problèmeLive-validation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Validation branche technique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techniqueLive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 génériqueCréation par une équipe restreint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Live validation</a:t>
            </a:r>
          </a:p>
          <a:p>
            <a:pPr algn="just"/>
            <a:r>
              <a:rPr lang="fr-FR" smtClean="0"/>
              <a:t>Autoformation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Zéro texte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Utilisation de chaque graphique de la promotion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Respect de lab-présentation-professionnelle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Exposé + pratiqueValidation de l'exposé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 de pratique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Problème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Solution en schéma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Exécution de solution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Explication par un live coding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Suivi la réalisation de pratique par les membres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AutoformationPlan de l'autoformation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Organisation des chapitre en partie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Chaque partie est valide par un lab de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Gestion individuel d'avancement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Tableau de board de suivi d'avancement de tous les membres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Live coding pour aider les retardataire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 réalisation de lab de validation de chaque partie de 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labReadme.md Travail à faire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validation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Critère de performance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Références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Code source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PrésentationBesoin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Analyse 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Conception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Réalisation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7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4FCCE3CA-4F48-4715-87ED-DD2F4A18015A}" vid="{125EE4A2-A8F8-46F0-8149-3B203E4E44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678</Words>
  <Application>Microsoft Office PowerPoint</Application>
  <PresentationFormat>Personnalisé</PresentationFormat>
  <Paragraphs>192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Lucida Console</vt:lpstr>
      <vt:lpstr>Roboto</vt:lpstr>
      <vt:lpstr>Thème Formation Git</vt:lpstr>
      <vt:lpstr>Validation des livrables</vt:lpstr>
      <vt:lpstr>Processus de développement</vt:lpstr>
      <vt:lpstr>Product backlog</vt:lpstr>
      <vt:lpstr>Livrables </vt:lpstr>
      <vt:lpstr>Types de livrable</vt:lpstr>
      <vt:lpstr>Deux Types de livrable </vt:lpstr>
      <vt:lpstr>Définitions</vt:lpstr>
      <vt:lpstr>Validation Besoin</vt:lpstr>
      <vt:lpstr>Validation branche technique</vt:lpstr>
      <vt:lpstr>Validation de prototype</vt:lpstr>
      <vt:lpstr>Validation Analyse</vt:lpstr>
      <vt:lpstr>Validation Conception</vt:lpstr>
      <vt:lpstr>Validation codage</vt:lpstr>
      <vt:lpstr>Validation test-browser</vt:lpstr>
      <vt:lpstr>Validation test</vt:lpstr>
      <vt:lpstr>Validation déploiement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109</cp:revision>
  <dcterms:created xsi:type="dcterms:W3CDTF">2021-02-06T14:05:54Z</dcterms:created>
  <dcterms:modified xsi:type="dcterms:W3CDTF">2024-01-06T09:41:40Z</dcterms:modified>
</cp:coreProperties>
</file>