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8288000" cy="10287000"/>
  <p:notesSz cx="6858000" cy="9144000"/>
  <p:defaultTextStyle>
    <a:defPPr>
      <a:defRPr lang="fr-F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ABF"/>
    <a:srgbClr val="1197CC"/>
    <a:srgbClr val="5F8C3F"/>
    <a:srgbClr val="82BE56"/>
    <a:srgbClr val="117CD8"/>
    <a:srgbClr val="0F7CBF"/>
    <a:srgbClr val="30BAD9"/>
    <a:srgbClr val="F16F62"/>
    <a:srgbClr val="E47911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>
      <p:cViewPr varScale="1">
        <p:scale>
          <a:sx n="60" d="100"/>
          <a:sy n="60" d="100"/>
        </p:scale>
        <p:origin x="26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9716-1460-42A8-AAA7-0346833AE1E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5E57-5B7A-43FA-9FE4-BD157A17F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0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B89F-C41D-4E28-AAD6-F41270CA1CF2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E66F-2BA6-4992-A0DF-C34E687926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La base de...</a:t>
            </a:r>
          </a:p>
          <a:p>
            <a:r>
              <a:rPr lang="fr-FR" smtClean="0"/>
              <a:t>2 | &lt;--- [image] 2TUP...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61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 Analyse 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64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 Analyse t...</a:t>
            </a:r>
          </a:p>
          <a:p>
            <a:r>
              <a:rPr lang="fr-FR" smtClean="0"/>
              <a:t>2 | &lt;---  Conceptio...</a:t>
            </a:r>
          </a:p>
          <a:p>
            <a:r>
              <a:rPr lang="fr-FR" smtClean="0"/>
              <a:t>3 | &lt;---  Prototype...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85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1 | &lt;--- *  [Two Tr...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E66F-2BA6-4992-A0DF-C34E687926A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12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 b="1">
                <a:solidFill>
                  <a:srgbClr val="413932"/>
                </a:solidFill>
              </a:defRPr>
            </a:lvl1pPr>
          </a:lstStyle>
          <a:p>
            <a:r>
              <a:rPr lang="fr-FR" dirty="0" smtClean="0"/>
              <a:t>Titre de Parti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58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-dé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7703840" y="2479204"/>
            <a:ext cx="10081120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2"/>
          <p:cNvSpPr txBox="1">
            <a:spLocks/>
          </p:cNvSpPr>
          <p:nvPr userDrawn="1"/>
        </p:nvSpPr>
        <p:spPr>
          <a:xfrm>
            <a:off x="7734300" y="5863580"/>
            <a:ext cx="100506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2" name="Espace réservé du texte 2"/>
          <p:cNvSpPr txBox="1">
            <a:spLocks/>
          </p:cNvSpPr>
          <p:nvPr userDrawn="1"/>
        </p:nvSpPr>
        <p:spPr>
          <a:xfrm>
            <a:off x="7775848" y="5719564"/>
            <a:ext cx="96906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B0604020202020204" charset="0"/>
                <a:ea typeface="Roboto" panose="020B0604020202020204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4000" dirty="0"/>
          </a:p>
        </p:txBody>
      </p:sp>
      <p:sp>
        <p:nvSpPr>
          <p:cNvPr id="13" name="Colone 2"/>
          <p:cNvSpPr>
            <a:spLocks noGrp="1"/>
          </p:cNvSpPr>
          <p:nvPr>
            <p:ph sz="half" idx="10"/>
          </p:nvPr>
        </p:nvSpPr>
        <p:spPr>
          <a:xfrm>
            <a:off x="7703840" y="6151612"/>
            <a:ext cx="10009112" cy="24482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1"/>
          </p:nvPr>
        </p:nvSpPr>
        <p:spPr>
          <a:xfrm>
            <a:off x="1222375" y="2263180"/>
            <a:ext cx="5761038" cy="2879725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1223120" y="5863580"/>
            <a:ext cx="5761038" cy="28797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4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4675" y="2191172"/>
            <a:ext cx="8497317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11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Colone 1"/>
          <p:cNvSpPr>
            <a:spLocks noGrp="1"/>
          </p:cNvSpPr>
          <p:nvPr>
            <p:ph sz="half" idx="13"/>
          </p:nvPr>
        </p:nvSpPr>
        <p:spPr>
          <a:xfrm>
            <a:off x="574675" y="3271292"/>
            <a:ext cx="8497317" cy="561662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niveau11</a:t>
            </a:r>
            <a:endParaRPr lang="fr-FR" dirty="0"/>
          </a:p>
        </p:txBody>
      </p:sp>
      <p:sp>
        <p:nvSpPr>
          <p:cNvPr id="13" name="Colone 1"/>
          <p:cNvSpPr>
            <a:spLocks noGrp="1"/>
          </p:cNvSpPr>
          <p:nvPr>
            <p:ph sz="half" idx="14"/>
          </p:nvPr>
        </p:nvSpPr>
        <p:spPr>
          <a:xfrm>
            <a:off x="9360024" y="3271292"/>
            <a:ext cx="8348464" cy="5616624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9360024" y="2191172"/>
            <a:ext cx="8353301" cy="792088"/>
          </a:xfrm>
        </p:spPr>
        <p:txBody>
          <a:bodyPr anchor="b"/>
          <a:lstStyle>
            <a:lvl1pPr marL="0" indent="0" algn="ctr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dirty="0" smtClean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79737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11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4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htm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4639444"/>
            <a:ext cx="1800200" cy="18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"/>
            <a:ext cx="18288000" cy="10287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8016" y="1903140"/>
            <a:ext cx="8784976" cy="7128792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39144" y="2449587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935088" y="2983260"/>
            <a:ext cx="8136904" cy="5688632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2100" baseline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fr-FR" dirty="0" smtClean="0"/>
              <a:t>Code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319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872813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23520" y="197514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0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éperto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608280" y="3055268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00168" y="1971373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83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pertoire m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43000" y="1759124"/>
            <a:ext cx="12529392" cy="756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678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7416" y="2537190"/>
            <a:ext cx="1404156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5287516"/>
            <a:ext cx="3624829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056" y="2537190"/>
            <a:ext cx="17281920" cy="6359160"/>
          </a:xfrm>
          <a:noFill/>
          <a:ln w="9525">
            <a:noFill/>
          </a:ln>
        </p:spPr>
        <p:txBody>
          <a:bodyPr>
            <a:normAutofit/>
          </a:bodyPr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082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-Réperto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752512" y="302565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article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865701" y="1945531"/>
            <a:ext cx="96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fr-F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016" y="2407196"/>
            <a:ext cx="12241360" cy="6840760"/>
          </a:xfrm>
          <a:noFill/>
          <a:ln w="9525">
            <a:noFill/>
          </a:ln>
        </p:spPr>
        <p:txBody>
          <a:bodyPr/>
          <a:lstStyle>
            <a:lvl1pPr marL="76200" indent="0">
              <a:buNone/>
              <a:defRPr sz="3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fr-FR" dirty="0" smtClean="0"/>
              <a:t>PS E:\formation-git&gt; git </a:t>
            </a:r>
            <a:r>
              <a:rPr lang="fr-FR" dirty="0" err="1" smtClean="0"/>
              <a:t>add</a:t>
            </a:r>
            <a:r>
              <a:rPr lang="fr-FR" dirty="0" smtClean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41076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5903640" y="2695228"/>
            <a:ext cx="9505056" cy="360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431946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144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e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18288000" cy="10287000"/>
          </a:xfrm>
          <a:prstGeom prst="rect">
            <a:avLst/>
          </a:prstGeom>
        </p:spPr>
      </p:pic>
      <p:sp>
        <p:nvSpPr>
          <p:cNvPr id="5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6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663280" y="2695228"/>
            <a:ext cx="9505056" cy="3600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www.google.com</a:t>
            </a:r>
            <a:endParaRPr lang="fr-FR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9104" y="2119164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google.com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838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34300" y="2262188"/>
            <a:ext cx="9296400" cy="65270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Google Shape;23;p4"/>
          <p:cNvSpPr/>
          <p:nvPr userDrawn="1"/>
        </p:nvSpPr>
        <p:spPr>
          <a:xfrm>
            <a:off x="-22400" y="-4408"/>
            <a:ext cx="18310200" cy="1699857"/>
          </a:xfrm>
          <a:prstGeom prst="rect">
            <a:avLst/>
          </a:prstGeom>
          <a:solidFill>
            <a:srgbClr val="03A6A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337447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</a:t>
            </a:r>
            <a:r>
              <a:rPr lang="fr-FR" sz="6000" b="1" baseline="0" dirty="0" smtClean="0">
                <a:solidFill>
                  <a:schemeClr val="bg1"/>
                </a:solidFill>
              </a:rPr>
              <a:t> HTML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colorcombos.com/font_image.php?color=FFFFFF&amp;background=E47911&amp;width=370&amp;text=The%20quick%20brown%20fox...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0" y="7879804"/>
            <a:ext cx="3524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08" y="55755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2263180"/>
            <a:ext cx="4896544" cy="24166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2335188"/>
            <a:ext cx="5046438" cy="24482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" y="5071492"/>
            <a:ext cx="4824536" cy="24171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00" y="2335188"/>
            <a:ext cx="6014653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08" y="5143500"/>
            <a:ext cx="5864520" cy="2304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92" y="5143500"/>
            <a:ext cx="4896544" cy="2396704"/>
          </a:xfrm>
          <a:prstGeom prst="rect">
            <a:avLst/>
          </a:prstGeom>
        </p:spPr>
      </p:pic>
      <p:sp>
        <p:nvSpPr>
          <p:cNvPr id="13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30A9D8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 dirty="0" smtClean="0">
                <a:solidFill>
                  <a:schemeClr val="bg1"/>
                </a:solidFill>
              </a:rPr>
              <a:t>Titre CSS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488" y="-68914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de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3040" y="2983260"/>
            <a:ext cx="8640960" cy="2861320"/>
          </a:xfrm>
        </p:spPr>
        <p:txBody>
          <a:bodyPr anchor="b">
            <a:normAutofit/>
          </a:bodyPr>
          <a:lstStyle>
            <a:lvl1pPr algn="l">
              <a:defRPr sz="7000">
                <a:solidFill>
                  <a:srgbClr val="048ABF"/>
                </a:solidFill>
              </a:defRPr>
            </a:lvl1pPr>
          </a:lstStyle>
          <a:p>
            <a:r>
              <a:rPr lang="fr-FR" dirty="0" smtClean="0"/>
              <a:t>Titre de Session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3040" y="6260257"/>
            <a:ext cx="8640960" cy="2483643"/>
          </a:xfrm>
        </p:spPr>
        <p:txBody>
          <a:bodyPr/>
          <a:lstStyle>
            <a:lvl1pPr marL="0" indent="0" algn="l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3896528" y="9636372"/>
            <a:ext cx="4114800" cy="547688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413932"/>
                </a:solidFill>
              </a:defRPr>
            </a:lvl1pPr>
          </a:lstStyle>
          <a:p>
            <a:fld id="{29198A9F-4C83-4502-BE7A-946C4A44E636}" type="datetimeFigureOut">
              <a:rPr lang="fr-FR" smtClean="0"/>
              <a:pPr/>
              <a:t>07/01/2024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6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29198A9F-4C83-4502-BE7A-946C4A44E636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 b="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31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8" name="Google Shape;24;p4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400" y="2304950"/>
            <a:ext cx="17041200" cy="6832800"/>
          </a:xfrm>
        </p:spPr>
        <p:txBody>
          <a:bodyPr/>
          <a:lstStyle>
            <a:lvl1pPr marL="0" indent="0">
              <a:buNone/>
              <a:defRPr>
                <a:solidFill>
                  <a:srgbClr val="413932"/>
                </a:solidFill>
              </a:defRPr>
            </a:lvl1pPr>
            <a:lvl2pPr marL="685800" indent="0">
              <a:buNone/>
              <a:defRPr>
                <a:solidFill>
                  <a:srgbClr val="413932"/>
                </a:solidFill>
              </a:defRPr>
            </a:lvl2pPr>
            <a:lvl3pPr marL="1371600" indent="0">
              <a:buNone/>
              <a:defRPr>
                <a:solidFill>
                  <a:srgbClr val="413932"/>
                </a:solidFill>
              </a:defRPr>
            </a:lvl3pPr>
            <a:lvl4pPr marL="2057400" indent="0">
              <a:buNone/>
              <a:defRPr>
                <a:solidFill>
                  <a:srgbClr val="413932"/>
                </a:solidFill>
              </a:defRPr>
            </a:lvl4pPr>
            <a:lvl5pPr marL="2743200" indent="0">
              <a:buNone/>
              <a:defRPr>
                <a:solidFill>
                  <a:srgbClr val="413932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" name="Colone 1"/>
          <p:cNvSpPr>
            <a:spLocks noGrp="1"/>
          </p:cNvSpPr>
          <p:nvPr>
            <p:ph sz="half" idx="1"/>
          </p:nvPr>
        </p:nvSpPr>
        <p:spPr>
          <a:xfrm>
            <a:off x="1257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lone 2"/>
          <p:cNvSpPr>
            <a:spLocks noGrp="1"/>
          </p:cNvSpPr>
          <p:nvPr>
            <p:ph sz="half" idx="2"/>
          </p:nvPr>
        </p:nvSpPr>
        <p:spPr>
          <a:xfrm>
            <a:off x="9258300" y="2262188"/>
            <a:ext cx="7772400" cy="6527007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9616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3;p4"/>
          <p:cNvSpPr/>
          <p:nvPr userDrawn="1"/>
        </p:nvSpPr>
        <p:spPr>
          <a:xfrm>
            <a:off x="-22400" y="-4407"/>
            <a:ext cx="18310200" cy="1691523"/>
          </a:xfrm>
          <a:prstGeom prst="rect">
            <a:avLst/>
          </a:prstGeom>
          <a:solidFill>
            <a:srgbClr val="048ABF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4" name="Colone 2"/>
          <p:cNvSpPr>
            <a:spLocks noGrp="1" noChangeAspect="1"/>
          </p:cNvSpPr>
          <p:nvPr>
            <p:ph sz="half" idx="2"/>
          </p:nvPr>
        </p:nvSpPr>
        <p:spPr>
          <a:xfrm>
            <a:off x="215008" y="197514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9" name="Title"/>
          <p:cNvSpPr txBox="1">
            <a:spLocks noGrp="1"/>
          </p:cNvSpPr>
          <p:nvPr>
            <p:ph type="title"/>
          </p:nvPr>
        </p:nvSpPr>
        <p:spPr>
          <a:xfrm>
            <a:off x="623400" y="254556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60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Colone 2"/>
          <p:cNvSpPr>
            <a:spLocks noGrp="1" noChangeAspect="1"/>
          </p:cNvSpPr>
          <p:nvPr>
            <p:ph sz="half" idx="10"/>
          </p:nvPr>
        </p:nvSpPr>
        <p:spPr>
          <a:xfrm>
            <a:off x="165516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0" name="Colone 2"/>
          <p:cNvSpPr>
            <a:spLocks noGrp="1" noChangeAspect="1"/>
          </p:cNvSpPr>
          <p:nvPr>
            <p:ph sz="half" idx="11"/>
          </p:nvPr>
        </p:nvSpPr>
        <p:spPr>
          <a:xfrm>
            <a:off x="3095328" y="205200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1" name="Colone 2"/>
          <p:cNvSpPr>
            <a:spLocks noGrp="1" noChangeAspect="1"/>
          </p:cNvSpPr>
          <p:nvPr>
            <p:ph sz="half" idx="12"/>
          </p:nvPr>
        </p:nvSpPr>
        <p:spPr>
          <a:xfrm>
            <a:off x="4535488" y="207391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4" name="Colone 2"/>
          <p:cNvSpPr>
            <a:spLocks noGrp="1" noChangeAspect="1"/>
          </p:cNvSpPr>
          <p:nvPr>
            <p:ph sz="half" idx="13"/>
          </p:nvPr>
        </p:nvSpPr>
        <p:spPr>
          <a:xfrm>
            <a:off x="60333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5" name="Colone 2"/>
          <p:cNvSpPr>
            <a:spLocks noGrp="1" noChangeAspect="1"/>
          </p:cNvSpPr>
          <p:nvPr>
            <p:ph sz="half" idx="14"/>
          </p:nvPr>
        </p:nvSpPr>
        <p:spPr>
          <a:xfrm>
            <a:off x="75455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8" name="Colone 2"/>
          <p:cNvSpPr>
            <a:spLocks noGrp="1" noChangeAspect="1"/>
          </p:cNvSpPr>
          <p:nvPr>
            <p:ph sz="half" idx="15"/>
          </p:nvPr>
        </p:nvSpPr>
        <p:spPr>
          <a:xfrm>
            <a:off x="898571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29" name="Colone 2"/>
          <p:cNvSpPr>
            <a:spLocks noGrp="1" noChangeAspect="1"/>
          </p:cNvSpPr>
          <p:nvPr>
            <p:ph sz="half" idx="16"/>
          </p:nvPr>
        </p:nvSpPr>
        <p:spPr>
          <a:xfrm>
            <a:off x="10512152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0" name="Colone 2"/>
          <p:cNvSpPr>
            <a:spLocks noGrp="1" noChangeAspect="1"/>
          </p:cNvSpPr>
          <p:nvPr>
            <p:ph sz="half" idx="17"/>
          </p:nvPr>
        </p:nvSpPr>
        <p:spPr>
          <a:xfrm>
            <a:off x="12082056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1" name="Colone 2"/>
          <p:cNvSpPr>
            <a:spLocks noGrp="1" noChangeAspect="1"/>
          </p:cNvSpPr>
          <p:nvPr>
            <p:ph sz="half" idx="18"/>
          </p:nvPr>
        </p:nvSpPr>
        <p:spPr>
          <a:xfrm>
            <a:off x="13738240" y="211916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2" name="Colone 2"/>
          <p:cNvSpPr>
            <a:spLocks noGrp="1" noChangeAspect="1"/>
          </p:cNvSpPr>
          <p:nvPr>
            <p:ph sz="half" idx="19"/>
          </p:nvPr>
        </p:nvSpPr>
        <p:spPr>
          <a:xfrm>
            <a:off x="15264680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3" name="Colone 2"/>
          <p:cNvSpPr>
            <a:spLocks noGrp="1" noChangeAspect="1"/>
          </p:cNvSpPr>
          <p:nvPr>
            <p:ph sz="half" idx="20"/>
          </p:nvPr>
        </p:nvSpPr>
        <p:spPr>
          <a:xfrm>
            <a:off x="16834584" y="208330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4" name="Colone 2"/>
          <p:cNvSpPr>
            <a:spLocks noGrp="1" noChangeAspect="1"/>
          </p:cNvSpPr>
          <p:nvPr>
            <p:ph sz="half" idx="21"/>
          </p:nvPr>
        </p:nvSpPr>
        <p:spPr>
          <a:xfrm>
            <a:off x="25119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5" name="Colone 2"/>
          <p:cNvSpPr>
            <a:spLocks noGrp="1" noChangeAspect="1"/>
          </p:cNvSpPr>
          <p:nvPr>
            <p:ph sz="half" idx="22"/>
          </p:nvPr>
        </p:nvSpPr>
        <p:spPr>
          <a:xfrm>
            <a:off x="171290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6" name="Colone 2"/>
          <p:cNvSpPr>
            <a:spLocks noGrp="1" noChangeAspect="1"/>
          </p:cNvSpPr>
          <p:nvPr>
            <p:ph sz="half" idx="23"/>
          </p:nvPr>
        </p:nvSpPr>
        <p:spPr>
          <a:xfrm>
            <a:off x="3167336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7" name="Colone 2"/>
          <p:cNvSpPr>
            <a:spLocks noGrp="1" noChangeAspect="1"/>
          </p:cNvSpPr>
          <p:nvPr>
            <p:ph sz="half" idx="24"/>
          </p:nvPr>
        </p:nvSpPr>
        <p:spPr>
          <a:xfrm>
            <a:off x="4607496" y="351407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8" name="Colone 2"/>
          <p:cNvSpPr>
            <a:spLocks noGrp="1" noChangeAspect="1"/>
          </p:cNvSpPr>
          <p:nvPr>
            <p:ph sz="half" idx="25"/>
          </p:nvPr>
        </p:nvSpPr>
        <p:spPr>
          <a:xfrm>
            <a:off x="6033384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39" name="Colone 2"/>
          <p:cNvSpPr>
            <a:spLocks noGrp="1" noChangeAspect="1"/>
          </p:cNvSpPr>
          <p:nvPr>
            <p:ph sz="half" idx="26"/>
          </p:nvPr>
        </p:nvSpPr>
        <p:spPr>
          <a:xfrm>
            <a:off x="7545552" y="349216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0" name="Colone 2"/>
          <p:cNvSpPr>
            <a:spLocks noGrp="1" noChangeAspect="1"/>
          </p:cNvSpPr>
          <p:nvPr>
            <p:ph sz="half" idx="27"/>
          </p:nvPr>
        </p:nvSpPr>
        <p:spPr>
          <a:xfrm>
            <a:off x="898571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1" name="Colone 2"/>
          <p:cNvSpPr>
            <a:spLocks noGrp="1" noChangeAspect="1"/>
          </p:cNvSpPr>
          <p:nvPr>
            <p:ph sz="half" idx="28"/>
          </p:nvPr>
        </p:nvSpPr>
        <p:spPr>
          <a:xfrm>
            <a:off x="10512152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2" name="Colone 2"/>
          <p:cNvSpPr>
            <a:spLocks noGrp="1" noChangeAspect="1"/>
          </p:cNvSpPr>
          <p:nvPr>
            <p:ph sz="half" idx="29"/>
          </p:nvPr>
        </p:nvSpPr>
        <p:spPr>
          <a:xfrm>
            <a:off x="12082056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3" name="Colone 2"/>
          <p:cNvSpPr>
            <a:spLocks noGrp="1" noChangeAspect="1"/>
          </p:cNvSpPr>
          <p:nvPr>
            <p:ph sz="half" idx="30"/>
          </p:nvPr>
        </p:nvSpPr>
        <p:spPr>
          <a:xfrm>
            <a:off x="13738240" y="350922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4" name="Colone 2"/>
          <p:cNvSpPr>
            <a:spLocks noGrp="1" noChangeAspect="1"/>
          </p:cNvSpPr>
          <p:nvPr>
            <p:ph sz="half" idx="31"/>
          </p:nvPr>
        </p:nvSpPr>
        <p:spPr>
          <a:xfrm>
            <a:off x="15264680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5" name="Colone 2"/>
          <p:cNvSpPr>
            <a:spLocks noGrp="1" noChangeAspect="1"/>
          </p:cNvSpPr>
          <p:nvPr>
            <p:ph sz="half" idx="32"/>
          </p:nvPr>
        </p:nvSpPr>
        <p:spPr>
          <a:xfrm>
            <a:off x="16834584" y="348731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6" name="Colone 2"/>
          <p:cNvSpPr>
            <a:spLocks noGrp="1" noChangeAspect="1"/>
          </p:cNvSpPr>
          <p:nvPr>
            <p:ph sz="half" idx="33"/>
          </p:nvPr>
        </p:nvSpPr>
        <p:spPr>
          <a:xfrm>
            <a:off x="25119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7" name="Colone 2"/>
          <p:cNvSpPr>
            <a:spLocks noGrp="1" noChangeAspect="1"/>
          </p:cNvSpPr>
          <p:nvPr>
            <p:ph sz="half" idx="34"/>
          </p:nvPr>
        </p:nvSpPr>
        <p:spPr>
          <a:xfrm>
            <a:off x="171290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8" name="Colone 2"/>
          <p:cNvSpPr>
            <a:spLocks noGrp="1" noChangeAspect="1"/>
          </p:cNvSpPr>
          <p:nvPr>
            <p:ph sz="half" idx="35"/>
          </p:nvPr>
        </p:nvSpPr>
        <p:spPr>
          <a:xfrm>
            <a:off x="3167336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49" name="Colone 2"/>
          <p:cNvSpPr>
            <a:spLocks noGrp="1" noChangeAspect="1"/>
          </p:cNvSpPr>
          <p:nvPr>
            <p:ph sz="half" idx="36"/>
          </p:nvPr>
        </p:nvSpPr>
        <p:spPr>
          <a:xfrm>
            <a:off x="4607496" y="495423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0" name="Colone 2"/>
          <p:cNvSpPr>
            <a:spLocks noGrp="1" noChangeAspect="1"/>
          </p:cNvSpPr>
          <p:nvPr>
            <p:ph sz="half" idx="37"/>
          </p:nvPr>
        </p:nvSpPr>
        <p:spPr>
          <a:xfrm>
            <a:off x="6033384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1" name="Colone 2"/>
          <p:cNvSpPr>
            <a:spLocks noGrp="1" noChangeAspect="1"/>
          </p:cNvSpPr>
          <p:nvPr>
            <p:ph sz="half" idx="38"/>
          </p:nvPr>
        </p:nvSpPr>
        <p:spPr>
          <a:xfrm>
            <a:off x="7545552" y="4932328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2" name="Colone 2"/>
          <p:cNvSpPr>
            <a:spLocks noGrp="1" noChangeAspect="1"/>
          </p:cNvSpPr>
          <p:nvPr>
            <p:ph sz="half" idx="39"/>
          </p:nvPr>
        </p:nvSpPr>
        <p:spPr>
          <a:xfrm>
            <a:off x="898571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3" name="Colone 2"/>
          <p:cNvSpPr>
            <a:spLocks noGrp="1" noChangeAspect="1"/>
          </p:cNvSpPr>
          <p:nvPr>
            <p:ph sz="half" idx="40"/>
          </p:nvPr>
        </p:nvSpPr>
        <p:spPr>
          <a:xfrm>
            <a:off x="10512152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4" name="Colone 2"/>
          <p:cNvSpPr>
            <a:spLocks noGrp="1" noChangeAspect="1"/>
          </p:cNvSpPr>
          <p:nvPr>
            <p:ph sz="half" idx="41"/>
          </p:nvPr>
        </p:nvSpPr>
        <p:spPr>
          <a:xfrm>
            <a:off x="12082056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5" name="Colone 2"/>
          <p:cNvSpPr>
            <a:spLocks noGrp="1" noChangeAspect="1"/>
          </p:cNvSpPr>
          <p:nvPr>
            <p:ph sz="half" idx="42"/>
          </p:nvPr>
        </p:nvSpPr>
        <p:spPr>
          <a:xfrm>
            <a:off x="13738240" y="494938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6" name="Colone 2"/>
          <p:cNvSpPr>
            <a:spLocks noGrp="1" noChangeAspect="1"/>
          </p:cNvSpPr>
          <p:nvPr>
            <p:ph sz="half" idx="43"/>
          </p:nvPr>
        </p:nvSpPr>
        <p:spPr>
          <a:xfrm>
            <a:off x="15264680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7" name="Colone 2"/>
          <p:cNvSpPr>
            <a:spLocks noGrp="1" noChangeAspect="1"/>
          </p:cNvSpPr>
          <p:nvPr>
            <p:ph sz="half" idx="44"/>
          </p:nvPr>
        </p:nvSpPr>
        <p:spPr>
          <a:xfrm>
            <a:off x="16834584" y="492747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8" name="Colone 2"/>
          <p:cNvSpPr>
            <a:spLocks noGrp="1" noChangeAspect="1"/>
          </p:cNvSpPr>
          <p:nvPr>
            <p:ph sz="half" idx="45"/>
          </p:nvPr>
        </p:nvSpPr>
        <p:spPr>
          <a:xfrm>
            <a:off x="28701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59" name="Colone 2"/>
          <p:cNvSpPr>
            <a:spLocks noGrp="1" noChangeAspect="1"/>
          </p:cNvSpPr>
          <p:nvPr>
            <p:ph sz="half" idx="46"/>
          </p:nvPr>
        </p:nvSpPr>
        <p:spPr>
          <a:xfrm>
            <a:off x="174872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0" name="Colone 2"/>
          <p:cNvSpPr>
            <a:spLocks noGrp="1" noChangeAspect="1"/>
          </p:cNvSpPr>
          <p:nvPr>
            <p:ph sz="half" idx="47"/>
          </p:nvPr>
        </p:nvSpPr>
        <p:spPr>
          <a:xfrm>
            <a:off x="3203160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1" name="Colone 2"/>
          <p:cNvSpPr>
            <a:spLocks noGrp="1" noChangeAspect="1"/>
          </p:cNvSpPr>
          <p:nvPr>
            <p:ph sz="half" idx="48"/>
          </p:nvPr>
        </p:nvSpPr>
        <p:spPr>
          <a:xfrm>
            <a:off x="4643320" y="642537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2" name="Colone 2"/>
          <p:cNvSpPr>
            <a:spLocks noGrp="1" noChangeAspect="1"/>
          </p:cNvSpPr>
          <p:nvPr>
            <p:ph sz="half" idx="49"/>
          </p:nvPr>
        </p:nvSpPr>
        <p:spPr>
          <a:xfrm>
            <a:off x="6069208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3" name="Colone 2"/>
          <p:cNvSpPr>
            <a:spLocks noGrp="1" noChangeAspect="1"/>
          </p:cNvSpPr>
          <p:nvPr>
            <p:ph sz="half" idx="50"/>
          </p:nvPr>
        </p:nvSpPr>
        <p:spPr>
          <a:xfrm>
            <a:off x="7581376" y="6403462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4" name="Colone 2"/>
          <p:cNvSpPr>
            <a:spLocks noGrp="1" noChangeAspect="1"/>
          </p:cNvSpPr>
          <p:nvPr>
            <p:ph sz="half" idx="51"/>
          </p:nvPr>
        </p:nvSpPr>
        <p:spPr>
          <a:xfrm>
            <a:off x="902153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5" name="Colone 2"/>
          <p:cNvSpPr>
            <a:spLocks noGrp="1" noChangeAspect="1"/>
          </p:cNvSpPr>
          <p:nvPr>
            <p:ph sz="half" idx="52"/>
          </p:nvPr>
        </p:nvSpPr>
        <p:spPr>
          <a:xfrm>
            <a:off x="10547976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6" name="Colone 2"/>
          <p:cNvSpPr>
            <a:spLocks noGrp="1" noChangeAspect="1"/>
          </p:cNvSpPr>
          <p:nvPr>
            <p:ph sz="half" idx="53"/>
          </p:nvPr>
        </p:nvSpPr>
        <p:spPr>
          <a:xfrm>
            <a:off x="12117880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7" name="Colone 2"/>
          <p:cNvSpPr>
            <a:spLocks noGrp="1" noChangeAspect="1"/>
          </p:cNvSpPr>
          <p:nvPr>
            <p:ph sz="half" idx="54"/>
          </p:nvPr>
        </p:nvSpPr>
        <p:spPr>
          <a:xfrm>
            <a:off x="13774064" y="642052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8" name="Colone 2"/>
          <p:cNvSpPr>
            <a:spLocks noGrp="1" noChangeAspect="1"/>
          </p:cNvSpPr>
          <p:nvPr>
            <p:ph sz="half" idx="55"/>
          </p:nvPr>
        </p:nvSpPr>
        <p:spPr>
          <a:xfrm>
            <a:off x="15300504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69" name="Colone 2"/>
          <p:cNvSpPr>
            <a:spLocks noGrp="1" noChangeAspect="1"/>
          </p:cNvSpPr>
          <p:nvPr>
            <p:ph sz="half" idx="56"/>
          </p:nvPr>
        </p:nvSpPr>
        <p:spPr>
          <a:xfrm>
            <a:off x="16870408" y="6398610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0" name="Colone 2"/>
          <p:cNvSpPr>
            <a:spLocks noGrp="1" noChangeAspect="1"/>
          </p:cNvSpPr>
          <p:nvPr>
            <p:ph sz="half" idx="57"/>
          </p:nvPr>
        </p:nvSpPr>
        <p:spPr>
          <a:xfrm>
            <a:off x="28701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1" name="Colone 2"/>
          <p:cNvSpPr>
            <a:spLocks noGrp="1" noChangeAspect="1"/>
          </p:cNvSpPr>
          <p:nvPr>
            <p:ph sz="half" idx="58"/>
          </p:nvPr>
        </p:nvSpPr>
        <p:spPr>
          <a:xfrm>
            <a:off x="174872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2" name="Colone 2"/>
          <p:cNvSpPr>
            <a:spLocks noGrp="1" noChangeAspect="1"/>
          </p:cNvSpPr>
          <p:nvPr>
            <p:ph sz="half" idx="59"/>
          </p:nvPr>
        </p:nvSpPr>
        <p:spPr>
          <a:xfrm>
            <a:off x="3203160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3" name="Colone 2"/>
          <p:cNvSpPr>
            <a:spLocks noGrp="1" noChangeAspect="1"/>
          </p:cNvSpPr>
          <p:nvPr>
            <p:ph sz="half" idx="60"/>
          </p:nvPr>
        </p:nvSpPr>
        <p:spPr>
          <a:xfrm>
            <a:off x="4643320" y="790656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4" name="Colone 2"/>
          <p:cNvSpPr>
            <a:spLocks noGrp="1" noChangeAspect="1"/>
          </p:cNvSpPr>
          <p:nvPr>
            <p:ph sz="half" idx="61"/>
          </p:nvPr>
        </p:nvSpPr>
        <p:spPr>
          <a:xfrm>
            <a:off x="6069208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5" name="Colone 2"/>
          <p:cNvSpPr>
            <a:spLocks noGrp="1" noChangeAspect="1"/>
          </p:cNvSpPr>
          <p:nvPr>
            <p:ph sz="half" idx="62"/>
          </p:nvPr>
        </p:nvSpPr>
        <p:spPr>
          <a:xfrm>
            <a:off x="7581376" y="7884656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6" name="Colone 2"/>
          <p:cNvSpPr>
            <a:spLocks noGrp="1" noChangeAspect="1"/>
          </p:cNvSpPr>
          <p:nvPr>
            <p:ph sz="half" idx="63"/>
          </p:nvPr>
        </p:nvSpPr>
        <p:spPr>
          <a:xfrm>
            <a:off x="902153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7" name="Colone 2"/>
          <p:cNvSpPr>
            <a:spLocks noGrp="1" noChangeAspect="1"/>
          </p:cNvSpPr>
          <p:nvPr>
            <p:ph sz="half" idx="64"/>
          </p:nvPr>
        </p:nvSpPr>
        <p:spPr>
          <a:xfrm>
            <a:off x="10547976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8" name="Colone 2"/>
          <p:cNvSpPr>
            <a:spLocks noGrp="1" noChangeAspect="1"/>
          </p:cNvSpPr>
          <p:nvPr>
            <p:ph sz="half" idx="65"/>
          </p:nvPr>
        </p:nvSpPr>
        <p:spPr>
          <a:xfrm>
            <a:off x="12117880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79" name="Colone 2"/>
          <p:cNvSpPr>
            <a:spLocks noGrp="1" noChangeAspect="1"/>
          </p:cNvSpPr>
          <p:nvPr>
            <p:ph sz="half" idx="66"/>
          </p:nvPr>
        </p:nvSpPr>
        <p:spPr>
          <a:xfrm>
            <a:off x="13774064" y="790171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0" name="Colone 2"/>
          <p:cNvSpPr>
            <a:spLocks noGrp="1" noChangeAspect="1"/>
          </p:cNvSpPr>
          <p:nvPr>
            <p:ph sz="half" idx="67"/>
          </p:nvPr>
        </p:nvSpPr>
        <p:spPr>
          <a:xfrm>
            <a:off x="15300504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  <p:sp>
        <p:nvSpPr>
          <p:cNvPr id="81" name="Colone 2"/>
          <p:cNvSpPr>
            <a:spLocks noGrp="1" noChangeAspect="1"/>
          </p:cNvSpPr>
          <p:nvPr>
            <p:ph sz="half" idx="68"/>
          </p:nvPr>
        </p:nvSpPr>
        <p:spPr>
          <a:xfrm>
            <a:off x="16870408" y="7879804"/>
            <a:ext cx="1260000" cy="12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76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Google Shape;23;p4"/>
          <p:cNvSpPr/>
          <p:nvPr userDrawn="1"/>
        </p:nvSpPr>
        <p:spPr>
          <a:xfrm>
            <a:off x="0" y="9467849"/>
            <a:ext cx="18310200" cy="860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7B7B7"/>
            </a:solidFill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" name="Google Shape;11;p1"/>
          <p:cNvSpPr txBox="1"/>
          <p:nvPr userDrawn="1"/>
        </p:nvSpPr>
        <p:spPr>
          <a:xfrm>
            <a:off x="7781911" y="9501285"/>
            <a:ext cx="3516009" cy="7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3200" b="1" dirty="0" smtClean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HTML5 et CSS3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6" y="9529418"/>
            <a:ext cx="1690991" cy="718671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992872" y="9636372"/>
            <a:ext cx="1080120" cy="547688"/>
          </a:xfrm>
          <a:prstGeom prst="rect">
            <a:avLst/>
          </a:prstGeom>
        </p:spPr>
        <p:txBody>
          <a:bodyPr/>
          <a:lstStyle/>
          <a:p>
            <a:fld id="{7E699CAB-FC25-46D6-B007-657F2606260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79304" y="9607996"/>
            <a:ext cx="4896544" cy="547688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1393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85" r:id="rId3"/>
    <p:sldLayoutId id="2147483686" r:id="rId4"/>
    <p:sldLayoutId id="2147483679" r:id="rId5"/>
    <p:sldLayoutId id="2147483669" r:id="rId6"/>
    <p:sldLayoutId id="2147483673" r:id="rId7"/>
    <p:sldLayoutId id="2147483675" r:id="rId8"/>
    <p:sldLayoutId id="2147483682" r:id="rId9"/>
    <p:sldLayoutId id="2147483676" r:id="rId10"/>
    <p:sldLayoutId id="2147483677" r:id="rId11"/>
    <p:sldLayoutId id="2147483680" r:id="rId12"/>
    <p:sldLayoutId id="2147483681" r:id="rId13"/>
    <p:sldLayoutId id="2147483684" r:id="rId14"/>
    <p:sldLayoutId id="2147483662" r:id="rId15"/>
    <p:sldLayoutId id="2147483670" r:id="rId16"/>
    <p:sldLayoutId id="2147483668" r:id="rId17"/>
    <p:sldLayoutId id="2147483660" r:id="rId18"/>
    <p:sldLayoutId id="2147483659" r:id="rId19"/>
    <p:sldLayoutId id="2147483663" r:id="rId20"/>
    <p:sldLayoutId id="2147483661" r:id="rId21"/>
    <p:sldLayoutId id="2147483667" r:id="rId22"/>
    <p:sldLayoutId id="2147483665" r:id="rId23"/>
    <p:sldLayoutId id="2147483658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Roboto" panose="020B0604020202020204" charset="0"/>
          <a:ea typeface="Roboto" panose="020B0604020202020204" charset="0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>
              <a:lumMod val="65000"/>
              <a:lumOff val="35000"/>
            </a:schemeClr>
          </a:solidFill>
          <a:latin typeface="Roboto" panose="020B0604020202020204" charset="0"/>
          <a:ea typeface="Roboto" panose="020B0604020202020204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Processus de développement </a:t>
            </a:r>
            <a:endParaRPr lang="fr-FR"/>
          </a:p>
        </p:txBody>
      </p:sp>
      <p:sp>
        <p:nvSpPr>
          <p:cNvPr id="8" name="SousTitr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La base de notre processus de développement est la méthode 2TUP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8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Références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■"/>
            </a:pPr>
            <a:r>
              <a:rPr lang="fr-FR" smtClean="0"/>
              <a:t>Two Tracks Unified Process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45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Branche fonctionnelle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Analyse 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0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Branche Technique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Analyse technique</a:t>
            </a:r>
          </a:p>
          <a:p>
            <a:pPr algn="just"/>
            <a:r>
              <a:rPr lang="fr-FR" smtClean="0"/>
              <a:t>Conception générique</a:t>
            </a:r>
          </a:p>
          <a:p>
            <a:pPr algn="just"/>
            <a:r>
              <a:rPr lang="fr-FR" smtClean="0"/>
              <a:t>Prototype 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04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Conception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5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Codage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3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Test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58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Déploiement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6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Presentation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67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Rapport</a:t>
            </a:r>
            <a:endParaRPr lang="fr-FR"/>
          </a:p>
        </p:txBody>
      </p:sp>
      <p:sp>
        <p:nvSpPr>
          <p:cNvPr id="5" name="conten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mtClean="0"/>
              <a:t>contenue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89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Formation Git">
  <a:themeElements>
    <a:clrScheme name="Thème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4FCCE3CA-4F48-4715-87ED-DD2F4A18015A}" vid="{125EE4A2-A8F8-46F0-8149-3B203E4E44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89</Words>
  <Application>Microsoft Office PowerPoint</Application>
  <PresentationFormat>Personnalisé</PresentationFormat>
  <Paragraphs>33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Lucida Console</vt:lpstr>
      <vt:lpstr>Roboto</vt:lpstr>
      <vt:lpstr>Thème Formation Git</vt:lpstr>
      <vt:lpstr>Processus de développement </vt:lpstr>
      <vt:lpstr>Branche fonctionnelle</vt:lpstr>
      <vt:lpstr>Branche Technique</vt:lpstr>
      <vt:lpstr>Conception</vt:lpstr>
      <vt:lpstr>Codage</vt:lpstr>
      <vt:lpstr>Test</vt:lpstr>
      <vt:lpstr>Déploiement</vt:lpstr>
      <vt:lpstr>Presentation</vt:lpstr>
      <vt:lpstr>Rapport</vt:lpstr>
      <vt:lpstr>Références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109</cp:revision>
  <dcterms:created xsi:type="dcterms:W3CDTF">2021-02-06T14:05:54Z</dcterms:created>
  <dcterms:modified xsi:type="dcterms:W3CDTF">2024-01-07T10:26:02Z</dcterms:modified>
</cp:coreProperties>
</file>