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504000" y="300960"/>
            <a:ext cx="835200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31"/>
          <p:cNvSpPr txBox="1"/>
          <p:nvPr>
            <p:ph idx="2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idx="1" type="subTitle"/>
          </p:nvPr>
        </p:nvSpPr>
        <p:spPr>
          <a:xfrm>
            <a:off x="504000" y="300960"/>
            <a:ext cx="835200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Google Shape;134;p34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Google Shape;135;p34"/>
          <p:cNvSpPr txBox="1"/>
          <p:nvPr>
            <p:ph idx="2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Google Shape;136;p34"/>
          <p:cNvSpPr txBox="1"/>
          <p:nvPr>
            <p:ph idx="3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Google Shape;139;p35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0" name="Google Shape;140;p35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Google Shape;141;p35"/>
          <p:cNvSpPr txBox="1"/>
          <p:nvPr>
            <p:ph idx="3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Google Shape;145;p36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36"/>
          <p:cNvSpPr txBox="1"/>
          <p:nvPr>
            <p:ph idx="3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Google Shape;149;p37"/>
          <p:cNvSpPr txBox="1"/>
          <p:nvPr>
            <p:ph idx="1"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Google Shape;150;p37"/>
          <p:cNvSpPr txBox="1"/>
          <p:nvPr>
            <p:ph idx="2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38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38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Google Shape;155;p38"/>
          <p:cNvSpPr txBox="1"/>
          <p:nvPr>
            <p:ph idx="3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Google Shape;156;p38"/>
          <p:cNvSpPr txBox="1"/>
          <p:nvPr>
            <p:ph idx="4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39"/>
          <p:cNvSpPr txBox="1"/>
          <p:nvPr>
            <p:ph idx="2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Google Shape;161;p39"/>
          <p:cNvSpPr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9"/>
          <p:cNvSpPr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504000" y="300960"/>
            <a:ext cx="835200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79640" cy="7555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04000" y="300960"/>
            <a:ext cx="8352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7964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>
            <p:ph type="title"/>
          </p:nvPr>
        </p:nvSpPr>
        <p:spPr>
          <a:xfrm>
            <a:off x="504000" y="28764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10"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7"/>
          <p:cNvSpPr txBox="1"/>
          <p:nvPr>
            <p:ph idx="11"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i="0" sz="414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529200" y="1327320"/>
            <a:ext cx="9072000" cy="52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of using “the shell”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Startup or initialization files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variables (not “environmental variables”, which include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things like temperature, humidity, ambient sunlight, and the partial pressure of carbon monoxide).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49"/>
          <p:cNvSpPr txBox="1"/>
          <p:nvPr/>
        </p:nvSpPr>
        <p:spPr>
          <a:xfrm>
            <a:off x="529200" y="630720"/>
            <a:ext cx="9072000" cy="58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database, that needs to exist and be up to date.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not exist in all cases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functionality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0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50"/>
          <p:cNvSpPr txBox="1"/>
          <p:nvPr/>
        </p:nvSpPr>
        <p:spPr>
          <a:xfrm>
            <a:off x="529200" y="630720"/>
            <a:ext cx="9072000" cy="58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virtually every linux and unix release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 set of options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0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51"/>
          <p:cNvSpPr txBox="1"/>
          <p:nvPr/>
        </p:nvSpPr>
        <p:spPr>
          <a:xfrm>
            <a:off x="529200" y="630720"/>
            <a:ext cx="9072000" cy="58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find . -mtime +3 -name \*temp\*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1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52"/>
          <p:cNvSpPr txBox="1"/>
          <p:nvPr/>
        </p:nvSpPr>
        <p:spPr>
          <a:xfrm>
            <a:off x="529200" y="630720"/>
            <a:ext cx="9072000" cy="58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find . -mtime +3 -name \*temp\* -exec rm {} \;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2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529200" y="1327320"/>
            <a:ext cx="9072000" cy="52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of using “the shell”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~/.bashrc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~/.bash_profile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1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529200" y="1327320"/>
            <a:ext cx="9072000" cy="52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redirection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0" i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outputfile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0" i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</a:t>
            </a: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outputfile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529200" y="1327320"/>
            <a:ext cx="9072000" cy="52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; '  (semicolon)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44"/>
          <p:cNvSpPr txBox="1"/>
          <p:nvPr/>
        </p:nvSpPr>
        <p:spPr>
          <a:xfrm>
            <a:off x="529200" y="1242720"/>
            <a:ext cx="9072000" cy="54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of using “the shell”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flow control: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(( expr1 ; expr2 ; expr3 )) ; do list ; done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for i in 1 2 3 4 5;do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touch newfile$i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echo content of $i &gt;&gt; newfile$i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done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45"/>
          <p:cNvSpPr txBox="1"/>
          <p:nvPr/>
        </p:nvSpPr>
        <p:spPr>
          <a:xfrm>
            <a:off x="529200" y="1327680"/>
            <a:ext cx="9072000" cy="52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of using “the shell”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example: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for i in *;do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cp $i $i.txt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done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5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529200" y="1242720"/>
            <a:ext cx="9072000" cy="54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of using “the shell”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flow control: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list-1; do list-2; done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while [ 1 == 1 ];do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echo this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sleep 4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done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6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7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7"/>
          <p:cNvSpPr txBox="1"/>
          <p:nvPr/>
        </p:nvSpPr>
        <p:spPr>
          <a:xfrm>
            <a:off x="529200" y="630720"/>
            <a:ext cx="9072000" cy="58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of using “the shell”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flow control: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list-1; do list-2; done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while [ 1 -ge 1 ];do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echo this too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sleep 4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done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7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8"/>
          <p:cNvSpPr txBox="1"/>
          <p:nvPr/>
        </p:nvSpPr>
        <p:spPr>
          <a:xfrm>
            <a:off x="504000" y="287640"/>
            <a:ext cx="9072000" cy="80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Primer</a:t>
            </a:r>
            <a:endParaRPr b="0" sz="414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48"/>
          <p:cNvSpPr txBox="1"/>
          <p:nvPr/>
        </p:nvSpPr>
        <p:spPr>
          <a:xfrm>
            <a:off x="529200" y="630720"/>
            <a:ext cx="9072000" cy="58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stuff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which</a:t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type</a:t>
            </a:r>
            <a:endParaRPr sz="3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182880" y="6891120"/>
            <a:ext cx="976356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CS-334   Spring 2014	 Lect 4										Page </a:t>
            </a: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