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878175e7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4878175e7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300960"/>
            <a:ext cx="835200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alon.com/2016/04/10/malcolm_gladwell_got_us_wrong_our_research_was_key_to_the_10000_hour_rule_but_heres_what_got_oversimplifie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29200" y="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b="0" i="0" sz="414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9200" y="81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1400" y="689112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</a:t>
            </a:r>
            <a:r>
              <a:rPr lang="en-US" sz="1800"/>
              <a:t>2018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8950" y="1828800"/>
            <a:ext cx="84726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history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from Multics to Bell Labs to Berkeley,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</a:t>
            </a:r>
            <a:r>
              <a:rPr lang="en-US" sz="1800"/>
              <a:t>What was the BSD contribution to open source development methods? Who were the primary players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The role of MIT, Bell Labs Computing Science Research Center at Murry Hill, NJ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Dennis Ritchie, Ken Thompson, Doug McIlroy, J.F. Ossanna. Brian Kernighan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529200" y="703080"/>
            <a:ext cx="9072000" cy="607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Ed's family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ed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sed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vi and vim</a:t>
            </a:r>
            <a:endParaRPr b="0" sz="24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(general commad set, search, replace,insert, etc)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935" y="1691640"/>
            <a:ext cx="3977640" cy="317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29200" y="400528"/>
            <a:ext cx="90720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63850" y="1848600"/>
            <a:ext cx="82992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cont'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– additional topics – flow control, redirection</a:t>
            </a:r>
            <a:r>
              <a:rPr lang="en-US" sz="1800"/>
              <a:t>,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pipes</a:t>
            </a:r>
            <a:r>
              <a:rPr lang="en-US" sz="1800"/>
              <a:t> and tees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 programming – </a:t>
            </a:r>
            <a:r>
              <a:rPr lang="en-US" sz="1800"/>
              <a:t>performing basic math calcs,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/>
              <a:t>functions, variable scope</a:t>
            </a:r>
            <a:endParaRPr sz="1800" strike="sng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Compiling programs from the command line (java, C, C++); make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</a:t>
            </a:r>
            <a:r>
              <a:rPr lang="en-US" sz="1800" strike="sngStrike"/>
              <a:t>unning a program or script on a regular schedule, or running once at a later time (cron and at)</a:t>
            </a:r>
            <a:endParaRPr sz="1800" strike="sng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-26640" y="6891480"/>
            <a:ext cx="101829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2015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529200" y="430553"/>
            <a:ext cx="907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14040" y="1874688"/>
            <a:ext cx="99129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were: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Khan, Vinton Cerf, Tim Berners-Lee  ??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of OSI vs TCP/IP?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you're interested: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electronicdesign.com/what-s-difference-between/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what-s-difference-between-osi-seven-layer-network-model-and-tcpip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-26640" y="6891480"/>
            <a:ext cx="101829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2015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88775" y="500321"/>
            <a:ext cx="9072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627840" y="1920600"/>
            <a:ext cx="9186120" cy="25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we approach Shell Programming this way: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https://www.salon.com/2016/04/10/malcolm_gladwell_got_us_wrong_our_research_was_key_to_the_10000_hour_rule_but_heres_what_got_oversimplified/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-26640" y="6891480"/>
            <a:ext cx="101829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2015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528850" y="336024"/>
            <a:ext cx="90720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859850" y="1920600"/>
            <a:ext cx="53886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study materials: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slides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Quizzes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Reading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Homework assignments</a:t>
            </a:r>
            <a:endParaRPr sz="3200"/>
          </a:p>
        </p:txBody>
      </p:sp>
      <p:sp>
        <p:nvSpPr>
          <p:cNvPr id="158" name="Google Shape;158;p27"/>
          <p:cNvSpPr txBox="1"/>
          <p:nvPr/>
        </p:nvSpPr>
        <p:spPr>
          <a:xfrm>
            <a:off x="-26640" y="6891480"/>
            <a:ext cx="101829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39325" y="368621"/>
            <a:ext cx="9072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83840" y="1848600"/>
            <a:ext cx="9472680" cy="438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was the first Unix system created?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BSD – who, when, how?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(Thompson on sabbatical from Bell Labs, visiting professor at Berkeley</a:t>
            </a:r>
            <a:r>
              <a:rPr lang="en-US" sz="1800"/>
              <a:t>…)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Bob Fabry, Berkeley CSRG, employed Bill Joy (where did he wind up?)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Roles of: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Dennis Ritchie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Ken Thompson            \    in creation of Unix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Fernando Corbato     </a:t>
            </a:r>
            <a:r>
              <a:rPr lang="en-US" sz="1800"/>
              <a:t>   /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Brian Kernigan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Multics</a:t>
            </a:r>
            <a:endParaRPr sz="1800"/>
          </a:p>
        </p:txBody>
      </p:sp>
      <p:sp>
        <p:nvSpPr>
          <p:cNvPr id="72" name="Google Shape;72;p15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09300" y="480303"/>
            <a:ext cx="9072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63850" y="1848600"/>
            <a:ext cx="86958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Roles of: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Linus (Torvalds)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RMS - Richard Stallman (Founder, President, FSF; author of the Copyleft)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Andrew Tanenbaum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Minix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29025" y="357075"/>
            <a:ext cx="90720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031325" y="2348075"/>
            <a:ext cx="80403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</a:t>
            </a:r>
            <a:r>
              <a:rPr b="1" lang="en-US" sz="2600" strike="noStrike">
                <a:solidFill>
                  <a:srgbClr val="000000"/>
                </a:solidFill>
              </a:rPr>
              <a:t>Free Software</a:t>
            </a:r>
            <a:r>
              <a:rPr lang="en-US" sz="1800"/>
              <a:t>,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 Four Freedoms, the FSF, and role of Richard Stallman (RMS)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Definition of </a:t>
            </a:r>
            <a:r>
              <a:rPr b="1" lang="en-US" sz="2600"/>
              <a:t>Open Source,</a:t>
            </a:r>
            <a:r>
              <a:rPr lang="en-US" sz="2600"/>
              <a:t> the Open Source Definition and how it is used, the OSI (Open Source Initiative), roles of Bruce Perens and Eric Raymond and the Debian Free Software Guidelines</a:t>
            </a:r>
            <a:endParaRPr sz="2600"/>
          </a:p>
        </p:txBody>
      </p:sp>
      <p:sp>
        <p:nvSpPr>
          <p:cNvPr id="86" name="Google Shape;86;p17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29200" y="360453"/>
            <a:ext cx="9072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923840" y="1848600"/>
            <a:ext cx="5921640" cy="27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Tannenbaum, Minix – 1987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referenced (not derived) by Torvalds, Linux Kernel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began 1991, release under GPL 1992 (Feb; Free BSD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later that same year); platform used for development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of the first Linux kernel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Stallman, GNU, Hurd – Began work in 1983 at MIT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2015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29200" y="81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743840" y="1452600"/>
            <a:ext cx="6423120" cy="46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Wars and related Organizations -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/usr/group -&gt; Uniforum, POSIX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X/Open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Software Foundation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International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200400" y="370475"/>
            <a:ext cx="3000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29200" y="380479"/>
            <a:ext cx="9072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095840" y="1596600"/>
            <a:ext cx="7474320" cy="518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command line (from </a:t>
            </a:r>
            <a:r>
              <a:rPr lang="en-US" sz="1800"/>
              <a:t>our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sample scripts)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additional: processes, signals, kill. </a:t>
            </a:r>
            <a:r>
              <a:rPr b="0" lang="en-US" sz="1800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a core dump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 descriptors, esp 0,1,2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Anatomy of a process – p</a:t>
            </a:r>
            <a:r>
              <a:rPr lang="en-US" sz="1800"/>
              <a:t>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reg, proc stacks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stack contains: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temporary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routine params, return addresses, saved variables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task_struct data structure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Process state – running, waiting, stopped, zombie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Scheduling information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IPC information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Links to other processes, timers, open files, memory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Utilization and context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Use: ps, top, </a:t>
            </a:r>
            <a:r>
              <a:rPr lang="en-US" sz="1800"/>
              <a:t>identify running process, parent (PPID)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529200" y="380479"/>
            <a:ext cx="9072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095840" y="1596600"/>
            <a:ext cx="74742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logic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if, then, else, elif, fi, while, for, do, done, etc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Running a process in the background, and killing a background job.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Shell redirects and pipes (  &gt;  &gt;&gt;  &lt;  &lt;&lt;  |  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</a:t>
            </a:r>
            <a:r>
              <a:rPr b="0" lang="en-US" sz="1800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cmp, diff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rm, cat, pr, wc, sort, tail, more (or less), mkdir, rmdir, pw</a:t>
            </a:r>
            <a:r>
              <a:rPr lang="en-US" sz="1800"/>
              <a:t>d, ln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reading user input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shell math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signals and kill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 the manual, man, man -k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awk and sed (review homework assignments)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41400" y="6891480"/>
            <a:ext cx="10047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29200" y="370478"/>
            <a:ext cx="90720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Review</a:t>
            </a:r>
            <a:endParaRPr sz="41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63840" y="1848600"/>
            <a:ext cx="9379440" cy="27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system, file permissions (chmod, owner/group/other, logical 'or' of permission bits)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080" y="2461680"/>
            <a:ext cx="5200200" cy="247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1400" y="6891480"/>
            <a:ext cx="1004724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</a:t>
            </a:r>
            <a:r>
              <a:rPr lang="en-US" sz="1800"/>
              <a:t>8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