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7" r:id="rId3"/>
    <p:sldId id="328" r:id="rId4"/>
    <p:sldId id="330" r:id="rId5"/>
    <p:sldId id="329" r:id="rId6"/>
    <p:sldId id="331" r:id="rId7"/>
    <p:sldId id="332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73" y="3276601"/>
            <a:ext cx="9861727" cy="1219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11: D0-While and For Loops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5, 5.3 - 5.5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8600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58674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Numbers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for (count = 1; count &lt;= 5; count++)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S.O.P.L(“Count is ” + count); 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1447800"/>
            <a:ext cx="2362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Count is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2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3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4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5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4450140"/>
            <a:ext cx="2895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count:</a:t>
            </a:r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0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74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9200" y="4964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4600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6000" y="4953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45803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7400" y="4953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88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39200" y="4919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55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  <p:bldP spid="21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62484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Numbers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 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for (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 = 1; count &lt;= 5; count++)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S.O.P.L(“Count is ” + count); 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1447800"/>
            <a:ext cx="2362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Count is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2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3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4</a:t>
            </a:r>
          </a:p>
          <a:p>
            <a:r>
              <a:rPr lang="en-US" sz="1600" dirty="0" smtClean="0">
                <a:latin typeface="Monaco"/>
                <a:cs typeface="Monaco"/>
              </a:rPr>
              <a:t>Count is 5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4450140"/>
            <a:ext cx="2895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count:</a:t>
            </a:r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0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74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9200" y="4964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4600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6000" y="4953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45803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7400" y="4953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88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39200" y="4919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13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  <p:bldP spid="21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62484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sum = 0;</a:t>
            </a:r>
          </a:p>
          <a:p>
            <a:r>
              <a:rPr lang="en-US" sz="1600" dirty="0" smtClean="0">
                <a:latin typeface="Monaco"/>
                <a:cs typeface="Monaco"/>
              </a:rPr>
              <a:t>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for (count = 1; count &lt;= 5; count++)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+=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S.O.P.L(“Sum is ” + sum); 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1447800"/>
            <a:ext cx="2362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Sum is 1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3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6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10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15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4450140"/>
            <a:ext cx="2895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count:</a:t>
            </a:r>
          </a:p>
          <a:p>
            <a:r>
              <a:rPr lang="en-US" sz="1600" dirty="0" smtClean="0">
                <a:latin typeface="Monaco"/>
                <a:cs typeface="Monaco"/>
              </a:rPr>
              <a:t>sum: 0</a:t>
            </a:r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7800" y="5181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9670" y="5181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70670" y="4964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9200" y="5181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96400" y="5181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6000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1600" y="4953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20200" y="4953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740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207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3000" y="4919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39200" y="5181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7800" y="5181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9270" y="4953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40694" y="4953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96400" y="5181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75073" y="51816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7870" y="4964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77400" y="4953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000" y="5181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53600" y="51816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15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713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  <p:bldP spid="19" grpId="0"/>
      <p:bldP spid="21" grpId="0"/>
      <p:bldP spid="23" grpId="0"/>
      <p:bldP spid="24" grpId="0"/>
      <p:bldP spid="25" grpId="0"/>
      <p:bldP spid="26" grpId="0"/>
      <p:bldP spid="17" grpId="0"/>
      <p:bldP spid="18" grpId="0"/>
      <p:bldP spid="20" grpId="0"/>
      <p:bldP spid="22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User Input with For-Loops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997911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for a number greater than 1. Your program</a:t>
            </a:r>
            <a:br>
              <a:rPr lang="en-US" sz="2400" dirty="0" smtClean="0"/>
            </a:br>
            <a:r>
              <a:rPr lang="en-US" sz="2400" dirty="0" smtClean="0"/>
              <a:t>should sum the numbers from 1 to the number entered and print out the </a:t>
            </a:r>
            <a:br>
              <a:rPr lang="en-US" sz="2400" dirty="0" smtClean="0"/>
            </a:br>
            <a:r>
              <a:rPr lang="en-US" sz="2400" dirty="0" smtClean="0"/>
              <a:t>resulting sum. Sample output is provided for you.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46969" y="2971800"/>
            <a:ext cx="4124847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Enter a number greater than 1: 2</a:t>
            </a:r>
          </a:p>
          <a:p>
            <a:r>
              <a:rPr lang="en-US" sz="1600" dirty="0" smtClean="0">
                <a:latin typeface="Monaco"/>
                <a:cs typeface="Monaco"/>
              </a:rPr>
              <a:t>The sum is 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969" y="3962400"/>
            <a:ext cx="4124847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Enter a number greater than 1: 6</a:t>
            </a:r>
          </a:p>
          <a:p>
            <a:r>
              <a:rPr lang="en-US" sz="1600" dirty="0">
                <a:latin typeface="Monaco"/>
                <a:cs typeface="Monaco"/>
              </a:rPr>
              <a:t>The sum is </a:t>
            </a:r>
            <a:r>
              <a:rPr lang="en-US" sz="1600" dirty="0" smtClean="0">
                <a:latin typeface="Monaco"/>
                <a:cs typeface="Monaco"/>
              </a:rPr>
              <a:t>21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01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685800"/>
            <a:ext cx="6956852" cy="550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SumNumbersAgain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S.O.P(“Enter a positive number or 0 to end: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input.nextInt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sum = 0;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for (count = 1; count &lt;=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 count++)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+= count;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S.O.P.L(“The sum is ” + sum);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For-Loops and Strings!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371600"/>
            <a:ext cx="934192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to enter a word. Your program should </a:t>
            </a:r>
          </a:p>
          <a:p>
            <a:r>
              <a:rPr lang="en-US" sz="2400" dirty="0" smtClean="0"/>
              <a:t>print out each letter of the word separated by asterisks. Sample output is </a:t>
            </a:r>
          </a:p>
          <a:p>
            <a:r>
              <a:rPr lang="en-US" sz="2400" dirty="0" smtClean="0"/>
              <a:t>provided for you.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08569" y="3124200"/>
            <a:ext cx="2524148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Enter a word: smile</a:t>
            </a:r>
          </a:p>
          <a:p>
            <a:r>
              <a:rPr lang="en-US" sz="1600" dirty="0" smtClean="0">
                <a:latin typeface="Monaco"/>
                <a:cs typeface="Monaco"/>
              </a:rPr>
              <a:t>s*m*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*l*e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569" y="4114800"/>
            <a:ext cx="2893540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Enter a </a:t>
            </a:r>
            <a:r>
              <a:rPr lang="en-US" sz="1600" dirty="0" smtClean="0">
                <a:latin typeface="Monaco"/>
                <a:cs typeface="Monaco"/>
              </a:rPr>
              <a:t>word: Fabulous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F*a*b*u*l*o*u*s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054024"/>
            <a:ext cx="2647279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Enter a </a:t>
            </a:r>
            <a:r>
              <a:rPr lang="en-US" sz="1600" dirty="0" smtClean="0">
                <a:latin typeface="Monaco"/>
                <a:cs typeface="Monaco"/>
              </a:rPr>
              <a:t>word: </a:t>
            </a:r>
            <a:r>
              <a:rPr lang="en-US" sz="1600" dirty="0" err="1" smtClean="0">
                <a:latin typeface="Monaco"/>
                <a:cs typeface="Monaco"/>
              </a:rPr>
              <a:t>friday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f*r*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*d*a*y</a:t>
            </a:r>
            <a:endParaRPr lang="en-US" sz="1600" dirty="0">
              <a:latin typeface="Monaco"/>
              <a:cs typeface="Monac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90522"/>
              </p:ext>
            </p:extLst>
          </p:nvPr>
        </p:nvGraphicFramePr>
        <p:xfrm>
          <a:off x="5257800" y="3581400"/>
          <a:ext cx="5715000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84739"/>
              </p:ext>
            </p:extLst>
          </p:nvPr>
        </p:nvGraphicFramePr>
        <p:xfrm>
          <a:off x="5257800" y="4343400"/>
          <a:ext cx="5715000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01154" y="2891135"/>
            <a:ext cx="142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 = 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53600" y="5638800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 -1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363200" y="4800600"/>
            <a:ext cx="35997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533400"/>
            <a:ext cx="6341199" cy="575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SumNumbersAgain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String word;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S.O.P(“Enter a word: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word = </a:t>
            </a:r>
            <a:r>
              <a:rPr lang="en-US" sz="1600" dirty="0" err="1" smtClean="0">
                <a:latin typeface="Monaco"/>
                <a:cs typeface="Monaco"/>
              </a:rPr>
              <a:t>input.nextLine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endPos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word.length</a:t>
            </a:r>
            <a:r>
              <a:rPr lang="en-US" sz="1600" dirty="0" smtClean="0">
                <a:latin typeface="Monaco"/>
                <a:cs typeface="Monaco"/>
              </a:rPr>
              <a:t>() - 1;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for (count = 0; count &lt;= </a:t>
            </a:r>
            <a:r>
              <a:rPr lang="en-US" sz="1600" dirty="0" err="1" smtClean="0">
                <a:latin typeface="Monaco"/>
                <a:cs typeface="Monaco"/>
              </a:rPr>
              <a:t>endPos</a:t>
            </a:r>
            <a:r>
              <a:rPr lang="en-US" sz="1600" dirty="0" smtClean="0">
                <a:latin typeface="Monaco"/>
                <a:cs typeface="Monaco"/>
              </a:rPr>
              <a:t>; count++)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S.O.P(</a:t>
            </a:r>
            <a:r>
              <a:rPr lang="en-US" sz="1600" dirty="0" err="1" smtClean="0">
                <a:latin typeface="Monaco"/>
                <a:cs typeface="Monaco"/>
              </a:rPr>
              <a:t>word.charAt</a:t>
            </a:r>
            <a:r>
              <a:rPr lang="en-US" sz="1600" dirty="0" smtClean="0">
                <a:latin typeface="Monaco"/>
                <a:cs typeface="Monaco"/>
              </a:rPr>
              <a:t>(count));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if (count != </a:t>
            </a:r>
            <a:r>
              <a:rPr lang="en-US" sz="1600" dirty="0" err="1" smtClean="0">
                <a:latin typeface="Monaco"/>
                <a:cs typeface="Monaco"/>
              </a:rPr>
              <a:t>endPos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S.O.P(“*”);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74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Counting Backwards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100988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for a number greater than 1. Your program</a:t>
            </a:r>
            <a:br>
              <a:rPr lang="en-US" sz="2400" dirty="0" smtClean="0"/>
            </a:br>
            <a:r>
              <a:rPr lang="en-US" sz="2400" dirty="0" smtClean="0"/>
              <a:t>should the numbers in reverse from the number entered to 1. Sample output is </a:t>
            </a:r>
          </a:p>
          <a:p>
            <a:r>
              <a:rPr lang="en-US" sz="2400" dirty="0" smtClean="0"/>
              <a:t>provided for you.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46969" y="2971800"/>
            <a:ext cx="4124847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Enter a number greater than 1: 5</a:t>
            </a:r>
          </a:p>
          <a:p>
            <a:r>
              <a:rPr lang="en-US" sz="1600" dirty="0" smtClean="0">
                <a:latin typeface="Monaco"/>
                <a:cs typeface="Monaco"/>
              </a:rPr>
              <a:t>5 4 3 2 1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969" y="3962400"/>
            <a:ext cx="4247978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Enter a number greater than 1: </a:t>
            </a:r>
            <a:r>
              <a:rPr lang="en-US" sz="1600" dirty="0" smtClean="0">
                <a:latin typeface="Monaco"/>
                <a:cs typeface="Monaco"/>
              </a:rPr>
              <a:t>10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10 9 8 7 6 5 4 3 2 1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783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533400"/>
            <a:ext cx="6341199" cy="501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SumNumbersAgain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S.O.P(“Enter a number greater than 1: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input.nextInt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for (count =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 count &gt;= 0; count--)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</a:t>
            </a:r>
            <a:r>
              <a:rPr lang="en-US" sz="1600" smtClean="0">
                <a:latin typeface="Monaco"/>
                <a:cs typeface="Monaco"/>
              </a:rPr>
              <a:t>(count + “ ”)</a:t>
            </a:r>
            <a:r>
              <a:rPr lang="en-US" sz="1600" dirty="0" smtClean="0">
                <a:latin typeface="Monaco"/>
                <a:cs typeface="Monaco"/>
              </a:rPr>
              <a:t>;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462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99060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 there something wrong here?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97683" y="1524000"/>
            <a:ext cx="5368978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 = 1;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sum = 0;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do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+=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S.O.P.L(“Sum is ” + sum);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count++;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while (count &lt;= 5)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0200" y="2514600"/>
            <a:ext cx="2907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missing semi-colon!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74283" y="2971800"/>
            <a:ext cx="358140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870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do-while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1524000"/>
          </a:xfrm>
        </p:spPr>
        <p:txBody>
          <a:bodyPr>
            <a:noAutofit/>
          </a:bodyPr>
          <a:lstStyle/>
          <a:p>
            <a:r>
              <a:rPr lang="en-US" sz="2200" dirty="0"/>
              <a:t>A do-while </a:t>
            </a:r>
            <a:r>
              <a:rPr lang="en-US" sz="2200" dirty="0" smtClean="0"/>
              <a:t>loop </a:t>
            </a:r>
            <a:r>
              <a:rPr lang="en-US" sz="2200" dirty="0"/>
              <a:t>is the same as a while loop except that it executes the loop body first and then checks the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/>
              <a:t>condition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You still need a counter!!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713584" y="3491553"/>
            <a:ext cx="393997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do 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{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    // loop body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} 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while (</a:t>
            </a:r>
            <a:r>
              <a:rPr lang="en-US" dirty="0" err="1" smtClean="0">
                <a:latin typeface="Lucida Console"/>
                <a:cs typeface="Lucida Console"/>
              </a:rPr>
              <a:t>boolean</a:t>
            </a:r>
            <a:r>
              <a:rPr lang="en-US" dirty="0" smtClean="0">
                <a:latin typeface="Lucida Console"/>
                <a:cs typeface="Lucida Console"/>
              </a:rPr>
              <a:t>-expression);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424753"/>
            <a:ext cx="2828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do and while keywords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9928" y="2348553"/>
            <a:ext cx="936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braces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9488" y="5893713"/>
            <a:ext cx="4169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expression in parentheses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8120" y="5893713"/>
            <a:ext cx="1539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semicolon!!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37520" y="2784793"/>
            <a:ext cx="72008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37520" y="2784793"/>
            <a:ext cx="977280" cy="2383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2400" y="2784793"/>
            <a:ext cx="3135560" cy="1011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86200" y="2784793"/>
            <a:ext cx="3211760" cy="2078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543800" y="5396553"/>
            <a:ext cx="1642392" cy="569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2"/>
          </p:cNvCxnSpPr>
          <p:nvPr/>
        </p:nvCxnSpPr>
        <p:spPr>
          <a:xfrm flipV="1">
            <a:off x="4577680" y="5522878"/>
            <a:ext cx="1105892" cy="41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2057400"/>
            <a:ext cx="2311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7000" y="1828800"/>
            <a:ext cx="5562600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SumNumbers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count;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sum = 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(count = 1; count &lt;= 5; count++){ };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sum += count;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S.O.P.L(“Sum is ” + sum); 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828800"/>
            <a:ext cx="5105400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SumNumbers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count;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sum = 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(count = 1; count &lt;= 5; count++);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sum += count;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S.O.P.L(“Sum is ” + sum); 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 there something wrong here?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5410200"/>
            <a:ext cx="266851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semi-colon where</a:t>
            </a:r>
            <a:br>
              <a:rPr lang="en-US" sz="2400" dirty="0" smtClean="0"/>
            </a:br>
            <a:r>
              <a:rPr lang="en-US" sz="2400" dirty="0" smtClean="0"/>
              <a:t>there shouldn’t be</a:t>
            </a:r>
            <a:br>
              <a:rPr lang="en-US" sz="2400" dirty="0" smtClean="0"/>
            </a:br>
            <a:r>
              <a:rPr lang="en-US" sz="2400" dirty="0" smtClean="0"/>
              <a:t>one!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638800" y="3657600"/>
            <a:ext cx="19126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0" y="1828800"/>
            <a:ext cx="7848600" cy="28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   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 = 1, sum = 0; count &lt;= 5; count++);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+=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S.O.P.L(“Sum is ” + sum); 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 there something wrong here?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5029200"/>
            <a:ext cx="700143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Nope!</a:t>
            </a:r>
          </a:p>
          <a:p>
            <a:r>
              <a:rPr lang="en-US" sz="2400" dirty="0" smtClean="0"/>
              <a:t>You can declare and initialize multiple variables before</a:t>
            </a:r>
            <a:br>
              <a:rPr lang="en-US" sz="2400" dirty="0" smtClean="0"/>
            </a:br>
            <a:r>
              <a:rPr lang="en-US" sz="2400" dirty="0" smtClean="0"/>
              <a:t>the first semi-colon. They must be the same type!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2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Which loop do I use??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29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You can use a for loop, a while loop, or a do-while loop, </a:t>
            </a:r>
            <a:r>
              <a:rPr lang="en-US" sz="2400"/>
              <a:t>whichever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is </a:t>
            </a:r>
            <a:r>
              <a:rPr lang="en-US" sz="2400" dirty="0"/>
              <a:t>convenient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/>
              <a:t>the loop statement that is most intuitive and comfortable for you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general, a </a:t>
            </a:r>
            <a:r>
              <a:rPr lang="en-US" sz="2400" dirty="0" smtClean="0"/>
              <a:t>for loop </a:t>
            </a:r>
            <a:r>
              <a:rPr lang="en-US" sz="2400" dirty="0"/>
              <a:t>may be used if the number of repetitions is known in </a:t>
            </a:r>
            <a:r>
              <a:rPr lang="en-US" sz="2400" dirty="0" smtClean="0"/>
              <a:t>advance. Example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W</a:t>
            </a:r>
            <a:r>
              <a:rPr lang="en-US" sz="2400" dirty="0" smtClean="0"/>
              <a:t>hen you </a:t>
            </a:r>
            <a:r>
              <a:rPr lang="en-US" sz="2400" dirty="0"/>
              <a:t>need to display a message a hundred times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while  loop may be used if the number </a:t>
            </a:r>
            <a:r>
              <a:rPr lang="en-US" sz="2400" dirty="0" smtClean="0"/>
              <a:t>of repetitions </a:t>
            </a:r>
            <a:r>
              <a:rPr lang="en-US" sz="2400" dirty="0"/>
              <a:t>is not fixed, as in the case of reading the numbers until the input is </a:t>
            </a:r>
            <a:r>
              <a:rPr lang="en-US" sz="2400" dirty="0" smtClean="0"/>
              <a:t>0.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 A do-</a:t>
            </a:r>
            <a:r>
              <a:rPr lang="en-US" sz="2400" dirty="0" smtClean="0"/>
              <a:t>while </a:t>
            </a:r>
            <a:r>
              <a:rPr lang="en-US" sz="2400" dirty="0"/>
              <a:t>loop can be used to replace a while  loop if the loop body has to be executed before the </a:t>
            </a:r>
            <a:r>
              <a:rPr lang="en-US" sz="2400" dirty="0" smtClean="0"/>
              <a:t>continuation (i.e.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) condition </a:t>
            </a:r>
            <a:r>
              <a:rPr lang="en-US" sz="2400" dirty="0"/>
              <a:t>is tested.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0" y="228600"/>
            <a:ext cx="1816100" cy="25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6230" y="3733800"/>
            <a:ext cx="66467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5, Sections 5.3 - 5.5</a:t>
            </a:r>
          </a:p>
          <a:p>
            <a:pPr algn="ctr"/>
            <a:r>
              <a:rPr lang="en-US" sz="3200" dirty="0" smtClean="0"/>
              <a:t>Your homework is posted online and is</a:t>
            </a:r>
            <a:br>
              <a:rPr lang="en-US" sz="3200" dirty="0" smtClean="0"/>
            </a:br>
            <a:r>
              <a:rPr lang="en-US" sz="3200" dirty="0" smtClean="0"/>
              <a:t>due Wednesday, 10/08/14.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7239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do-while loops can be...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371600"/>
            <a:ext cx="5334000" cy="5029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counter-controlled loops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sentinel-controlled 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81200"/>
            <a:ext cx="1721930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08" y="4419600"/>
            <a:ext cx="1375792" cy="13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5368978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 = 1;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sum = 0;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do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+= count;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S.O.P.L(“Sum is ” + sum);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count++;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while (count &lt;= 5);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8600" y="609600"/>
            <a:ext cx="2362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Sum is 1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3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6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10</a:t>
            </a:r>
          </a:p>
          <a:p>
            <a:r>
              <a:rPr lang="en-US" sz="1600" dirty="0" smtClean="0">
                <a:latin typeface="Monaco"/>
                <a:cs typeface="Monaco"/>
              </a:rPr>
              <a:t>Sum is 15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600" y="3559076"/>
            <a:ext cx="28956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sum : 0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9800" y="4038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200" y="4038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670" y="4267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6203" y="4267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4038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15400" y="4038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39200" y="4267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7800" y="4267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0" y="4038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5400" y="4038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93403" y="4267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6870" y="4267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2600" y="40386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0" y="4038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25000" y="42672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96400" y="4267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98203" y="4038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72600" y="4038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01200" y="4267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9800" y="42672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722" y="5105400"/>
            <a:ext cx="482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do you think happens if you forget</a:t>
            </a:r>
            <a:br>
              <a:rPr lang="en-US" sz="2200" dirty="0" smtClean="0"/>
            </a:br>
            <a:r>
              <a:rPr lang="en-US" sz="2200" dirty="0" smtClean="0"/>
              <a:t>this line?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894087" y="5943600"/>
            <a:ext cx="1667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Infinite loop!</a:t>
            </a:r>
            <a:endParaRPr lang="en-US" sz="2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438400" y="3505200"/>
            <a:ext cx="381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things to remember about do-while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032"/>
            <a:ext cx="10972800" cy="4754568"/>
          </a:xfrm>
        </p:spPr>
        <p:txBody>
          <a:bodyPr>
            <a:normAutofit/>
          </a:bodyPr>
          <a:lstStyle/>
          <a:p>
            <a:r>
              <a:rPr lang="en-US" sz="2400" dirty="0"/>
              <a:t>The statements in a do-while loop </a:t>
            </a:r>
            <a:r>
              <a:rPr lang="en-US" sz="2400" b="1" dirty="0"/>
              <a:t>always</a:t>
            </a:r>
            <a:r>
              <a:rPr lang="en-US" sz="2400" dirty="0"/>
              <a:t> execute at least </a:t>
            </a:r>
            <a:r>
              <a:rPr lang="en-US" sz="2400" b="1" dirty="0"/>
              <a:t>once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For that reason, do-while loops are often used with user input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because </a:t>
            </a:r>
            <a:r>
              <a:rPr lang="en-US" sz="2400" dirty="0"/>
              <a:t>you often want to ask the user a question at least once.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However, you have to be careful </a:t>
            </a:r>
            <a:r>
              <a:rPr lang="en-US" sz="2400" dirty="0" smtClean="0"/>
              <a:t>with </a:t>
            </a:r>
            <a:r>
              <a:rPr lang="en-US" sz="2400" dirty="0"/>
              <a:t>your </a:t>
            </a:r>
            <a:r>
              <a:rPr lang="en-US" sz="2400" dirty="0" smtClean="0"/>
              <a:t>calculations because 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loops always execute at least once.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47800"/>
            <a:ext cx="2425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10069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for positive integers. When the user is done </a:t>
            </a:r>
            <a:br>
              <a:rPr lang="en-US" sz="2400" dirty="0" smtClean="0"/>
            </a:br>
            <a:r>
              <a:rPr lang="en-US" sz="2400" dirty="0" smtClean="0"/>
              <a:t>entering positive integers, they should enter 0. Use a do-while loop in your </a:t>
            </a:r>
            <a:br>
              <a:rPr lang="en-US" sz="2400" dirty="0" smtClean="0"/>
            </a:br>
            <a:r>
              <a:rPr lang="en-US" sz="2400" dirty="0" smtClean="0"/>
              <a:t>program and print out the sum of all the numbers entered. Sample output is</a:t>
            </a:r>
            <a:br>
              <a:rPr lang="en-US" sz="2400" dirty="0" smtClean="0"/>
            </a:br>
            <a:r>
              <a:rPr lang="en-US" sz="2400" dirty="0" smtClean="0"/>
              <a:t>provided for you.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46969" y="2971800"/>
            <a:ext cx="48636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Enter a positive number or 0 to end: 2</a:t>
            </a:r>
          </a:p>
          <a:p>
            <a:r>
              <a:rPr lang="en-US" sz="1600" dirty="0" smtClean="0">
                <a:latin typeface="Monaco"/>
                <a:cs typeface="Monaco"/>
              </a:rPr>
              <a:t>Enter a positive number or 0 to end: 8</a:t>
            </a:r>
          </a:p>
          <a:p>
            <a:r>
              <a:rPr lang="en-US" sz="1600" dirty="0" smtClean="0">
                <a:latin typeface="Monaco"/>
                <a:cs typeface="Monaco"/>
              </a:rPr>
              <a:t>Enter a positive number or 0 to end: 3</a:t>
            </a:r>
          </a:p>
          <a:p>
            <a:r>
              <a:rPr lang="en-US" sz="1600" dirty="0" smtClean="0">
                <a:latin typeface="Monaco"/>
                <a:cs typeface="Monaco"/>
              </a:rPr>
              <a:t>Enter a positive number or 0 to end: 0</a:t>
            </a:r>
          </a:p>
          <a:p>
            <a:r>
              <a:rPr lang="en-US" sz="1600" dirty="0" smtClean="0">
                <a:latin typeface="Monaco"/>
                <a:cs typeface="Monaco"/>
              </a:rPr>
              <a:t>The sum is 13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969" y="4543961"/>
            <a:ext cx="4986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Enter a positive number or 0 to end: 11</a:t>
            </a:r>
          </a:p>
          <a:p>
            <a:r>
              <a:rPr lang="en-US" sz="1600" dirty="0" smtClean="0">
                <a:latin typeface="Monaco"/>
                <a:cs typeface="Monaco"/>
              </a:rPr>
              <a:t>Enter a positive number or 0 to end: 11</a:t>
            </a:r>
          </a:p>
          <a:p>
            <a:r>
              <a:rPr lang="en-US" sz="1600" dirty="0" smtClean="0">
                <a:latin typeface="Monaco"/>
                <a:cs typeface="Monaco"/>
              </a:rPr>
              <a:t>Enter a positive number or 0 to end: 0</a:t>
            </a:r>
          </a:p>
          <a:p>
            <a:r>
              <a:rPr lang="en-US" sz="1600" dirty="0" smtClean="0">
                <a:latin typeface="Monaco"/>
                <a:cs typeface="Monaco"/>
              </a:rPr>
              <a:t>The sum is 22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174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838200"/>
            <a:ext cx="7449375" cy="501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SumNumbers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do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S.O.P(“Enter a positive number or 0 to end: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keyboard.nextInt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sum +=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while 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!= 0);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S.O.P.L(“The sum is ” + sum);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279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For-Loops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447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Counter-controlled while loops can easily be written as for-loops.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They do the same thing </a:t>
            </a:r>
            <a:r>
              <a:rPr lang="en-US" sz="2400" smtClean="0"/>
              <a:t>as while loops</a:t>
            </a:r>
            <a:r>
              <a:rPr lang="en-US" sz="2400" dirty="0" smtClean="0"/>
              <a:t>, but have a different set-up.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"/>
            <a:ext cx="2382877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2456" y="3602033"/>
            <a:ext cx="673714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for (initial-value; </a:t>
            </a:r>
            <a:r>
              <a:rPr lang="en-US" sz="1600" dirty="0" err="1" smtClean="0">
                <a:latin typeface="Lucida Console"/>
                <a:cs typeface="Lucida Console"/>
              </a:rPr>
              <a:t>boolean</a:t>
            </a:r>
            <a:r>
              <a:rPr lang="en-US" sz="1600" dirty="0" smtClean="0">
                <a:latin typeface="Lucida Console"/>
                <a:cs typeface="Lucida Console"/>
              </a:rPr>
              <a:t>-condition; update-action) 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{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// Do Stuff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667000"/>
            <a:ext cx="1840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Must have the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for keyword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9200" y="34290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26637" y="5105400"/>
            <a:ext cx="3545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Must be a </a:t>
            </a:r>
            <a:r>
              <a:rPr lang="en-US" sz="2200" dirty="0" err="1" smtClean="0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condition.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Cannot use ==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10200" y="3886200"/>
            <a:ext cx="1143000" cy="1371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60740" y="3692604"/>
            <a:ext cx="28278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Updates the counter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(it actually changes the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value!)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077201" y="3886201"/>
            <a:ext cx="1219199" cy="457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410200"/>
            <a:ext cx="1789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Opening and </a:t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closing braces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71600" y="4038600"/>
            <a:ext cx="685800" cy="1524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71600" y="4495800"/>
            <a:ext cx="685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2590800"/>
            <a:ext cx="3084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Semi-colons separate the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conditions.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67400" y="3048000"/>
            <a:ext cx="762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4945559"/>
            <a:ext cx="2779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Must have an initial </a:t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value. This</a:t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needs to be a variable.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352800" y="3886200"/>
            <a:ext cx="3048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9" grpId="0"/>
      <p:bldP spid="11" grpId="0"/>
      <p:bldP spid="13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80" y="852140"/>
            <a:ext cx="3937000" cy="473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4933" y="1363415"/>
            <a:ext cx="2405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Checks to see if the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condition is true.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37312" y="1844824"/>
            <a:ext cx="180020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4824" y="5229200"/>
            <a:ext cx="2250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If it is true, the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statements in the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are executed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36912" y="3933056"/>
            <a:ext cx="2952328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32656"/>
            <a:ext cx="2382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Then it goes back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up to the condition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and checks to see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if it is still true.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92896" y="1772816"/>
            <a:ext cx="33123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10600" y="3962400"/>
            <a:ext cx="30244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Iteration: Every time you </a:t>
            </a:r>
            <a:b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condition and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execute the statements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 a loop.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8460" y="116632"/>
            <a:ext cx="2677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Sets up the initial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value for the counter.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09320" y="620688"/>
            <a:ext cx="1008112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3096" y="5899919"/>
            <a:ext cx="2269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Updates the value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for the counter.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925144" y="4869160"/>
            <a:ext cx="792088" cy="1047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</TotalTime>
  <Words>1728</Words>
  <Application>Microsoft Macintosh PowerPoint</Application>
  <PresentationFormat>Custom</PresentationFormat>
  <Paragraphs>426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11: D0-While and For Loops</vt:lpstr>
      <vt:lpstr>do-while Loops</vt:lpstr>
      <vt:lpstr>do-while loops can be...</vt:lpstr>
      <vt:lpstr>PowerPoint Presentation</vt:lpstr>
      <vt:lpstr>Some things to remember about do-while loops</vt:lpstr>
      <vt:lpstr>Example</vt:lpstr>
      <vt:lpstr>PowerPoint Presentation</vt:lpstr>
      <vt:lpstr>For-Loops</vt:lpstr>
      <vt:lpstr>PowerPoint Presentation</vt:lpstr>
      <vt:lpstr>Example</vt:lpstr>
      <vt:lpstr>Example</vt:lpstr>
      <vt:lpstr>Example</vt:lpstr>
      <vt:lpstr>Example: User Input with For-Loops</vt:lpstr>
      <vt:lpstr>PowerPoint Presentation</vt:lpstr>
      <vt:lpstr>Example: For-Loops and Strings!</vt:lpstr>
      <vt:lpstr>PowerPoint Presentation</vt:lpstr>
      <vt:lpstr>Example: Counting Backwards</vt:lpstr>
      <vt:lpstr>PowerPoint Presentation</vt:lpstr>
      <vt:lpstr>Is there something wrong here?</vt:lpstr>
      <vt:lpstr>Is there something wrong here?</vt:lpstr>
      <vt:lpstr>Is there something wrong here?</vt:lpstr>
      <vt:lpstr>Which loop do I use??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1080</cp:revision>
  <cp:lastPrinted>2014-10-01T04:14:22Z</cp:lastPrinted>
  <dcterms:created xsi:type="dcterms:W3CDTF">2014-04-17T23:20:26Z</dcterms:created>
  <dcterms:modified xsi:type="dcterms:W3CDTF">2014-10-01T21:17:07Z</dcterms:modified>
</cp:coreProperties>
</file>