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67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11/11/14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11/11/14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82975"/>
            <a:ext cx="10363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</a:t>
            </a:r>
            <a:r>
              <a:rPr lang="en-US" sz="4000" dirty="0" smtClean="0"/>
              <a:t>19: </a:t>
            </a:r>
            <a:r>
              <a:rPr lang="en-US" sz="4000" dirty="0" smtClean="0"/>
              <a:t>Homework </a:t>
            </a:r>
            <a:r>
              <a:rPr lang="en-US" sz="4000" dirty="0" smtClean="0"/>
              <a:t>#7 Review and In-Class Exercises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04800"/>
            <a:ext cx="7295462" cy="61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. . .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	</a:t>
            </a:r>
          </a:p>
          <a:p>
            <a:r>
              <a:rPr lang="en-US" sz="1400" dirty="0">
                <a:latin typeface="Monaco"/>
                <a:cs typeface="Monaco"/>
              </a:rPr>
              <a:t>for 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1;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&lt; </a:t>
            </a:r>
            <a:r>
              <a:rPr lang="en-US" sz="1400" dirty="0" err="1">
                <a:latin typeface="Monaco"/>
                <a:cs typeface="Monaco"/>
              </a:rPr>
              <a:t>array.length</a:t>
            </a:r>
            <a:r>
              <a:rPr lang="en-US" sz="1400" dirty="0">
                <a:latin typeface="Monaco"/>
                <a:cs typeface="Monaco"/>
              </a:rPr>
              <a:t>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</a:t>
            </a:r>
            <a:r>
              <a:rPr lang="en-US" sz="1400" dirty="0">
                <a:latin typeface="Monaco"/>
                <a:cs typeface="Monaco"/>
              </a:rPr>
              <a:t>+) 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boolean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isDistinct</a:t>
            </a:r>
            <a:r>
              <a:rPr lang="en-US" sz="1400" dirty="0">
                <a:latin typeface="Monaco"/>
                <a:cs typeface="Monaco"/>
              </a:rPr>
              <a:t> = true</a:t>
            </a:r>
            <a:r>
              <a:rPr lang="en-US" sz="1400" dirty="0" smtClean="0">
                <a:latin typeface="Monaco"/>
                <a:cs typeface="Monaco"/>
              </a:rPr>
              <a:t>;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j = </a:t>
            </a:r>
            <a:r>
              <a:rPr lang="en-US" sz="1400" dirty="0">
                <a:latin typeface="Monaco"/>
                <a:cs typeface="Monaco"/>
              </a:rPr>
              <a:t>0</a:t>
            </a:r>
            <a:r>
              <a:rPr lang="en-US" sz="1400" dirty="0" smtClean="0">
                <a:latin typeface="Monaco"/>
                <a:cs typeface="Monaco"/>
              </a:rPr>
              <a:t>;</a:t>
            </a:r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 smtClean="0">
                <a:latin typeface="Monaco"/>
                <a:cs typeface="Monaco"/>
              </a:rPr>
              <a:t>    while (j &lt; </a:t>
            </a:r>
            <a:r>
              <a:rPr lang="en-US" sz="1400" dirty="0">
                <a:latin typeface="Monaco"/>
                <a:cs typeface="Monaco"/>
              </a:rPr>
              <a:t>count &amp;&amp; </a:t>
            </a:r>
            <a:r>
              <a:rPr lang="en-US" sz="1400" dirty="0" err="1">
                <a:latin typeface="Monaco"/>
                <a:cs typeface="Monaco"/>
              </a:rPr>
              <a:t>isDistinct</a:t>
            </a:r>
            <a:r>
              <a:rPr lang="en-US" sz="1400" dirty="0">
                <a:latin typeface="Monaco"/>
                <a:cs typeface="Monaco"/>
              </a:rPr>
              <a:t>) 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if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uniqueNums</a:t>
            </a:r>
            <a:r>
              <a:rPr lang="en-US" sz="1400" dirty="0" smtClean="0">
                <a:latin typeface="Monaco"/>
                <a:cs typeface="Monaco"/>
              </a:rPr>
              <a:t>[j] </a:t>
            </a:r>
            <a:r>
              <a:rPr lang="en-US" sz="1400" dirty="0">
                <a:latin typeface="Monaco"/>
                <a:cs typeface="Monaco"/>
              </a:rPr>
              <a:t>== array</a:t>
            </a:r>
            <a:r>
              <a:rPr lang="en-US" sz="1400" dirty="0" smtClean="0">
                <a:latin typeface="Monaco"/>
                <a:cs typeface="Monaco"/>
              </a:rPr>
              <a:t>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</a:t>
            </a:r>
            <a:r>
              <a:rPr lang="en-US" sz="1400" dirty="0">
                <a:latin typeface="Monaco"/>
                <a:cs typeface="Monaco"/>
              </a:rPr>
              <a:t>) 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</a:t>
            </a:r>
            <a:r>
              <a:rPr lang="en-US" sz="1400" dirty="0" err="1" smtClean="0">
                <a:latin typeface="Monaco"/>
                <a:cs typeface="Monaco"/>
              </a:rPr>
              <a:t>isDistinct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false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j+</a:t>
            </a:r>
            <a:r>
              <a:rPr lang="en-US" sz="1400" dirty="0">
                <a:latin typeface="Monaco"/>
                <a:cs typeface="Monaco"/>
              </a:rPr>
              <a:t>+;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		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isDistinct</a:t>
            </a:r>
            <a:r>
              <a:rPr lang="en-US" sz="1400" dirty="0">
                <a:latin typeface="Monaco"/>
                <a:cs typeface="Monaco"/>
              </a:rPr>
              <a:t>) 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uniqueNums</a:t>
            </a:r>
            <a:r>
              <a:rPr lang="en-US" sz="1400" dirty="0">
                <a:latin typeface="Monaco"/>
                <a:cs typeface="Monaco"/>
              </a:rPr>
              <a:t>[count] = array</a:t>
            </a:r>
            <a:r>
              <a:rPr lang="en-US" sz="1400" dirty="0" smtClean="0">
                <a:latin typeface="Monaco"/>
                <a:cs typeface="Monaco"/>
              </a:rPr>
              <a:t>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count</a:t>
            </a:r>
            <a:r>
              <a:rPr lang="en-US" sz="1400" dirty="0">
                <a:latin typeface="Monaco"/>
                <a:cs typeface="Monaco"/>
              </a:rPr>
              <a:t>++;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	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("The number of distinct numbers is: " + count);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("The distinct numbers are: ");</a:t>
            </a:r>
          </a:p>
          <a:p>
            <a:r>
              <a:rPr lang="en-US" sz="1400" dirty="0" smtClean="0">
                <a:latin typeface="Monaco"/>
                <a:cs typeface="Monaco"/>
              </a:rPr>
              <a:t>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= </a:t>
            </a:r>
            <a:r>
              <a:rPr lang="en-US" sz="1400" dirty="0">
                <a:latin typeface="Monaco"/>
                <a:cs typeface="Monaco"/>
              </a:rPr>
              <a:t>0;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&lt; </a:t>
            </a:r>
            <a:r>
              <a:rPr lang="en-US" sz="1400" dirty="0">
                <a:latin typeface="Monaco"/>
                <a:cs typeface="Monaco"/>
              </a:rPr>
              <a:t>count;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</a:t>
            </a:r>
            <a:r>
              <a:rPr lang="en-US" sz="1400" dirty="0">
                <a:latin typeface="Monaco"/>
                <a:cs typeface="Monaco"/>
              </a:rPr>
              <a:t>+) 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uniqueNums</a:t>
            </a:r>
            <a:r>
              <a:rPr lang="en-US" sz="1400" dirty="0" smtClean="0">
                <a:latin typeface="Monaco"/>
                <a:cs typeface="Monaco"/>
              </a:rPr>
              <a:t>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 </a:t>
            </a:r>
            <a:r>
              <a:rPr lang="en-US" sz="1400" dirty="0">
                <a:latin typeface="Monaco"/>
                <a:cs typeface="Monaco"/>
              </a:rPr>
              <a:t>+ " ");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91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3706" y="4180582"/>
            <a:ext cx="56802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Homework #8 </a:t>
            </a:r>
            <a:r>
              <a:rPr lang="en-US" sz="3200" dirty="0" smtClean="0"/>
              <a:t>is posted and</a:t>
            </a:r>
          </a:p>
          <a:p>
            <a:pPr algn="ctr"/>
            <a:r>
              <a:rPr lang="en-US" sz="3200" dirty="0" smtClean="0"/>
              <a:t>due Wednesday, November </a:t>
            </a:r>
            <a:r>
              <a:rPr lang="en-US" sz="3200" dirty="0" smtClean="0"/>
              <a:t>19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95300"/>
            <a:ext cx="2628900" cy="308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685800"/>
            <a:ext cx="3771900" cy="2313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0278"/>
            <a:ext cx="3048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320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Homework </a:t>
            </a:r>
            <a:r>
              <a:rPr lang="en-US" sz="3600" dirty="0" smtClean="0"/>
              <a:t>#7 </a:t>
            </a:r>
            <a:r>
              <a:rPr lang="en-US" sz="3600" dirty="0" smtClean="0"/>
              <a:t>Review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9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04800"/>
            <a:ext cx="117475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609600"/>
            <a:ext cx="6833722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public static void main(String[]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 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Scanner </a:t>
            </a:r>
            <a:r>
              <a:rPr lang="en-US" sz="1600" dirty="0">
                <a:latin typeface="Monaco"/>
                <a:cs typeface="Monaco"/>
              </a:rPr>
              <a:t>input = new Scanner(</a:t>
            </a:r>
            <a:r>
              <a:rPr lang="en-US" sz="1600" dirty="0" err="1">
                <a:latin typeface="Monaco"/>
                <a:cs typeface="Monaco"/>
              </a:rPr>
              <a:t>System.in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array = new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[10];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("Enter 10 integers: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count = 0; count &lt; </a:t>
            </a:r>
            <a:r>
              <a:rPr lang="en-US" sz="1600" dirty="0" err="1">
                <a:latin typeface="Monaco"/>
                <a:cs typeface="Monaco"/>
              </a:rPr>
              <a:t>array.length</a:t>
            </a:r>
            <a:r>
              <a:rPr lang="en-US" sz="1600" dirty="0">
                <a:latin typeface="Monaco"/>
                <a:cs typeface="Monaco"/>
              </a:rPr>
              <a:t>; count++) </a:t>
            </a:r>
          </a:p>
          <a:p>
            <a:r>
              <a:rPr lang="en-US" sz="1600" dirty="0" smtClean="0">
                <a:latin typeface="Monaco"/>
                <a:cs typeface="Monaco"/>
              </a:rPr>
              <a:t>    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array</a:t>
            </a:r>
            <a:r>
              <a:rPr lang="en-US" sz="1600" dirty="0">
                <a:latin typeface="Monaco"/>
                <a:cs typeface="Monaco"/>
              </a:rPr>
              <a:t>[count] = </a:t>
            </a:r>
            <a:r>
              <a:rPr lang="en-US" sz="1600" dirty="0" err="1">
                <a:latin typeface="Monaco"/>
                <a:cs typeface="Monaco"/>
              </a:rPr>
              <a:t>input.nextInt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("The reverse is: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 = </a:t>
            </a:r>
            <a:r>
              <a:rPr lang="en-US" sz="1600" dirty="0" err="1">
                <a:latin typeface="Monaco"/>
                <a:cs typeface="Monaco"/>
              </a:rPr>
              <a:t>array.length</a:t>
            </a:r>
            <a:r>
              <a:rPr lang="en-US" sz="1600" dirty="0">
                <a:latin typeface="Monaco"/>
                <a:cs typeface="Monaco"/>
              </a:rPr>
              <a:t> - 1; 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 &gt;= 0; 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--) </a:t>
            </a:r>
          </a:p>
          <a:p>
            <a:r>
              <a:rPr lang="en-US" sz="1600" dirty="0" smtClean="0">
                <a:latin typeface="Monaco"/>
                <a:cs typeface="Monaco"/>
              </a:rPr>
              <a:t>    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(array[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] + "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449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200"/>
            <a:ext cx="9800074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9462" y="609600"/>
            <a:ext cx="6094938" cy="550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public static void main(String[]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 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Scanner </a:t>
            </a:r>
            <a:r>
              <a:rPr lang="en-US" sz="1600" dirty="0">
                <a:latin typeface="Monaco"/>
                <a:cs typeface="Monaco"/>
              </a:rPr>
              <a:t>input = new Scanner(</a:t>
            </a:r>
            <a:r>
              <a:rPr lang="en-US" sz="1600" dirty="0" err="1">
                <a:latin typeface="Monaco"/>
                <a:cs typeface="Monaco"/>
              </a:rPr>
              <a:t>System.in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("Enter the list length: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size = </a:t>
            </a:r>
            <a:r>
              <a:rPr lang="en-US" sz="1600" dirty="0" err="1">
                <a:latin typeface="Monaco"/>
                <a:cs typeface="Monaco"/>
              </a:rPr>
              <a:t>input.nextInt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array1 = new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[size]; 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array2 = new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[size];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("Enter list 1: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count = 0; count &lt; size; count++) </a:t>
            </a:r>
          </a:p>
          <a:p>
            <a:r>
              <a:rPr lang="en-US" sz="1600" dirty="0" smtClean="0">
                <a:latin typeface="Monaco"/>
                <a:cs typeface="Monaco"/>
              </a:rPr>
              <a:t>    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array1</a:t>
            </a:r>
            <a:r>
              <a:rPr lang="en-US" sz="1600" dirty="0">
                <a:latin typeface="Monaco"/>
                <a:cs typeface="Monaco"/>
              </a:rPr>
              <a:t>[count] = </a:t>
            </a:r>
            <a:r>
              <a:rPr lang="en-US" sz="1600" dirty="0" err="1">
                <a:latin typeface="Monaco"/>
                <a:cs typeface="Monaco"/>
              </a:rPr>
              <a:t>input.nextInt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("Enter list 2: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count = 0; count &lt; size; count++) </a:t>
            </a:r>
          </a:p>
          <a:p>
            <a:r>
              <a:rPr lang="en-US" sz="1600" dirty="0" smtClean="0">
                <a:latin typeface="Monaco"/>
                <a:cs typeface="Monaco"/>
              </a:rPr>
              <a:t>    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array2</a:t>
            </a:r>
            <a:r>
              <a:rPr lang="en-US" sz="1600" dirty="0">
                <a:latin typeface="Monaco"/>
                <a:cs typeface="Monaco"/>
              </a:rPr>
              <a:t>[count] = </a:t>
            </a:r>
            <a:r>
              <a:rPr lang="en-US" sz="1600" dirty="0" err="1">
                <a:latin typeface="Monaco"/>
                <a:cs typeface="Monaco"/>
              </a:rPr>
              <a:t>input.nextInt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. . .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76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792063"/>
            <a:ext cx="744937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. . .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index = 0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isIdentical</a:t>
            </a:r>
            <a:r>
              <a:rPr lang="en-US" sz="1600" dirty="0">
                <a:latin typeface="Monaco"/>
                <a:cs typeface="Monaco"/>
              </a:rPr>
              <a:t> = true;</a:t>
            </a:r>
          </a:p>
          <a:p>
            <a:r>
              <a:rPr lang="en-US" sz="1600" dirty="0" smtClean="0">
                <a:latin typeface="Monaco"/>
                <a:cs typeface="Monaco"/>
              </a:rPr>
              <a:t>    while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isIdentical</a:t>
            </a:r>
            <a:r>
              <a:rPr lang="en-US" sz="1600" dirty="0">
                <a:latin typeface="Monaco"/>
                <a:cs typeface="Monaco"/>
              </a:rPr>
              <a:t> &amp;&amp; index &lt; size) </a:t>
            </a:r>
          </a:p>
          <a:p>
            <a:r>
              <a:rPr lang="en-US" sz="1600" dirty="0" smtClean="0">
                <a:latin typeface="Monaco"/>
                <a:cs typeface="Monaco"/>
              </a:rPr>
              <a:t>    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</a:t>
            </a:r>
            <a:r>
              <a:rPr lang="en-US" sz="1600" dirty="0">
                <a:latin typeface="Monaco"/>
                <a:cs typeface="Monaco"/>
              </a:rPr>
              <a:t>(array1[index] != array2[index]) 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    </a:t>
            </a:r>
            <a:r>
              <a:rPr lang="en-US" sz="1600" dirty="0" err="1" smtClean="0">
                <a:latin typeface="Monaco"/>
                <a:cs typeface="Monaco"/>
              </a:rPr>
              <a:t>isIdentical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= false;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index</a:t>
            </a:r>
            <a:r>
              <a:rPr lang="en-US" sz="1600" dirty="0">
                <a:latin typeface="Monaco"/>
                <a:cs typeface="Monaco"/>
              </a:rPr>
              <a:t>++;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if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isIdentical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("The lists are identical.");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else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("The lists are not identical.");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0879" y="1423988"/>
            <a:ext cx="2876321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You have to start off</a:t>
            </a:r>
          </a:p>
          <a:p>
            <a:r>
              <a:rPr lang="en-US" sz="2200" dirty="0" smtClean="0"/>
              <a:t>by assuming they are</a:t>
            </a:r>
          </a:p>
          <a:p>
            <a:r>
              <a:rPr lang="en-US" sz="2200" dirty="0" smtClean="0"/>
              <a:t>identical and change</a:t>
            </a:r>
          </a:p>
          <a:p>
            <a:r>
              <a:rPr lang="en-US" sz="2200" dirty="0" smtClean="0"/>
              <a:t>it to false if they’re not.</a:t>
            </a:r>
          </a:p>
          <a:p>
            <a:endParaRPr lang="en-US" sz="2200" dirty="0"/>
          </a:p>
          <a:p>
            <a:r>
              <a:rPr lang="en-US" sz="2200" dirty="0" smtClean="0"/>
              <a:t>Why won’t it work the</a:t>
            </a:r>
          </a:p>
          <a:p>
            <a:r>
              <a:rPr lang="en-US" sz="2200" dirty="0" smtClean="0"/>
              <a:t>opposite way?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44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3400"/>
            <a:ext cx="1025107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1219200"/>
            <a:ext cx="535615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Scanner input = new Scanner(</a:t>
            </a:r>
            <a:r>
              <a:rPr lang="en-US" sz="1600" dirty="0" err="1">
                <a:latin typeface="Monaco"/>
                <a:cs typeface="Monaco"/>
              </a:rPr>
              <a:t>System.in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array = new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[10];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("Enter 10 numbers: ");</a:t>
            </a:r>
          </a:p>
          <a:p>
            <a:r>
              <a:rPr lang="en-US" sz="1600" dirty="0" smtClean="0">
                <a:latin typeface="Monaco"/>
                <a:cs typeface="Monaco"/>
              </a:rPr>
              <a:t>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>
                <a:latin typeface="Monaco"/>
                <a:cs typeface="Monaco"/>
              </a:rPr>
              <a:t>0;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&lt; </a:t>
            </a:r>
            <a:r>
              <a:rPr lang="en-US" sz="1600" dirty="0" err="1">
                <a:latin typeface="Monaco"/>
                <a:cs typeface="Monaco"/>
              </a:rPr>
              <a:t>array.length</a:t>
            </a:r>
            <a:r>
              <a:rPr lang="en-US" sz="1600" dirty="0">
                <a:latin typeface="Monaco"/>
                <a:cs typeface="Monaco"/>
              </a:rPr>
              <a:t>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+</a:t>
            </a:r>
            <a:r>
              <a:rPr lang="en-US" sz="1600" dirty="0">
                <a:latin typeface="Monaco"/>
                <a:cs typeface="Monaco"/>
              </a:rPr>
              <a:t>+) 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array[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 </a:t>
            </a:r>
            <a:r>
              <a:rPr lang="en-US" sz="1600" dirty="0">
                <a:latin typeface="Monaco"/>
                <a:cs typeface="Monaco"/>
              </a:rPr>
              <a:t>= </a:t>
            </a:r>
            <a:r>
              <a:rPr lang="en-US" sz="1600" dirty="0" err="1">
                <a:latin typeface="Monaco"/>
                <a:cs typeface="Monaco"/>
              </a:rPr>
              <a:t>input.nextInt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</a:t>
            </a:r>
            <a:r>
              <a:rPr lang="en-US" sz="1600" dirty="0" err="1">
                <a:latin typeface="Monaco"/>
                <a:cs typeface="Monaco"/>
              </a:rPr>
              <a:t>uniqueNums</a:t>
            </a:r>
            <a:r>
              <a:rPr lang="en-US" sz="1600" dirty="0">
                <a:latin typeface="Monaco"/>
                <a:cs typeface="Monaco"/>
              </a:rPr>
              <a:t> = new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</a:t>
            </a:r>
            <a:r>
              <a:rPr lang="en-US" sz="1600" dirty="0" err="1">
                <a:latin typeface="Monaco"/>
                <a:cs typeface="Monaco"/>
              </a:rPr>
              <a:t>array.length</a:t>
            </a:r>
            <a:r>
              <a:rPr lang="en-US" sz="1600" dirty="0">
                <a:latin typeface="Monaco"/>
                <a:cs typeface="Monaco"/>
              </a:rPr>
              <a:t>];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uniqueNums</a:t>
            </a:r>
            <a:r>
              <a:rPr lang="en-US" sz="1600" dirty="0">
                <a:latin typeface="Monaco"/>
                <a:cs typeface="Monaco"/>
              </a:rPr>
              <a:t>[0] = array[0];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count = 1;</a:t>
            </a:r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. . .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0" y="1524000"/>
            <a:ext cx="31023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if you have fewer</a:t>
            </a:r>
            <a:br>
              <a:rPr lang="en-US" sz="2200" dirty="0" smtClean="0"/>
            </a:br>
            <a:r>
              <a:rPr lang="en-US" sz="2200" dirty="0" smtClean="0"/>
              <a:t>unique numbers than the</a:t>
            </a:r>
            <a:br>
              <a:rPr lang="en-US" sz="2200" dirty="0" smtClean="0"/>
            </a:br>
            <a:r>
              <a:rPr lang="en-US" sz="2200" dirty="0" smtClean="0"/>
              <a:t>array length?</a:t>
            </a:r>
          </a:p>
        </p:txBody>
      </p:sp>
    </p:spTree>
    <p:extLst>
      <p:ext uri="{BB962C8B-B14F-4D97-AF65-F5344CB8AC3E}">
        <p14:creationId xmlns:p14="http://schemas.microsoft.com/office/powerpoint/2010/main" val="209002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10496</TotalTime>
  <Words>130</Words>
  <Application>Microsoft Macintosh PowerPoint</Application>
  <PresentationFormat>Custom</PresentationFormat>
  <Paragraphs>114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19: Homework #7 Review and In-Class Exercises</vt:lpstr>
      <vt:lpstr>Homework #7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1666</cp:revision>
  <cp:lastPrinted>2014-10-29T01:32:50Z</cp:lastPrinted>
  <dcterms:created xsi:type="dcterms:W3CDTF">2014-04-17T23:20:26Z</dcterms:created>
  <dcterms:modified xsi:type="dcterms:W3CDTF">2014-11-12T04:44:21Z</dcterms:modified>
</cp:coreProperties>
</file>