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GFREECK@NEI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gfreeck@neiu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Relationship Id="rId3" Type="http://schemas.openxmlformats.org/officeDocument/2006/relationships/hyperlink" Target="https://www.geany.org/Download/Releas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workshop 1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FREECK</a:t>
            </a:r>
          </a:p>
          <a:p>
            <a:r>
              <a:rPr lang="en-US" dirty="0" smtClean="0">
                <a:hlinkClick r:id="rId2"/>
              </a:rPr>
              <a:t>BGFREECK@NEIU.EDU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4764990" cy="1695450"/>
          </a:xfrm>
        </p:spPr>
      </p:pic>
      <p:sp>
        <p:nvSpPr>
          <p:cNvPr id="10" name="TextBox 9"/>
          <p:cNvSpPr txBox="1"/>
          <p:nvPr/>
        </p:nvSpPr>
        <p:spPr>
          <a:xfrm>
            <a:off x="5906403" y="2097088"/>
            <a:ext cx="62855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You can use “\” as an escape to insert characters if you need to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Triple quoted “Strings” are used as multi line comments. They’re still technically strings but the Python interpreter ignores them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Can use .title(), .upper(), .lower() as methods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Strings more or less behave like you would expect them to coming from Java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You can concatenate to make new strings, or print those concatenated strings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792538"/>
            <a:ext cx="3937000" cy="63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413" y="4427538"/>
            <a:ext cx="4764990" cy="23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lazy about implicitly casting </a:t>
            </a:r>
            <a:r>
              <a:rPr lang="en-US" dirty="0" err="1" smtClean="0"/>
              <a:t>Ints</a:t>
            </a:r>
            <a:r>
              <a:rPr lang="en-US" dirty="0" smtClean="0"/>
              <a:t> in strings</a:t>
            </a:r>
          </a:p>
          <a:p>
            <a:pPr lvl="1"/>
            <a:r>
              <a:rPr lang="en-US" dirty="0" smtClean="0"/>
              <a:t>You have to account for this by surrounding the </a:t>
            </a:r>
            <a:r>
              <a:rPr lang="en-US" dirty="0" err="1" smtClean="0"/>
              <a:t>int</a:t>
            </a:r>
            <a:r>
              <a:rPr lang="en-US" dirty="0" smtClean="0"/>
              <a:t> with “</a:t>
            </a:r>
            <a:r>
              <a:rPr lang="en-US" dirty="0" err="1" smtClean="0"/>
              <a:t>str</a:t>
            </a:r>
            <a:r>
              <a:rPr lang="en-US" dirty="0" smtClean="0"/>
              <a:t>()”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can print “21rd Birthday!”, let’s quickly make a script that will check the age number and modify the output accordingly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303570"/>
            <a:ext cx="5499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&amp; If, Else, </a:t>
            </a:r>
            <a:r>
              <a:rPr lang="en-US" dirty="0" err="1" smtClean="0"/>
              <a:t>Elif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663860"/>
            <a:ext cx="5411249" cy="50040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61" y="1663860"/>
            <a:ext cx="4737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err="1" smtClean="0"/>
              <a:t>zen</a:t>
            </a:r>
            <a:r>
              <a:rPr lang="en-US" dirty="0" smtClean="0"/>
              <a:t> of python”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15700"/>
          </a:xfrm>
        </p:spPr>
        <p:txBody>
          <a:bodyPr/>
          <a:lstStyle/>
          <a:p>
            <a:r>
              <a:rPr lang="en-US" dirty="0" smtClean="0"/>
              <a:t>Python was made with the intention that there would be one way to solve a problem, and to focus on avoiding complexities introduced when a language is made overly flexible</a:t>
            </a:r>
          </a:p>
          <a:p>
            <a:r>
              <a:rPr lang="en-US" dirty="0" smtClean="0"/>
              <a:t>Key Points:</a:t>
            </a:r>
          </a:p>
          <a:p>
            <a:pPr lvl="1"/>
            <a:r>
              <a:rPr lang="en-US" dirty="0" smtClean="0"/>
              <a:t>Beautiful is better than ugly</a:t>
            </a:r>
          </a:p>
          <a:p>
            <a:pPr lvl="1"/>
            <a:r>
              <a:rPr lang="en-US" dirty="0" smtClean="0"/>
              <a:t>Simple is better than complex</a:t>
            </a:r>
          </a:p>
          <a:p>
            <a:pPr lvl="1"/>
            <a:r>
              <a:rPr lang="en-US" dirty="0" smtClean="0"/>
              <a:t>Complex is better than complicated</a:t>
            </a:r>
          </a:p>
          <a:p>
            <a:pPr lvl="1"/>
            <a:r>
              <a:rPr lang="en-US" dirty="0" smtClean="0"/>
              <a:t>Readability counts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7223" y="4207282"/>
            <a:ext cx="52836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There should be one obvious way to do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Now is better than never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This is SUPER important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Programming is a lot more fun when you’re making projects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Get code working, improve it later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You’ll learn a lot more if you just dive 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30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function essentially combines print and </a:t>
            </a:r>
            <a:r>
              <a:rPr lang="en-US" dirty="0" err="1"/>
              <a:t>S</a:t>
            </a:r>
            <a:r>
              <a:rPr lang="en-US" dirty="0" err="1" smtClean="0"/>
              <a:t>canner.input</a:t>
            </a:r>
            <a:r>
              <a:rPr lang="en-US" dirty="0" smtClean="0"/>
              <a:t>() from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06970"/>
            <a:ext cx="6180333" cy="3942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3973" y="2825393"/>
            <a:ext cx="4222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It also doesn’t require an import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You can however import sys and use that to capture input separately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62" y="3878729"/>
            <a:ext cx="3771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more or less arrays</a:t>
            </a:r>
          </a:p>
          <a:p>
            <a:r>
              <a:rPr lang="en-US" dirty="0" smtClean="0"/>
              <a:t>You can do some neat things with lists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11" y="618518"/>
            <a:ext cx="4279900" cy="495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" y="3472665"/>
            <a:ext cx="6654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in python are awesome</a:t>
            </a:r>
          </a:p>
          <a:p>
            <a:r>
              <a:rPr lang="en-US" dirty="0" smtClean="0"/>
              <a:t>Easy to use, no redundant loop creation like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(methods)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function (heh) pretty much exactly like methods in Java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Arguments can be passed </a:t>
            </a:r>
            <a:r>
              <a:rPr lang="en-US" dirty="0" err="1" smtClean="0"/>
              <a:t>positionally</a:t>
            </a:r>
            <a:r>
              <a:rPr lang="en-US" dirty="0" smtClean="0"/>
              <a:t> (like Java) or keyword (“fancy” Python)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705813"/>
            <a:ext cx="2806700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2705813"/>
            <a:ext cx="322580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3" y="4432443"/>
            <a:ext cx="51435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53" y="4394343"/>
            <a:ext cx="4889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set default values in methods</a:t>
            </a:r>
          </a:p>
          <a:p>
            <a:r>
              <a:rPr lang="en-US" dirty="0" smtClean="0"/>
              <a:t>”return” statements work as you would expect</a:t>
            </a:r>
          </a:p>
          <a:p>
            <a:r>
              <a:rPr lang="en-US" dirty="0" smtClean="0"/>
              <a:t>You can use default arguments of an empty value to make optional arguments</a:t>
            </a:r>
          </a:p>
          <a:p>
            <a:r>
              <a:rPr lang="en-US" dirty="0" smtClean="0"/>
              <a:t>Can add arbitrary arguments as well</a:t>
            </a:r>
          </a:p>
          <a:p>
            <a:r>
              <a:rPr lang="en-US" dirty="0" smtClean="0"/>
              <a:t>You can place </a:t>
            </a:r>
            <a:r>
              <a:rPr lang="en-US" dirty="0" err="1" smtClean="0"/>
              <a:t>funtions</a:t>
            </a:r>
            <a:r>
              <a:rPr lang="en-US" dirty="0" smtClean="0"/>
              <a:t> in a separate file</a:t>
            </a:r>
          </a:p>
          <a:p>
            <a:pPr lvl="1"/>
            <a:r>
              <a:rPr lang="en-US" dirty="0" smtClean="0"/>
              <a:t>Unlike java, you need to import these to use them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11" y="1747767"/>
            <a:ext cx="5397500" cy="123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1" y="3840679"/>
            <a:ext cx="4432300" cy="13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Unsurprisingly, these function similarly to classes in Java</a:t>
            </a:r>
          </a:p>
          <a:p>
            <a:r>
              <a:rPr lang="en-US" dirty="0" smtClean="0"/>
              <a:t>Attributes can be modified directly, or by a set method</a:t>
            </a:r>
          </a:p>
          <a:p>
            <a:r>
              <a:rPr lang="en-US" dirty="0" smtClean="0"/>
              <a:t>Inheritance, child classes, super, and all that exists as well, but I won’t be covering it</a:t>
            </a:r>
          </a:p>
          <a:p>
            <a:r>
              <a:rPr lang="en-US" dirty="0" smtClean="0"/>
              <a:t>Can import entire module that contains class, or just the class from said module</a:t>
            </a:r>
          </a:p>
          <a:p>
            <a:pPr lvl="1"/>
            <a:r>
              <a:rPr lang="en-US" dirty="0" smtClean="0"/>
              <a:t>Same thing </a:t>
            </a:r>
            <a:r>
              <a:rPr lang="en-US" dirty="0" err="1" smtClean="0"/>
              <a:t>appllies</a:t>
            </a:r>
            <a:r>
              <a:rPr lang="en-US" dirty="0" smtClean="0"/>
              <a:t> when importing modules containing functions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18" r="19815"/>
          <a:stretch/>
        </p:blipFill>
        <p:spPr>
          <a:xfrm>
            <a:off x="7690901" y="-236304"/>
            <a:ext cx="4501099" cy="26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Brandon Freeck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bgfreeck@neiu.edu</a:t>
            </a:r>
            <a:endParaRPr lang="en-US" dirty="0" smtClean="0"/>
          </a:p>
          <a:p>
            <a:pPr lvl="1"/>
            <a:r>
              <a:rPr lang="en-US" dirty="0" smtClean="0"/>
              <a:t>Phone: 847-345-5991</a:t>
            </a:r>
          </a:p>
          <a:p>
            <a:r>
              <a:rPr lang="en-US" dirty="0" smtClean="0"/>
              <a:t>CS Student, Junior</a:t>
            </a:r>
          </a:p>
          <a:p>
            <a:r>
              <a:rPr lang="en-US" dirty="0" smtClean="0"/>
              <a:t>Been fiddling with tech most of my life</a:t>
            </a:r>
          </a:p>
          <a:p>
            <a:r>
              <a:rPr lang="en-US" dirty="0" smtClean="0"/>
              <a:t>Over the past year or so, I started looking into using Python to whip up quick projects that would come to me now and then</a:t>
            </a:r>
          </a:p>
          <a:p>
            <a:r>
              <a:rPr lang="en-US" dirty="0" smtClean="0"/>
              <a:t>I’ve picked up a few things in doing so, and would like to share them with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9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it’s finally time to make something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you’ve learned essentially everything that I know about python</a:t>
            </a:r>
          </a:p>
          <a:p>
            <a:pPr lvl="1"/>
            <a:r>
              <a:rPr lang="en-US" dirty="0" smtClean="0"/>
              <a:t>It may not seem like a lot, but when you combine aspects and operations and keep stacking them, you can do a lot of powerful things</a:t>
            </a:r>
          </a:p>
          <a:p>
            <a:r>
              <a:rPr lang="en-US" dirty="0" smtClean="0"/>
              <a:t>Just for simplicity’s sake, we’re going to make a </a:t>
            </a:r>
            <a:r>
              <a:rPr lang="en-US" dirty="0" err="1" smtClean="0"/>
              <a:t>DnD</a:t>
            </a:r>
            <a:r>
              <a:rPr lang="en-US" dirty="0" smtClean="0"/>
              <a:t> 5e character creation program</a:t>
            </a:r>
          </a:p>
          <a:p>
            <a:r>
              <a:rPr lang="en-US" dirty="0" smtClean="0"/>
              <a:t>This will use everything we’ve learned in all the sessions, including Functions and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not the only ones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3088"/>
          </a:xfrm>
        </p:spPr>
        <p:txBody>
          <a:bodyPr>
            <a:normAutofit/>
          </a:bodyPr>
          <a:lstStyle/>
          <a:p>
            <a:r>
              <a:rPr lang="en-US" dirty="0" smtClean="0"/>
              <a:t>I’ve never hosted something like this before, so I’m learning as we go just as much as you are</a:t>
            </a:r>
          </a:p>
          <a:p>
            <a:r>
              <a:rPr lang="en-US" dirty="0" smtClean="0"/>
              <a:t>Feel free to stop me if I’m not clear enough, talking too fast, not talking loud enough, or for any reason at all really</a:t>
            </a:r>
          </a:p>
          <a:p>
            <a:r>
              <a:rPr lang="en-US" dirty="0" smtClean="0"/>
              <a:t>We will definitely run into things later on that I haven’t directly worked with. But part of being a good programmer is learning how to learn, I will show you how I go about researching and implementing new concepts to my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9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 3.6 and </a:t>
            </a:r>
            <a:r>
              <a:rPr lang="en-US" dirty="0" err="1" smtClean="0"/>
              <a:t>geany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https://www.python.org/downloads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www.geany.org/Download/Releases</a:t>
            </a:r>
            <a:endParaRPr lang="en-US" dirty="0" smtClean="0"/>
          </a:p>
          <a:p>
            <a:r>
              <a:rPr lang="en-US" dirty="0" smtClean="0"/>
              <a:t>Install Python first, afterwards install </a:t>
            </a:r>
            <a:r>
              <a:rPr lang="en-US" dirty="0" err="1" smtClean="0"/>
              <a:t>Geany</a:t>
            </a:r>
            <a:endParaRPr lang="en-US" dirty="0" smtClean="0"/>
          </a:p>
          <a:p>
            <a:r>
              <a:rPr lang="en-US" dirty="0" smtClean="0"/>
              <a:t>We will test Python and </a:t>
            </a:r>
            <a:r>
              <a:rPr lang="en-US" dirty="0" err="1" smtClean="0"/>
              <a:t>Geany</a:t>
            </a:r>
            <a:r>
              <a:rPr lang="en-US" dirty="0" smtClean="0"/>
              <a:t> installs after everyone has completed installation</a:t>
            </a:r>
          </a:p>
        </p:txBody>
      </p:sp>
    </p:spTree>
    <p:extLst>
      <p:ext uri="{BB962C8B-B14F-4D97-AF65-F5344CB8AC3E}">
        <p14:creationId xmlns:p14="http://schemas.microsoft.com/office/powerpoint/2010/main" val="14145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Python </a:t>
            </a:r>
            <a:r>
              <a:rPr lang="mr-IN" dirty="0" smtClean="0"/>
              <a:t>–</a:t>
            </a:r>
            <a:r>
              <a:rPr lang="en-US" dirty="0" smtClean="0"/>
              <a:t> Open the CLI for your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Windows: Open Command Line by pressing Windows Key + R and typing in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OSX/</a:t>
            </a:r>
            <a:r>
              <a:rPr lang="en-US" dirty="0" err="1" smtClean="0"/>
              <a:t>MacOS</a:t>
            </a:r>
            <a:r>
              <a:rPr lang="en-US" dirty="0" smtClean="0"/>
              <a:t>: Open terminal via spotlight or </a:t>
            </a:r>
            <a:r>
              <a:rPr lang="en-US" dirty="0" err="1" smtClean="0"/>
              <a:t>Applicatons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Linux: I shouldn’t have to tell you how to do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3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python </a:t>
            </a:r>
            <a:r>
              <a:rPr lang="mr-IN" dirty="0" smtClean="0"/>
              <a:t>–</a:t>
            </a:r>
            <a:r>
              <a:rPr lang="en-US" dirty="0" smtClean="0"/>
              <a:t> 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command line/terminal has been opened, we are going to make sure our system recognizes python in the path</a:t>
            </a:r>
          </a:p>
          <a:p>
            <a:r>
              <a:rPr lang="en-US" dirty="0" smtClean="0"/>
              <a:t>Type “python </a:t>
            </a:r>
            <a:r>
              <a:rPr lang="mr-IN" dirty="0" smtClean="0"/>
              <a:t>--</a:t>
            </a:r>
            <a:r>
              <a:rPr lang="en-US" dirty="0" smtClean="0"/>
              <a:t>version” or “python </a:t>
            </a:r>
            <a:r>
              <a:rPr lang="mr-IN" dirty="0" smtClean="0"/>
              <a:t>-</a:t>
            </a:r>
            <a:r>
              <a:rPr lang="en-US" dirty="0" smtClean="0"/>
              <a:t>V” to see the version of Python printed in the window</a:t>
            </a:r>
          </a:p>
          <a:p>
            <a:r>
              <a:rPr lang="en-US" dirty="0" smtClean="0"/>
              <a:t>If this command resolves and succeeds in printing the version of Python, then your system is ready to start running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1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Geany</a:t>
            </a:r>
            <a:r>
              <a:rPr lang="en-US" dirty="0" smtClean="0"/>
              <a:t> on your machine</a:t>
            </a:r>
          </a:p>
          <a:p>
            <a:r>
              <a:rPr lang="en-US" dirty="0" smtClean="0"/>
              <a:t>You will see a new file “untitled”</a:t>
            </a:r>
          </a:p>
          <a:p>
            <a:r>
              <a:rPr lang="en-US" dirty="0" err="1" smtClean="0"/>
              <a:t>Geany</a:t>
            </a:r>
            <a:r>
              <a:rPr lang="en-US" dirty="0" smtClean="0"/>
              <a:t> is a text editor that can be used for a multitude of languages</a:t>
            </a:r>
          </a:p>
          <a:p>
            <a:r>
              <a:rPr lang="en-US" dirty="0" err="1" smtClean="0"/>
              <a:t>Geany</a:t>
            </a:r>
            <a:r>
              <a:rPr lang="en-US" dirty="0" smtClean="0"/>
              <a:t> is cross platform, and has auto formatting, coloring, and syntax correction features</a:t>
            </a:r>
          </a:p>
        </p:txBody>
      </p:sp>
    </p:spTree>
    <p:extLst>
      <p:ext uri="{BB962C8B-B14F-4D97-AF65-F5344CB8AC3E}">
        <p14:creationId xmlns:p14="http://schemas.microsoft.com/office/powerpoint/2010/main" val="28660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file as “</a:t>
            </a:r>
            <a:r>
              <a:rPr lang="en-US" dirty="0" err="1" smtClean="0"/>
              <a:t>untitled.py</a:t>
            </a:r>
            <a:r>
              <a:rPr lang="en-US" dirty="0" smtClean="0"/>
              <a:t>” and </a:t>
            </a:r>
            <a:r>
              <a:rPr lang="en-US" dirty="0" err="1" smtClean="0"/>
              <a:t>Geany</a:t>
            </a:r>
            <a:r>
              <a:rPr lang="en-US" dirty="0" smtClean="0"/>
              <a:t> will detect that it is a python script and begin to color and auto format code</a:t>
            </a:r>
          </a:p>
          <a:p>
            <a:r>
              <a:rPr lang="en-US" dirty="0" smtClean="0"/>
              <a:t>Clicking the button that looks like two gears will compile and run our script in a command line interface</a:t>
            </a:r>
          </a:p>
          <a:p>
            <a:r>
              <a:rPr lang="en-US" dirty="0" smtClean="0"/>
              <a:t>We can also use </a:t>
            </a:r>
            <a:r>
              <a:rPr lang="en-US" dirty="0" err="1" smtClean="0"/>
              <a:t>Geany</a:t>
            </a:r>
            <a:r>
              <a:rPr lang="en-US" dirty="0" smtClean="0"/>
              <a:t> to just compile the script, and make it ready for later execution. However, this isn’t something we’ll use very much if at all</a:t>
            </a:r>
          </a:p>
        </p:txBody>
      </p:sp>
    </p:spTree>
    <p:extLst>
      <p:ext uri="{BB962C8B-B14F-4D97-AF65-F5344CB8AC3E}">
        <p14:creationId xmlns:p14="http://schemas.microsoft.com/office/powerpoint/2010/main" val="12474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did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looking at some of the concepts you already know, and how they’re handled in Python</a:t>
            </a:r>
          </a:p>
          <a:p>
            <a:r>
              <a:rPr lang="en-US" dirty="0" smtClean="0"/>
              <a:t>Variables </a:t>
            </a:r>
            <a:r>
              <a:rPr lang="mr-IN" dirty="0" smtClean="0"/>
              <a:t>–</a:t>
            </a:r>
            <a:r>
              <a:rPr lang="en-US" dirty="0" smtClean="0"/>
              <a:t> Type does not need to be declared</a:t>
            </a:r>
          </a:p>
          <a:p>
            <a:r>
              <a:rPr lang="en-US" dirty="0" smtClean="0"/>
              <a:t>Data Types: Numbers, Strings, List, Tuple, Dictionary</a:t>
            </a:r>
          </a:p>
          <a:p>
            <a:r>
              <a:rPr lang="en-US" dirty="0" smtClean="0"/>
              <a:t>Arithmetic Operators: </a:t>
            </a:r>
            <a:r>
              <a:rPr lang="mr-IN" dirty="0"/>
              <a:t>+, -, *, /, %, **, </a:t>
            </a:r>
            <a:r>
              <a:rPr lang="mr-IN" dirty="0" smtClean="0"/>
              <a:t>//</a:t>
            </a:r>
            <a:endParaRPr lang="en-US" dirty="0" smtClean="0"/>
          </a:p>
          <a:p>
            <a:pPr lvl="1"/>
            <a:r>
              <a:rPr lang="en-US" dirty="0" smtClean="0"/>
              <a:t>** is exponential, // is floor division</a:t>
            </a:r>
          </a:p>
        </p:txBody>
      </p:sp>
    </p:spTree>
    <p:extLst>
      <p:ext uri="{BB962C8B-B14F-4D97-AF65-F5344CB8AC3E}">
        <p14:creationId xmlns:p14="http://schemas.microsoft.com/office/powerpoint/2010/main" val="9323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1924</TotalTime>
  <Words>1024</Words>
  <Application>Microsoft Macintosh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Mangal</vt:lpstr>
      <vt:lpstr>Trebuchet MS</vt:lpstr>
      <vt:lpstr>Tw Cen MT</vt:lpstr>
      <vt:lpstr>Arial</vt:lpstr>
      <vt:lpstr>Circuit</vt:lpstr>
      <vt:lpstr>Python workshop 1 </vt:lpstr>
      <vt:lpstr>Who am i?</vt:lpstr>
      <vt:lpstr>You are not the only ones learning</vt:lpstr>
      <vt:lpstr>Install Python 3.6 and geany</vt:lpstr>
      <vt:lpstr>Testing Python – Open the CLI for your OS</vt:lpstr>
      <vt:lpstr>Testing python – test path</vt:lpstr>
      <vt:lpstr>Geany</vt:lpstr>
      <vt:lpstr>Geany</vt:lpstr>
      <vt:lpstr>We did it</vt:lpstr>
      <vt:lpstr>Strings</vt:lpstr>
      <vt:lpstr>Numbers </vt:lpstr>
      <vt:lpstr>Conditionals &amp; If, Else, Elif</vt:lpstr>
      <vt:lpstr>The “zen of python”</vt:lpstr>
      <vt:lpstr>User input</vt:lpstr>
      <vt:lpstr>Lists</vt:lpstr>
      <vt:lpstr>For loops</vt:lpstr>
      <vt:lpstr>Functions (methods)</vt:lpstr>
      <vt:lpstr>More functions</vt:lpstr>
      <vt:lpstr>Classes</vt:lpstr>
      <vt:lpstr>So it’s finally time to make something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</dc:title>
  <dc:creator>Brandon Freeck</dc:creator>
  <cp:lastModifiedBy>Brandon Freeck</cp:lastModifiedBy>
  <cp:revision>31</cp:revision>
  <dcterms:created xsi:type="dcterms:W3CDTF">2017-10-05T15:18:47Z</dcterms:created>
  <dcterms:modified xsi:type="dcterms:W3CDTF">2017-11-03T20:21:28Z</dcterms:modified>
</cp:coreProperties>
</file>