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793" autoAdjust="0"/>
  </p:normalViewPr>
  <p:slideViewPr>
    <p:cSldViewPr snapToGrid="0">
      <p:cViewPr varScale="1">
        <p:scale>
          <a:sx n="56" d="100"/>
          <a:sy n="56" d="100"/>
        </p:scale>
        <p:origin x="168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07B8C-9FD8-4B51-83DB-FAE7B9BE41F2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FC6B6-4782-4C25-8156-911BF38B9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72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陈震，清华大学</a:t>
            </a:r>
            <a:r>
              <a:rPr lang="en-US" altLang="zh-CN" dirty="0" err="1" smtClean="0"/>
              <a:t>iCenter</a:t>
            </a:r>
            <a:r>
              <a:rPr lang="zh-CN" altLang="en-US" dirty="0" smtClean="0"/>
              <a:t>智能系统实验室主任。目前从事大数据与机器智能的教学和科研工作，承担了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大数据与机器智能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智能硬件与智能系统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等课程。</a:t>
            </a:r>
            <a:endParaRPr lang="en-US" altLang="zh-CN" dirty="0" smtClean="0"/>
          </a:p>
          <a:p>
            <a:r>
              <a:rPr lang="zh-CN" altLang="en-US" dirty="0" smtClean="0"/>
              <a:t>陈震，毕业于西安电子科大学，获得本科、硕士和博士学位。</a:t>
            </a:r>
            <a:r>
              <a:rPr lang="en-US" altLang="zh-CN" dirty="0" smtClean="0"/>
              <a:t>2004</a:t>
            </a:r>
            <a:r>
              <a:rPr lang="zh-CN" altLang="en-US" dirty="0" smtClean="0"/>
              <a:t>年在清华大学计算机系从事博士后工作，博士后出站留校工作至今。</a:t>
            </a:r>
            <a:r>
              <a:rPr lang="en-US" altLang="zh-CN" dirty="0" smtClean="0"/>
              <a:t>2006</a:t>
            </a:r>
            <a:r>
              <a:rPr lang="zh-CN" altLang="en-US" dirty="0" smtClean="0"/>
              <a:t>年在加州大学伯克利分校</a:t>
            </a:r>
            <a:r>
              <a:rPr lang="en-US" altLang="zh-CN" dirty="0" smtClean="0"/>
              <a:t>ICSI</a:t>
            </a:r>
            <a:r>
              <a:rPr lang="zh-CN" altLang="en-US" dirty="0" smtClean="0"/>
              <a:t>任访问学者。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陈震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年获得清华大学实验技术成果一等奖，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年获得电子学会技术发明奖二等奖（第五完成人）。指导</a:t>
            </a:r>
            <a:r>
              <a:rPr lang="zh-CN" altLang="en-US" dirty="0" smtClean="0"/>
              <a:t>本科生科研训练计划，获得清华大学校优秀</a:t>
            </a:r>
            <a:r>
              <a:rPr lang="en-US" altLang="zh-CN" dirty="0" smtClean="0"/>
              <a:t>SRT</a:t>
            </a:r>
            <a:r>
              <a:rPr lang="zh-CN" altLang="en-US" dirty="0" smtClean="0"/>
              <a:t>项目一等奖</a:t>
            </a:r>
            <a:r>
              <a:rPr lang="en-US" altLang="zh-CN" dirty="0" smtClean="0"/>
              <a:t>2</a:t>
            </a:r>
            <a:r>
              <a:rPr lang="zh-CN" altLang="en-US" dirty="0" smtClean="0"/>
              <a:t>项和二等奖</a:t>
            </a:r>
            <a:r>
              <a:rPr lang="en-US" altLang="zh-CN" dirty="0" smtClean="0"/>
              <a:t>3</a:t>
            </a:r>
            <a:r>
              <a:rPr lang="zh-CN" altLang="en-US" dirty="0" smtClean="0"/>
              <a:t>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个人</a:t>
            </a:r>
            <a:r>
              <a:rPr lang="zh-CN" altLang="en-US" dirty="0" smtClean="0"/>
              <a:t>主页： </a:t>
            </a:r>
            <a:r>
              <a:rPr lang="en-US" altLang="zh-CN" dirty="0" smtClean="0"/>
              <a:t>http://www.icenter.tsinghua.edu.cn/faculty/chenzhen </a:t>
            </a:r>
          </a:p>
          <a:p>
            <a:pPr>
              <a:defRPr/>
            </a:pPr>
            <a:r>
              <a:rPr lang="zh-CN" altLang="en-US" dirty="0" smtClean="0"/>
              <a:t>实验室主页： </a:t>
            </a:r>
            <a:r>
              <a:rPr lang="en-US" altLang="zh-CN" dirty="0" smtClean="0"/>
              <a:t>http://www.icenter.tsinghua.edu.cn/labs/ai_lab/ </a:t>
            </a:r>
          </a:p>
          <a:p>
            <a:pPr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DDA8C-AC95-4815-B49D-5A437131EF9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60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1B3B-CBCB-4B19-9C76-C82B924904DD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4213-B0CD-40DF-8418-9A22C2E2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9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1B3B-CBCB-4B19-9C76-C82B924904DD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4213-B0CD-40DF-8418-9A22C2E2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67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1B3B-CBCB-4B19-9C76-C82B924904DD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4213-B0CD-40DF-8418-9A22C2E2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1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1B3B-CBCB-4B19-9C76-C82B924904DD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4213-B0CD-40DF-8418-9A22C2E2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96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1B3B-CBCB-4B19-9C76-C82B924904DD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4213-B0CD-40DF-8418-9A22C2E2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28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1B3B-CBCB-4B19-9C76-C82B924904DD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4213-B0CD-40DF-8418-9A22C2E2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73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1B3B-CBCB-4B19-9C76-C82B924904DD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4213-B0CD-40DF-8418-9A22C2E2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97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1B3B-CBCB-4B19-9C76-C82B924904DD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4213-B0CD-40DF-8418-9A22C2E2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09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1B3B-CBCB-4B19-9C76-C82B924904DD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4213-B0CD-40DF-8418-9A22C2E2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40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1B3B-CBCB-4B19-9C76-C82B924904DD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4213-B0CD-40DF-8418-9A22C2E2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45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1B3B-CBCB-4B19-9C76-C82B924904DD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4213-B0CD-40DF-8418-9A22C2E2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40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51B3B-CBCB-4B19-9C76-C82B924904DD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A4213-B0CD-40DF-8418-9A22C2E2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21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9100" y="347968"/>
            <a:ext cx="7886700" cy="6627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dirty="0" smtClean="0"/>
              <a:t>教师简介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9748" y="1348510"/>
            <a:ext cx="7432143" cy="5033704"/>
          </a:xfrm>
        </p:spPr>
        <p:txBody>
          <a:bodyPr>
            <a:normAutofit/>
          </a:bodyPr>
          <a:lstStyle/>
          <a:p>
            <a:r>
              <a:rPr lang="zh-CN" altLang="en-US" dirty="0"/>
              <a:t>研究</a:t>
            </a:r>
            <a:r>
              <a:rPr lang="zh-CN" altLang="en-US" dirty="0" smtClean="0"/>
              <a:t>经历</a:t>
            </a:r>
            <a:endParaRPr lang="en-US" altLang="zh-CN" dirty="0"/>
          </a:p>
          <a:p>
            <a:pPr lvl="1"/>
            <a:r>
              <a:rPr lang="en-US" altLang="zh-CN" dirty="0"/>
              <a:t>2004</a:t>
            </a:r>
            <a:r>
              <a:rPr lang="zh-CN" altLang="en-US" dirty="0"/>
              <a:t>年</a:t>
            </a:r>
            <a:r>
              <a:rPr lang="en-US" altLang="zh-CN" dirty="0"/>
              <a:t>-2006</a:t>
            </a:r>
            <a:r>
              <a:rPr lang="zh-CN" altLang="en-US" dirty="0"/>
              <a:t>年，清华大学计算机系博士后</a:t>
            </a:r>
            <a:endParaRPr lang="en-US" altLang="zh-CN" dirty="0"/>
          </a:p>
          <a:p>
            <a:pPr lvl="1"/>
            <a:r>
              <a:rPr lang="en-US" altLang="zh-CN" dirty="0"/>
              <a:t>2006</a:t>
            </a:r>
            <a:r>
              <a:rPr lang="zh-CN" altLang="en-US" dirty="0"/>
              <a:t>年，加州大学伯克利分校</a:t>
            </a:r>
            <a:r>
              <a:rPr lang="en-US" altLang="zh-CN" dirty="0"/>
              <a:t>ICSI</a:t>
            </a:r>
            <a:r>
              <a:rPr lang="zh-CN" altLang="en-US" dirty="0"/>
              <a:t>访问学者</a:t>
            </a:r>
            <a:endParaRPr lang="en-US" altLang="zh-CN" dirty="0"/>
          </a:p>
          <a:p>
            <a:pPr lvl="1"/>
            <a:r>
              <a:rPr lang="en-US" altLang="zh-CN" dirty="0"/>
              <a:t>2006</a:t>
            </a:r>
            <a:r>
              <a:rPr lang="zh-CN" altLang="en-US" dirty="0"/>
              <a:t>年</a:t>
            </a:r>
            <a:r>
              <a:rPr lang="en-US" altLang="zh-CN" dirty="0"/>
              <a:t>-2015</a:t>
            </a:r>
            <a:r>
              <a:rPr lang="zh-CN" altLang="en-US" dirty="0"/>
              <a:t>年，清华大学信研院副研究员</a:t>
            </a:r>
            <a:endParaRPr lang="en-US" altLang="zh-CN" dirty="0"/>
          </a:p>
          <a:p>
            <a:pPr lvl="1"/>
            <a:r>
              <a:rPr lang="en-US" altLang="zh-CN" dirty="0"/>
              <a:t>2015</a:t>
            </a:r>
            <a:r>
              <a:rPr lang="zh-CN" altLang="en-US" dirty="0"/>
              <a:t>年至今，</a:t>
            </a:r>
            <a:r>
              <a:rPr lang="en-US" altLang="zh-CN" dirty="0"/>
              <a:t> </a:t>
            </a:r>
            <a:r>
              <a:rPr lang="zh-CN" altLang="en-US" dirty="0"/>
              <a:t>清华大学</a:t>
            </a:r>
            <a:r>
              <a:rPr lang="en-US" altLang="zh-CN" dirty="0" err="1"/>
              <a:t>iCenter</a:t>
            </a:r>
            <a:r>
              <a:rPr lang="en-US" altLang="zh-CN" dirty="0"/>
              <a:t> </a:t>
            </a:r>
            <a:r>
              <a:rPr lang="zh-CN" altLang="en-US" dirty="0" smtClean="0"/>
              <a:t>智能</a:t>
            </a:r>
            <a:r>
              <a:rPr lang="zh-CN" altLang="en-US" dirty="0"/>
              <a:t>系统</a:t>
            </a:r>
            <a:r>
              <a:rPr lang="zh-CN" altLang="en-US" dirty="0" smtClean="0"/>
              <a:t>实验室</a:t>
            </a:r>
            <a:r>
              <a:rPr lang="zh-CN" altLang="en-US" dirty="0"/>
              <a:t>主任</a:t>
            </a:r>
            <a:endParaRPr lang="en-US" altLang="zh-CN" dirty="0"/>
          </a:p>
          <a:p>
            <a:r>
              <a:rPr lang="zh-CN" altLang="en-US" dirty="0" smtClean="0"/>
              <a:t>教研方向</a:t>
            </a:r>
            <a:endParaRPr lang="en-US" altLang="zh-CN" dirty="0" smtClean="0"/>
          </a:p>
          <a:p>
            <a:pPr lvl="1"/>
            <a:r>
              <a:rPr lang="zh-CN" altLang="en-US" dirty="0"/>
              <a:t>智能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\</a:t>
            </a:r>
            <a:r>
              <a:rPr lang="zh-CN" altLang="en-US" dirty="0" smtClean="0"/>
              <a:t>数据管理</a:t>
            </a:r>
            <a:r>
              <a:rPr lang="en-US" altLang="zh-CN" dirty="0" smtClean="0"/>
              <a:t>\</a:t>
            </a:r>
            <a:r>
              <a:rPr lang="zh-CN" altLang="en-US" dirty="0" smtClean="0"/>
              <a:t>计算机网络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教育经历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1994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-2004</a:t>
            </a:r>
            <a:r>
              <a:rPr lang="zh-CN" altLang="en-US" dirty="0"/>
              <a:t>年， </a:t>
            </a:r>
            <a:r>
              <a:rPr lang="zh-CN" altLang="en-US" dirty="0" smtClean="0"/>
              <a:t>西安电子科大，本</a:t>
            </a:r>
            <a:r>
              <a:rPr lang="zh-CN" altLang="en-US" dirty="0"/>
              <a:t>硕</a:t>
            </a:r>
            <a:r>
              <a:rPr lang="zh-CN" altLang="en-US" dirty="0" smtClean="0"/>
              <a:t>博</a:t>
            </a:r>
            <a:endParaRPr lang="en-US" altLang="zh-CN" sz="2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126" y="822317"/>
            <a:ext cx="2916178" cy="19393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6126" y="3353394"/>
            <a:ext cx="2943340" cy="335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7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209</Words>
  <Application>Microsoft Office PowerPoint</Application>
  <PresentationFormat>宽屏</PresentationFormat>
  <Paragraphs>17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教师简介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教师简介</dc:title>
  <dc:creator>zhenchen</dc:creator>
  <cp:lastModifiedBy>zhenchen</cp:lastModifiedBy>
  <cp:revision>4</cp:revision>
  <dcterms:created xsi:type="dcterms:W3CDTF">2018-05-22T04:43:51Z</dcterms:created>
  <dcterms:modified xsi:type="dcterms:W3CDTF">2018-07-30T12:49:42Z</dcterms:modified>
</cp:coreProperties>
</file>