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6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A4DB-8538-423E-A98B-5BD5CE11541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53A8-789F-4797-93AF-9929043D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5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8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4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8366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0" y="836614"/>
            <a:ext cx="12192000" cy="5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915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7E1A-4341-48B1-B2BF-022A9046A8F4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392" y="1942234"/>
            <a:ext cx="10545289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大数据与</a:t>
            </a:r>
            <a:r>
              <a:rPr lang="zh-CN" altLang="en-US" dirty="0" smtClean="0">
                <a:latin typeface="+mj-ea"/>
              </a:rPr>
              <a:t>机器智能</a:t>
            </a: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en-US" altLang="zh-CN" dirty="0" smtClean="0">
                <a:latin typeface="+mj-ea"/>
              </a:rPr>
              <a:t/>
            </a:r>
            <a:br>
              <a:rPr lang="en-US" altLang="zh-CN" dirty="0" smtClean="0">
                <a:latin typeface="+mj-ea"/>
              </a:rPr>
            </a:br>
            <a:r>
              <a:rPr lang="en-US" altLang="zh-CN" dirty="0"/>
              <a:t>Big Data and Machine </a:t>
            </a:r>
            <a:r>
              <a:rPr lang="en-US" altLang="zh-CN" dirty="0" smtClean="0"/>
              <a:t>Intelligence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97430" y="4829989"/>
            <a:ext cx="7704604" cy="13656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教师</a:t>
            </a:r>
            <a:r>
              <a:rPr lang="en-US" altLang="zh-CN" dirty="0"/>
              <a:t>: </a:t>
            </a:r>
            <a:r>
              <a:rPr lang="zh-CN" altLang="en-US" dirty="0"/>
              <a:t>陈 </a:t>
            </a:r>
            <a:r>
              <a:rPr lang="zh-CN" altLang="en-US" dirty="0" smtClean="0"/>
              <a:t>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单位</a:t>
            </a:r>
            <a:r>
              <a:rPr lang="en-US" altLang="zh-CN" dirty="0"/>
              <a:t>: </a:t>
            </a:r>
            <a:r>
              <a:rPr lang="zh-CN" altLang="en-US" dirty="0"/>
              <a:t>清华大学基础工业训练中心</a:t>
            </a:r>
          </a:p>
        </p:txBody>
      </p:sp>
      <p:sp>
        <p:nvSpPr>
          <p:cNvPr id="5" name="矩形 4"/>
          <p:cNvSpPr/>
          <p:nvPr/>
        </p:nvSpPr>
        <p:spPr>
          <a:xfrm>
            <a:off x="411371" y="325623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BDMI-</a:t>
            </a:r>
            <a:r>
              <a:rPr lang="zh-CN" altLang="en-US" sz="2400" b="1" dirty="0" smtClean="0"/>
              <a:t>课程</a:t>
            </a:r>
            <a:r>
              <a:rPr lang="zh-CN" altLang="en-US" sz="2400" b="1" dirty="0"/>
              <a:t>编号</a:t>
            </a:r>
            <a:r>
              <a:rPr lang="en-US" altLang="zh-CN" sz="2400" b="1" dirty="0"/>
              <a:t>-01510243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034" y="0"/>
            <a:ext cx="2181198" cy="1724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90" y="0"/>
            <a:ext cx="2398740" cy="1815495"/>
          </a:xfrm>
          <a:prstGeom prst="rect">
            <a:avLst/>
          </a:prstGeom>
        </p:spPr>
      </p:pic>
      <p:sp>
        <p:nvSpPr>
          <p:cNvPr id="9" name="Shape 175"/>
          <p:cNvSpPr/>
          <p:nvPr/>
        </p:nvSpPr>
        <p:spPr>
          <a:xfrm>
            <a:off x="10002034" y="5814539"/>
            <a:ext cx="13100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1500" u="sng">
                <a:hlinkClick r:id="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CC BY-NC-SA</a:t>
            </a:r>
          </a:p>
        </p:txBody>
      </p:sp>
    </p:spTree>
    <p:extLst>
      <p:ext uri="{BB962C8B-B14F-4D97-AF65-F5344CB8AC3E}">
        <p14:creationId xmlns:p14="http://schemas.microsoft.com/office/powerpoint/2010/main" val="31496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subTitle" sz="quarter" idx="4294967295"/>
          </p:nvPr>
        </p:nvSpPr>
        <p:spPr>
          <a:xfrm>
            <a:off x="2855640" y="1927274"/>
            <a:ext cx="6400800" cy="25818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8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谢谢指正！</a:t>
            </a:r>
            <a:endParaRPr lang="zh-CN" altLang="en-US" sz="8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0095" y="5154358"/>
            <a:ext cx="4432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zhenchen@tsinghua.edu.cn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169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25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大数据与机器智能  Big Data and Machine Intelligence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zhenchen</dc:creator>
  <cp:lastModifiedBy>zhenchen</cp:lastModifiedBy>
  <cp:revision>59</cp:revision>
  <dcterms:created xsi:type="dcterms:W3CDTF">2017-04-10T05:38:44Z</dcterms:created>
  <dcterms:modified xsi:type="dcterms:W3CDTF">2018-04-11T00:31:54Z</dcterms:modified>
</cp:coreProperties>
</file>