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73" r:id="rId4"/>
    <p:sldId id="261" r:id="rId5"/>
    <p:sldId id="320" r:id="rId6"/>
    <p:sldId id="321" r:id="rId7"/>
    <p:sldId id="306" r:id="rId8"/>
    <p:sldId id="317" r:id="rId9"/>
    <p:sldId id="322" r:id="rId10"/>
    <p:sldId id="282" r:id="rId11"/>
    <p:sldId id="259" r:id="rId12"/>
    <p:sldId id="280" r:id="rId13"/>
    <p:sldId id="318" r:id="rId14"/>
    <p:sldId id="260" r:id="rId15"/>
    <p:sldId id="319" r:id="rId16"/>
    <p:sldId id="275" r:id="rId17"/>
    <p:sldId id="281" r:id="rId18"/>
    <p:sldId id="301" r:id="rId19"/>
    <p:sldId id="274" r:id="rId20"/>
    <p:sldId id="262" r:id="rId21"/>
    <p:sldId id="263" r:id="rId22"/>
    <p:sldId id="302" r:id="rId23"/>
    <p:sldId id="327" r:id="rId24"/>
    <p:sldId id="308" r:id="rId25"/>
    <p:sldId id="311" r:id="rId26"/>
    <p:sldId id="312" r:id="rId27"/>
    <p:sldId id="313" r:id="rId28"/>
    <p:sldId id="315" r:id="rId29"/>
    <p:sldId id="316" r:id="rId30"/>
    <p:sldId id="303" r:id="rId31"/>
    <p:sldId id="309" r:id="rId32"/>
    <p:sldId id="297" r:id="rId33"/>
    <p:sldId id="298" r:id="rId34"/>
    <p:sldId id="299" r:id="rId35"/>
    <p:sldId id="328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04" r:id="rId44"/>
    <p:sldId id="269" r:id="rId45"/>
    <p:sldId id="300" r:id="rId46"/>
    <p:sldId id="270" r:id="rId47"/>
  </p:sldIdLst>
  <p:sldSz cx="9144000" cy="6858000" type="screen4x3"/>
  <p:notesSz cx="6858000" cy="9144000"/>
  <p:embeddedFontLst>
    <p:embeddedFont>
      <p:font typeface="Average" panose="020B0604020202020204" charset="0"/>
      <p:regular r:id="rId49"/>
    </p:embeddedFont>
    <p:embeddedFont>
      <p:font typeface="Bahnschrift" panose="020B0502040204020203" pitchFamily="34" charset="0"/>
      <p:regular r:id="rId50"/>
      <p:bold r:id="rId51"/>
    </p:embeddedFont>
    <p:embeddedFont>
      <p:font typeface="Cambria Math" panose="02040503050406030204" pitchFamily="18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Go" panose="020B0600000000000000" pitchFamily="34" charset="0"/>
      <p:regular r:id="rId57"/>
      <p:bold r:id="rId58"/>
      <p:italic r:id="rId59"/>
      <p:boldItalic r:id="rId60"/>
    </p:embeddedFont>
    <p:embeddedFont>
      <p:font typeface="Go Medium" pitchFamily="2" charset="0"/>
      <p:regular r:id="rId61"/>
      <p:italic r:id="rId62"/>
    </p:embeddedFont>
    <p:embeddedFont>
      <p:font typeface="Oswald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17"/>
            <p14:sldId id="322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09"/>
          </p14:sldIdLst>
        </p14:section>
        <p14:section name="Example" id="{1A60E0B1-F126-4BEA-B7BE-5514C57210BA}">
          <p14:sldIdLst>
            <p14:sldId id="297"/>
            <p14:sldId id="298"/>
            <p14:sldId id="299"/>
            <p14:sldId id="328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  <p14:sldId id="304"/>
          </p14:sldIdLst>
        </p14:section>
        <p14:section name="Outro" id="{E1E088D4-2B9A-444D-93ED-366B59732F25}">
          <p14:sldIdLst>
            <p14:sldId id="269"/>
            <p14:sldId id="300"/>
            <p14:sldId id="270"/>
          </p14:sldIdLst>
        </p14:section>
        <p14:section name="Appendix" id="{47EA11F1-F821-4D8D-B28B-970FB2DA60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6" autoAdjust="0"/>
  </p:normalViewPr>
  <p:slideViewPr>
    <p:cSldViewPr snapToGrid="0"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8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Triangle count has a non-trivial implementation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the algorithm is easy to understand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cnnrzn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Design + </a:t>
            </a:r>
            <a:r>
              <a:rPr lang="en-US" sz="3200" dirty="0"/>
              <a:t>Implementation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NewPagerank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(p, p,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C72-2A74-48E4-B58E-F7720CA6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CA34-FB3F-4269-AB3A-EF69B5DB0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Problem with current systems</a:t>
            </a:r>
          </a:p>
          <a:p>
            <a:r>
              <a:rPr lang="en-US" sz="3200" dirty="0"/>
              <a:t>MapReduce </a:t>
            </a:r>
          </a:p>
          <a:p>
            <a:r>
              <a:rPr lang="en-US" sz="3200" dirty="0"/>
              <a:t>Design and Implementation</a:t>
            </a:r>
          </a:p>
          <a:p>
            <a:r>
              <a:rPr lang="en-US" sz="3200" dirty="0"/>
              <a:t>Example program</a:t>
            </a:r>
          </a:p>
          <a:p>
            <a:r>
              <a:rPr lang="en-US" sz="3200" dirty="0"/>
              <a:t>Evaluation - Order of magnitude speedup!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E5D3-477A-4AD1-BB52-8BF198B91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000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Big Threat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Less of a Threat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7ADA-5E07-4902-8F0E-55415CDB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5431-5DCD-4FA5-92CF-812E0339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 tolerance / </a:t>
            </a:r>
            <a:r>
              <a:rPr lang="en-US" dirty="0" err="1"/>
              <a:t>persistance</a:t>
            </a:r>
            <a:endParaRPr lang="en-US" dirty="0"/>
          </a:p>
          <a:p>
            <a:r>
              <a:rPr lang="en-US" dirty="0"/>
              <a:t>Distribution</a:t>
            </a:r>
          </a:p>
          <a:p>
            <a:r>
              <a:rPr lang="en-US" dirty="0"/>
              <a:t>Integration with 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CA079-D10D-4886-8EF9-013A672C8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628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Master’s Student @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8115</TotalTime>
  <Words>2903</Words>
  <Application>Microsoft Office PowerPoint</Application>
  <PresentationFormat>On-screen Show (4:3)</PresentationFormat>
  <Paragraphs>582</Paragraphs>
  <Slides>46</Slides>
  <Notes>21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Consolas</vt:lpstr>
      <vt:lpstr>Go Medium</vt:lpstr>
      <vt:lpstr>Arial</vt:lpstr>
      <vt:lpstr>Bahnschrift</vt:lpstr>
      <vt:lpstr>Go</vt:lpstr>
      <vt:lpstr>Cambria Math</vt:lpstr>
      <vt:lpstr>Oswald</vt:lpstr>
      <vt:lpstr>Average</vt:lpstr>
      <vt:lpstr>Slate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Channels or Values?</vt:lpstr>
      <vt:lpstr>Wordcount - GoMR</vt:lpstr>
      <vt:lpstr>Wordcount - GoMR</vt:lpstr>
      <vt:lpstr>Wordcount - GoMR</vt:lpstr>
      <vt:lpstr>Wordcount - GoMR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Summary</vt:lpstr>
      <vt:lpstr>Existing solutions</vt:lpstr>
      <vt:lpstr>Future Work</vt:lpstr>
      <vt:lpstr>Connor Zanin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267</cp:revision>
  <dcterms:modified xsi:type="dcterms:W3CDTF">2020-05-26T22:40:20Z</dcterms:modified>
</cp:coreProperties>
</file>