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jpg" ContentType="image/jpg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4000" y="974544"/>
            <a:ext cx="8964295" cy="0"/>
          </a:xfrm>
          <a:custGeom>
            <a:avLst/>
            <a:gdLst/>
            <a:ahLst/>
            <a:cxnLst/>
            <a:rect l="l" t="t" r="r" b="b"/>
            <a:pathLst>
              <a:path w="8964295" h="0">
                <a:moveTo>
                  <a:pt x="0" y="0"/>
                </a:moveTo>
                <a:lnTo>
                  <a:pt x="8964002" y="0"/>
                </a:lnTo>
              </a:path>
            </a:pathLst>
          </a:custGeom>
          <a:ln w="3810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64000" y="6696005"/>
            <a:ext cx="8964295" cy="0"/>
          </a:xfrm>
          <a:custGeom>
            <a:avLst/>
            <a:gdLst/>
            <a:ahLst/>
            <a:cxnLst/>
            <a:rect l="l" t="t" r="r" b="b"/>
            <a:pathLst>
              <a:path w="8964295" h="0">
                <a:moveTo>
                  <a:pt x="0" y="0"/>
                </a:moveTo>
                <a:lnTo>
                  <a:pt x="8964002" y="0"/>
                </a:lnTo>
              </a:path>
            </a:pathLst>
          </a:custGeom>
          <a:ln w="3810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51300" y="6861392"/>
            <a:ext cx="2443479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004182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58992" y="6861392"/>
            <a:ext cx="485140" cy="18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315994"/>
                </a:solidFill>
                <a:latin typeface="Verdana"/>
                <a:cs typeface="Verdana"/>
              </a:defRPr>
            </a:lvl1pPr>
          </a:lstStyle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#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10.xml"/><Relationship Id="rId9" Type="http://schemas.openxmlformats.org/officeDocument/2006/relationships/slide" Target="slide12.xml"/><Relationship Id="rId10" Type="http://schemas.openxmlformats.org/officeDocument/2006/relationships/slide" Target="slide13.xml"/><Relationship Id="rId11" Type="http://schemas.openxmlformats.org/officeDocument/2006/relationships/slide" Target="slide15.xml"/><Relationship Id="rId12" Type="http://schemas.openxmlformats.org/officeDocument/2006/relationships/slide" Target="slide16.xml"/><Relationship Id="rId13" Type="http://schemas.openxmlformats.org/officeDocument/2006/relationships/slide" Target="slide18.xml"/><Relationship Id="rId14" Type="http://schemas.openxmlformats.org/officeDocument/2006/relationships/slide" Target="slide19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27.png"/><Relationship Id="rId4" Type="http://schemas.openxmlformats.org/officeDocument/2006/relationships/hyperlink" Target="mailto:PROMOCJA@UPH.EDU.PL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4571514"/>
            <a:ext cx="477329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195">
                <a:solidFill>
                  <a:srgbClr val="FFFFFF"/>
                </a:solidFill>
                <a:latin typeface="Verdana"/>
                <a:cs typeface="Verdana"/>
              </a:rPr>
              <a:t>Księga</a:t>
            </a:r>
            <a:r>
              <a:rPr dirty="0" sz="3000" spc="-3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FFFFFF"/>
                </a:solidFill>
                <a:latin typeface="Verdana"/>
                <a:cs typeface="Verdana"/>
              </a:rPr>
              <a:t>Znaku </a:t>
            </a:r>
            <a:r>
              <a:rPr dirty="0" sz="3000" spc="-30">
                <a:solidFill>
                  <a:srgbClr val="FFFFFF"/>
                </a:solidFill>
                <a:latin typeface="Verdana"/>
                <a:cs typeface="Verdana"/>
              </a:rPr>
              <a:t>Uniwersytetu</a:t>
            </a:r>
            <a:r>
              <a:rPr dirty="0" sz="3000" spc="-43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000" spc="-4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Siedlcach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13035" y="6581705"/>
            <a:ext cx="15303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WERSJA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9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DNIA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Verdana"/>
                <a:cs typeface="Verdana"/>
              </a:rPr>
              <a:t>18.10.2023</a:t>
            </a:r>
            <a:r>
              <a:rPr dirty="0" sz="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R.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1300" y="6581705"/>
            <a:ext cx="203581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OPRACOWANIE: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PAWEŁ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FRANKOWSKI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02" y="720007"/>
            <a:ext cx="2209749" cy="8641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24231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1.7.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75">
                <a:solidFill>
                  <a:srgbClr val="004182"/>
                </a:solidFill>
                <a:latin typeface="Verdana"/>
                <a:cs typeface="Verdana"/>
              </a:rPr>
              <a:t>Skalowanie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45">
                <a:solidFill>
                  <a:srgbClr val="004182"/>
                </a:solidFill>
                <a:latin typeface="Verdana"/>
                <a:cs typeface="Verdana"/>
              </a:rPr>
              <a:t>i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65">
                <a:solidFill>
                  <a:srgbClr val="004182"/>
                </a:solidFill>
                <a:latin typeface="Verdana"/>
                <a:cs typeface="Verdana"/>
              </a:rPr>
              <a:t>wielkość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4182"/>
                </a:solidFill>
                <a:latin typeface="Verdana"/>
                <a:cs typeface="Verdana"/>
              </a:rPr>
              <a:t>minimalna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4000" y="5596534"/>
            <a:ext cx="8118475" cy="184785"/>
            <a:chOff x="864000" y="5596534"/>
            <a:chExt cx="8118475" cy="184785"/>
          </a:xfrm>
        </p:grpSpPr>
        <p:sp>
          <p:nvSpPr>
            <p:cNvPr id="4" name="object 4" descr=""/>
            <p:cNvSpPr/>
            <p:nvPr/>
          </p:nvSpPr>
          <p:spPr>
            <a:xfrm>
              <a:off x="865403" y="5598109"/>
              <a:ext cx="8115300" cy="182880"/>
            </a:xfrm>
            <a:custGeom>
              <a:avLst/>
              <a:gdLst/>
              <a:ahLst/>
              <a:cxnLst/>
              <a:rect l="l" t="t" r="r" b="b"/>
              <a:pathLst>
                <a:path w="8115300" h="182879">
                  <a:moveTo>
                    <a:pt x="8115198" y="0"/>
                  </a:moveTo>
                  <a:lnTo>
                    <a:pt x="0" y="0"/>
                  </a:lnTo>
                  <a:lnTo>
                    <a:pt x="0" y="182600"/>
                  </a:lnTo>
                  <a:lnTo>
                    <a:pt x="8115198" y="182600"/>
                  </a:lnTo>
                  <a:lnTo>
                    <a:pt x="8115198" y="0"/>
                  </a:lnTo>
                  <a:close/>
                </a:path>
              </a:pathLst>
            </a:custGeom>
            <a:solidFill>
              <a:srgbClr val="F0F1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64000" y="5598121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 h="0">
                  <a:moveTo>
                    <a:pt x="0" y="0"/>
                  </a:moveTo>
                  <a:lnTo>
                    <a:pt x="811800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4000" y="5779127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 h="0">
                  <a:moveTo>
                    <a:pt x="0" y="0"/>
                  </a:moveTo>
                  <a:lnTo>
                    <a:pt x="811800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105" y="5599699"/>
              <a:ext cx="123609" cy="180035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864000" y="4644073"/>
            <a:ext cx="8117205" cy="520065"/>
            <a:chOff x="864000" y="4644073"/>
            <a:chExt cx="8117205" cy="520065"/>
          </a:xfrm>
        </p:grpSpPr>
        <p:sp>
          <p:nvSpPr>
            <p:cNvPr id="9" name="object 9" descr=""/>
            <p:cNvSpPr/>
            <p:nvPr/>
          </p:nvSpPr>
          <p:spPr>
            <a:xfrm>
              <a:off x="865403" y="4644085"/>
              <a:ext cx="8115300" cy="325755"/>
            </a:xfrm>
            <a:custGeom>
              <a:avLst/>
              <a:gdLst/>
              <a:ahLst/>
              <a:cxnLst/>
              <a:rect l="l" t="t" r="r" b="b"/>
              <a:pathLst>
                <a:path w="8115300" h="325754">
                  <a:moveTo>
                    <a:pt x="8115198" y="0"/>
                  </a:moveTo>
                  <a:lnTo>
                    <a:pt x="0" y="0"/>
                  </a:lnTo>
                  <a:lnTo>
                    <a:pt x="0" y="325589"/>
                  </a:lnTo>
                  <a:lnTo>
                    <a:pt x="8115198" y="325589"/>
                  </a:lnTo>
                  <a:lnTo>
                    <a:pt x="8115198" y="0"/>
                  </a:lnTo>
                  <a:close/>
                </a:path>
              </a:pathLst>
            </a:custGeom>
            <a:solidFill>
              <a:srgbClr val="F0F1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64000" y="4648816"/>
              <a:ext cx="8117205" cy="0"/>
            </a:xfrm>
            <a:custGeom>
              <a:avLst/>
              <a:gdLst/>
              <a:ahLst/>
              <a:cxnLst/>
              <a:rect l="l" t="t" r="r" b="b"/>
              <a:pathLst>
                <a:path w="8117205" h="0">
                  <a:moveTo>
                    <a:pt x="0" y="0"/>
                  </a:moveTo>
                  <a:lnTo>
                    <a:pt x="811659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64000" y="4969670"/>
              <a:ext cx="8117205" cy="0"/>
            </a:xfrm>
            <a:custGeom>
              <a:avLst/>
              <a:gdLst/>
              <a:ahLst/>
              <a:cxnLst/>
              <a:rect l="l" t="t" r="r" b="b"/>
              <a:pathLst>
                <a:path w="8117205" h="0">
                  <a:moveTo>
                    <a:pt x="0" y="0"/>
                  </a:moveTo>
                  <a:lnTo>
                    <a:pt x="811659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5093" y="4644073"/>
              <a:ext cx="531025" cy="52002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8675" y="4647601"/>
              <a:ext cx="828662" cy="324065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9143299" y="5567467"/>
            <a:ext cx="533400" cy="233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19"/>
              </a:lnSpc>
              <a:spcBef>
                <a:spcPts val="100"/>
              </a:spcBef>
            </a:pP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Druk</a:t>
            </a:r>
            <a:r>
              <a:rPr dirty="0" sz="700" spc="-3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-</a:t>
            </a:r>
            <a:r>
              <a:rPr dirty="0" sz="700" spc="-3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5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 mm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ts val="819"/>
              </a:lnSpc>
            </a:pP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Ekran</a:t>
            </a:r>
            <a:r>
              <a:rPr dirty="0" sz="700" spc="-3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-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95">
                <a:solidFill>
                  <a:srgbClr val="004182"/>
                </a:solidFill>
                <a:latin typeface="Tahoma"/>
                <a:cs typeface="Tahoma"/>
              </a:rPr>
              <a:t>14</a:t>
            </a:r>
            <a:r>
              <a:rPr dirty="0" sz="700" spc="-1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px</a:t>
            </a:r>
            <a:endParaRPr sz="7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143299" y="4687809"/>
            <a:ext cx="548640" cy="233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819"/>
              </a:lnSpc>
              <a:spcBef>
                <a:spcPts val="100"/>
              </a:spcBef>
            </a:pP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Druk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-</a:t>
            </a:r>
            <a:r>
              <a:rPr dirty="0" sz="700" spc="-3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9</a:t>
            </a:r>
            <a:r>
              <a:rPr dirty="0" sz="700" spc="-2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mm</a:t>
            </a:r>
            <a:endParaRPr sz="700">
              <a:latin typeface="Tahoma"/>
              <a:cs typeface="Tahoma"/>
            </a:endParaRPr>
          </a:p>
          <a:p>
            <a:pPr marL="12700">
              <a:lnSpc>
                <a:spcPts val="819"/>
              </a:lnSpc>
            </a:pP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Ekran</a:t>
            </a:r>
            <a:r>
              <a:rPr dirty="0" sz="700" spc="-3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-</a:t>
            </a:r>
            <a:r>
              <a:rPr dirty="0" sz="700" spc="-3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20">
                <a:solidFill>
                  <a:srgbClr val="004182"/>
                </a:solidFill>
                <a:latin typeface="Tahoma"/>
                <a:cs typeface="Tahoma"/>
              </a:rPr>
              <a:t>25</a:t>
            </a:r>
            <a:r>
              <a:rPr dirty="0" sz="700" spc="-3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004182"/>
                </a:solidFill>
                <a:latin typeface="Tahoma"/>
                <a:cs typeface="Tahoma"/>
              </a:rPr>
              <a:t>px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64000" y="3026332"/>
            <a:ext cx="8118475" cy="1186180"/>
            <a:chOff x="864000" y="3026332"/>
            <a:chExt cx="8118475" cy="1186180"/>
          </a:xfrm>
        </p:grpSpPr>
        <p:sp>
          <p:nvSpPr>
            <p:cNvPr id="17" name="object 17" descr=""/>
            <p:cNvSpPr/>
            <p:nvPr/>
          </p:nvSpPr>
          <p:spPr>
            <a:xfrm>
              <a:off x="864000" y="3027922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 h="0">
                  <a:moveTo>
                    <a:pt x="0" y="0"/>
                  </a:moveTo>
                  <a:lnTo>
                    <a:pt x="811800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64000" y="3752317"/>
              <a:ext cx="8118475" cy="0"/>
            </a:xfrm>
            <a:custGeom>
              <a:avLst/>
              <a:gdLst/>
              <a:ahLst/>
              <a:cxnLst/>
              <a:rect l="l" t="t" r="r" b="b"/>
              <a:pathLst>
                <a:path w="8118475" h="0">
                  <a:moveTo>
                    <a:pt x="0" y="0"/>
                  </a:moveTo>
                  <a:lnTo>
                    <a:pt x="8118005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25216" y="3026335"/>
              <a:ext cx="1210779" cy="1185672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878160" y="3029512"/>
              <a:ext cx="497840" cy="724535"/>
            </a:xfrm>
            <a:custGeom>
              <a:avLst/>
              <a:gdLst/>
              <a:ahLst/>
              <a:cxnLst/>
              <a:rect l="l" t="t" r="r" b="b"/>
              <a:pathLst>
                <a:path w="497840" h="724535">
                  <a:moveTo>
                    <a:pt x="248780" y="0"/>
                  </a:moveTo>
                  <a:lnTo>
                    <a:pt x="177101" y="41376"/>
                  </a:lnTo>
                  <a:lnTo>
                    <a:pt x="177101" y="89204"/>
                  </a:lnTo>
                  <a:lnTo>
                    <a:pt x="97320" y="135255"/>
                  </a:lnTo>
                  <a:lnTo>
                    <a:pt x="97320" y="87426"/>
                  </a:lnTo>
                  <a:lnTo>
                    <a:pt x="12" y="143611"/>
                  </a:lnTo>
                  <a:lnTo>
                    <a:pt x="0" y="344449"/>
                  </a:lnTo>
                  <a:lnTo>
                    <a:pt x="2670" y="395378"/>
                  </a:lnTo>
                  <a:lnTo>
                    <a:pt x="10721" y="443977"/>
                  </a:lnTo>
                  <a:lnTo>
                    <a:pt x="24217" y="488926"/>
                  </a:lnTo>
                  <a:lnTo>
                    <a:pt x="43218" y="528904"/>
                  </a:lnTo>
                  <a:lnTo>
                    <a:pt x="248754" y="410235"/>
                  </a:lnTo>
                  <a:lnTo>
                    <a:pt x="369811" y="480110"/>
                  </a:lnTo>
                  <a:lnTo>
                    <a:pt x="347183" y="520126"/>
                  </a:lnTo>
                  <a:lnTo>
                    <a:pt x="319073" y="556348"/>
                  </a:lnTo>
                  <a:lnTo>
                    <a:pt x="286074" y="588170"/>
                  </a:lnTo>
                  <a:lnTo>
                    <a:pt x="248780" y="614984"/>
                  </a:lnTo>
                  <a:lnTo>
                    <a:pt x="226105" y="599700"/>
                  </a:lnTo>
                  <a:lnTo>
                    <a:pt x="204847" y="582528"/>
                  </a:lnTo>
                  <a:lnTo>
                    <a:pt x="185147" y="563601"/>
                  </a:lnTo>
                  <a:lnTo>
                    <a:pt x="167144" y="543052"/>
                  </a:lnTo>
                  <a:lnTo>
                    <a:pt x="82130" y="592124"/>
                  </a:lnTo>
                  <a:lnTo>
                    <a:pt x="117012" y="633077"/>
                  </a:lnTo>
                  <a:lnTo>
                    <a:pt x="156754" y="669093"/>
                  </a:lnTo>
                  <a:lnTo>
                    <a:pt x="200847" y="699727"/>
                  </a:lnTo>
                  <a:lnTo>
                    <a:pt x="248780" y="724535"/>
                  </a:lnTo>
                  <a:lnTo>
                    <a:pt x="292390" y="702370"/>
                  </a:lnTo>
                  <a:lnTo>
                    <a:pt x="332867" y="675256"/>
                  </a:lnTo>
                  <a:lnTo>
                    <a:pt x="369814" y="643655"/>
                  </a:lnTo>
                  <a:lnTo>
                    <a:pt x="402832" y="608029"/>
                  </a:lnTo>
                  <a:lnTo>
                    <a:pt x="431525" y="568841"/>
                  </a:lnTo>
                  <a:lnTo>
                    <a:pt x="455493" y="526551"/>
                  </a:lnTo>
                  <a:lnTo>
                    <a:pt x="474340" y="481622"/>
                  </a:lnTo>
                  <a:lnTo>
                    <a:pt x="487667" y="434517"/>
                  </a:lnTo>
                  <a:lnTo>
                    <a:pt x="248754" y="296570"/>
                  </a:lnTo>
                  <a:lnTo>
                    <a:pt x="99606" y="382676"/>
                  </a:lnTo>
                  <a:lnTo>
                    <a:pt x="97648" y="354543"/>
                  </a:lnTo>
                  <a:lnTo>
                    <a:pt x="97177" y="316350"/>
                  </a:lnTo>
                  <a:lnTo>
                    <a:pt x="97320" y="248920"/>
                  </a:lnTo>
                  <a:lnTo>
                    <a:pt x="248754" y="161493"/>
                  </a:lnTo>
                  <a:lnTo>
                    <a:pt x="400215" y="248920"/>
                  </a:lnTo>
                  <a:lnTo>
                    <a:pt x="400215" y="298323"/>
                  </a:lnTo>
                  <a:lnTo>
                    <a:pt x="497395" y="354406"/>
                  </a:lnTo>
                  <a:lnTo>
                    <a:pt x="497497" y="143611"/>
                  </a:lnTo>
                  <a:lnTo>
                    <a:pt x="400215" y="87426"/>
                  </a:lnTo>
                  <a:lnTo>
                    <a:pt x="400215" y="135280"/>
                  </a:lnTo>
                  <a:lnTo>
                    <a:pt x="320433" y="89204"/>
                  </a:lnTo>
                  <a:lnTo>
                    <a:pt x="320433" y="41376"/>
                  </a:lnTo>
                  <a:lnTo>
                    <a:pt x="248780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6655" y="3026332"/>
              <a:ext cx="1852701" cy="724535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51300" y="1262447"/>
            <a:ext cx="4182745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Wielkość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minimalna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Minimalna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wielkość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jest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wyznaczana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przez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wysokość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sygnetu.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Najmniejsza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dopuszczalna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wysokość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sygnetu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wariancie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pionowym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poziomym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9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mm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dla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druku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lub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25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px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(72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dpi)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ekranu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oraz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sygnetu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5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mm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druku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lub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35">
                <a:solidFill>
                  <a:srgbClr val="808285"/>
                </a:solidFill>
                <a:latin typeface="Verdana"/>
                <a:cs typeface="Verdana"/>
              </a:rPr>
              <a:t>14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px 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[72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dpi]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9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ekranu.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5441299" y="1262447"/>
            <a:ext cx="4342765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Uwaga!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Dopuszczalne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jest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wyłacznie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proporcjonalne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skalowanie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znaku.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Nie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zaleca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się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stosowania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mniejszych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rozmiarach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niż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przewiduje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niniejszy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dokument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ze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względu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na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możliwość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utraty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swojej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czytelności.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4571514"/>
            <a:ext cx="36410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Kolorystyka</a:t>
            </a:r>
            <a:r>
              <a:rPr dirty="0" sz="3000" spc="-4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uczelni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493"/>
            <a:ext cx="1850389" cy="61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100"/>
              </a:spcBef>
              <a:buClr>
                <a:srgbClr val="004182"/>
              </a:buClr>
              <a:buFont typeface="Verdana"/>
              <a:buAutoNum type="arabicPeriod" startAt="2"/>
              <a:tabLst>
                <a:tab pos="372110" algn="l"/>
              </a:tabLst>
            </a:pPr>
            <a:r>
              <a:rPr dirty="0" sz="1200" spc="-10">
                <a:solidFill>
                  <a:srgbClr val="004182"/>
                </a:solidFill>
                <a:latin typeface="Verdana"/>
                <a:cs typeface="Verdana"/>
              </a:rPr>
              <a:t>Kolorystyka</a:t>
            </a:r>
            <a:r>
              <a:rPr dirty="0" sz="1200" spc="-7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4182"/>
                </a:solidFill>
                <a:latin typeface="Verdana"/>
                <a:cs typeface="Verdana"/>
              </a:rPr>
              <a:t>uczelni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Clr>
                <a:srgbClr val="004182"/>
              </a:buClr>
              <a:buFont typeface="Verdana"/>
              <a:buAutoNum type="arabicPeriod" startAt="2"/>
            </a:pPr>
            <a:endParaRPr sz="1200">
              <a:latin typeface="Verdana"/>
              <a:cs typeface="Verdana"/>
            </a:endParaRPr>
          </a:p>
          <a:p>
            <a:pPr lvl="1" marL="372110" indent="-359410">
              <a:lnSpc>
                <a:spcPct val="100000"/>
              </a:lnSpc>
              <a:buAutoNum type="arabicPeriod"/>
              <a:tabLst>
                <a:tab pos="372110" algn="l"/>
              </a:tabLst>
            </a:pP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Barwy </a:t>
            </a:r>
            <a:r>
              <a:rPr dirty="0" sz="1100" spc="-10">
                <a:solidFill>
                  <a:srgbClr val="004182"/>
                </a:solidFill>
                <a:latin typeface="Verdana"/>
                <a:cs typeface="Verdana"/>
              </a:rPr>
              <a:t>uczelni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55"/>
              <a:t>12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25"/>
              <a:t>20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1300" y="1478446"/>
            <a:ext cx="4389120" cy="91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Dobór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kolorów</a:t>
            </a:r>
            <a:endParaRPr sz="900">
              <a:latin typeface="Verdana"/>
              <a:cs typeface="Verdana"/>
            </a:endParaRPr>
          </a:p>
          <a:p>
            <a:pPr marL="12700" marR="84455">
              <a:lnSpc>
                <a:spcPct val="111100"/>
              </a:lnSpc>
              <a:spcBef>
                <a:spcPts val="56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Podstawową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barwą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Uniwersytetu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Siedlcach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jest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mocno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nasycony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kolor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niebieski.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Występuje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on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barwnych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wersjach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graficznego.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7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wartosci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koloru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przestrzeni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barwnej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CMYK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dobrane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zostały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odpowiednie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kolory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palety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Pantone,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RGB,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Web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foli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RAL.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1300" y="3584446"/>
            <a:ext cx="11334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Barwy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podstawowe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70343" y="3816006"/>
            <a:ext cx="1308100" cy="2106295"/>
          </a:xfrm>
          <a:prstGeom prst="rect">
            <a:avLst/>
          </a:prstGeom>
          <a:solidFill>
            <a:srgbClr val="004182"/>
          </a:solidFill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Niebieski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PANTONE: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654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7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160"/>
              </a:spcBef>
            </a:pP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CMYK: </a:t>
            </a:r>
            <a:r>
              <a:rPr dirty="0" sz="700" spc="-70">
                <a:solidFill>
                  <a:srgbClr val="FFFFFF"/>
                </a:solidFill>
                <a:latin typeface="Tahoma"/>
                <a:cs typeface="Tahoma"/>
              </a:rPr>
              <a:t>100,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45">
                <a:solidFill>
                  <a:srgbClr val="FFFFFF"/>
                </a:solidFill>
                <a:latin typeface="Tahoma"/>
                <a:cs typeface="Tahoma"/>
              </a:rPr>
              <a:t>70,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endParaRPr sz="700">
              <a:latin typeface="Tahoma"/>
              <a:cs typeface="Tahoma"/>
            </a:endParaRPr>
          </a:p>
          <a:p>
            <a:pPr marL="137160" marR="557530">
              <a:lnSpc>
                <a:spcPct val="119000"/>
              </a:lnSpc>
            </a:pPr>
            <a:r>
              <a:rPr dirty="0" sz="700" spc="-45">
                <a:solidFill>
                  <a:srgbClr val="FFFFFF"/>
                </a:solidFill>
                <a:latin typeface="Tahoma"/>
                <a:cs typeface="Tahoma"/>
              </a:rPr>
              <a:t>RGB: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90">
                <a:solidFill>
                  <a:srgbClr val="FFFFFF"/>
                </a:solidFill>
                <a:latin typeface="Tahoma"/>
                <a:cs typeface="Tahoma"/>
              </a:rPr>
              <a:t>61,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124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Web: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#003D7C </a:t>
            </a:r>
            <a:r>
              <a:rPr dirty="0" sz="700" spc="-55">
                <a:solidFill>
                  <a:srgbClr val="FFFFFF"/>
                </a:solidFill>
                <a:latin typeface="Tahoma"/>
                <a:cs typeface="Tahoma"/>
              </a:rPr>
              <a:t>RAL:</a:t>
            </a:r>
            <a:r>
              <a:rPr dirty="0" sz="7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5002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23995" y="3816006"/>
            <a:ext cx="1314450" cy="2106295"/>
          </a:xfrm>
          <a:prstGeom prst="rect">
            <a:avLst/>
          </a:prstGeom>
          <a:solidFill>
            <a:srgbClr val="292526"/>
          </a:solidFill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dirty="0" sz="700" spc="-10" b="1">
                <a:solidFill>
                  <a:srgbClr val="FFFFFF"/>
                </a:solidFill>
                <a:latin typeface="Arial"/>
                <a:cs typeface="Arial"/>
              </a:rPr>
              <a:t>Czarny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700">
              <a:latin typeface="Arial"/>
              <a:cs typeface="Arial"/>
            </a:endParaRPr>
          </a:p>
          <a:p>
            <a:pPr marL="143510" marR="130175">
              <a:lnSpc>
                <a:spcPct val="119000"/>
              </a:lnSpc>
              <a:spcBef>
                <a:spcPts val="5"/>
              </a:spcBef>
            </a:pP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PANTONE: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Neutral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Black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5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 CMYK: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0,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98</a:t>
            </a:r>
            <a:endParaRPr sz="700">
              <a:latin typeface="Tahoma"/>
              <a:cs typeface="Tahoma"/>
            </a:endParaRPr>
          </a:p>
          <a:p>
            <a:pPr marL="143510" marR="570865">
              <a:lnSpc>
                <a:spcPct val="119000"/>
              </a:lnSpc>
            </a:pPr>
            <a:r>
              <a:rPr dirty="0" sz="700" spc="-45">
                <a:solidFill>
                  <a:srgbClr val="FFFFFF"/>
                </a:solidFill>
                <a:latin typeface="Tahoma"/>
                <a:cs typeface="Tahoma"/>
              </a:rPr>
              <a:t>RGB:</a:t>
            </a:r>
            <a:r>
              <a:rPr dirty="0" sz="700" spc="-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FFFFFF"/>
                </a:solidFill>
                <a:latin typeface="Tahoma"/>
                <a:cs typeface="Tahoma"/>
              </a:rPr>
              <a:t>30,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30</a:t>
            </a:r>
            <a:r>
              <a:rPr dirty="0" sz="700">
                <a:solidFill>
                  <a:srgbClr val="FFFFFF"/>
                </a:solidFill>
                <a:latin typeface="Tahoma"/>
                <a:cs typeface="Tahoma"/>
              </a:rPr>
              <a:t> Web:</a:t>
            </a:r>
            <a:r>
              <a:rPr dirty="0" sz="7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ahoma"/>
                <a:cs typeface="Tahoma"/>
              </a:rPr>
              <a:t>#1E1E1E </a:t>
            </a:r>
            <a:r>
              <a:rPr dirty="0" sz="700" spc="-55">
                <a:solidFill>
                  <a:srgbClr val="FFFFFF"/>
                </a:solidFill>
                <a:latin typeface="Tahoma"/>
                <a:cs typeface="Tahoma"/>
              </a:rPr>
              <a:t>RAL:</a:t>
            </a:r>
            <a:r>
              <a:rPr dirty="0" sz="7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ahoma"/>
                <a:cs typeface="Tahoma"/>
              </a:rPr>
              <a:t>9011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00350" y="3817911"/>
            <a:ext cx="1301750" cy="2102485"/>
          </a:xfrm>
          <a:prstGeom prst="rect">
            <a:avLst/>
          </a:prstGeom>
          <a:ln w="3809">
            <a:solidFill>
              <a:srgbClr val="004182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700">
              <a:latin typeface="Times New Roman"/>
              <a:cs typeface="Times New Roman"/>
            </a:endParaRPr>
          </a:p>
          <a:p>
            <a:pPr marL="137160">
              <a:lnSpc>
                <a:spcPct val="100000"/>
              </a:lnSpc>
            </a:pPr>
            <a:r>
              <a:rPr dirty="0" sz="700" spc="-10" b="1">
                <a:solidFill>
                  <a:srgbClr val="808285"/>
                </a:solidFill>
                <a:latin typeface="Arial"/>
                <a:cs typeface="Arial"/>
              </a:rPr>
              <a:t>Biały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7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dirty="0" sz="700" spc="-20">
                <a:solidFill>
                  <a:srgbClr val="808285"/>
                </a:solidFill>
                <a:latin typeface="Tahoma"/>
                <a:cs typeface="Tahoma"/>
              </a:rPr>
              <a:t>PANTONE:</a:t>
            </a:r>
            <a:r>
              <a:rPr dirty="0" sz="700" spc="-1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808285"/>
                </a:solidFill>
                <a:latin typeface="Tahoma"/>
                <a:cs typeface="Tahoma"/>
              </a:rPr>
              <a:t>000</a:t>
            </a:r>
            <a:r>
              <a:rPr dirty="0" sz="700" spc="-1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50">
                <a:solidFill>
                  <a:srgbClr val="808285"/>
                </a:solidFill>
                <a:latin typeface="Tahoma"/>
                <a:cs typeface="Tahoma"/>
              </a:rPr>
              <a:t>c</a:t>
            </a:r>
            <a:endParaRPr sz="7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160"/>
              </a:spcBef>
            </a:pPr>
            <a:r>
              <a:rPr dirty="0" sz="700" spc="-10">
                <a:solidFill>
                  <a:srgbClr val="808285"/>
                </a:solidFill>
                <a:latin typeface="Tahoma"/>
                <a:cs typeface="Tahoma"/>
              </a:rPr>
              <a:t>CMYK:</a:t>
            </a:r>
            <a:r>
              <a:rPr dirty="0" sz="700" spc="-25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808285"/>
                </a:solidFill>
                <a:latin typeface="Tahoma"/>
                <a:cs typeface="Tahoma"/>
              </a:rPr>
              <a:t>0,</a:t>
            </a:r>
            <a:r>
              <a:rPr dirty="0" sz="700" spc="-25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808285"/>
                </a:solidFill>
                <a:latin typeface="Tahoma"/>
                <a:cs typeface="Tahoma"/>
              </a:rPr>
              <a:t>0,</a:t>
            </a:r>
            <a:r>
              <a:rPr dirty="0" sz="700" spc="-2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808285"/>
                </a:solidFill>
                <a:latin typeface="Tahoma"/>
                <a:cs typeface="Tahoma"/>
              </a:rPr>
              <a:t>0,</a:t>
            </a:r>
            <a:r>
              <a:rPr dirty="0" sz="700" spc="-25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50">
                <a:solidFill>
                  <a:srgbClr val="808285"/>
                </a:solidFill>
                <a:latin typeface="Tahoma"/>
                <a:cs typeface="Tahoma"/>
              </a:rPr>
              <a:t>0</a:t>
            </a:r>
            <a:endParaRPr sz="700">
              <a:latin typeface="Tahoma"/>
              <a:cs typeface="Tahoma"/>
            </a:endParaRPr>
          </a:p>
          <a:p>
            <a:pPr marL="137160">
              <a:lnSpc>
                <a:spcPct val="100000"/>
              </a:lnSpc>
              <a:spcBef>
                <a:spcPts val="160"/>
              </a:spcBef>
            </a:pPr>
            <a:r>
              <a:rPr dirty="0" sz="700" spc="-45">
                <a:solidFill>
                  <a:srgbClr val="808285"/>
                </a:solidFill>
                <a:latin typeface="Tahoma"/>
                <a:cs typeface="Tahoma"/>
              </a:rPr>
              <a:t>RGB:</a:t>
            </a:r>
            <a:r>
              <a:rPr dirty="0" sz="700" spc="-1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5">
                <a:solidFill>
                  <a:srgbClr val="808285"/>
                </a:solidFill>
                <a:latin typeface="Tahoma"/>
                <a:cs typeface="Tahoma"/>
              </a:rPr>
              <a:t>255,</a:t>
            </a:r>
            <a:r>
              <a:rPr dirty="0" sz="700" spc="-1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5">
                <a:solidFill>
                  <a:srgbClr val="808285"/>
                </a:solidFill>
                <a:latin typeface="Tahoma"/>
                <a:cs typeface="Tahoma"/>
              </a:rPr>
              <a:t>255,</a:t>
            </a:r>
            <a:r>
              <a:rPr dirty="0" sz="700" spc="-5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25">
                <a:solidFill>
                  <a:srgbClr val="808285"/>
                </a:solidFill>
                <a:latin typeface="Tahoma"/>
                <a:cs typeface="Tahoma"/>
              </a:rPr>
              <a:t>255</a:t>
            </a:r>
            <a:endParaRPr sz="700">
              <a:latin typeface="Tahoma"/>
              <a:cs typeface="Tahoma"/>
            </a:endParaRPr>
          </a:p>
          <a:p>
            <a:pPr marL="137160" marR="702310">
              <a:lnSpc>
                <a:spcPct val="119000"/>
              </a:lnSpc>
            </a:pPr>
            <a:r>
              <a:rPr dirty="0" sz="700">
                <a:solidFill>
                  <a:srgbClr val="808285"/>
                </a:solidFill>
                <a:latin typeface="Tahoma"/>
                <a:cs typeface="Tahoma"/>
              </a:rPr>
              <a:t>Web:</a:t>
            </a:r>
            <a:r>
              <a:rPr dirty="0" sz="700" spc="-25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30">
                <a:solidFill>
                  <a:srgbClr val="808285"/>
                </a:solidFill>
                <a:latin typeface="Tahoma"/>
                <a:cs typeface="Tahoma"/>
              </a:rPr>
              <a:t>#ffffff</a:t>
            </a:r>
            <a:r>
              <a:rPr dirty="0" sz="700" spc="50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55">
                <a:solidFill>
                  <a:srgbClr val="808285"/>
                </a:solidFill>
                <a:latin typeface="Tahoma"/>
                <a:cs typeface="Tahoma"/>
              </a:rPr>
              <a:t>RAL:</a:t>
            </a:r>
            <a:r>
              <a:rPr dirty="0" sz="700" spc="20">
                <a:solidFill>
                  <a:srgbClr val="808285"/>
                </a:solidFill>
                <a:latin typeface="Tahoma"/>
                <a:cs typeface="Tahoma"/>
              </a:rPr>
              <a:t> </a:t>
            </a:r>
            <a:r>
              <a:rPr dirty="0" sz="700" spc="-20">
                <a:solidFill>
                  <a:srgbClr val="808285"/>
                </a:solidFill>
                <a:latin typeface="Tahoma"/>
                <a:cs typeface="Tahoma"/>
              </a:rPr>
              <a:t>9016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41299" y="1478446"/>
            <a:ext cx="4108450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Zastosowanie</a:t>
            </a:r>
            <a:endParaRPr sz="900">
              <a:latin typeface="Verdana"/>
              <a:cs typeface="Verdana"/>
            </a:endParaRPr>
          </a:p>
          <a:p>
            <a:pPr marL="12700" marR="19685">
              <a:lnSpc>
                <a:spcPct val="111100"/>
              </a:lnSpc>
              <a:spcBef>
                <a:spcPts val="565"/>
              </a:spcBef>
            </a:pP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Przy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tworzeniu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materiałów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drukowanych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stosujemy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wartości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palety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CMYK,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oraz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Pantone,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przy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produkcji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masowej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by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uzyskać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powtarzalność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kolorystyczną produktów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oraz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oszczędności.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70"/>
              </a:spcBef>
            </a:pP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Dla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obrazu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wyświetlanego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95">
                <a:solidFill>
                  <a:srgbClr val="808285"/>
                </a:solidFill>
                <a:latin typeface="Verdana"/>
                <a:cs typeface="Verdana"/>
              </a:rPr>
              <a:t>(w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telewizorze,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monitorze,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przez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rzutnik)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wartości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kolorów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określają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przestrzenie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RGB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oraz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typowo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zastosowaniach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webowych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paleta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Web.</a:t>
            </a:r>
            <a:endParaRPr sz="900">
              <a:latin typeface="Verdana"/>
              <a:cs typeface="Verdana"/>
            </a:endParaRPr>
          </a:p>
          <a:p>
            <a:pPr marL="12700" marR="35560">
              <a:lnSpc>
                <a:spcPct val="111100"/>
              </a:lnSpc>
              <a:spcBef>
                <a:spcPts val="56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Kolorów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palety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RAL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używamy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zastosowaniach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przemysłowych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(malowanie,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wyklejanie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folią).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273494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2.2.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Dopuszczalne</a:t>
            </a:r>
            <a:r>
              <a:rPr dirty="0" sz="1100" spc="-6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75">
                <a:solidFill>
                  <a:srgbClr val="004182"/>
                </a:solidFill>
                <a:latin typeface="Verdana"/>
                <a:cs typeface="Verdana"/>
              </a:rPr>
              <a:t>warianty</a:t>
            </a:r>
            <a:r>
              <a:rPr dirty="0" sz="1100" spc="-6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4182"/>
                </a:solidFill>
                <a:latin typeface="Verdana"/>
                <a:cs typeface="Verdana"/>
              </a:rPr>
              <a:t>kolorystyczne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8438" y="3254209"/>
            <a:ext cx="1311910" cy="2110105"/>
            <a:chOff x="868438" y="3254209"/>
            <a:chExt cx="1311910" cy="2110105"/>
          </a:xfrm>
        </p:grpSpPr>
        <p:sp>
          <p:nvSpPr>
            <p:cNvPr id="4" name="object 4" descr=""/>
            <p:cNvSpPr/>
            <p:nvPr/>
          </p:nvSpPr>
          <p:spPr>
            <a:xfrm>
              <a:off x="870343" y="3256114"/>
              <a:ext cx="1308100" cy="2106295"/>
            </a:xfrm>
            <a:custGeom>
              <a:avLst/>
              <a:gdLst/>
              <a:ahLst/>
              <a:cxnLst/>
              <a:rect l="l" t="t" r="r" b="b"/>
              <a:pathLst>
                <a:path w="1308100" h="2106295">
                  <a:moveTo>
                    <a:pt x="0" y="2105990"/>
                  </a:moveTo>
                  <a:lnTo>
                    <a:pt x="1307655" y="2105990"/>
                  </a:lnTo>
                  <a:lnTo>
                    <a:pt x="1307655" y="0"/>
                  </a:lnTo>
                  <a:lnTo>
                    <a:pt x="0" y="0"/>
                  </a:lnTo>
                  <a:lnTo>
                    <a:pt x="0" y="2105990"/>
                  </a:lnTo>
                  <a:close/>
                </a:path>
              </a:pathLst>
            </a:custGeom>
            <a:ln w="3810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27608" y="3736186"/>
              <a:ext cx="787400" cy="1146175"/>
            </a:xfrm>
            <a:custGeom>
              <a:avLst/>
              <a:gdLst/>
              <a:ahLst/>
              <a:cxnLst/>
              <a:rect l="l" t="t" r="r" b="b"/>
              <a:pathLst>
                <a:path w="787400" h="1146175">
                  <a:moveTo>
                    <a:pt x="393445" y="0"/>
                  </a:moveTo>
                  <a:lnTo>
                    <a:pt x="280085" y="65430"/>
                  </a:lnTo>
                  <a:lnTo>
                    <a:pt x="280085" y="141071"/>
                  </a:lnTo>
                  <a:lnTo>
                    <a:pt x="153911" y="213893"/>
                  </a:lnTo>
                  <a:lnTo>
                    <a:pt x="153911" y="138252"/>
                  </a:lnTo>
                  <a:lnTo>
                    <a:pt x="25" y="227114"/>
                  </a:lnTo>
                  <a:lnTo>
                    <a:pt x="0" y="544728"/>
                  </a:lnTo>
                  <a:lnTo>
                    <a:pt x="1874" y="598729"/>
                  </a:lnTo>
                  <a:lnTo>
                    <a:pt x="7518" y="651403"/>
                  </a:lnTo>
                  <a:lnTo>
                    <a:pt x="16959" y="702132"/>
                  </a:lnTo>
                  <a:lnTo>
                    <a:pt x="30225" y="750295"/>
                  </a:lnTo>
                  <a:lnTo>
                    <a:pt x="47347" y="795273"/>
                  </a:lnTo>
                  <a:lnTo>
                    <a:pt x="68351" y="836447"/>
                  </a:lnTo>
                  <a:lnTo>
                    <a:pt x="393395" y="648779"/>
                  </a:lnTo>
                  <a:lnTo>
                    <a:pt x="584847" y="759282"/>
                  </a:lnTo>
                  <a:lnTo>
                    <a:pt x="562001" y="802094"/>
                  </a:lnTo>
                  <a:lnTo>
                    <a:pt x="535162" y="842380"/>
                  </a:lnTo>
                  <a:lnTo>
                    <a:pt x="504610" y="879855"/>
                  </a:lnTo>
                  <a:lnTo>
                    <a:pt x="470622" y="914237"/>
                  </a:lnTo>
                  <a:lnTo>
                    <a:pt x="433474" y="945239"/>
                  </a:lnTo>
                  <a:lnTo>
                    <a:pt x="393445" y="972578"/>
                  </a:lnTo>
                  <a:lnTo>
                    <a:pt x="357583" y="948405"/>
                  </a:lnTo>
                  <a:lnTo>
                    <a:pt x="323962" y="921250"/>
                  </a:lnTo>
                  <a:lnTo>
                    <a:pt x="292806" y="891320"/>
                  </a:lnTo>
                  <a:lnTo>
                    <a:pt x="264337" y="858824"/>
                  </a:lnTo>
                  <a:lnTo>
                    <a:pt x="129882" y="936421"/>
                  </a:lnTo>
                  <a:lnTo>
                    <a:pt x="160417" y="974350"/>
                  </a:lnTo>
                  <a:lnTo>
                    <a:pt x="193575" y="1009826"/>
                  </a:lnTo>
                  <a:lnTo>
                    <a:pt x="229205" y="1042717"/>
                  </a:lnTo>
                  <a:lnTo>
                    <a:pt x="267157" y="1072893"/>
                  </a:lnTo>
                  <a:lnTo>
                    <a:pt x="307282" y="1100225"/>
                  </a:lnTo>
                  <a:lnTo>
                    <a:pt x="349428" y="1124581"/>
                  </a:lnTo>
                  <a:lnTo>
                    <a:pt x="393445" y="1145832"/>
                  </a:lnTo>
                  <a:lnTo>
                    <a:pt x="436438" y="1125228"/>
                  </a:lnTo>
                  <a:lnTo>
                    <a:pt x="477645" y="1101553"/>
                  </a:lnTo>
                  <a:lnTo>
                    <a:pt x="516921" y="1074978"/>
                  </a:lnTo>
                  <a:lnTo>
                    <a:pt x="554120" y="1045673"/>
                  </a:lnTo>
                  <a:lnTo>
                    <a:pt x="589094" y="1013808"/>
                  </a:lnTo>
                  <a:lnTo>
                    <a:pt x="621698" y="979553"/>
                  </a:lnTo>
                  <a:lnTo>
                    <a:pt x="651784" y="943080"/>
                  </a:lnTo>
                  <a:lnTo>
                    <a:pt x="679207" y="904557"/>
                  </a:lnTo>
                  <a:lnTo>
                    <a:pt x="703819" y="864156"/>
                  </a:lnTo>
                  <a:lnTo>
                    <a:pt x="725474" y="822046"/>
                  </a:lnTo>
                  <a:lnTo>
                    <a:pt x="744026" y="778399"/>
                  </a:lnTo>
                  <a:lnTo>
                    <a:pt x="759327" y="733384"/>
                  </a:lnTo>
                  <a:lnTo>
                    <a:pt x="771232" y="687171"/>
                  </a:lnTo>
                  <a:lnTo>
                    <a:pt x="393395" y="469010"/>
                  </a:lnTo>
                  <a:lnTo>
                    <a:pt x="157530" y="605193"/>
                  </a:lnTo>
                  <a:lnTo>
                    <a:pt x="154432" y="560698"/>
                  </a:lnTo>
                  <a:lnTo>
                    <a:pt x="153682" y="500299"/>
                  </a:lnTo>
                  <a:lnTo>
                    <a:pt x="153951" y="439463"/>
                  </a:lnTo>
                  <a:lnTo>
                    <a:pt x="153911" y="393661"/>
                  </a:lnTo>
                  <a:lnTo>
                    <a:pt x="393395" y="255396"/>
                  </a:lnTo>
                  <a:lnTo>
                    <a:pt x="632929" y="393661"/>
                  </a:lnTo>
                  <a:lnTo>
                    <a:pt x="632929" y="471792"/>
                  </a:lnTo>
                  <a:lnTo>
                    <a:pt x="786612" y="560489"/>
                  </a:lnTo>
                  <a:lnTo>
                    <a:pt x="786777" y="227114"/>
                  </a:lnTo>
                  <a:lnTo>
                    <a:pt x="632929" y="138252"/>
                  </a:lnTo>
                  <a:lnTo>
                    <a:pt x="632929" y="213931"/>
                  </a:lnTo>
                  <a:lnTo>
                    <a:pt x="506755" y="141071"/>
                  </a:lnTo>
                  <a:lnTo>
                    <a:pt x="506755" y="65430"/>
                  </a:lnTo>
                  <a:lnTo>
                    <a:pt x="393445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2400350" y="3258007"/>
            <a:ext cx="1301750" cy="2102485"/>
            <a:chOff x="2400350" y="3258007"/>
            <a:chExt cx="1301750" cy="2102485"/>
          </a:xfrm>
        </p:grpSpPr>
        <p:sp>
          <p:nvSpPr>
            <p:cNvPr id="7" name="object 7" descr=""/>
            <p:cNvSpPr/>
            <p:nvPr/>
          </p:nvSpPr>
          <p:spPr>
            <a:xfrm>
              <a:off x="2400350" y="3258007"/>
              <a:ext cx="1301750" cy="2102485"/>
            </a:xfrm>
            <a:custGeom>
              <a:avLst/>
              <a:gdLst/>
              <a:ahLst/>
              <a:cxnLst/>
              <a:rect l="l" t="t" r="r" b="b"/>
              <a:pathLst>
                <a:path w="1301750" h="2102485">
                  <a:moveTo>
                    <a:pt x="1301305" y="0"/>
                  </a:moveTo>
                  <a:lnTo>
                    <a:pt x="0" y="0"/>
                  </a:lnTo>
                  <a:lnTo>
                    <a:pt x="0" y="2102192"/>
                  </a:lnTo>
                  <a:lnTo>
                    <a:pt x="1301305" y="2102192"/>
                  </a:lnTo>
                  <a:lnTo>
                    <a:pt x="1301305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7609" y="3736186"/>
              <a:ext cx="787400" cy="1146175"/>
            </a:xfrm>
            <a:custGeom>
              <a:avLst/>
              <a:gdLst/>
              <a:ahLst/>
              <a:cxnLst/>
              <a:rect l="l" t="t" r="r" b="b"/>
              <a:pathLst>
                <a:path w="787400" h="1146175">
                  <a:moveTo>
                    <a:pt x="393445" y="0"/>
                  </a:moveTo>
                  <a:lnTo>
                    <a:pt x="280085" y="65430"/>
                  </a:lnTo>
                  <a:lnTo>
                    <a:pt x="280085" y="141071"/>
                  </a:lnTo>
                  <a:lnTo>
                    <a:pt x="153911" y="213893"/>
                  </a:lnTo>
                  <a:lnTo>
                    <a:pt x="153911" y="138252"/>
                  </a:lnTo>
                  <a:lnTo>
                    <a:pt x="25" y="227114"/>
                  </a:lnTo>
                  <a:lnTo>
                    <a:pt x="0" y="544728"/>
                  </a:lnTo>
                  <a:lnTo>
                    <a:pt x="1874" y="598729"/>
                  </a:lnTo>
                  <a:lnTo>
                    <a:pt x="7518" y="651403"/>
                  </a:lnTo>
                  <a:lnTo>
                    <a:pt x="16959" y="702132"/>
                  </a:lnTo>
                  <a:lnTo>
                    <a:pt x="30225" y="750295"/>
                  </a:lnTo>
                  <a:lnTo>
                    <a:pt x="47347" y="795273"/>
                  </a:lnTo>
                  <a:lnTo>
                    <a:pt x="68351" y="836447"/>
                  </a:lnTo>
                  <a:lnTo>
                    <a:pt x="393395" y="648779"/>
                  </a:lnTo>
                  <a:lnTo>
                    <a:pt x="584847" y="759282"/>
                  </a:lnTo>
                  <a:lnTo>
                    <a:pt x="562001" y="802094"/>
                  </a:lnTo>
                  <a:lnTo>
                    <a:pt x="535162" y="842380"/>
                  </a:lnTo>
                  <a:lnTo>
                    <a:pt x="504610" y="879855"/>
                  </a:lnTo>
                  <a:lnTo>
                    <a:pt x="470622" y="914237"/>
                  </a:lnTo>
                  <a:lnTo>
                    <a:pt x="433474" y="945239"/>
                  </a:lnTo>
                  <a:lnTo>
                    <a:pt x="393445" y="972578"/>
                  </a:lnTo>
                  <a:lnTo>
                    <a:pt x="357583" y="948405"/>
                  </a:lnTo>
                  <a:lnTo>
                    <a:pt x="323962" y="921250"/>
                  </a:lnTo>
                  <a:lnTo>
                    <a:pt x="292806" y="891320"/>
                  </a:lnTo>
                  <a:lnTo>
                    <a:pt x="264337" y="858824"/>
                  </a:lnTo>
                  <a:lnTo>
                    <a:pt x="129882" y="936421"/>
                  </a:lnTo>
                  <a:lnTo>
                    <a:pt x="160417" y="974350"/>
                  </a:lnTo>
                  <a:lnTo>
                    <a:pt x="193575" y="1009826"/>
                  </a:lnTo>
                  <a:lnTo>
                    <a:pt x="229205" y="1042717"/>
                  </a:lnTo>
                  <a:lnTo>
                    <a:pt x="267157" y="1072893"/>
                  </a:lnTo>
                  <a:lnTo>
                    <a:pt x="307282" y="1100225"/>
                  </a:lnTo>
                  <a:lnTo>
                    <a:pt x="349428" y="1124581"/>
                  </a:lnTo>
                  <a:lnTo>
                    <a:pt x="393445" y="1145832"/>
                  </a:lnTo>
                  <a:lnTo>
                    <a:pt x="436438" y="1125228"/>
                  </a:lnTo>
                  <a:lnTo>
                    <a:pt x="477645" y="1101553"/>
                  </a:lnTo>
                  <a:lnTo>
                    <a:pt x="516921" y="1074978"/>
                  </a:lnTo>
                  <a:lnTo>
                    <a:pt x="554120" y="1045673"/>
                  </a:lnTo>
                  <a:lnTo>
                    <a:pt x="589094" y="1013808"/>
                  </a:lnTo>
                  <a:lnTo>
                    <a:pt x="621698" y="979553"/>
                  </a:lnTo>
                  <a:lnTo>
                    <a:pt x="651784" y="943080"/>
                  </a:lnTo>
                  <a:lnTo>
                    <a:pt x="679207" y="904557"/>
                  </a:lnTo>
                  <a:lnTo>
                    <a:pt x="703819" y="864156"/>
                  </a:lnTo>
                  <a:lnTo>
                    <a:pt x="725474" y="822046"/>
                  </a:lnTo>
                  <a:lnTo>
                    <a:pt x="744026" y="778399"/>
                  </a:lnTo>
                  <a:lnTo>
                    <a:pt x="759327" y="733384"/>
                  </a:lnTo>
                  <a:lnTo>
                    <a:pt x="771232" y="687171"/>
                  </a:lnTo>
                  <a:lnTo>
                    <a:pt x="393395" y="469010"/>
                  </a:lnTo>
                  <a:lnTo>
                    <a:pt x="157530" y="605193"/>
                  </a:lnTo>
                  <a:lnTo>
                    <a:pt x="154432" y="560698"/>
                  </a:lnTo>
                  <a:lnTo>
                    <a:pt x="153682" y="500299"/>
                  </a:lnTo>
                  <a:lnTo>
                    <a:pt x="153951" y="439463"/>
                  </a:lnTo>
                  <a:lnTo>
                    <a:pt x="153911" y="393661"/>
                  </a:lnTo>
                  <a:lnTo>
                    <a:pt x="393395" y="255396"/>
                  </a:lnTo>
                  <a:lnTo>
                    <a:pt x="632929" y="393661"/>
                  </a:lnTo>
                  <a:lnTo>
                    <a:pt x="632929" y="471792"/>
                  </a:lnTo>
                  <a:lnTo>
                    <a:pt x="786612" y="560489"/>
                  </a:lnTo>
                  <a:lnTo>
                    <a:pt x="786777" y="227114"/>
                  </a:lnTo>
                  <a:lnTo>
                    <a:pt x="632929" y="138252"/>
                  </a:lnTo>
                  <a:lnTo>
                    <a:pt x="632929" y="213931"/>
                  </a:lnTo>
                  <a:lnTo>
                    <a:pt x="506755" y="141071"/>
                  </a:lnTo>
                  <a:lnTo>
                    <a:pt x="506755" y="65430"/>
                  </a:lnTo>
                  <a:lnTo>
                    <a:pt x="393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5452097" y="3254209"/>
            <a:ext cx="1318260" cy="2110105"/>
            <a:chOff x="5452097" y="3254209"/>
            <a:chExt cx="1318260" cy="2110105"/>
          </a:xfrm>
        </p:grpSpPr>
        <p:sp>
          <p:nvSpPr>
            <p:cNvPr id="10" name="object 10" descr=""/>
            <p:cNvSpPr/>
            <p:nvPr/>
          </p:nvSpPr>
          <p:spPr>
            <a:xfrm>
              <a:off x="5454002" y="3256114"/>
              <a:ext cx="1314450" cy="2106295"/>
            </a:xfrm>
            <a:custGeom>
              <a:avLst/>
              <a:gdLst/>
              <a:ahLst/>
              <a:cxnLst/>
              <a:rect l="l" t="t" r="r" b="b"/>
              <a:pathLst>
                <a:path w="1314450" h="2106295">
                  <a:moveTo>
                    <a:pt x="0" y="2105990"/>
                  </a:moveTo>
                  <a:lnTo>
                    <a:pt x="1314005" y="2105990"/>
                  </a:lnTo>
                  <a:lnTo>
                    <a:pt x="1314005" y="0"/>
                  </a:lnTo>
                  <a:lnTo>
                    <a:pt x="0" y="0"/>
                  </a:lnTo>
                  <a:lnTo>
                    <a:pt x="0" y="2105990"/>
                  </a:lnTo>
                  <a:close/>
                </a:path>
              </a:pathLst>
            </a:custGeom>
            <a:ln w="3810">
              <a:solidFill>
                <a:srgbClr val="29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17608" y="3736186"/>
              <a:ext cx="787400" cy="1146175"/>
            </a:xfrm>
            <a:custGeom>
              <a:avLst/>
              <a:gdLst/>
              <a:ahLst/>
              <a:cxnLst/>
              <a:rect l="l" t="t" r="r" b="b"/>
              <a:pathLst>
                <a:path w="787400" h="1146175">
                  <a:moveTo>
                    <a:pt x="393446" y="0"/>
                  </a:moveTo>
                  <a:lnTo>
                    <a:pt x="280085" y="65430"/>
                  </a:lnTo>
                  <a:lnTo>
                    <a:pt x="280085" y="141071"/>
                  </a:lnTo>
                  <a:lnTo>
                    <a:pt x="153911" y="213893"/>
                  </a:lnTo>
                  <a:lnTo>
                    <a:pt x="153911" y="138252"/>
                  </a:lnTo>
                  <a:lnTo>
                    <a:pt x="25" y="227114"/>
                  </a:lnTo>
                  <a:lnTo>
                    <a:pt x="0" y="544728"/>
                  </a:lnTo>
                  <a:lnTo>
                    <a:pt x="1874" y="598729"/>
                  </a:lnTo>
                  <a:lnTo>
                    <a:pt x="7518" y="651403"/>
                  </a:lnTo>
                  <a:lnTo>
                    <a:pt x="16959" y="702132"/>
                  </a:lnTo>
                  <a:lnTo>
                    <a:pt x="30226" y="750295"/>
                  </a:lnTo>
                  <a:lnTo>
                    <a:pt x="47347" y="795273"/>
                  </a:lnTo>
                  <a:lnTo>
                    <a:pt x="68351" y="836447"/>
                  </a:lnTo>
                  <a:lnTo>
                    <a:pt x="393395" y="648779"/>
                  </a:lnTo>
                  <a:lnTo>
                    <a:pt x="584847" y="759282"/>
                  </a:lnTo>
                  <a:lnTo>
                    <a:pt x="562001" y="802094"/>
                  </a:lnTo>
                  <a:lnTo>
                    <a:pt x="535162" y="842380"/>
                  </a:lnTo>
                  <a:lnTo>
                    <a:pt x="504610" y="879855"/>
                  </a:lnTo>
                  <a:lnTo>
                    <a:pt x="470622" y="914237"/>
                  </a:lnTo>
                  <a:lnTo>
                    <a:pt x="433474" y="945239"/>
                  </a:lnTo>
                  <a:lnTo>
                    <a:pt x="393446" y="972578"/>
                  </a:lnTo>
                  <a:lnTo>
                    <a:pt x="357583" y="948405"/>
                  </a:lnTo>
                  <a:lnTo>
                    <a:pt x="323962" y="921250"/>
                  </a:lnTo>
                  <a:lnTo>
                    <a:pt x="292806" y="891320"/>
                  </a:lnTo>
                  <a:lnTo>
                    <a:pt x="264337" y="858824"/>
                  </a:lnTo>
                  <a:lnTo>
                    <a:pt x="129882" y="936421"/>
                  </a:lnTo>
                  <a:lnTo>
                    <a:pt x="160417" y="974350"/>
                  </a:lnTo>
                  <a:lnTo>
                    <a:pt x="193575" y="1009826"/>
                  </a:lnTo>
                  <a:lnTo>
                    <a:pt x="229205" y="1042717"/>
                  </a:lnTo>
                  <a:lnTo>
                    <a:pt x="267157" y="1072893"/>
                  </a:lnTo>
                  <a:lnTo>
                    <a:pt x="307282" y="1100225"/>
                  </a:lnTo>
                  <a:lnTo>
                    <a:pt x="349428" y="1124581"/>
                  </a:lnTo>
                  <a:lnTo>
                    <a:pt x="393446" y="1145832"/>
                  </a:lnTo>
                  <a:lnTo>
                    <a:pt x="436438" y="1125228"/>
                  </a:lnTo>
                  <a:lnTo>
                    <a:pt x="477645" y="1101553"/>
                  </a:lnTo>
                  <a:lnTo>
                    <a:pt x="516921" y="1074978"/>
                  </a:lnTo>
                  <a:lnTo>
                    <a:pt x="554120" y="1045673"/>
                  </a:lnTo>
                  <a:lnTo>
                    <a:pt x="589094" y="1013808"/>
                  </a:lnTo>
                  <a:lnTo>
                    <a:pt x="621698" y="979553"/>
                  </a:lnTo>
                  <a:lnTo>
                    <a:pt x="651784" y="943080"/>
                  </a:lnTo>
                  <a:lnTo>
                    <a:pt x="679207" y="904557"/>
                  </a:lnTo>
                  <a:lnTo>
                    <a:pt x="703819" y="864156"/>
                  </a:lnTo>
                  <a:lnTo>
                    <a:pt x="725474" y="822046"/>
                  </a:lnTo>
                  <a:lnTo>
                    <a:pt x="744026" y="778399"/>
                  </a:lnTo>
                  <a:lnTo>
                    <a:pt x="759327" y="733384"/>
                  </a:lnTo>
                  <a:lnTo>
                    <a:pt x="771232" y="687171"/>
                  </a:lnTo>
                  <a:lnTo>
                    <a:pt x="393395" y="469010"/>
                  </a:lnTo>
                  <a:lnTo>
                    <a:pt x="157530" y="605193"/>
                  </a:lnTo>
                  <a:lnTo>
                    <a:pt x="154432" y="560698"/>
                  </a:lnTo>
                  <a:lnTo>
                    <a:pt x="153682" y="500299"/>
                  </a:lnTo>
                  <a:lnTo>
                    <a:pt x="153951" y="439463"/>
                  </a:lnTo>
                  <a:lnTo>
                    <a:pt x="153911" y="393661"/>
                  </a:lnTo>
                  <a:lnTo>
                    <a:pt x="393395" y="255396"/>
                  </a:lnTo>
                  <a:lnTo>
                    <a:pt x="632929" y="393661"/>
                  </a:lnTo>
                  <a:lnTo>
                    <a:pt x="632929" y="471792"/>
                  </a:lnTo>
                  <a:lnTo>
                    <a:pt x="786612" y="560489"/>
                  </a:lnTo>
                  <a:lnTo>
                    <a:pt x="786777" y="227114"/>
                  </a:lnTo>
                  <a:lnTo>
                    <a:pt x="632929" y="138252"/>
                  </a:lnTo>
                  <a:lnTo>
                    <a:pt x="632929" y="213931"/>
                  </a:lnTo>
                  <a:lnTo>
                    <a:pt x="506755" y="141071"/>
                  </a:lnTo>
                  <a:lnTo>
                    <a:pt x="506755" y="65430"/>
                  </a:lnTo>
                  <a:lnTo>
                    <a:pt x="393446" y="0"/>
                  </a:lnTo>
                  <a:close/>
                </a:path>
              </a:pathLst>
            </a:custGeom>
            <a:solidFill>
              <a:srgbClr val="29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51300" y="1262447"/>
            <a:ext cx="4194175" cy="53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808285"/>
                </a:solidFill>
                <a:latin typeface="Verdana"/>
                <a:cs typeface="Verdana"/>
              </a:rPr>
              <a:t>Wariant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808285"/>
                </a:solidFill>
                <a:latin typeface="Verdana"/>
                <a:cs typeface="Verdana"/>
              </a:rPr>
              <a:t>podstawowy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10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negatywowy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Wszedzie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tam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gdzie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możliwe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zaleca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stosowanie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kolorowej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wersji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znaku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lub,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gdy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tłem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jest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któryś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kolorów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uczelni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możemy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użyć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logo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kolorze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białym.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55"/>
              <a:t>12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25"/>
              <a:t>20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5441299" y="1262447"/>
            <a:ext cx="334264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808285"/>
                </a:solidFill>
                <a:latin typeface="Verdana"/>
                <a:cs typeface="Verdana"/>
              </a:rPr>
              <a:t>Wariant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monochromatyczny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Jesli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technologia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druku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uniemożliwia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zastosowanie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</a:pP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wariancie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podstawowym,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dopuszczalne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jest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stosowanie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znaku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wariancie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monochromatycznym.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4571514"/>
            <a:ext cx="38728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35">
                <a:solidFill>
                  <a:srgbClr val="FFFFFF"/>
                </a:solidFill>
                <a:latin typeface="Verdana"/>
                <a:cs typeface="Verdana"/>
              </a:rPr>
              <a:t>Niedozwolone</a:t>
            </a:r>
            <a:r>
              <a:rPr dirty="0" sz="3000" spc="-4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użycie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493"/>
            <a:ext cx="1954530" cy="61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100"/>
              </a:spcBef>
              <a:buClr>
                <a:srgbClr val="004182"/>
              </a:buClr>
              <a:buFont typeface="Verdana"/>
              <a:buAutoNum type="arabicPeriod" startAt="3"/>
              <a:tabLst>
                <a:tab pos="372110" algn="l"/>
              </a:tabLst>
            </a:pPr>
            <a:r>
              <a:rPr dirty="0" sz="1200">
                <a:solidFill>
                  <a:srgbClr val="004182"/>
                </a:solidFill>
                <a:latin typeface="Verdana"/>
                <a:cs typeface="Verdana"/>
              </a:rPr>
              <a:t>Niedozwolone</a:t>
            </a:r>
            <a:r>
              <a:rPr dirty="0" sz="1200" spc="-13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4182"/>
                </a:solidFill>
                <a:latin typeface="Verdana"/>
                <a:cs typeface="Verdana"/>
              </a:rPr>
              <a:t>użycie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Clr>
                <a:srgbClr val="004182"/>
              </a:buClr>
              <a:buFont typeface="Verdana"/>
              <a:buAutoNum type="arabicPeriod" startAt="3"/>
            </a:pPr>
            <a:endParaRPr sz="1200">
              <a:latin typeface="Verdana"/>
              <a:cs typeface="Verdana"/>
            </a:endParaRPr>
          </a:p>
          <a:p>
            <a:pPr lvl="1" marL="372110" indent="-359410">
              <a:lnSpc>
                <a:spcPct val="100000"/>
              </a:lnSpc>
              <a:buAutoNum type="arabicPeriod"/>
              <a:tabLst>
                <a:tab pos="372110" algn="l"/>
              </a:tabLst>
            </a:pP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Deformacje</a:t>
            </a:r>
            <a:r>
              <a:rPr dirty="0" sz="1100" spc="-7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logo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4006" y="4587849"/>
            <a:ext cx="3060065" cy="1548130"/>
            <a:chOff x="864006" y="4587849"/>
            <a:chExt cx="3060065" cy="15481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4398" y="5105650"/>
              <a:ext cx="1918474" cy="5125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65911" y="4589754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2"/>
                  </a:moveTo>
                  <a:lnTo>
                    <a:pt x="3056191" y="1544192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2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864006" y="2268004"/>
            <a:ext cx="3060065" cy="1548130"/>
            <a:chOff x="864006" y="2268004"/>
            <a:chExt cx="3060065" cy="1548130"/>
          </a:xfrm>
        </p:grpSpPr>
        <p:sp>
          <p:nvSpPr>
            <p:cNvPr id="7" name="object 7" descr=""/>
            <p:cNvSpPr/>
            <p:nvPr/>
          </p:nvSpPr>
          <p:spPr>
            <a:xfrm>
              <a:off x="1424402" y="2789123"/>
              <a:ext cx="347345" cy="506095"/>
            </a:xfrm>
            <a:custGeom>
              <a:avLst/>
              <a:gdLst/>
              <a:ahLst/>
              <a:cxnLst/>
              <a:rect l="l" t="t" r="r" b="b"/>
              <a:pathLst>
                <a:path w="347344" h="506095">
                  <a:moveTo>
                    <a:pt x="173697" y="0"/>
                  </a:moveTo>
                  <a:lnTo>
                    <a:pt x="123647" y="28892"/>
                  </a:lnTo>
                  <a:lnTo>
                    <a:pt x="123647" y="62280"/>
                  </a:lnTo>
                  <a:lnTo>
                    <a:pt x="67944" y="94437"/>
                  </a:lnTo>
                  <a:lnTo>
                    <a:pt x="67944" y="61036"/>
                  </a:lnTo>
                  <a:lnTo>
                    <a:pt x="0" y="100266"/>
                  </a:lnTo>
                  <a:lnTo>
                    <a:pt x="0" y="240487"/>
                  </a:lnTo>
                  <a:lnTo>
                    <a:pt x="1864" y="276044"/>
                  </a:lnTo>
                  <a:lnTo>
                    <a:pt x="7486" y="309978"/>
                  </a:lnTo>
                  <a:lnTo>
                    <a:pt x="16909" y="341364"/>
                  </a:lnTo>
                  <a:lnTo>
                    <a:pt x="30175" y="369277"/>
                  </a:lnTo>
                  <a:lnTo>
                    <a:pt x="173672" y="286423"/>
                  </a:lnTo>
                  <a:lnTo>
                    <a:pt x="258190" y="335203"/>
                  </a:lnTo>
                  <a:lnTo>
                    <a:pt x="242393" y="363146"/>
                  </a:lnTo>
                  <a:lnTo>
                    <a:pt x="222769" y="388437"/>
                  </a:lnTo>
                  <a:lnTo>
                    <a:pt x="199731" y="410654"/>
                  </a:lnTo>
                  <a:lnTo>
                    <a:pt x="173697" y="429374"/>
                  </a:lnTo>
                  <a:lnTo>
                    <a:pt x="157864" y="418702"/>
                  </a:lnTo>
                  <a:lnTo>
                    <a:pt x="143022" y="406714"/>
                  </a:lnTo>
                  <a:lnTo>
                    <a:pt x="129269" y="393501"/>
                  </a:lnTo>
                  <a:lnTo>
                    <a:pt x="116700" y="379158"/>
                  </a:lnTo>
                  <a:lnTo>
                    <a:pt x="57340" y="413410"/>
                  </a:lnTo>
                  <a:lnTo>
                    <a:pt x="81693" y="442010"/>
                  </a:lnTo>
                  <a:lnTo>
                    <a:pt x="109442" y="467158"/>
                  </a:lnTo>
                  <a:lnTo>
                    <a:pt x="140229" y="488546"/>
                  </a:lnTo>
                  <a:lnTo>
                    <a:pt x="173697" y="505866"/>
                  </a:lnTo>
                  <a:lnTo>
                    <a:pt x="213820" y="484449"/>
                  </a:lnTo>
                  <a:lnTo>
                    <a:pt x="249891" y="457080"/>
                  </a:lnTo>
                  <a:lnTo>
                    <a:pt x="281252" y="424524"/>
                  </a:lnTo>
                  <a:lnTo>
                    <a:pt x="307244" y="387545"/>
                  </a:lnTo>
                  <a:lnTo>
                    <a:pt x="327208" y="346908"/>
                  </a:lnTo>
                  <a:lnTo>
                    <a:pt x="340487" y="303377"/>
                  </a:lnTo>
                  <a:lnTo>
                    <a:pt x="173672" y="207060"/>
                  </a:lnTo>
                  <a:lnTo>
                    <a:pt x="69545" y="267182"/>
                  </a:lnTo>
                  <a:lnTo>
                    <a:pt x="68173" y="247537"/>
                  </a:lnTo>
                  <a:lnTo>
                    <a:pt x="67840" y="220870"/>
                  </a:lnTo>
                  <a:lnTo>
                    <a:pt x="67944" y="173786"/>
                  </a:lnTo>
                  <a:lnTo>
                    <a:pt x="173672" y="112750"/>
                  </a:lnTo>
                  <a:lnTo>
                    <a:pt x="279425" y="173786"/>
                  </a:lnTo>
                  <a:lnTo>
                    <a:pt x="279425" y="208279"/>
                  </a:lnTo>
                  <a:lnTo>
                    <a:pt x="347268" y="247446"/>
                  </a:lnTo>
                  <a:lnTo>
                    <a:pt x="347344" y="100266"/>
                  </a:lnTo>
                  <a:lnTo>
                    <a:pt x="279425" y="61036"/>
                  </a:lnTo>
                  <a:lnTo>
                    <a:pt x="279425" y="94449"/>
                  </a:lnTo>
                  <a:lnTo>
                    <a:pt x="223723" y="62280"/>
                  </a:lnTo>
                  <a:lnTo>
                    <a:pt x="223723" y="28892"/>
                  </a:lnTo>
                  <a:lnTo>
                    <a:pt x="173697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7928" y="2827032"/>
              <a:ext cx="1472208" cy="43959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65911" y="2269909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5454002" y="2268004"/>
            <a:ext cx="3060065" cy="1548130"/>
            <a:chOff x="5454002" y="2268004"/>
            <a:chExt cx="3060065" cy="1548130"/>
          </a:xfrm>
        </p:grpSpPr>
        <p:sp>
          <p:nvSpPr>
            <p:cNvPr id="11" name="object 11" descr=""/>
            <p:cNvSpPr/>
            <p:nvPr/>
          </p:nvSpPr>
          <p:spPr>
            <a:xfrm>
              <a:off x="5950794" y="2776342"/>
              <a:ext cx="365125" cy="531495"/>
            </a:xfrm>
            <a:custGeom>
              <a:avLst/>
              <a:gdLst/>
              <a:ahLst/>
              <a:cxnLst/>
              <a:rect l="l" t="t" r="r" b="b"/>
              <a:pathLst>
                <a:path w="365125" h="531495">
                  <a:moveTo>
                    <a:pt x="182473" y="0"/>
                  </a:moveTo>
                  <a:lnTo>
                    <a:pt x="129908" y="30352"/>
                  </a:lnTo>
                  <a:lnTo>
                    <a:pt x="129908" y="65430"/>
                  </a:lnTo>
                  <a:lnTo>
                    <a:pt x="71386" y="99199"/>
                  </a:lnTo>
                  <a:lnTo>
                    <a:pt x="71386" y="64122"/>
                  </a:lnTo>
                  <a:lnTo>
                    <a:pt x="12" y="105333"/>
                  </a:lnTo>
                  <a:lnTo>
                    <a:pt x="0" y="252641"/>
                  </a:lnTo>
                  <a:lnTo>
                    <a:pt x="1959" y="289998"/>
                  </a:lnTo>
                  <a:lnTo>
                    <a:pt x="7867" y="325645"/>
                  </a:lnTo>
                  <a:lnTo>
                    <a:pt x="17766" y="358613"/>
                  </a:lnTo>
                  <a:lnTo>
                    <a:pt x="31699" y="387934"/>
                  </a:lnTo>
                  <a:lnTo>
                    <a:pt x="182460" y="300901"/>
                  </a:lnTo>
                  <a:lnTo>
                    <a:pt x="271259" y="352145"/>
                  </a:lnTo>
                  <a:lnTo>
                    <a:pt x="254662" y="381503"/>
                  </a:lnTo>
                  <a:lnTo>
                    <a:pt x="234043" y="408074"/>
                  </a:lnTo>
                  <a:lnTo>
                    <a:pt x="209835" y="431414"/>
                  </a:lnTo>
                  <a:lnTo>
                    <a:pt x="182473" y="451078"/>
                  </a:lnTo>
                  <a:lnTo>
                    <a:pt x="165848" y="439867"/>
                  </a:lnTo>
                  <a:lnTo>
                    <a:pt x="150258" y="427270"/>
                  </a:lnTo>
                  <a:lnTo>
                    <a:pt x="135808" y="413386"/>
                  </a:lnTo>
                  <a:lnTo>
                    <a:pt x="122605" y="398310"/>
                  </a:lnTo>
                  <a:lnTo>
                    <a:pt x="60248" y="434314"/>
                  </a:lnTo>
                  <a:lnTo>
                    <a:pt x="85827" y="464349"/>
                  </a:lnTo>
                  <a:lnTo>
                    <a:pt x="114974" y="490764"/>
                  </a:lnTo>
                  <a:lnTo>
                    <a:pt x="147315" y="513233"/>
                  </a:lnTo>
                  <a:lnTo>
                    <a:pt x="182473" y="531431"/>
                  </a:lnTo>
                  <a:lnTo>
                    <a:pt x="224630" y="508935"/>
                  </a:lnTo>
                  <a:lnTo>
                    <a:pt x="262527" y="480183"/>
                  </a:lnTo>
                  <a:lnTo>
                    <a:pt x="295473" y="445981"/>
                  </a:lnTo>
                  <a:lnTo>
                    <a:pt x="322777" y="407131"/>
                  </a:lnTo>
                  <a:lnTo>
                    <a:pt x="343748" y="364438"/>
                  </a:lnTo>
                  <a:lnTo>
                    <a:pt x="357695" y="318706"/>
                  </a:lnTo>
                  <a:lnTo>
                    <a:pt x="182460" y="217525"/>
                  </a:lnTo>
                  <a:lnTo>
                    <a:pt x="73063" y="280682"/>
                  </a:lnTo>
                  <a:lnTo>
                    <a:pt x="71629" y="260047"/>
                  </a:lnTo>
                  <a:lnTo>
                    <a:pt x="71281" y="232033"/>
                  </a:lnTo>
                  <a:lnTo>
                    <a:pt x="71386" y="182575"/>
                  </a:lnTo>
                  <a:lnTo>
                    <a:pt x="182460" y="118452"/>
                  </a:lnTo>
                  <a:lnTo>
                    <a:pt x="293560" y="182575"/>
                  </a:lnTo>
                  <a:lnTo>
                    <a:pt x="293560" y="218808"/>
                  </a:lnTo>
                  <a:lnTo>
                    <a:pt x="364832" y="259943"/>
                  </a:lnTo>
                  <a:lnTo>
                    <a:pt x="364909" y="105333"/>
                  </a:lnTo>
                  <a:lnTo>
                    <a:pt x="293560" y="64122"/>
                  </a:lnTo>
                  <a:lnTo>
                    <a:pt x="293560" y="99225"/>
                  </a:lnTo>
                  <a:lnTo>
                    <a:pt x="235038" y="65430"/>
                  </a:lnTo>
                  <a:lnTo>
                    <a:pt x="235038" y="30352"/>
                  </a:lnTo>
                  <a:lnTo>
                    <a:pt x="182473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8073" y="2816163"/>
              <a:ext cx="1535290" cy="37978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455907" y="2269909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454002" y="4587849"/>
            <a:ext cx="3060065" cy="1548130"/>
            <a:chOff x="5454002" y="4587849"/>
            <a:chExt cx="3060065" cy="1548130"/>
          </a:xfrm>
        </p:grpSpPr>
        <p:sp>
          <p:nvSpPr>
            <p:cNvPr id="15" name="object 15" descr=""/>
            <p:cNvSpPr/>
            <p:nvPr/>
          </p:nvSpPr>
          <p:spPr>
            <a:xfrm>
              <a:off x="5878804" y="5103024"/>
              <a:ext cx="1324610" cy="518159"/>
            </a:xfrm>
            <a:custGeom>
              <a:avLst/>
              <a:gdLst/>
              <a:ahLst/>
              <a:cxnLst/>
              <a:rect l="l" t="t" r="r" b="b"/>
              <a:pathLst>
                <a:path w="1324609" h="518160">
                  <a:moveTo>
                    <a:pt x="355523" y="102628"/>
                  </a:moveTo>
                  <a:lnTo>
                    <a:pt x="286004" y="62471"/>
                  </a:lnTo>
                  <a:lnTo>
                    <a:pt x="286004" y="96672"/>
                  </a:lnTo>
                  <a:lnTo>
                    <a:pt x="228993" y="63754"/>
                  </a:lnTo>
                  <a:lnTo>
                    <a:pt x="228993" y="29565"/>
                  </a:lnTo>
                  <a:lnTo>
                    <a:pt x="177787" y="0"/>
                  </a:lnTo>
                  <a:lnTo>
                    <a:pt x="126555" y="29565"/>
                  </a:lnTo>
                  <a:lnTo>
                    <a:pt x="126555" y="63754"/>
                  </a:lnTo>
                  <a:lnTo>
                    <a:pt x="69545" y="96659"/>
                  </a:lnTo>
                  <a:lnTo>
                    <a:pt x="69545" y="62471"/>
                  </a:lnTo>
                  <a:lnTo>
                    <a:pt x="0" y="102628"/>
                  </a:lnTo>
                  <a:lnTo>
                    <a:pt x="0" y="246151"/>
                  </a:lnTo>
                  <a:lnTo>
                    <a:pt x="1905" y="282549"/>
                  </a:lnTo>
                  <a:lnTo>
                    <a:pt x="7658" y="317284"/>
                  </a:lnTo>
                  <a:lnTo>
                    <a:pt x="17297" y="349402"/>
                  </a:lnTo>
                  <a:lnTo>
                    <a:pt x="30873" y="377977"/>
                  </a:lnTo>
                  <a:lnTo>
                    <a:pt x="177761" y="293166"/>
                  </a:lnTo>
                  <a:lnTo>
                    <a:pt x="264274" y="343103"/>
                  </a:lnTo>
                  <a:lnTo>
                    <a:pt x="248094" y="371703"/>
                  </a:lnTo>
                  <a:lnTo>
                    <a:pt x="228015" y="397586"/>
                  </a:lnTo>
                  <a:lnTo>
                    <a:pt x="204431" y="420331"/>
                  </a:lnTo>
                  <a:lnTo>
                    <a:pt x="177787" y="439483"/>
                  </a:lnTo>
                  <a:lnTo>
                    <a:pt x="161582" y="428561"/>
                  </a:lnTo>
                  <a:lnTo>
                    <a:pt x="146380" y="416293"/>
                  </a:lnTo>
                  <a:lnTo>
                    <a:pt x="132308" y="402767"/>
                  </a:lnTo>
                  <a:lnTo>
                    <a:pt x="119443" y="388086"/>
                  </a:lnTo>
                  <a:lnTo>
                    <a:pt x="58686" y="423151"/>
                  </a:lnTo>
                  <a:lnTo>
                    <a:pt x="83604" y="452424"/>
                  </a:lnTo>
                  <a:lnTo>
                    <a:pt x="112014" y="478155"/>
                  </a:lnTo>
                  <a:lnTo>
                    <a:pt x="143522" y="500049"/>
                  </a:lnTo>
                  <a:lnTo>
                    <a:pt x="177787" y="517779"/>
                  </a:lnTo>
                  <a:lnTo>
                    <a:pt x="218846" y="495858"/>
                  </a:lnTo>
                  <a:lnTo>
                    <a:pt x="255765" y="467842"/>
                  </a:lnTo>
                  <a:lnTo>
                    <a:pt x="287870" y="434517"/>
                  </a:lnTo>
                  <a:lnTo>
                    <a:pt x="314477" y="396671"/>
                  </a:lnTo>
                  <a:lnTo>
                    <a:pt x="334899" y="355066"/>
                  </a:lnTo>
                  <a:lnTo>
                    <a:pt x="348500" y="310515"/>
                  </a:lnTo>
                  <a:lnTo>
                    <a:pt x="177761" y="211937"/>
                  </a:lnTo>
                  <a:lnTo>
                    <a:pt x="71170" y="273469"/>
                  </a:lnTo>
                  <a:lnTo>
                    <a:pt x="69773" y="253365"/>
                  </a:lnTo>
                  <a:lnTo>
                    <a:pt x="69430" y="226072"/>
                  </a:lnTo>
                  <a:lnTo>
                    <a:pt x="69545" y="177888"/>
                  </a:lnTo>
                  <a:lnTo>
                    <a:pt x="177761" y="115404"/>
                  </a:lnTo>
                  <a:lnTo>
                    <a:pt x="286004" y="177888"/>
                  </a:lnTo>
                  <a:lnTo>
                    <a:pt x="286004" y="213194"/>
                  </a:lnTo>
                  <a:lnTo>
                    <a:pt x="355447" y="253276"/>
                  </a:lnTo>
                  <a:lnTo>
                    <a:pt x="355523" y="102628"/>
                  </a:lnTo>
                  <a:close/>
                </a:path>
                <a:path w="1324609" h="518160">
                  <a:moveTo>
                    <a:pt x="543712" y="143192"/>
                  </a:moveTo>
                  <a:lnTo>
                    <a:pt x="518464" y="143192"/>
                  </a:lnTo>
                  <a:lnTo>
                    <a:pt x="518464" y="205752"/>
                  </a:lnTo>
                  <a:lnTo>
                    <a:pt x="517042" y="210108"/>
                  </a:lnTo>
                  <a:lnTo>
                    <a:pt x="511302" y="215798"/>
                  </a:lnTo>
                  <a:lnTo>
                    <a:pt x="507250" y="217220"/>
                  </a:lnTo>
                  <a:lnTo>
                    <a:pt x="496798" y="217220"/>
                  </a:lnTo>
                  <a:lnTo>
                    <a:pt x="492734" y="215798"/>
                  </a:lnTo>
                  <a:lnTo>
                    <a:pt x="486956" y="210108"/>
                  </a:lnTo>
                  <a:lnTo>
                    <a:pt x="485521" y="205752"/>
                  </a:lnTo>
                  <a:lnTo>
                    <a:pt x="485521" y="143192"/>
                  </a:lnTo>
                  <a:lnTo>
                    <a:pt x="460336" y="143192"/>
                  </a:lnTo>
                  <a:lnTo>
                    <a:pt x="460336" y="206959"/>
                  </a:lnTo>
                  <a:lnTo>
                    <a:pt x="461924" y="214249"/>
                  </a:lnTo>
                  <a:lnTo>
                    <a:pt x="468249" y="226885"/>
                  </a:lnTo>
                  <a:lnTo>
                    <a:pt x="472909" y="231838"/>
                  </a:lnTo>
                  <a:lnTo>
                    <a:pt x="485292" y="238975"/>
                  </a:lnTo>
                  <a:lnTo>
                    <a:pt x="492925" y="240766"/>
                  </a:lnTo>
                  <a:lnTo>
                    <a:pt x="511124" y="240766"/>
                  </a:lnTo>
                  <a:lnTo>
                    <a:pt x="542099" y="214249"/>
                  </a:lnTo>
                  <a:lnTo>
                    <a:pt x="543699" y="206959"/>
                  </a:lnTo>
                  <a:lnTo>
                    <a:pt x="543712" y="143192"/>
                  </a:lnTo>
                  <a:close/>
                </a:path>
                <a:path w="1324609" h="518160">
                  <a:moveTo>
                    <a:pt x="638975" y="238709"/>
                  </a:moveTo>
                  <a:lnTo>
                    <a:pt x="638924" y="188836"/>
                  </a:lnTo>
                  <a:lnTo>
                    <a:pt x="637933" y="184569"/>
                  </a:lnTo>
                  <a:lnTo>
                    <a:pt x="633793" y="176250"/>
                  </a:lnTo>
                  <a:lnTo>
                    <a:pt x="632993" y="175399"/>
                  </a:lnTo>
                  <a:lnTo>
                    <a:pt x="630618" y="172872"/>
                  </a:lnTo>
                  <a:lnTo>
                    <a:pt x="622071" y="167690"/>
                  </a:lnTo>
                  <a:lnTo>
                    <a:pt x="616585" y="166382"/>
                  </a:lnTo>
                  <a:lnTo>
                    <a:pt x="605993" y="166382"/>
                  </a:lnTo>
                  <a:lnTo>
                    <a:pt x="602310" y="167106"/>
                  </a:lnTo>
                  <a:lnTo>
                    <a:pt x="595388" y="169976"/>
                  </a:lnTo>
                  <a:lnTo>
                    <a:pt x="592416" y="172250"/>
                  </a:lnTo>
                  <a:lnTo>
                    <a:pt x="589915" y="175399"/>
                  </a:lnTo>
                  <a:lnTo>
                    <a:pt x="589915" y="168440"/>
                  </a:lnTo>
                  <a:lnTo>
                    <a:pt x="565073" y="168440"/>
                  </a:lnTo>
                  <a:lnTo>
                    <a:pt x="565073" y="238709"/>
                  </a:lnTo>
                  <a:lnTo>
                    <a:pt x="589915" y="238709"/>
                  </a:lnTo>
                  <a:lnTo>
                    <a:pt x="589915" y="199326"/>
                  </a:lnTo>
                  <a:lnTo>
                    <a:pt x="590296" y="197523"/>
                  </a:lnTo>
                  <a:lnTo>
                    <a:pt x="599643" y="188836"/>
                  </a:lnTo>
                  <a:lnTo>
                    <a:pt x="606196" y="188836"/>
                  </a:lnTo>
                  <a:lnTo>
                    <a:pt x="609193" y="189953"/>
                  </a:lnTo>
                  <a:lnTo>
                    <a:pt x="613143" y="194411"/>
                  </a:lnTo>
                  <a:lnTo>
                    <a:pt x="614133" y="197523"/>
                  </a:lnTo>
                  <a:lnTo>
                    <a:pt x="614133" y="238709"/>
                  </a:lnTo>
                  <a:lnTo>
                    <a:pt x="638975" y="238709"/>
                  </a:lnTo>
                  <a:close/>
                </a:path>
                <a:path w="1324609" h="518160">
                  <a:moveTo>
                    <a:pt x="682980" y="168440"/>
                  </a:moveTo>
                  <a:lnTo>
                    <a:pt x="658139" y="168440"/>
                  </a:lnTo>
                  <a:lnTo>
                    <a:pt x="658139" y="238721"/>
                  </a:lnTo>
                  <a:lnTo>
                    <a:pt x="682980" y="238721"/>
                  </a:lnTo>
                  <a:lnTo>
                    <a:pt x="682980" y="168440"/>
                  </a:lnTo>
                  <a:close/>
                </a:path>
                <a:path w="1324609" h="518160">
                  <a:moveTo>
                    <a:pt x="685088" y="141097"/>
                  </a:moveTo>
                  <a:lnTo>
                    <a:pt x="683641" y="137820"/>
                  </a:lnTo>
                  <a:lnTo>
                    <a:pt x="677875" y="132994"/>
                  </a:lnTo>
                  <a:lnTo>
                    <a:pt x="674471" y="131800"/>
                  </a:lnTo>
                  <a:lnTo>
                    <a:pt x="666648" y="131800"/>
                  </a:lnTo>
                  <a:lnTo>
                    <a:pt x="663257" y="132994"/>
                  </a:lnTo>
                  <a:lnTo>
                    <a:pt x="657466" y="137820"/>
                  </a:lnTo>
                  <a:lnTo>
                    <a:pt x="656018" y="141097"/>
                  </a:lnTo>
                  <a:lnTo>
                    <a:pt x="656018" y="149428"/>
                  </a:lnTo>
                  <a:lnTo>
                    <a:pt x="657466" y="152704"/>
                  </a:lnTo>
                  <a:lnTo>
                    <a:pt x="663257" y="157480"/>
                  </a:lnTo>
                  <a:lnTo>
                    <a:pt x="666648" y="158673"/>
                  </a:lnTo>
                  <a:lnTo>
                    <a:pt x="674471" y="158673"/>
                  </a:lnTo>
                  <a:lnTo>
                    <a:pt x="677875" y="157480"/>
                  </a:lnTo>
                  <a:lnTo>
                    <a:pt x="683641" y="152704"/>
                  </a:lnTo>
                  <a:lnTo>
                    <a:pt x="685088" y="149428"/>
                  </a:lnTo>
                  <a:lnTo>
                    <a:pt x="685088" y="141097"/>
                  </a:lnTo>
                  <a:close/>
                </a:path>
                <a:path w="1324609" h="518160">
                  <a:moveTo>
                    <a:pt x="807974" y="168440"/>
                  </a:moveTo>
                  <a:lnTo>
                    <a:pt x="784910" y="168440"/>
                  </a:lnTo>
                  <a:lnTo>
                    <a:pt x="775030" y="210261"/>
                  </a:lnTo>
                  <a:lnTo>
                    <a:pt x="771740" y="198589"/>
                  </a:lnTo>
                  <a:lnTo>
                    <a:pt x="763282" y="168440"/>
                  </a:lnTo>
                  <a:lnTo>
                    <a:pt x="740702" y="168440"/>
                  </a:lnTo>
                  <a:lnTo>
                    <a:pt x="728687" y="210261"/>
                  </a:lnTo>
                  <a:lnTo>
                    <a:pt x="718527" y="168440"/>
                  </a:lnTo>
                  <a:lnTo>
                    <a:pt x="694651" y="168440"/>
                  </a:lnTo>
                  <a:lnTo>
                    <a:pt x="715391" y="238709"/>
                  </a:lnTo>
                  <a:lnTo>
                    <a:pt x="739889" y="238709"/>
                  </a:lnTo>
                  <a:lnTo>
                    <a:pt x="748207" y="210261"/>
                  </a:lnTo>
                  <a:lnTo>
                    <a:pt x="751624" y="198589"/>
                  </a:lnTo>
                  <a:lnTo>
                    <a:pt x="762736" y="238709"/>
                  </a:lnTo>
                  <a:lnTo>
                    <a:pt x="787234" y="238709"/>
                  </a:lnTo>
                  <a:lnTo>
                    <a:pt x="795629" y="210261"/>
                  </a:lnTo>
                  <a:lnTo>
                    <a:pt x="807974" y="168440"/>
                  </a:lnTo>
                  <a:close/>
                </a:path>
                <a:path w="1324609" h="518160">
                  <a:moveTo>
                    <a:pt x="889723" y="204076"/>
                  </a:moveTo>
                  <a:lnTo>
                    <a:pt x="889673" y="198043"/>
                  </a:lnTo>
                  <a:lnTo>
                    <a:pt x="888746" y="193954"/>
                  </a:lnTo>
                  <a:lnTo>
                    <a:pt x="887323" y="187604"/>
                  </a:lnTo>
                  <a:lnTo>
                    <a:pt x="885647" y="184061"/>
                  </a:lnTo>
                  <a:lnTo>
                    <a:pt x="885126" y="182956"/>
                  </a:lnTo>
                  <a:lnTo>
                    <a:pt x="878751" y="174993"/>
                  </a:lnTo>
                  <a:lnTo>
                    <a:pt x="874712" y="171907"/>
                  </a:lnTo>
                  <a:lnTo>
                    <a:pt x="865009" y="167525"/>
                  </a:lnTo>
                  <a:lnTo>
                    <a:pt x="865009" y="193954"/>
                  </a:lnTo>
                  <a:lnTo>
                    <a:pt x="838339" y="193954"/>
                  </a:lnTo>
                  <a:lnTo>
                    <a:pt x="838657" y="190944"/>
                  </a:lnTo>
                  <a:lnTo>
                    <a:pt x="840105" y="188556"/>
                  </a:lnTo>
                  <a:lnTo>
                    <a:pt x="845235" y="184962"/>
                  </a:lnTo>
                  <a:lnTo>
                    <a:pt x="848461" y="184061"/>
                  </a:lnTo>
                  <a:lnTo>
                    <a:pt x="856145" y="184061"/>
                  </a:lnTo>
                  <a:lnTo>
                    <a:pt x="859205" y="184962"/>
                  </a:lnTo>
                  <a:lnTo>
                    <a:pt x="863803" y="188556"/>
                  </a:lnTo>
                  <a:lnTo>
                    <a:pt x="864971" y="190944"/>
                  </a:lnTo>
                  <a:lnTo>
                    <a:pt x="865009" y="193954"/>
                  </a:lnTo>
                  <a:lnTo>
                    <a:pt x="865009" y="167525"/>
                  </a:lnTo>
                  <a:lnTo>
                    <a:pt x="859332" y="166382"/>
                  </a:lnTo>
                  <a:lnTo>
                    <a:pt x="847369" y="166382"/>
                  </a:lnTo>
                  <a:lnTo>
                    <a:pt x="815276" y="193052"/>
                  </a:lnTo>
                  <a:lnTo>
                    <a:pt x="814324" y="198043"/>
                  </a:lnTo>
                  <a:lnTo>
                    <a:pt x="814324" y="210972"/>
                  </a:lnTo>
                  <a:lnTo>
                    <a:pt x="845591" y="240766"/>
                  </a:lnTo>
                  <a:lnTo>
                    <a:pt x="856957" y="240766"/>
                  </a:lnTo>
                  <a:lnTo>
                    <a:pt x="884262" y="232092"/>
                  </a:lnTo>
                  <a:lnTo>
                    <a:pt x="879652" y="221932"/>
                  </a:lnTo>
                  <a:lnTo>
                    <a:pt x="876744" y="215519"/>
                  </a:lnTo>
                  <a:lnTo>
                    <a:pt x="873201" y="217741"/>
                  </a:lnTo>
                  <a:lnTo>
                    <a:pt x="869315" y="219481"/>
                  </a:lnTo>
                  <a:lnTo>
                    <a:pt x="869162" y="219481"/>
                  </a:lnTo>
                  <a:lnTo>
                    <a:pt x="862025" y="221437"/>
                  </a:lnTo>
                  <a:lnTo>
                    <a:pt x="858253" y="221932"/>
                  </a:lnTo>
                  <a:lnTo>
                    <a:pt x="850709" y="221932"/>
                  </a:lnTo>
                  <a:lnTo>
                    <a:pt x="836764" y="210400"/>
                  </a:lnTo>
                  <a:lnTo>
                    <a:pt x="888492" y="210400"/>
                  </a:lnTo>
                  <a:lnTo>
                    <a:pt x="889723" y="204076"/>
                  </a:lnTo>
                  <a:close/>
                </a:path>
                <a:path w="1324609" h="518160">
                  <a:moveTo>
                    <a:pt x="955636" y="167208"/>
                  </a:moveTo>
                  <a:lnTo>
                    <a:pt x="952055" y="166560"/>
                  </a:lnTo>
                  <a:lnTo>
                    <a:pt x="950836" y="166357"/>
                  </a:lnTo>
                  <a:lnTo>
                    <a:pt x="943317" y="166357"/>
                  </a:lnTo>
                  <a:lnTo>
                    <a:pt x="940079" y="167043"/>
                  </a:lnTo>
                  <a:lnTo>
                    <a:pt x="933310" y="170230"/>
                  </a:lnTo>
                  <a:lnTo>
                    <a:pt x="930656" y="172758"/>
                  </a:lnTo>
                  <a:lnTo>
                    <a:pt x="928751" y="176212"/>
                  </a:lnTo>
                  <a:lnTo>
                    <a:pt x="928751" y="168440"/>
                  </a:lnTo>
                  <a:lnTo>
                    <a:pt x="903909" y="168440"/>
                  </a:lnTo>
                  <a:lnTo>
                    <a:pt x="903909" y="238709"/>
                  </a:lnTo>
                  <a:lnTo>
                    <a:pt x="928751" y="238709"/>
                  </a:lnTo>
                  <a:lnTo>
                    <a:pt x="928751" y="199364"/>
                  </a:lnTo>
                  <a:lnTo>
                    <a:pt x="930008" y="196075"/>
                  </a:lnTo>
                  <a:lnTo>
                    <a:pt x="935050" y="191757"/>
                  </a:lnTo>
                  <a:lnTo>
                    <a:pt x="938276" y="190677"/>
                  </a:lnTo>
                  <a:lnTo>
                    <a:pt x="943952" y="190677"/>
                  </a:lnTo>
                  <a:lnTo>
                    <a:pt x="945769" y="190855"/>
                  </a:lnTo>
                  <a:lnTo>
                    <a:pt x="949452" y="191528"/>
                  </a:lnTo>
                  <a:lnTo>
                    <a:pt x="951166" y="192024"/>
                  </a:lnTo>
                  <a:lnTo>
                    <a:pt x="952766" y="192659"/>
                  </a:lnTo>
                  <a:lnTo>
                    <a:pt x="952868" y="191757"/>
                  </a:lnTo>
                  <a:lnTo>
                    <a:pt x="952982" y="190677"/>
                  </a:lnTo>
                  <a:lnTo>
                    <a:pt x="954620" y="176212"/>
                  </a:lnTo>
                  <a:lnTo>
                    <a:pt x="955636" y="167208"/>
                  </a:lnTo>
                  <a:close/>
                </a:path>
                <a:path w="1324609" h="518160">
                  <a:moveTo>
                    <a:pt x="1026655" y="210324"/>
                  </a:moveTo>
                  <a:lnTo>
                    <a:pt x="1024521" y="205460"/>
                  </a:lnTo>
                  <a:lnTo>
                    <a:pt x="1015961" y="198551"/>
                  </a:lnTo>
                  <a:lnTo>
                    <a:pt x="1008684" y="195795"/>
                  </a:lnTo>
                  <a:lnTo>
                    <a:pt x="998397" y="193751"/>
                  </a:lnTo>
                  <a:lnTo>
                    <a:pt x="993724" y="192747"/>
                  </a:lnTo>
                  <a:lnTo>
                    <a:pt x="990663" y="191935"/>
                  </a:lnTo>
                  <a:lnTo>
                    <a:pt x="987793" y="190652"/>
                  </a:lnTo>
                  <a:lnTo>
                    <a:pt x="987145" y="189750"/>
                  </a:lnTo>
                  <a:lnTo>
                    <a:pt x="987082" y="186931"/>
                  </a:lnTo>
                  <a:lnTo>
                    <a:pt x="987933" y="185877"/>
                  </a:lnTo>
                  <a:lnTo>
                    <a:pt x="991349" y="184429"/>
                  </a:lnTo>
                  <a:lnTo>
                    <a:pt x="993609" y="184061"/>
                  </a:lnTo>
                  <a:lnTo>
                    <a:pt x="998829" y="184061"/>
                  </a:lnTo>
                  <a:lnTo>
                    <a:pt x="1002042" y="184429"/>
                  </a:lnTo>
                  <a:lnTo>
                    <a:pt x="1001725" y="184429"/>
                  </a:lnTo>
                  <a:lnTo>
                    <a:pt x="1006703" y="185534"/>
                  </a:lnTo>
                  <a:lnTo>
                    <a:pt x="1009269" y="186372"/>
                  </a:lnTo>
                  <a:lnTo>
                    <a:pt x="1014222" y="188506"/>
                  </a:lnTo>
                  <a:lnTo>
                    <a:pt x="1016444" y="189750"/>
                  </a:lnTo>
                  <a:lnTo>
                    <a:pt x="1018400" y="191160"/>
                  </a:lnTo>
                  <a:lnTo>
                    <a:pt x="1021410" y="184061"/>
                  </a:lnTo>
                  <a:lnTo>
                    <a:pt x="1025563" y="174307"/>
                  </a:lnTo>
                  <a:lnTo>
                    <a:pt x="1021880" y="171665"/>
                  </a:lnTo>
                  <a:lnTo>
                    <a:pt x="1017422" y="169570"/>
                  </a:lnTo>
                  <a:lnTo>
                    <a:pt x="1006957" y="166484"/>
                  </a:lnTo>
                  <a:lnTo>
                    <a:pt x="1001433" y="165709"/>
                  </a:lnTo>
                  <a:lnTo>
                    <a:pt x="989647" y="165709"/>
                  </a:lnTo>
                  <a:lnTo>
                    <a:pt x="965149" y="195795"/>
                  </a:lnTo>
                  <a:lnTo>
                    <a:pt x="967359" y="200888"/>
                  </a:lnTo>
                  <a:lnTo>
                    <a:pt x="976363" y="208445"/>
                  </a:lnTo>
                  <a:lnTo>
                    <a:pt x="983462" y="211099"/>
                  </a:lnTo>
                  <a:lnTo>
                    <a:pt x="997839" y="213423"/>
                  </a:lnTo>
                  <a:lnTo>
                    <a:pt x="1000963" y="214109"/>
                  </a:lnTo>
                  <a:lnTo>
                    <a:pt x="1004049" y="215290"/>
                  </a:lnTo>
                  <a:lnTo>
                    <a:pt x="1004811" y="216268"/>
                  </a:lnTo>
                  <a:lnTo>
                    <a:pt x="1004811" y="219176"/>
                  </a:lnTo>
                  <a:lnTo>
                    <a:pt x="1003985" y="220345"/>
                  </a:lnTo>
                  <a:lnTo>
                    <a:pt x="1000607" y="221945"/>
                  </a:lnTo>
                  <a:lnTo>
                    <a:pt x="998156" y="222338"/>
                  </a:lnTo>
                  <a:lnTo>
                    <a:pt x="991057" y="222338"/>
                  </a:lnTo>
                  <a:lnTo>
                    <a:pt x="986904" y="221640"/>
                  </a:lnTo>
                  <a:lnTo>
                    <a:pt x="978039" y="218808"/>
                  </a:lnTo>
                  <a:lnTo>
                    <a:pt x="973823" y="216903"/>
                  </a:lnTo>
                  <a:lnTo>
                    <a:pt x="969822" y="214490"/>
                  </a:lnTo>
                  <a:lnTo>
                    <a:pt x="962380" y="231343"/>
                  </a:lnTo>
                  <a:lnTo>
                    <a:pt x="966470" y="234302"/>
                  </a:lnTo>
                  <a:lnTo>
                    <a:pt x="971270" y="236588"/>
                  </a:lnTo>
                  <a:lnTo>
                    <a:pt x="982281" y="239814"/>
                  </a:lnTo>
                  <a:lnTo>
                    <a:pt x="988402" y="240626"/>
                  </a:lnTo>
                  <a:lnTo>
                    <a:pt x="1001356" y="240626"/>
                  </a:lnTo>
                  <a:lnTo>
                    <a:pt x="1026363" y="222338"/>
                  </a:lnTo>
                  <a:lnTo>
                    <a:pt x="1026490" y="221945"/>
                  </a:lnTo>
                  <a:lnTo>
                    <a:pt x="1026579" y="221640"/>
                  </a:lnTo>
                  <a:lnTo>
                    <a:pt x="1026655" y="210324"/>
                  </a:lnTo>
                  <a:close/>
                </a:path>
                <a:path w="1324609" h="518160">
                  <a:moveTo>
                    <a:pt x="1115085" y="168440"/>
                  </a:moveTo>
                  <a:lnTo>
                    <a:pt x="1088885" y="168440"/>
                  </a:lnTo>
                  <a:lnTo>
                    <a:pt x="1074966" y="214630"/>
                  </a:lnTo>
                  <a:lnTo>
                    <a:pt x="1060640" y="168440"/>
                  </a:lnTo>
                  <a:lnTo>
                    <a:pt x="1033818" y="168440"/>
                  </a:lnTo>
                  <a:lnTo>
                    <a:pt x="1060970" y="238709"/>
                  </a:lnTo>
                  <a:lnTo>
                    <a:pt x="1060297" y="240893"/>
                  </a:lnTo>
                  <a:lnTo>
                    <a:pt x="1053020" y="246900"/>
                  </a:lnTo>
                  <a:lnTo>
                    <a:pt x="1049108" y="246900"/>
                  </a:lnTo>
                  <a:lnTo>
                    <a:pt x="1047369" y="246672"/>
                  </a:lnTo>
                  <a:lnTo>
                    <a:pt x="1043724" y="245757"/>
                  </a:lnTo>
                  <a:lnTo>
                    <a:pt x="1042073" y="245148"/>
                  </a:lnTo>
                  <a:lnTo>
                    <a:pt x="1040574" y="244373"/>
                  </a:lnTo>
                  <a:lnTo>
                    <a:pt x="1035392" y="265049"/>
                  </a:lnTo>
                  <a:lnTo>
                    <a:pt x="1038072" y="266458"/>
                  </a:lnTo>
                  <a:lnTo>
                    <a:pt x="1041044" y="267500"/>
                  </a:lnTo>
                  <a:lnTo>
                    <a:pt x="1047546" y="268820"/>
                  </a:lnTo>
                  <a:lnTo>
                    <a:pt x="1050874" y="269138"/>
                  </a:lnTo>
                  <a:lnTo>
                    <a:pt x="1058697" y="269138"/>
                  </a:lnTo>
                  <a:lnTo>
                    <a:pt x="1085481" y="246900"/>
                  </a:lnTo>
                  <a:lnTo>
                    <a:pt x="1086358" y="244716"/>
                  </a:lnTo>
                  <a:lnTo>
                    <a:pt x="1097686" y="214630"/>
                  </a:lnTo>
                  <a:lnTo>
                    <a:pt x="1115085" y="168440"/>
                  </a:lnTo>
                  <a:close/>
                </a:path>
                <a:path w="1324609" h="518160">
                  <a:moveTo>
                    <a:pt x="1175677" y="236258"/>
                  </a:moveTo>
                  <a:lnTo>
                    <a:pt x="1173048" y="218922"/>
                  </a:lnTo>
                  <a:lnTo>
                    <a:pt x="1172946" y="218249"/>
                  </a:lnTo>
                  <a:lnTo>
                    <a:pt x="1172845" y="217563"/>
                  </a:lnTo>
                  <a:lnTo>
                    <a:pt x="1172743" y="216877"/>
                  </a:lnTo>
                  <a:lnTo>
                    <a:pt x="1171562" y="217563"/>
                  </a:lnTo>
                  <a:lnTo>
                    <a:pt x="1170266" y="218071"/>
                  </a:lnTo>
                  <a:lnTo>
                    <a:pt x="1167498" y="218757"/>
                  </a:lnTo>
                  <a:lnTo>
                    <a:pt x="1166126" y="218922"/>
                  </a:lnTo>
                  <a:lnTo>
                    <a:pt x="1162431" y="218922"/>
                  </a:lnTo>
                  <a:lnTo>
                    <a:pt x="1160475" y="218249"/>
                  </a:lnTo>
                  <a:lnTo>
                    <a:pt x="1157287" y="215519"/>
                  </a:lnTo>
                  <a:lnTo>
                    <a:pt x="1156500" y="213156"/>
                  </a:lnTo>
                  <a:lnTo>
                    <a:pt x="1156500" y="187947"/>
                  </a:lnTo>
                  <a:lnTo>
                    <a:pt x="1172057" y="187947"/>
                  </a:lnTo>
                  <a:lnTo>
                    <a:pt x="1172057" y="168440"/>
                  </a:lnTo>
                  <a:lnTo>
                    <a:pt x="1156500" y="168440"/>
                  </a:lnTo>
                  <a:lnTo>
                    <a:pt x="1156500" y="148437"/>
                  </a:lnTo>
                  <a:lnTo>
                    <a:pt x="1131671" y="148437"/>
                  </a:lnTo>
                  <a:lnTo>
                    <a:pt x="1131671" y="168440"/>
                  </a:lnTo>
                  <a:lnTo>
                    <a:pt x="1118628" y="168440"/>
                  </a:lnTo>
                  <a:lnTo>
                    <a:pt x="1118628" y="187947"/>
                  </a:lnTo>
                  <a:lnTo>
                    <a:pt x="1131671" y="187947"/>
                  </a:lnTo>
                  <a:lnTo>
                    <a:pt x="1131671" y="222719"/>
                  </a:lnTo>
                  <a:lnTo>
                    <a:pt x="1133944" y="229450"/>
                  </a:lnTo>
                  <a:lnTo>
                    <a:pt x="1142072" y="237490"/>
                  </a:lnTo>
                  <a:lnTo>
                    <a:pt x="1143228" y="238544"/>
                  </a:lnTo>
                  <a:lnTo>
                    <a:pt x="1149426" y="240766"/>
                  </a:lnTo>
                  <a:lnTo>
                    <a:pt x="1161110" y="240766"/>
                  </a:lnTo>
                  <a:lnTo>
                    <a:pt x="1164501" y="240322"/>
                  </a:lnTo>
                  <a:lnTo>
                    <a:pt x="1170876" y="238544"/>
                  </a:lnTo>
                  <a:lnTo>
                    <a:pt x="1173530" y="237490"/>
                  </a:lnTo>
                  <a:lnTo>
                    <a:pt x="1175677" y="236258"/>
                  </a:lnTo>
                  <a:close/>
                </a:path>
                <a:path w="1324609" h="518160">
                  <a:moveTo>
                    <a:pt x="1260348" y="204076"/>
                  </a:moveTo>
                  <a:lnTo>
                    <a:pt x="1260309" y="198043"/>
                  </a:lnTo>
                  <a:lnTo>
                    <a:pt x="1259382" y="193954"/>
                  </a:lnTo>
                  <a:lnTo>
                    <a:pt x="1257947" y="187604"/>
                  </a:lnTo>
                  <a:lnTo>
                    <a:pt x="1256271" y="184061"/>
                  </a:lnTo>
                  <a:lnTo>
                    <a:pt x="1255763" y="182956"/>
                  </a:lnTo>
                  <a:lnTo>
                    <a:pt x="1249387" y="174993"/>
                  </a:lnTo>
                  <a:lnTo>
                    <a:pt x="1245349" y="171907"/>
                  </a:lnTo>
                  <a:lnTo>
                    <a:pt x="1235646" y="167525"/>
                  </a:lnTo>
                  <a:lnTo>
                    <a:pt x="1235646" y="193954"/>
                  </a:lnTo>
                  <a:lnTo>
                    <a:pt x="1208976" y="193954"/>
                  </a:lnTo>
                  <a:lnTo>
                    <a:pt x="1209294" y="190944"/>
                  </a:lnTo>
                  <a:lnTo>
                    <a:pt x="1210729" y="188556"/>
                  </a:lnTo>
                  <a:lnTo>
                    <a:pt x="1215872" y="184962"/>
                  </a:lnTo>
                  <a:lnTo>
                    <a:pt x="1219085" y="184061"/>
                  </a:lnTo>
                  <a:lnTo>
                    <a:pt x="1226781" y="184061"/>
                  </a:lnTo>
                  <a:lnTo>
                    <a:pt x="1229842" y="184962"/>
                  </a:lnTo>
                  <a:lnTo>
                    <a:pt x="1234440" y="188556"/>
                  </a:lnTo>
                  <a:lnTo>
                    <a:pt x="1235608" y="190944"/>
                  </a:lnTo>
                  <a:lnTo>
                    <a:pt x="1235646" y="193954"/>
                  </a:lnTo>
                  <a:lnTo>
                    <a:pt x="1235646" y="167525"/>
                  </a:lnTo>
                  <a:lnTo>
                    <a:pt x="1229956" y="166382"/>
                  </a:lnTo>
                  <a:lnTo>
                    <a:pt x="1217993" y="166382"/>
                  </a:lnTo>
                  <a:lnTo>
                    <a:pt x="1185913" y="193052"/>
                  </a:lnTo>
                  <a:lnTo>
                    <a:pt x="1184948" y="198043"/>
                  </a:lnTo>
                  <a:lnTo>
                    <a:pt x="1184948" y="210972"/>
                  </a:lnTo>
                  <a:lnTo>
                    <a:pt x="1216215" y="240766"/>
                  </a:lnTo>
                  <a:lnTo>
                    <a:pt x="1227594" y="240766"/>
                  </a:lnTo>
                  <a:lnTo>
                    <a:pt x="1254899" y="232092"/>
                  </a:lnTo>
                  <a:lnTo>
                    <a:pt x="1250289" y="221932"/>
                  </a:lnTo>
                  <a:lnTo>
                    <a:pt x="1247381" y="215519"/>
                  </a:lnTo>
                  <a:lnTo>
                    <a:pt x="1243838" y="217741"/>
                  </a:lnTo>
                  <a:lnTo>
                    <a:pt x="1239951" y="219481"/>
                  </a:lnTo>
                  <a:lnTo>
                    <a:pt x="1239799" y="219481"/>
                  </a:lnTo>
                  <a:lnTo>
                    <a:pt x="1232649" y="221437"/>
                  </a:lnTo>
                  <a:lnTo>
                    <a:pt x="1228890" y="221932"/>
                  </a:lnTo>
                  <a:lnTo>
                    <a:pt x="1221333" y="221932"/>
                  </a:lnTo>
                  <a:lnTo>
                    <a:pt x="1207401" y="210400"/>
                  </a:lnTo>
                  <a:lnTo>
                    <a:pt x="1259116" y="210400"/>
                  </a:lnTo>
                  <a:lnTo>
                    <a:pt x="1260348" y="204076"/>
                  </a:lnTo>
                  <a:close/>
                </a:path>
                <a:path w="1324609" h="518160">
                  <a:moveTo>
                    <a:pt x="1324000" y="236258"/>
                  </a:moveTo>
                  <a:lnTo>
                    <a:pt x="1321384" y="218922"/>
                  </a:lnTo>
                  <a:lnTo>
                    <a:pt x="1321282" y="218249"/>
                  </a:lnTo>
                  <a:lnTo>
                    <a:pt x="1321181" y="217563"/>
                  </a:lnTo>
                  <a:lnTo>
                    <a:pt x="1321079" y="216877"/>
                  </a:lnTo>
                  <a:lnTo>
                    <a:pt x="1319885" y="217563"/>
                  </a:lnTo>
                  <a:lnTo>
                    <a:pt x="1318602" y="218071"/>
                  </a:lnTo>
                  <a:lnTo>
                    <a:pt x="1315821" y="218757"/>
                  </a:lnTo>
                  <a:lnTo>
                    <a:pt x="1314450" y="218922"/>
                  </a:lnTo>
                  <a:lnTo>
                    <a:pt x="1310767" y="218922"/>
                  </a:lnTo>
                  <a:lnTo>
                    <a:pt x="1308811" y="218249"/>
                  </a:lnTo>
                  <a:lnTo>
                    <a:pt x="1305623" y="215519"/>
                  </a:lnTo>
                  <a:lnTo>
                    <a:pt x="1304823" y="213156"/>
                  </a:lnTo>
                  <a:lnTo>
                    <a:pt x="1304823" y="187947"/>
                  </a:lnTo>
                  <a:lnTo>
                    <a:pt x="1320380" y="187947"/>
                  </a:lnTo>
                  <a:lnTo>
                    <a:pt x="1320380" y="168440"/>
                  </a:lnTo>
                  <a:lnTo>
                    <a:pt x="1304823" y="168440"/>
                  </a:lnTo>
                  <a:lnTo>
                    <a:pt x="1304823" y="148437"/>
                  </a:lnTo>
                  <a:lnTo>
                    <a:pt x="1279994" y="148437"/>
                  </a:lnTo>
                  <a:lnTo>
                    <a:pt x="1279994" y="168440"/>
                  </a:lnTo>
                  <a:lnTo>
                    <a:pt x="1266964" y="168440"/>
                  </a:lnTo>
                  <a:lnTo>
                    <a:pt x="1266964" y="187947"/>
                  </a:lnTo>
                  <a:lnTo>
                    <a:pt x="1279994" y="187947"/>
                  </a:lnTo>
                  <a:lnTo>
                    <a:pt x="1279994" y="222719"/>
                  </a:lnTo>
                  <a:lnTo>
                    <a:pt x="1282280" y="229450"/>
                  </a:lnTo>
                  <a:lnTo>
                    <a:pt x="1290408" y="237490"/>
                  </a:lnTo>
                  <a:lnTo>
                    <a:pt x="1291564" y="238544"/>
                  </a:lnTo>
                  <a:lnTo>
                    <a:pt x="1297749" y="240766"/>
                  </a:lnTo>
                  <a:lnTo>
                    <a:pt x="1309446" y="240766"/>
                  </a:lnTo>
                  <a:lnTo>
                    <a:pt x="1312837" y="240322"/>
                  </a:lnTo>
                  <a:lnTo>
                    <a:pt x="1319199" y="238544"/>
                  </a:lnTo>
                  <a:lnTo>
                    <a:pt x="1321866" y="237490"/>
                  </a:lnTo>
                  <a:lnTo>
                    <a:pt x="1324000" y="236258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1349" y="5236209"/>
              <a:ext cx="823404" cy="108965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455907" y="4589754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2"/>
                  </a:moveTo>
                  <a:lnTo>
                    <a:pt x="3056191" y="1544192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2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51300" y="1757365"/>
            <a:ext cx="26803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CE152C"/>
                </a:solidFill>
                <a:latin typeface="Verdana"/>
                <a:cs typeface="Verdana"/>
              </a:rPr>
              <a:t>Niedozwolona</a:t>
            </a:r>
            <a:r>
              <a:rPr dirty="0" sz="900" spc="-10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7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zmiana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wielkości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nazwy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uczelni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stosunku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sygnetu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30"/>
              <a:t>16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25"/>
              <a:t>20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851300" y="4079366"/>
            <a:ext cx="2625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Niedozwolone</a:t>
            </a:r>
            <a:r>
              <a:rPr dirty="0" sz="900" spc="-7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3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nieproporcjonalne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skalowanie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(rozciąganie)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lub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jego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elementów.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41299" y="1757365"/>
            <a:ext cx="25368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CE152C"/>
                </a:solidFill>
                <a:latin typeface="Verdana"/>
                <a:cs typeface="Verdana"/>
              </a:rPr>
              <a:t>Niedozwolona</a:t>
            </a:r>
            <a:r>
              <a:rPr dirty="0" sz="900" spc="-11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7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zmiana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wielkości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położenia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poszczególnych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elementów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znaku.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41299" y="4079366"/>
            <a:ext cx="231775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CE152C"/>
                </a:solidFill>
                <a:latin typeface="Verdana"/>
                <a:cs typeface="Verdana"/>
              </a:rPr>
              <a:t>Niedozwolona</a:t>
            </a:r>
            <a:r>
              <a:rPr dirty="0" sz="900" spc="-10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10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zmiana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układu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wyrazów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nazwie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uczelni.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54002" y="2080806"/>
            <a:ext cx="3060065" cy="1548130"/>
            <a:chOff x="5454002" y="2080806"/>
            <a:chExt cx="3060065" cy="15481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003" y="2289937"/>
              <a:ext cx="2627998" cy="112972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455907" y="2082711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994" y="2502914"/>
              <a:ext cx="1800009" cy="70392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494899" y="703812"/>
            <a:ext cx="169163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3.2.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50">
                <a:solidFill>
                  <a:srgbClr val="004182"/>
                </a:solidFill>
                <a:latin typeface="Verdana"/>
                <a:cs typeface="Verdana"/>
              </a:rPr>
              <a:t>Błędne</a:t>
            </a:r>
            <a:r>
              <a:rPr dirty="0" sz="1100" spc="-114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użycie</a:t>
            </a:r>
            <a:r>
              <a:rPr dirty="0" sz="1100" spc="-11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30">
                <a:solidFill>
                  <a:srgbClr val="004182"/>
                </a:solidFill>
                <a:latin typeface="Verdana"/>
                <a:cs typeface="Verdana"/>
              </a:rPr>
              <a:t>koloru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1300" y="1570165"/>
            <a:ext cx="2785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Niedozwolone</a:t>
            </a:r>
            <a:r>
              <a:rPr dirty="0" sz="900" spc="-10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6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stosowanie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kryciu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koloru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innym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niż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100%.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1300" y="3892165"/>
            <a:ext cx="27501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CE152C"/>
                </a:solidFill>
                <a:latin typeface="Verdana"/>
                <a:cs typeface="Verdana"/>
              </a:rPr>
              <a:t>Niedozwolona</a:t>
            </a:r>
            <a:r>
              <a:rPr dirty="0" sz="900" spc="-10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6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zmiana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kolorystyki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całego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znaku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lub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jego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elementów.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41299" y="1570165"/>
            <a:ext cx="20021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Niedozwolone</a:t>
            </a:r>
            <a:r>
              <a:rPr dirty="0" sz="900" spc="-8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5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stosowanie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znaku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niekontrastujacej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fotografii.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41299" y="3892165"/>
            <a:ext cx="28067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Niedozwolone</a:t>
            </a:r>
            <a:r>
              <a:rPr dirty="0" sz="900" spc="-85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CE152C"/>
                </a:solidFill>
                <a:latin typeface="Verdana"/>
                <a:cs typeface="Verdana"/>
              </a:rPr>
              <a:t>jest</a:t>
            </a:r>
            <a:r>
              <a:rPr dirty="0" sz="900" spc="-80">
                <a:solidFill>
                  <a:srgbClr val="CE152C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używanie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logo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agresywnym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tle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zakłócajacym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czytelność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znaku.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64006" y="2080806"/>
            <a:ext cx="3060065" cy="1548130"/>
            <a:chOff x="864006" y="2080806"/>
            <a:chExt cx="3060065" cy="1548130"/>
          </a:xfrm>
        </p:grpSpPr>
        <p:sp>
          <p:nvSpPr>
            <p:cNvPr id="12" name="object 12" descr=""/>
            <p:cNvSpPr/>
            <p:nvPr/>
          </p:nvSpPr>
          <p:spPr>
            <a:xfrm>
              <a:off x="865911" y="2082711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7963" y="2504460"/>
              <a:ext cx="1792071" cy="700824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864006" y="4400664"/>
            <a:ext cx="3060065" cy="1548130"/>
            <a:chOff x="864006" y="4400664"/>
            <a:chExt cx="3060065" cy="1548130"/>
          </a:xfrm>
        </p:grpSpPr>
        <p:sp>
          <p:nvSpPr>
            <p:cNvPr id="15" name="object 15" descr=""/>
            <p:cNvSpPr/>
            <p:nvPr/>
          </p:nvSpPr>
          <p:spPr>
            <a:xfrm>
              <a:off x="865911" y="4402569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7797" y="5002491"/>
              <a:ext cx="1182239" cy="351732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1497966" y="4824149"/>
              <a:ext cx="481965" cy="701040"/>
            </a:xfrm>
            <a:custGeom>
              <a:avLst/>
              <a:gdLst/>
              <a:ahLst/>
              <a:cxnLst/>
              <a:rect l="l" t="t" r="r" b="b"/>
              <a:pathLst>
                <a:path w="481964" h="701039">
                  <a:moveTo>
                    <a:pt x="240703" y="0"/>
                  </a:moveTo>
                  <a:lnTo>
                    <a:pt x="171348" y="40030"/>
                  </a:lnTo>
                  <a:lnTo>
                    <a:pt x="171348" y="86309"/>
                  </a:lnTo>
                  <a:lnTo>
                    <a:pt x="94157" y="130860"/>
                  </a:lnTo>
                  <a:lnTo>
                    <a:pt x="94157" y="84594"/>
                  </a:lnTo>
                  <a:lnTo>
                    <a:pt x="12" y="138950"/>
                  </a:lnTo>
                  <a:lnTo>
                    <a:pt x="0" y="333273"/>
                  </a:lnTo>
                  <a:lnTo>
                    <a:pt x="2583" y="382542"/>
                  </a:lnTo>
                  <a:lnTo>
                    <a:pt x="10374" y="429561"/>
                  </a:lnTo>
                  <a:lnTo>
                    <a:pt x="23429" y="473051"/>
                  </a:lnTo>
                  <a:lnTo>
                    <a:pt x="41808" y="511733"/>
                  </a:lnTo>
                  <a:lnTo>
                    <a:pt x="240677" y="396913"/>
                  </a:lnTo>
                  <a:lnTo>
                    <a:pt x="357797" y="464527"/>
                  </a:lnTo>
                  <a:lnTo>
                    <a:pt x="335909" y="503244"/>
                  </a:lnTo>
                  <a:lnTo>
                    <a:pt x="308713" y="538289"/>
                  </a:lnTo>
                  <a:lnTo>
                    <a:pt x="276785" y="569076"/>
                  </a:lnTo>
                  <a:lnTo>
                    <a:pt x="240703" y="595020"/>
                  </a:lnTo>
                  <a:lnTo>
                    <a:pt x="218768" y="580233"/>
                  </a:lnTo>
                  <a:lnTo>
                    <a:pt x="198202" y="563618"/>
                  </a:lnTo>
                  <a:lnTo>
                    <a:pt x="179141" y="545305"/>
                  </a:lnTo>
                  <a:lnTo>
                    <a:pt x="161721" y="525424"/>
                  </a:lnTo>
                  <a:lnTo>
                    <a:pt x="79463" y="572896"/>
                  </a:lnTo>
                  <a:lnTo>
                    <a:pt x="113212" y="612523"/>
                  </a:lnTo>
                  <a:lnTo>
                    <a:pt x="151663" y="647371"/>
                  </a:lnTo>
                  <a:lnTo>
                    <a:pt x="194324" y="677011"/>
                  </a:lnTo>
                  <a:lnTo>
                    <a:pt x="240703" y="701014"/>
                  </a:lnTo>
                  <a:lnTo>
                    <a:pt x="282897" y="679572"/>
                  </a:lnTo>
                  <a:lnTo>
                    <a:pt x="322059" y="653340"/>
                  </a:lnTo>
                  <a:lnTo>
                    <a:pt x="357806" y="622765"/>
                  </a:lnTo>
                  <a:lnTo>
                    <a:pt x="389751" y="588295"/>
                  </a:lnTo>
                  <a:lnTo>
                    <a:pt x="417511" y="550377"/>
                  </a:lnTo>
                  <a:lnTo>
                    <a:pt x="440701" y="509458"/>
                  </a:lnTo>
                  <a:lnTo>
                    <a:pt x="458935" y="465986"/>
                  </a:lnTo>
                  <a:lnTo>
                    <a:pt x="471830" y="420408"/>
                  </a:lnTo>
                  <a:lnTo>
                    <a:pt x="240677" y="286943"/>
                  </a:lnTo>
                  <a:lnTo>
                    <a:pt x="96367" y="370255"/>
                  </a:lnTo>
                  <a:lnTo>
                    <a:pt x="94477" y="343034"/>
                  </a:lnTo>
                  <a:lnTo>
                    <a:pt x="94019" y="306082"/>
                  </a:lnTo>
                  <a:lnTo>
                    <a:pt x="94157" y="240842"/>
                  </a:lnTo>
                  <a:lnTo>
                    <a:pt x="240677" y="156248"/>
                  </a:lnTo>
                  <a:lnTo>
                    <a:pt x="387223" y="240842"/>
                  </a:lnTo>
                  <a:lnTo>
                    <a:pt x="387223" y="288632"/>
                  </a:lnTo>
                  <a:lnTo>
                    <a:pt x="481241" y="342899"/>
                  </a:lnTo>
                  <a:lnTo>
                    <a:pt x="481342" y="138950"/>
                  </a:lnTo>
                  <a:lnTo>
                    <a:pt x="387223" y="84594"/>
                  </a:lnTo>
                  <a:lnTo>
                    <a:pt x="387223" y="130886"/>
                  </a:lnTo>
                  <a:lnTo>
                    <a:pt x="310032" y="86309"/>
                  </a:lnTo>
                  <a:lnTo>
                    <a:pt x="310032" y="40030"/>
                  </a:lnTo>
                  <a:lnTo>
                    <a:pt x="240703" y="0"/>
                  </a:lnTo>
                  <a:close/>
                </a:path>
              </a:pathLst>
            </a:custGeom>
            <a:solidFill>
              <a:srgbClr val="F5821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5454002" y="4400664"/>
            <a:ext cx="3060065" cy="1548130"/>
            <a:chOff x="5454002" y="4400664"/>
            <a:chExt cx="3060065" cy="1548130"/>
          </a:xfrm>
        </p:grpSpPr>
        <p:sp>
          <p:nvSpPr>
            <p:cNvPr id="19" name="object 19" descr=""/>
            <p:cNvSpPr/>
            <p:nvPr/>
          </p:nvSpPr>
          <p:spPr>
            <a:xfrm>
              <a:off x="5455907" y="4402569"/>
              <a:ext cx="3056255" cy="1544320"/>
            </a:xfrm>
            <a:custGeom>
              <a:avLst/>
              <a:gdLst/>
              <a:ahLst/>
              <a:cxnLst/>
              <a:rect l="l" t="t" r="r" b="b"/>
              <a:pathLst>
                <a:path w="3056254" h="1544320">
                  <a:moveTo>
                    <a:pt x="0" y="1544193"/>
                  </a:moveTo>
                  <a:lnTo>
                    <a:pt x="3056191" y="1544193"/>
                  </a:lnTo>
                  <a:lnTo>
                    <a:pt x="3056191" y="0"/>
                  </a:lnTo>
                  <a:lnTo>
                    <a:pt x="0" y="0"/>
                  </a:lnTo>
                  <a:lnTo>
                    <a:pt x="0" y="1544193"/>
                  </a:lnTo>
                  <a:close/>
                </a:path>
              </a:pathLst>
            </a:custGeom>
            <a:ln w="3810">
              <a:solidFill>
                <a:srgbClr val="CE15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670003" y="4660887"/>
              <a:ext cx="2628265" cy="1028065"/>
            </a:xfrm>
            <a:custGeom>
              <a:avLst/>
              <a:gdLst/>
              <a:ahLst/>
              <a:cxnLst/>
              <a:rect l="l" t="t" r="r" b="b"/>
              <a:pathLst>
                <a:path w="2628265" h="1028064">
                  <a:moveTo>
                    <a:pt x="2627998" y="0"/>
                  </a:moveTo>
                  <a:lnTo>
                    <a:pt x="0" y="0"/>
                  </a:lnTo>
                  <a:lnTo>
                    <a:pt x="0" y="1027531"/>
                  </a:lnTo>
                  <a:lnTo>
                    <a:pt x="2627998" y="1027531"/>
                  </a:lnTo>
                  <a:lnTo>
                    <a:pt x="2627998" y="0"/>
                  </a:lnTo>
                  <a:close/>
                </a:path>
              </a:pathLst>
            </a:custGeom>
            <a:solidFill>
              <a:srgbClr val="EC008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4839" y="4815273"/>
              <a:ext cx="1838312" cy="718908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30"/>
              <a:t>16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4571514"/>
            <a:ext cx="20777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Typografia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493"/>
            <a:ext cx="1702435" cy="615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2110" indent="-359410">
              <a:lnSpc>
                <a:spcPct val="100000"/>
              </a:lnSpc>
              <a:spcBef>
                <a:spcPts val="100"/>
              </a:spcBef>
              <a:buClr>
                <a:srgbClr val="004182"/>
              </a:buClr>
              <a:buFont typeface="Verdana"/>
              <a:buAutoNum type="arabicPeriod" startAt="4"/>
              <a:tabLst>
                <a:tab pos="372110" algn="l"/>
              </a:tabLst>
            </a:pPr>
            <a:r>
              <a:rPr dirty="0" sz="1200" spc="-10">
                <a:solidFill>
                  <a:srgbClr val="004182"/>
                </a:solidFill>
                <a:latin typeface="Verdana"/>
                <a:cs typeface="Verdana"/>
              </a:rPr>
              <a:t>Typografia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25"/>
              </a:spcBef>
              <a:buClr>
                <a:srgbClr val="004182"/>
              </a:buClr>
              <a:buFont typeface="Verdana"/>
              <a:buAutoNum type="arabicPeriod" startAt="4"/>
            </a:pPr>
            <a:endParaRPr sz="1200">
              <a:latin typeface="Verdana"/>
              <a:cs typeface="Verdana"/>
            </a:endParaRPr>
          </a:p>
          <a:p>
            <a:pPr lvl="1" marL="372110" indent="-359410">
              <a:lnSpc>
                <a:spcPct val="100000"/>
              </a:lnSpc>
              <a:buAutoNum type="arabicPeriod"/>
              <a:tabLst>
                <a:tab pos="372110" algn="l"/>
              </a:tabLst>
            </a:pPr>
            <a:r>
              <a:rPr dirty="0" sz="1100" spc="-55">
                <a:solidFill>
                  <a:srgbClr val="004182"/>
                </a:solidFill>
                <a:latin typeface="Verdana"/>
                <a:cs typeface="Verdana"/>
              </a:rPr>
              <a:t>Geologica</a:t>
            </a:r>
            <a:r>
              <a:rPr dirty="0" sz="1100" spc="-8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50">
                <a:solidFill>
                  <a:srgbClr val="004182"/>
                </a:solidFill>
                <a:latin typeface="Verdana"/>
                <a:cs typeface="Verdana"/>
              </a:rPr>
              <a:t>ExtraLight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1300" y="1478446"/>
            <a:ext cx="3046730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OPIS</a:t>
            </a:r>
            <a:endParaRPr sz="900">
              <a:latin typeface="Verdana"/>
              <a:cs typeface="Verdana"/>
            </a:endParaRPr>
          </a:p>
          <a:p>
            <a:pPr marL="12700" marR="154305">
              <a:lnSpc>
                <a:spcPct val="111100"/>
              </a:lnSpc>
              <a:spcBef>
                <a:spcPts val="56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Podstawowym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krojem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pisma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przeznaczonym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5">
                <a:solidFill>
                  <a:srgbClr val="808285"/>
                </a:solidFill>
                <a:latin typeface="Verdana"/>
                <a:cs typeface="Verdana"/>
              </a:rPr>
              <a:t>składu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tekstu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paragrafowego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jest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ExtraLight.</a:t>
            </a:r>
            <a:endParaRPr sz="900">
              <a:latin typeface="Verdana"/>
              <a:cs typeface="Verdana"/>
            </a:endParaRPr>
          </a:p>
          <a:p>
            <a:pPr marL="12700" marR="52069">
              <a:lnSpc>
                <a:spcPct val="111100"/>
              </a:lnSpc>
              <a:spcBef>
                <a:spcPts val="57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należy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gatunku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krojów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humanistycznym,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ale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stanowczo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opiera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geometrycznych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formach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liter,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dających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poczucie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solidnych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fundamentów,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stabilności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zaufania.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krój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pisma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dużej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wszechstronności,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m.in.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ze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względu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mnogość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odmian.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1300" y="3362447"/>
            <a:ext cx="915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DATA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WYDANIA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1300" y="3586846"/>
            <a:ext cx="298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2023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1300" y="4035647"/>
            <a:ext cx="563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PROJEKT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1300" y="4260047"/>
            <a:ext cx="2270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Monokrom,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Sindre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Bremnes,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Frode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Helland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1300" y="4708847"/>
            <a:ext cx="87058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DYSTRYBUCJA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Google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Fonts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1300" y="5382046"/>
            <a:ext cx="2467610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PLIK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POBRANIA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https://fonts.google.com/specimen/Geologica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43300" y="1387967"/>
            <a:ext cx="643890" cy="3327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cap</a:t>
            </a:r>
            <a:r>
              <a:rPr dirty="0" sz="1000" spc="140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 </a:t>
            </a: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ascent</a:t>
            </a:r>
            <a:r>
              <a:rPr dirty="0" sz="1000" spc="6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143300" y="1956380"/>
            <a:ext cx="593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mean</a:t>
            </a:r>
            <a:r>
              <a:rPr dirty="0" sz="1000" spc="9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 </a:t>
            </a: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x-</a:t>
            </a:r>
            <a:r>
              <a:rPr dirty="0" sz="1000" spc="-10">
                <a:solidFill>
                  <a:srgbClr val="315994"/>
                </a:solidFill>
                <a:latin typeface="Tahoma"/>
                <a:cs typeface="Tahoma"/>
              </a:rPr>
              <a:t>height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43300" y="3654168"/>
            <a:ext cx="5441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base</a:t>
            </a:r>
            <a:r>
              <a:rPr dirty="0" sz="1000" spc="9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43300" y="4317380"/>
            <a:ext cx="732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descent</a:t>
            </a:r>
            <a:r>
              <a:rPr dirty="0" sz="1000" spc="21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75999" y="1530000"/>
            <a:ext cx="4500245" cy="2889250"/>
            <a:chOff x="4475999" y="1530000"/>
            <a:chExt cx="4500245" cy="2889250"/>
          </a:xfrm>
        </p:grpSpPr>
        <p:sp>
          <p:nvSpPr>
            <p:cNvPr id="15" name="object 15" descr=""/>
            <p:cNvSpPr/>
            <p:nvPr/>
          </p:nvSpPr>
          <p:spPr>
            <a:xfrm>
              <a:off x="4475999" y="1536012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75999" y="4416011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75999" y="3831997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75999" y="2130668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75999" y="2080686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75999" y="1585597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03243" y="1530000"/>
              <a:ext cx="3566160" cy="2889250"/>
            </a:xfrm>
            <a:custGeom>
              <a:avLst/>
              <a:gdLst/>
              <a:ahLst/>
              <a:cxnLst/>
              <a:rect l="l" t="t" r="r" b="b"/>
              <a:pathLst>
                <a:path w="3566159" h="2889250">
                  <a:moveTo>
                    <a:pt x="976147" y="0"/>
                  </a:moveTo>
                  <a:lnTo>
                    <a:pt x="897267" y="0"/>
                  </a:lnTo>
                  <a:lnTo>
                    <a:pt x="0" y="2300693"/>
                  </a:lnTo>
                  <a:lnTo>
                    <a:pt x="92036" y="2300693"/>
                  </a:lnTo>
                  <a:lnTo>
                    <a:pt x="427278" y="1429715"/>
                  </a:lnTo>
                  <a:lnTo>
                    <a:pt x="1533734" y="1429715"/>
                  </a:lnTo>
                  <a:lnTo>
                    <a:pt x="1502971" y="1350835"/>
                  </a:lnTo>
                  <a:lnTo>
                    <a:pt x="456857" y="1350835"/>
                  </a:lnTo>
                  <a:lnTo>
                    <a:pt x="936713" y="115036"/>
                  </a:lnTo>
                  <a:lnTo>
                    <a:pt x="1021011" y="115036"/>
                  </a:lnTo>
                  <a:lnTo>
                    <a:pt x="976147" y="0"/>
                  </a:lnTo>
                  <a:close/>
                </a:path>
                <a:path w="3566159" h="2889250">
                  <a:moveTo>
                    <a:pt x="1533734" y="1429715"/>
                  </a:moveTo>
                  <a:lnTo>
                    <a:pt x="1446149" y="1429715"/>
                  </a:lnTo>
                  <a:lnTo>
                    <a:pt x="1781390" y="2300693"/>
                  </a:lnTo>
                  <a:lnTo>
                    <a:pt x="1873415" y="2300693"/>
                  </a:lnTo>
                  <a:lnTo>
                    <a:pt x="1533734" y="1429715"/>
                  </a:lnTo>
                  <a:close/>
                </a:path>
                <a:path w="3566159" h="2889250">
                  <a:moveTo>
                    <a:pt x="1021011" y="115036"/>
                  </a:moveTo>
                  <a:lnTo>
                    <a:pt x="936713" y="115036"/>
                  </a:lnTo>
                  <a:lnTo>
                    <a:pt x="1416570" y="1350835"/>
                  </a:lnTo>
                  <a:lnTo>
                    <a:pt x="1502971" y="1350835"/>
                  </a:lnTo>
                  <a:lnTo>
                    <a:pt x="1021011" y="115036"/>
                  </a:lnTo>
                  <a:close/>
                </a:path>
                <a:path w="3566159" h="2889250">
                  <a:moveTo>
                    <a:pt x="2126462" y="604761"/>
                  </a:moveTo>
                  <a:lnTo>
                    <a:pt x="2034425" y="604761"/>
                  </a:lnTo>
                  <a:lnTo>
                    <a:pt x="2764078" y="2307259"/>
                  </a:lnTo>
                  <a:lnTo>
                    <a:pt x="2510993" y="2889008"/>
                  </a:lnTo>
                  <a:lnTo>
                    <a:pt x="2606306" y="2889008"/>
                  </a:lnTo>
                  <a:lnTo>
                    <a:pt x="2892152" y="2208656"/>
                  </a:lnTo>
                  <a:lnTo>
                    <a:pt x="2810090" y="2208656"/>
                  </a:lnTo>
                  <a:lnTo>
                    <a:pt x="2126462" y="604761"/>
                  </a:lnTo>
                  <a:close/>
                </a:path>
                <a:path w="3566159" h="2889250">
                  <a:moveTo>
                    <a:pt x="3566020" y="604761"/>
                  </a:moveTo>
                  <a:lnTo>
                    <a:pt x="3473996" y="604761"/>
                  </a:lnTo>
                  <a:lnTo>
                    <a:pt x="2810090" y="2208656"/>
                  </a:lnTo>
                  <a:lnTo>
                    <a:pt x="2892152" y="2208656"/>
                  </a:lnTo>
                  <a:lnTo>
                    <a:pt x="3566020" y="604761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458900" y="5133266"/>
            <a:ext cx="4591685" cy="12769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400" spc="-65">
                <a:solidFill>
                  <a:srgbClr val="004182"/>
                </a:solidFill>
                <a:latin typeface="Tahoma"/>
                <a:cs typeface="Tahoma"/>
              </a:rPr>
              <a:t>1234567890</a:t>
            </a:r>
            <a:r>
              <a:rPr dirty="0" sz="2400" spc="-114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2400" spc="-250">
                <a:solidFill>
                  <a:srgbClr val="004182"/>
                </a:solidFill>
                <a:latin typeface="Tahoma"/>
                <a:cs typeface="Tahoma"/>
              </a:rPr>
              <a:t>.,:;!@#$%^&amp;*()_+[{&lt;?}]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-10">
                <a:solidFill>
                  <a:srgbClr val="004182"/>
                </a:solidFill>
                <a:latin typeface="Tahoma"/>
                <a:cs typeface="Tahoma"/>
              </a:rPr>
              <a:t>abcdefghijklmnoprstuwvxyz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-10">
                <a:solidFill>
                  <a:srgbClr val="004182"/>
                </a:solidFill>
                <a:latin typeface="Tahoma"/>
                <a:cs typeface="Tahoma"/>
              </a:rPr>
              <a:t>ABCDEFGHIJKLMNOPRSTUWVXYZ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40"/>
              <a:t>18</a:t>
            </a:fld>
            <a:r>
              <a:rPr dirty="0" spc="-45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13335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4.2.</a:t>
            </a:r>
            <a:r>
              <a:rPr dirty="0" sz="1100" spc="34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55">
                <a:solidFill>
                  <a:srgbClr val="004182"/>
                </a:solidFill>
                <a:latin typeface="Verdana"/>
                <a:cs typeface="Verdana"/>
              </a:rPr>
              <a:t>Geologica</a:t>
            </a:r>
            <a:r>
              <a:rPr dirty="0" sz="1100" spc="-13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Bold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1300" y="1478446"/>
            <a:ext cx="3046730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OPIS</a:t>
            </a:r>
            <a:endParaRPr sz="900">
              <a:latin typeface="Verdana"/>
              <a:cs typeface="Verdana"/>
            </a:endParaRPr>
          </a:p>
          <a:p>
            <a:pPr marL="12700" marR="211454">
              <a:lnSpc>
                <a:spcPct val="111100"/>
              </a:lnSpc>
              <a:spcBef>
                <a:spcPts val="565"/>
              </a:spcBef>
            </a:pP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Krojem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pisma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przeznaczonym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tworzenia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wyróżnień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tytułów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jest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Bold.</a:t>
            </a:r>
            <a:endParaRPr sz="900">
              <a:latin typeface="Verdana"/>
              <a:cs typeface="Verdana"/>
            </a:endParaRPr>
          </a:p>
          <a:p>
            <a:pPr marL="12700" marR="52069">
              <a:lnSpc>
                <a:spcPct val="111100"/>
              </a:lnSpc>
              <a:spcBef>
                <a:spcPts val="57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należy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gatunku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krojów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humanistycznym,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ale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stanowczo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opiera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geometrycznych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formach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liter,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dających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poczucie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solidnych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fundamentów,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stabilności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zaufania.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krój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pisma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dużej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wszechstronności,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m.in.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ze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względu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mnogość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odmian.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1300" y="3362447"/>
            <a:ext cx="915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DATA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WYDANIA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1300" y="3586846"/>
            <a:ext cx="2984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2023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1300" y="4035647"/>
            <a:ext cx="5638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PROJEKT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1300" y="4260047"/>
            <a:ext cx="22701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Monokrom,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Sindre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Bremnes,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Frode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Helland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1300" y="4708847"/>
            <a:ext cx="870585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DYSTRYBUCJA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Google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Fonts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51300" y="5382046"/>
            <a:ext cx="2467610" cy="38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PLIK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POBRANIA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https://fonts.google.com/specimen/Geologica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43300" y="1387967"/>
            <a:ext cx="643890" cy="33274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8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cap</a:t>
            </a:r>
            <a:r>
              <a:rPr dirty="0" sz="1000" spc="140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 </a:t>
            </a: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ascent</a:t>
            </a:r>
            <a:r>
              <a:rPr dirty="0" sz="1000" spc="6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143300" y="1956380"/>
            <a:ext cx="593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mean</a:t>
            </a:r>
            <a:r>
              <a:rPr dirty="0" sz="1000" spc="9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 </a:t>
            </a: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x-</a:t>
            </a:r>
            <a:r>
              <a:rPr dirty="0" sz="1000" spc="-10">
                <a:solidFill>
                  <a:srgbClr val="315994"/>
                </a:solidFill>
                <a:latin typeface="Tahoma"/>
                <a:cs typeface="Tahoma"/>
              </a:rPr>
              <a:t>height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43300" y="3654168"/>
            <a:ext cx="5441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base</a:t>
            </a:r>
            <a:r>
              <a:rPr dirty="0" sz="1000" spc="9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43300" y="4317380"/>
            <a:ext cx="7327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15994"/>
                </a:solidFill>
                <a:latin typeface="Tahoma"/>
                <a:cs typeface="Tahoma"/>
              </a:rPr>
              <a:t>descent</a:t>
            </a:r>
            <a:r>
              <a:rPr dirty="0" sz="1000" spc="215">
                <a:solidFill>
                  <a:srgbClr val="315994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315994"/>
                </a:solidFill>
                <a:latin typeface="Tahoma"/>
                <a:cs typeface="Tahoma"/>
              </a:rPr>
              <a:t>line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475999" y="1534425"/>
            <a:ext cx="4500245" cy="2883535"/>
            <a:chOff x="4475999" y="1534425"/>
            <a:chExt cx="4500245" cy="2883535"/>
          </a:xfrm>
        </p:grpSpPr>
        <p:sp>
          <p:nvSpPr>
            <p:cNvPr id="15" name="object 15" descr=""/>
            <p:cNvSpPr/>
            <p:nvPr/>
          </p:nvSpPr>
          <p:spPr>
            <a:xfrm>
              <a:off x="4475999" y="1536012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475999" y="4416010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475999" y="3828388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75999" y="2109063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75999" y="2059094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75999" y="1585597"/>
              <a:ext cx="4500245" cy="0"/>
            </a:xfrm>
            <a:custGeom>
              <a:avLst/>
              <a:gdLst/>
              <a:ahLst/>
              <a:cxnLst/>
              <a:rect l="l" t="t" r="r" b="b"/>
              <a:pathLst>
                <a:path w="4500245" h="0">
                  <a:moveTo>
                    <a:pt x="0" y="0"/>
                  </a:moveTo>
                  <a:lnTo>
                    <a:pt x="4500003" y="0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774197" y="1536000"/>
              <a:ext cx="3949065" cy="2880360"/>
            </a:xfrm>
            <a:custGeom>
              <a:avLst/>
              <a:gdLst/>
              <a:ahLst/>
              <a:cxnLst/>
              <a:rect l="l" t="t" r="r" b="b"/>
              <a:pathLst>
                <a:path w="3949065" h="2880360">
                  <a:moveTo>
                    <a:pt x="2756268" y="573379"/>
                  </a:moveTo>
                  <a:lnTo>
                    <a:pt x="2169782" y="573379"/>
                  </a:lnTo>
                  <a:lnTo>
                    <a:pt x="2811957" y="2237816"/>
                  </a:lnTo>
                  <a:lnTo>
                    <a:pt x="2579331" y="2880004"/>
                  </a:lnTo>
                  <a:lnTo>
                    <a:pt x="3097009" y="2880004"/>
                  </a:lnTo>
                  <a:lnTo>
                    <a:pt x="3583448" y="1562874"/>
                  </a:lnTo>
                  <a:lnTo>
                    <a:pt x="3060966" y="1562874"/>
                  </a:lnTo>
                  <a:lnTo>
                    <a:pt x="2756268" y="573379"/>
                  </a:lnTo>
                  <a:close/>
                </a:path>
                <a:path w="3949065" h="2880360">
                  <a:moveTo>
                    <a:pt x="1382661" y="0"/>
                  </a:moveTo>
                  <a:lnTo>
                    <a:pt x="792899" y="0"/>
                  </a:lnTo>
                  <a:lnTo>
                    <a:pt x="0" y="2293518"/>
                  </a:lnTo>
                  <a:lnTo>
                    <a:pt x="563549" y="2293518"/>
                  </a:lnTo>
                  <a:lnTo>
                    <a:pt x="727379" y="1779117"/>
                  </a:lnTo>
                  <a:lnTo>
                    <a:pt x="1997725" y="1779117"/>
                  </a:lnTo>
                  <a:lnTo>
                    <a:pt x="1839147" y="1320418"/>
                  </a:lnTo>
                  <a:lnTo>
                    <a:pt x="871537" y="1320418"/>
                  </a:lnTo>
                  <a:lnTo>
                    <a:pt x="1087780" y="593039"/>
                  </a:lnTo>
                  <a:lnTo>
                    <a:pt x="1587683" y="593039"/>
                  </a:lnTo>
                  <a:lnTo>
                    <a:pt x="1382661" y="0"/>
                  </a:lnTo>
                  <a:close/>
                </a:path>
                <a:path w="3949065" h="2880360">
                  <a:moveTo>
                    <a:pt x="1997725" y="1779117"/>
                  </a:moveTo>
                  <a:lnTo>
                    <a:pt x="1448193" y="1779117"/>
                  </a:lnTo>
                  <a:lnTo>
                    <a:pt x="1612011" y="2293518"/>
                  </a:lnTo>
                  <a:lnTo>
                    <a:pt x="2175560" y="2293518"/>
                  </a:lnTo>
                  <a:lnTo>
                    <a:pt x="1997725" y="1779117"/>
                  </a:lnTo>
                  <a:close/>
                </a:path>
                <a:path w="3949065" h="2880360">
                  <a:moveTo>
                    <a:pt x="3948887" y="573379"/>
                  </a:moveTo>
                  <a:lnTo>
                    <a:pt x="3378784" y="573379"/>
                  </a:lnTo>
                  <a:lnTo>
                    <a:pt x="3060966" y="1562874"/>
                  </a:lnTo>
                  <a:lnTo>
                    <a:pt x="3583448" y="1562874"/>
                  </a:lnTo>
                  <a:lnTo>
                    <a:pt x="3948887" y="573379"/>
                  </a:lnTo>
                  <a:close/>
                </a:path>
                <a:path w="3949065" h="2880360">
                  <a:moveTo>
                    <a:pt x="1587683" y="593039"/>
                  </a:moveTo>
                  <a:lnTo>
                    <a:pt x="1087780" y="593039"/>
                  </a:lnTo>
                  <a:lnTo>
                    <a:pt x="1304036" y="1320418"/>
                  </a:lnTo>
                  <a:lnTo>
                    <a:pt x="1839147" y="1320418"/>
                  </a:lnTo>
                  <a:lnTo>
                    <a:pt x="1587683" y="593039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458900" y="5133266"/>
            <a:ext cx="5160645" cy="127698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solidFill>
                  <a:srgbClr val="004182"/>
                </a:solidFill>
                <a:latin typeface="Arial"/>
                <a:cs typeface="Arial"/>
              </a:rPr>
              <a:t>1234567890</a:t>
            </a:r>
            <a:r>
              <a:rPr dirty="0" sz="2400" spc="130" b="1">
                <a:solidFill>
                  <a:srgbClr val="004182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4182"/>
                </a:solidFill>
                <a:latin typeface="Arial"/>
                <a:cs typeface="Arial"/>
              </a:rPr>
              <a:t>.,:;!@#$%^&amp;*()_+[{&lt;?}]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-10" b="1">
                <a:solidFill>
                  <a:srgbClr val="004182"/>
                </a:solidFill>
                <a:latin typeface="Arial"/>
                <a:cs typeface="Arial"/>
              </a:rPr>
              <a:t>abcdefghijklmnoprstuwvxyz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2400" spc="-50" b="1">
                <a:solidFill>
                  <a:srgbClr val="004182"/>
                </a:solidFill>
                <a:latin typeface="Arial"/>
                <a:cs typeface="Arial"/>
              </a:rPr>
              <a:t>ABCDEFGHIJKLMNOPRSTUWVXYZ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40"/>
              <a:t>18</a:t>
            </a:fld>
            <a:r>
              <a:rPr dirty="0" spc="-45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42810" y="6858217"/>
            <a:ext cx="4013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60">
                <a:solidFill>
                  <a:srgbClr val="315994"/>
                </a:solidFill>
                <a:latin typeface="Verdana"/>
                <a:cs typeface="Verdana"/>
              </a:rPr>
              <a:t>2</a:t>
            </a:r>
            <a:r>
              <a:rPr dirty="0" sz="1000" spc="-45">
                <a:solidFill>
                  <a:srgbClr val="315994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315994"/>
                </a:solidFill>
                <a:latin typeface="Verdana"/>
                <a:cs typeface="Verdana"/>
              </a:rPr>
              <a:t>/</a:t>
            </a:r>
            <a:r>
              <a:rPr dirty="0" sz="1000" spc="-50">
                <a:solidFill>
                  <a:srgbClr val="315994"/>
                </a:solidFill>
                <a:latin typeface="Verdana"/>
                <a:cs typeface="Verdana"/>
              </a:rPr>
              <a:t> </a:t>
            </a:r>
            <a:r>
              <a:rPr dirty="0" sz="1000" spc="-25">
                <a:solidFill>
                  <a:srgbClr val="315994"/>
                </a:solidFill>
                <a:latin typeface="Verdana"/>
                <a:cs typeface="Verdana"/>
              </a:rPr>
              <a:t>20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3299" y="704128"/>
            <a:ext cx="63754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5">
                <a:solidFill>
                  <a:srgbClr val="004182"/>
                </a:solidFill>
                <a:latin typeface="Verdana"/>
                <a:cs typeface="Verdana"/>
              </a:rPr>
              <a:t>Spis</a:t>
            </a:r>
            <a:r>
              <a:rPr dirty="0" sz="10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000" spc="-50">
                <a:solidFill>
                  <a:srgbClr val="004182"/>
                </a:solidFill>
                <a:latin typeface="Verdana"/>
                <a:cs typeface="Verdana"/>
              </a:rPr>
              <a:t>Treści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3299" y="1681880"/>
            <a:ext cx="2917825" cy="336994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300355" indent="-27940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300355" algn="l"/>
                <a:tab pos="2827655" algn="l"/>
              </a:tabLst>
            </a:pPr>
            <a:r>
              <a:rPr dirty="0" sz="1000" spc="-20">
                <a:solidFill>
                  <a:srgbClr val="004182"/>
                </a:solidFill>
                <a:latin typeface="Verdana"/>
                <a:cs typeface="Verdana"/>
                <a:hlinkClick r:id="rId2" action="ppaction://hlinksldjump"/>
              </a:rPr>
              <a:t>Logo</a:t>
            </a:r>
            <a:r>
              <a:rPr dirty="0" sz="1000">
                <a:solidFill>
                  <a:srgbClr val="004182"/>
                </a:solidFill>
                <a:latin typeface="Verdana"/>
                <a:cs typeface="Verdana"/>
                <a:hlinkClick r:id="rId2" action="ppaction://hlinksldjump"/>
              </a:rPr>
              <a:t>	</a:t>
            </a:r>
            <a:r>
              <a:rPr dirty="0" sz="1000" spc="-50">
                <a:solidFill>
                  <a:srgbClr val="004182"/>
                </a:solidFill>
                <a:latin typeface="Verdana"/>
                <a:cs typeface="Verdana"/>
                <a:hlinkClick r:id="rId2" action="ppaction://hlinksldjump"/>
              </a:rPr>
              <a:t>4</a:t>
            </a:r>
            <a:endParaRPr sz="10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300355" algn="l"/>
              </a:tabLst>
            </a:pP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2" action="ppaction://hlinksldjump"/>
              </a:rPr>
              <a:t>Składowe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2" action="ppaction://hlinksldjump"/>
              </a:rPr>
              <a:t>logo</a:t>
            </a:r>
            <a:r>
              <a:rPr dirty="0" sz="800" spc="-190">
                <a:solidFill>
                  <a:srgbClr val="808285"/>
                </a:solidFill>
                <a:latin typeface="Verdana"/>
                <a:cs typeface="Verdana"/>
                <a:hlinkClick r:id="rId2" action="ppaction://hlinksldjump"/>
              </a:rPr>
              <a:t> </a:t>
            </a:r>
            <a:r>
              <a:rPr dirty="0" sz="800" spc="-95">
                <a:solidFill>
                  <a:srgbClr val="808285"/>
                </a:solidFill>
                <a:latin typeface="Verdana"/>
                <a:cs typeface="Verdana"/>
                <a:hlinkClick r:id="rId2" action="ppaction://hlinksldjump"/>
              </a:rPr>
              <a:t>..........................................................................4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00355" algn="l"/>
              </a:tabLst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3" action="ppaction://hlinksldjump"/>
              </a:rPr>
              <a:t>Wersja</a:t>
            </a: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3" action="ppaction://hlinksldjump"/>
              </a:rPr>
              <a:t> </a:t>
            </a:r>
            <a:r>
              <a:rPr dirty="0" sz="800" spc="-85">
                <a:solidFill>
                  <a:srgbClr val="808285"/>
                </a:solidFill>
                <a:latin typeface="Verdana"/>
                <a:cs typeface="Verdana"/>
                <a:hlinkClick r:id="rId3" action="ppaction://hlinksldjump"/>
              </a:rPr>
              <a:t>podstawowa................................................................5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00355" algn="l"/>
              </a:tabLst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4" action="ppaction://hlinksldjump"/>
              </a:rPr>
              <a:t>Wersja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  <a:hlinkClick r:id="rId4" action="ppaction://hlinksldjump"/>
              </a:rPr>
              <a:t>anglojęzyczna</a:t>
            </a:r>
            <a:r>
              <a:rPr dirty="0" sz="800" spc="-195">
                <a:solidFill>
                  <a:srgbClr val="808285"/>
                </a:solidFill>
                <a:latin typeface="Verdana"/>
                <a:cs typeface="Verdana"/>
                <a:hlinkClick r:id="rId4" action="ppaction://hlinksldjump"/>
              </a:rPr>
              <a:t> </a:t>
            </a:r>
            <a:r>
              <a:rPr dirty="0" sz="800" spc="-95">
                <a:solidFill>
                  <a:srgbClr val="808285"/>
                </a:solidFill>
                <a:latin typeface="Verdana"/>
                <a:cs typeface="Verdana"/>
                <a:hlinkClick r:id="rId4" action="ppaction://hlinksldjump"/>
              </a:rPr>
              <a:t>..............................................................6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00355" algn="l"/>
              </a:tabLst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5" action="ppaction://hlinksldjump"/>
              </a:rPr>
              <a:t>Sygnet</a:t>
            </a:r>
            <a:r>
              <a:rPr dirty="0" sz="800" spc="120">
                <a:solidFill>
                  <a:srgbClr val="808285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800" spc="-100">
                <a:solidFill>
                  <a:srgbClr val="808285"/>
                </a:solidFill>
                <a:latin typeface="Verdana"/>
                <a:cs typeface="Verdana"/>
                <a:hlinkClick r:id="rId5" action="ppaction://hlinksldjump"/>
              </a:rPr>
              <a:t>........................................................................................</a:t>
            </a:r>
            <a:r>
              <a:rPr dirty="0" sz="800" spc="125">
                <a:solidFill>
                  <a:srgbClr val="808285"/>
                </a:solidFill>
                <a:latin typeface="Verdana"/>
                <a:cs typeface="Verdana"/>
                <a:hlinkClick r:id="rId5" action="ppaction://hlinksldjump"/>
              </a:rPr>
              <a:t> 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5" action="ppaction://hlinksldjump"/>
              </a:rPr>
              <a:t>7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00355" algn="l"/>
              </a:tabLst>
            </a:pP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Logotyp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jedno-</a:t>
            </a: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i</a:t>
            </a: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dwuwierszowy</a:t>
            </a:r>
            <a:r>
              <a:rPr dirty="0" sz="800" spc="-155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 </a:t>
            </a:r>
            <a:r>
              <a:rPr dirty="0" sz="800" spc="-90">
                <a:solidFill>
                  <a:srgbClr val="808285"/>
                </a:solidFill>
                <a:latin typeface="Verdana"/>
                <a:cs typeface="Verdana"/>
                <a:hlinkClick r:id="rId6" action="ppaction://hlinksldjump"/>
              </a:rPr>
              <a:t>...........................................8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00355" algn="l"/>
              </a:tabLst>
            </a:pP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Konstrukcja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i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pole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ochronne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 </a:t>
            </a:r>
            <a:r>
              <a:rPr dirty="0" sz="800" spc="-90">
                <a:solidFill>
                  <a:srgbClr val="808285"/>
                </a:solidFill>
                <a:latin typeface="Verdana"/>
                <a:cs typeface="Verdana"/>
                <a:hlinkClick r:id="rId7" action="ppaction://hlinksldjump"/>
              </a:rPr>
              <a:t>logo.........................................9</a:t>
            </a:r>
            <a:endParaRPr sz="8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80"/>
              </a:spcBef>
              <a:buAutoNum type="arabicPeriod"/>
              <a:tabLst>
                <a:tab pos="300355" algn="l"/>
              </a:tabLst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Skalowanie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i</a:t>
            </a:r>
            <a:r>
              <a:rPr dirty="0" sz="800" spc="-35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wielkość</a:t>
            </a:r>
            <a:r>
              <a:rPr dirty="0" sz="800" spc="-30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minimalna</a:t>
            </a:r>
            <a:r>
              <a:rPr dirty="0" sz="800" spc="-220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 </a:t>
            </a:r>
            <a:r>
              <a:rPr dirty="0" sz="800" spc="-95">
                <a:solidFill>
                  <a:srgbClr val="808285"/>
                </a:solidFill>
                <a:latin typeface="Verdana"/>
                <a:cs typeface="Verdana"/>
                <a:hlinkClick r:id="rId8" action="ppaction://hlinksldjump"/>
              </a:rPr>
              <a:t>........................................10</a:t>
            </a:r>
            <a:endParaRPr sz="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770"/>
              </a:spcBef>
              <a:buClr>
                <a:srgbClr val="808285"/>
              </a:buClr>
              <a:buFont typeface="Verdana"/>
              <a:buAutoNum type="arabicPeriod"/>
            </a:pPr>
            <a:endParaRPr sz="800">
              <a:latin typeface="Verdana"/>
              <a:cs typeface="Verdana"/>
            </a:endParaRPr>
          </a:p>
          <a:p>
            <a:pPr marL="300355" indent="-279400">
              <a:lnSpc>
                <a:spcPct val="100000"/>
              </a:lnSpc>
              <a:buAutoNum type="arabicPeriod"/>
              <a:tabLst>
                <a:tab pos="300355" algn="l"/>
                <a:tab pos="2773045" algn="l"/>
              </a:tabLst>
            </a:pPr>
            <a:r>
              <a:rPr dirty="0" sz="1000" spc="-20">
                <a:solidFill>
                  <a:srgbClr val="004182"/>
                </a:solidFill>
                <a:latin typeface="Verdana"/>
                <a:cs typeface="Verdana"/>
                <a:hlinkClick r:id="rId9" action="ppaction://hlinksldjump"/>
              </a:rPr>
              <a:t>Kolorystyka</a:t>
            </a:r>
            <a:r>
              <a:rPr dirty="0" sz="1000" spc="-85">
                <a:solidFill>
                  <a:srgbClr val="004182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1000" spc="-10">
                <a:solidFill>
                  <a:srgbClr val="004182"/>
                </a:solidFill>
                <a:latin typeface="Verdana"/>
                <a:cs typeface="Verdana"/>
                <a:hlinkClick r:id="rId9" action="ppaction://hlinksldjump"/>
              </a:rPr>
              <a:t>uczelni</a:t>
            </a:r>
            <a:r>
              <a:rPr dirty="0" sz="1000">
                <a:solidFill>
                  <a:srgbClr val="004182"/>
                </a:solidFill>
                <a:latin typeface="Verdana"/>
                <a:cs typeface="Verdana"/>
                <a:hlinkClick r:id="rId9" action="ppaction://hlinksldjump"/>
              </a:rPr>
              <a:t>	</a:t>
            </a:r>
            <a:r>
              <a:rPr dirty="0" sz="1000" spc="-100">
                <a:solidFill>
                  <a:srgbClr val="004182"/>
                </a:solidFill>
                <a:latin typeface="Verdana"/>
                <a:cs typeface="Verdana"/>
                <a:hlinkClick r:id="rId9" action="ppaction://hlinksldjump"/>
              </a:rPr>
              <a:t>12</a:t>
            </a:r>
            <a:endParaRPr sz="10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300355" algn="l"/>
              </a:tabLst>
            </a:pPr>
            <a:r>
              <a:rPr dirty="0" sz="800" spc="-65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Barwy</a:t>
            </a:r>
            <a:r>
              <a:rPr dirty="0" sz="800" spc="150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uczelni</a:t>
            </a:r>
            <a:r>
              <a:rPr dirty="0" sz="800" spc="25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800" spc="-100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..........................................................................</a:t>
            </a:r>
            <a:r>
              <a:rPr dirty="0" sz="800" spc="-15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9" action="ppaction://hlinksldjump"/>
              </a:rPr>
              <a:t>12</a:t>
            </a:r>
            <a:endParaRPr sz="800">
              <a:latin typeface="Verdana"/>
              <a:cs typeface="Verdana"/>
            </a:endParaRPr>
          </a:p>
          <a:p>
            <a:pPr lvl="1" marL="302260" indent="-289560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02260" algn="l"/>
              </a:tabLst>
            </a:pP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Dopuszczalne</a:t>
            </a:r>
            <a:r>
              <a:rPr dirty="0" sz="800" spc="9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800" spc="-5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warianty</a:t>
            </a:r>
            <a:r>
              <a:rPr dirty="0" sz="800" spc="100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800" spc="-8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kolorystyczne...............................</a:t>
            </a:r>
            <a:r>
              <a:rPr dirty="0" sz="800" spc="-6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10" action="ppaction://hlinksldjump"/>
              </a:rPr>
              <a:t>13</a:t>
            </a:r>
            <a:endParaRPr sz="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765"/>
              </a:spcBef>
              <a:buClr>
                <a:srgbClr val="808285"/>
              </a:buClr>
              <a:buFont typeface="Verdana"/>
              <a:buAutoNum type="arabicPeriod"/>
            </a:pPr>
            <a:endParaRPr sz="800">
              <a:latin typeface="Verdana"/>
              <a:cs typeface="Verdana"/>
            </a:endParaRPr>
          </a:p>
          <a:p>
            <a:pPr marL="300355" indent="-279400">
              <a:lnSpc>
                <a:spcPct val="100000"/>
              </a:lnSpc>
              <a:buAutoNum type="arabicPeriod"/>
              <a:tabLst>
                <a:tab pos="300355" algn="l"/>
                <a:tab pos="2773680" algn="l"/>
              </a:tabLst>
            </a:pPr>
            <a:r>
              <a:rPr dirty="0" sz="1000" spc="-20">
                <a:solidFill>
                  <a:srgbClr val="004182"/>
                </a:solidFill>
                <a:latin typeface="Verdana"/>
                <a:cs typeface="Verdana"/>
                <a:hlinkClick r:id="rId11" action="ppaction://hlinksldjump"/>
              </a:rPr>
              <a:t>Niedozwolone</a:t>
            </a:r>
            <a:r>
              <a:rPr dirty="0" sz="1000" spc="-55">
                <a:solidFill>
                  <a:srgbClr val="004182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1000" spc="-10">
                <a:solidFill>
                  <a:srgbClr val="004182"/>
                </a:solidFill>
                <a:latin typeface="Verdana"/>
                <a:cs typeface="Verdana"/>
                <a:hlinkClick r:id="rId11" action="ppaction://hlinksldjump"/>
              </a:rPr>
              <a:t>użycie</a:t>
            </a:r>
            <a:r>
              <a:rPr dirty="0" sz="1000">
                <a:solidFill>
                  <a:srgbClr val="004182"/>
                </a:solidFill>
                <a:latin typeface="Verdana"/>
                <a:cs typeface="Verdana"/>
                <a:hlinkClick r:id="rId11" action="ppaction://hlinksldjump"/>
              </a:rPr>
              <a:t>	</a:t>
            </a:r>
            <a:r>
              <a:rPr dirty="0" sz="1000" spc="-95">
                <a:solidFill>
                  <a:srgbClr val="004182"/>
                </a:solidFill>
                <a:latin typeface="Verdana"/>
                <a:cs typeface="Verdana"/>
                <a:hlinkClick r:id="rId11" action="ppaction://hlinksldjump"/>
              </a:rPr>
              <a:t>15</a:t>
            </a:r>
            <a:endParaRPr sz="10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300355" algn="l"/>
              </a:tabLst>
            </a:pP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11" action="ppaction://hlinksldjump"/>
              </a:rPr>
              <a:t>Deformacje</a:t>
            </a:r>
            <a:r>
              <a:rPr dirty="0" sz="800" spc="190">
                <a:solidFill>
                  <a:srgbClr val="808285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800" spc="-95">
                <a:solidFill>
                  <a:srgbClr val="808285"/>
                </a:solidFill>
                <a:latin typeface="Verdana"/>
                <a:cs typeface="Verdana"/>
                <a:hlinkClick r:id="rId11" action="ppaction://hlinksldjump"/>
              </a:rPr>
              <a:t>logo.....................................................................</a:t>
            </a:r>
            <a:r>
              <a:rPr dirty="0" sz="800" spc="20">
                <a:solidFill>
                  <a:srgbClr val="808285"/>
                </a:solidFill>
                <a:latin typeface="Verdana"/>
                <a:cs typeface="Verdana"/>
                <a:hlinkClick r:id="rId11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11" action="ppaction://hlinksldjump"/>
              </a:rPr>
              <a:t>15</a:t>
            </a:r>
            <a:endParaRPr sz="800">
              <a:latin typeface="Verdana"/>
              <a:cs typeface="Verdana"/>
            </a:endParaRPr>
          </a:p>
          <a:p>
            <a:pPr lvl="1" marL="302260" indent="-289560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02260" algn="l"/>
              </a:tabLst>
            </a:pP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Błędne</a:t>
            </a:r>
            <a:r>
              <a:rPr dirty="0" sz="800" spc="10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użycie</a:t>
            </a:r>
            <a:r>
              <a:rPr dirty="0" sz="800" spc="10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800" spc="-5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koloru</a:t>
            </a:r>
            <a:r>
              <a:rPr dirty="0" sz="800" spc="-8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800" spc="-10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.............................................................</a:t>
            </a:r>
            <a:r>
              <a:rPr dirty="0" sz="800" spc="-140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12" action="ppaction://hlinksldjump"/>
              </a:rPr>
              <a:t>16</a:t>
            </a:r>
            <a:endParaRPr sz="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765"/>
              </a:spcBef>
              <a:buClr>
                <a:srgbClr val="808285"/>
              </a:buClr>
              <a:buFont typeface="Verdana"/>
              <a:buAutoNum type="arabicPeriod"/>
            </a:pPr>
            <a:endParaRPr sz="800">
              <a:latin typeface="Verdana"/>
              <a:cs typeface="Verdana"/>
            </a:endParaRPr>
          </a:p>
          <a:p>
            <a:pPr marL="300355" indent="-279400">
              <a:lnSpc>
                <a:spcPct val="100000"/>
              </a:lnSpc>
              <a:buAutoNum type="arabicPeriod"/>
              <a:tabLst>
                <a:tab pos="300355" algn="l"/>
                <a:tab pos="2770505" algn="l"/>
              </a:tabLst>
            </a:pPr>
            <a:r>
              <a:rPr dirty="0" sz="1000" spc="-10">
                <a:solidFill>
                  <a:srgbClr val="004182"/>
                </a:solidFill>
                <a:latin typeface="Verdana"/>
                <a:cs typeface="Verdana"/>
                <a:hlinkClick r:id="rId13" action="ppaction://hlinksldjump"/>
              </a:rPr>
              <a:t>Typografia</a:t>
            </a:r>
            <a:r>
              <a:rPr dirty="0" sz="1000">
                <a:solidFill>
                  <a:srgbClr val="004182"/>
                </a:solidFill>
                <a:latin typeface="Verdana"/>
                <a:cs typeface="Verdana"/>
                <a:hlinkClick r:id="rId13" action="ppaction://hlinksldjump"/>
              </a:rPr>
              <a:t>	</a:t>
            </a:r>
            <a:r>
              <a:rPr dirty="0" sz="1000" spc="-90">
                <a:solidFill>
                  <a:srgbClr val="004182"/>
                </a:solidFill>
                <a:latin typeface="Verdana"/>
                <a:cs typeface="Verdana"/>
                <a:hlinkClick r:id="rId13" action="ppaction://hlinksldjump"/>
              </a:rPr>
              <a:t>18</a:t>
            </a:r>
            <a:endParaRPr sz="1000">
              <a:latin typeface="Verdana"/>
              <a:cs typeface="Verdana"/>
            </a:endParaRPr>
          </a:p>
          <a:p>
            <a:pPr lvl="1" marL="300355" indent="-287655">
              <a:lnSpc>
                <a:spcPct val="100000"/>
              </a:lnSpc>
              <a:spcBef>
                <a:spcPts val="245"/>
              </a:spcBef>
              <a:buAutoNum type="arabicPeriod"/>
              <a:tabLst>
                <a:tab pos="300355" algn="l"/>
              </a:tabLst>
            </a:pP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13" action="ppaction://hlinksldjump"/>
              </a:rPr>
              <a:t>Geologica</a:t>
            </a:r>
            <a:r>
              <a:rPr dirty="0" sz="800" spc="180">
                <a:solidFill>
                  <a:srgbClr val="808285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800" spc="-90">
                <a:solidFill>
                  <a:srgbClr val="808285"/>
                </a:solidFill>
                <a:latin typeface="Verdana"/>
                <a:cs typeface="Verdana"/>
                <a:hlinkClick r:id="rId13" action="ppaction://hlinksldjump"/>
              </a:rPr>
              <a:t>ExtraLight.............................................................</a:t>
            </a:r>
            <a:r>
              <a:rPr dirty="0" sz="800" spc="-60">
                <a:solidFill>
                  <a:srgbClr val="808285"/>
                </a:solidFill>
                <a:latin typeface="Verdana"/>
                <a:cs typeface="Verdana"/>
                <a:hlinkClick r:id="rId13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13" action="ppaction://hlinksldjump"/>
              </a:rPr>
              <a:t>18</a:t>
            </a:r>
            <a:endParaRPr sz="800">
              <a:latin typeface="Verdana"/>
              <a:cs typeface="Verdana"/>
            </a:endParaRPr>
          </a:p>
          <a:p>
            <a:pPr lvl="1" marL="301625" indent="-288925">
              <a:lnSpc>
                <a:spcPct val="100000"/>
              </a:lnSpc>
              <a:spcBef>
                <a:spcPts val="284"/>
              </a:spcBef>
              <a:buAutoNum type="arabicPeriod"/>
              <a:tabLst>
                <a:tab pos="301625" algn="l"/>
              </a:tabLst>
            </a:pPr>
            <a:r>
              <a:rPr dirty="0" sz="800" spc="-45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Geologica</a:t>
            </a:r>
            <a:r>
              <a:rPr dirty="0" sz="800" spc="135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800" spc="-40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Bold</a:t>
            </a:r>
            <a:r>
              <a:rPr dirty="0" sz="800" spc="114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800" spc="-100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.......................................................................</a:t>
            </a:r>
            <a:r>
              <a:rPr dirty="0" sz="800" spc="-95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 </a:t>
            </a:r>
            <a:r>
              <a:rPr dirty="0" sz="800" spc="-25">
                <a:solidFill>
                  <a:srgbClr val="808285"/>
                </a:solidFill>
                <a:latin typeface="Verdana"/>
                <a:cs typeface="Verdana"/>
                <a:hlinkClick r:id="rId14" action="ppaction://hlinksldjump"/>
              </a:rPr>
              <a:t>19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5028714"/>
            <a:ext cx="15557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FFFFFF"/>
                </a:solidFill>
                <a:latin typeface="Verdana"/>
                <a:cs typeface="Verdana"/>
              </a:rPr>
              <a:t>Kontakt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002" y="720008"/>
            <a:ext cx="2209749" cy="86415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1300" y="6094025"/>
            <a:ext cx="2548890" cy="6350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DZIAŁ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PROMOCJI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7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8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KOMUNIKACJI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UL.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KONARSKIEGO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>
                <a:solidFill>
                  <a:srgbClr val="FFFFFF"/>
                </a:solidFill>
                <a:latin typeface="Verdana"/>
                <a:cs typeface="Verdana"/>
              </a:rPr>
              <a:t>(POKÓJ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20">
                <a:solidFill>
                  <a:srgbClr val="FFFFFF"/>
                </a:solidFill>
                <a:latin typeface="Verdana"/>
                <a:cs typeface="Verdana"/>
              </a:rPr>
              <a:t>11),</a:t>
            </a:r>
            <a:r>
              <a:rPr dirty="0" sz="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Verdana"/>
                <a:cs typeface="Verdana"/>
              </a:rPr>
              <a:t>08-</a:t>
            </a:r>
            <a:r>
              <a:rPr dirty="0" sz="800" spc="-65">
                <a:solidFill>
                  <a:srgbClr val="FFFFFF"/>
                </a:solidFill>
                <a:latin typeface="Verdana"/>
                <a:cs typeface="Verdana"/>
              </a:rPr>
              <a:t>110</a:t>
            </a:r>
            <a:r>
              <a:rPr dirty="0" sz="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Verdana"/>
                <a:cs typeface="Verdana"/>
              </a:rPr>
              <a:t>SIEDLCE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643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9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55">
                <a:solidFill>
                  <a:srgbClr val="FFFFFF"/>
                </a:solidFill>
                <a:latin typeface="Verdana"/>
                <a:cs typeface="Verdana"/>
              </a:rPr>
              <a:t>47,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45">
                <a:solidFill>
                  <a:srgbClr val="FFFFFF"/>
                </a:solidFill>
                <a:latin typeface="Verdana"/>
                <a:cs typeface="Verdana"/>
              </a:rPr>
              <a:t>25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30">
                <a:solidFill>
                  <a:srgbClr val="FFFFFF"/>
                </a:solidFill>
                <a:latin typeface="Verdana"/>
                <a:cs typeface="Verdana"/>
              </a:rPr>
              <a:t>643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9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8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00" spc="-25">
                <a:solidFill>
                  <a:srgbClr val="FFFFFF"/>
                </a:solidFill>
                <a:latin typeface="Verdana"/>
                <a:cs typeface="Verdana"/>
              </a:rPr>
              <a:t>53</a:t>
            </a:r>
            <a:endParaRPr sz="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u="sng" sz="800" spc="-10">
                <a:solidFill>
                  <a:srgbClr val="CE152C"/>
                </a:solidFill>
                <a:uFill>
                  <a:solidFill>
                    <a:srgbClr val="CE152C"/>
                  </a:solidFill>
                </a:uFill>
                <a:latin typeface="Verdana"/>
                <a:cs typeface="Verdana"/>
                <a:hlinkClick r:id="rId4"/>
              </a:rPr>
              <a:t>PROMOCJA@UPH.EDU.PL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1300" y="4571514"/>
            <a:ext cx="93916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72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000" spc="-20">
                <a:solidFill>
                  <a:srgbClr val="FFFFFF"/>
                </a:solidFill>
                <a:latin typeface="Verdana"/>
                <a:cs typeface="Verdana"/>
              </a:rPr>
              <a:t>Logo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493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200" spc="-25">
                <a:solidFill>
                  <a:srgbClr val="004182"/>
                </a:solidFill>
                <a:latin typeface="Verdana"/>
                <a:cs typeface="Verdana"/>
              </a:rPr>
              <a:t>1.</a:t>
            </a:r>
            <a:r>
              <a:rPr dirty="0" sz="12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200" spc="-20">
                <a:solidFill>
                  <a:srgbClr val="004182"/>
                </a:solidFill>
                <a:latin typeface="Verdana"/>
                <a:cs typeface="Verdana"/>
              </a:rPr>
              <a:t>Logo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94899" y="3447605"/>
            <a:ext cx="131826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1.1.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60">
                <a:solidFill>
                  <a:srgbClr val="004182"/>
                </a:solidFill>
                <a:latin typeface="Verdana"/>
                <a:cs typeface="Verdana"/>
              </a:rPr>
              <a:t>Składowe</a:t>
            </a:r>
            <a:r>
              <a:rPr dirty="0" sz="1100" spc="-7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logo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41301" y="1247207"/>
            <a:ext cx="4380865" cy="1765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11100"/>
              </a:lnSpc>
              <a:spcBef>
                <a:spcPts val="100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Nowe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logo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Uniwersytetu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Siedlcach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zostało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stworzone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potrzeby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zmiany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nazwy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uczelni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Uniwersytetu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Przyrodniczo-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Humanistycznego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Siedlcach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Uniwersytet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Siedlcach.</a:t>
            </a:r>
            <a:endParaRPr sz="900">
              <a:latin typeface="Verdana"/>
              <a:cs typeface="Verdana"/>
            </a:endParaRPr>
          </a:p>
          <a:p>
            <a:pPr marL="12700" marR="40640">
              <a:lnSpc>
                <a:spcPct val="111100"/>
              </a:lnSpc>
              <a:spcBef>
                <a:spcPts val="565"/>
              </a:spcBef>
            </a:pP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Logo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UwS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pokazuje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jasno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związek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z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miastem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Siedlce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nawiązując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konstrukcyjnie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do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elementu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zaczerpniętego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jego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herbu,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także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tradycję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niemałe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już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doświadczenie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sięgające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1969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roku,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kiedy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to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uczelnia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została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powołana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życia.</a:t>
            </a:r>
            <a:endParaRPr sz="900">
              <a:latin typeface="Verdana"/>
              <a:cs typeface="Verdana"/>
            </a:endParaRPr>
          </a:p>
          <a:p>
            <a:pPr marL="12700" marR="5080">
              <a:lnSpc>
                <a:spcPct val="111100"/>
              </a:lnSpc>
              <a:spcBef>
                <a:spcPts val="570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Aby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podtrzymać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zaufanie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jakim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dażą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nas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nasi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studenci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zdecydowaliśmy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użycie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nasyconego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koloru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niebieskiego.</a:t>
            </a:r>
            <a:endParaRPr sz="900">
              <a:latin typeface="Verdana"/>
              <a:cs typeface="Verdana"/>
            </a:endParaRPr>
          </a:p>
          <a:p>
            <a:pPr marL="12700" marR="467995">
              <a:lnSpc>
                <a:spcPct val="111100"/>
              </a:lnSpc>
              <a:spcBef>
                <a:spcPts val="565"/>
              </a:spcBef>
            </a:pP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Charakterystyczna konstrukcja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 sygnetu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sugeruje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także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kierunek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„ku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górze“,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którym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uczelnia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aktualnie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podąża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-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rozwój.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91598" y="5964363"/>
            <a:ext cx="30162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004182"/>
                </a:solidFill>
                <a:latin typeface="Tahoma"/>
                <a:cs typeface="Tahoma"/>
              </a:rPr>
              <a:t>Sygnet</a:t>
            </a:r>
            <a:endParaRPr sz="7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30849" y="5964250"/>
            <a:ext cx="36449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004182"/>
                </a:solidFill>
                <a:latin typeface="Tahoma"/>
                <a:cs typeface="Tahoma"/>
              </a:rPr>
              <a:t>Logotyp</a:t>
            </a:r>
            <a:endParaRPr sz="7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89926" y="4193217"/>
            <a:ext cx="90487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Logo</a:t>
            </a:r>
            <a:r>
              <a:rPr dirty="0" sz="700" spc="35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/</a:t>
            </a:r>
            <a:r>
              <a:rPr dirty="0" sz="700" spc="4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>
                <a:solidFill>
                  <a:srgbClr val="004182"/>
                </a:solidFill>
                <a:latin typeface="Tahoma"/>
                <a:cs typeface="Tahoma"/>
              </a:rPr>
              <a:t>Znak</a:t>
            </a:r>
            <a:r>
              <a:rPr dirty="0" sz="700" spc="40">
                <a:solidFill>
                  <a:srgbClr val="004182"/>
                </a:solidFill>
                <a:latin typeface="Tahoma"/>
                <a:cs typeface="Tahoma"/>
              </a:rPr>
              <a:t> </a:t>
            </a:r>
            <a:r>
              <a:rPr dirty="0" sz="700" spc="-10">
                <a:solidFill>
                  <a:srgbClr val="004182"/>
                </a:solidFill>
                <a:latin typeface="Tahoma"/>
                <a:cs typeface="Tahoma"/>
              </a:rPr>
              <a:t>graficzny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10532" y="5856146"/>
            <a:ext cx="1803400" cy="46990"/>
          </a:xfrm>
          <a:custGeom>
            <a:avLst/>
            <a:gdLst/>
            <a:ahLst/>
            <a:cxnLst/>
            <a:rect l="l" t="t" r="r" b="b"/>
            <a:pathLst>
              <a:path w="1803400" h="46989">
                <a:moveTo>
                  <a:pt x="0" y="0"/>
                </a:moveTo>
                <a:lnTo>
                  <a:pt x="0" y="46863"/>
                </a:lnTo>
                <a:lnTo>
                  <a:pt x="1803323" y="46863"/>
                </a:lnTo>
                <a:lnTo>
                  <a:pt x="1803323" y="0"/>
                </a:lnTo>
              </a:path>
            </a:pathLst>
          </a:custGeom>
          <a:ln w="3175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968832" y="4391097"/>
            <a:ext cx="2745105" cy="46990"/>
          </a:xfrm>
          <a:custGeom>
            <a:avLst/>
            <a:gdLst/>
            <a:ahLst/>
            <a:cxnLst/>
            <a:rect l="l" t="t" r="r" b="b"/>
            <a:pathLst>
              <a:path w="2745104" h="46989">
                <a:moveTo>
                  <a:pt x="0" y="46863"/>
                </a:moveTo>
                <a:lnTo>
                  <a:pt x="0" y="0"/>
                </a:lnTo>
                <a:lnTo>
                  <a:pt x="2745016" y="0"/>
                </a:lnTo>
                <a:lnTo>
                  <a:pt x="2745016" y="46863"/>
                </a:lnTo>
              </a:path>
            </a:pathLst>
          </a:custGeom>
          <a:ln w="3175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968832" y="5856146"/>
            <a:ext cx="745490" cy="46990"/>
          </a:xfrm>
          <a:custGeom>
            <a:avLst/>
            <a:gdLst/>
            <a:ahLst/>
            <a:cxnLst/>
            <a:rect l="l" t="t" r="r" b="b"/>
            <a:pathLst>
              <a:path w="745489" h="46989">
                <a:moveTo>
                  <a:pt x="0" y="0"/>
                </a:moveTo>
                <a:lnTo>
                  <a:pt x="0" y="46863"/>
                </a:lnTo>
                <a:lnTo>
                  <a:pt x="744918" y="46863"/>
                </a:lnTo>
                <a:lnTo>
                  <a:pt x="744918" y="0"/>
                </a:lnTo>
              </a:path>
            </a:pathLst>
          </a:custGeom>
          <a:ln w="3175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7642" y="4609939"/>
            <a:ext cx="2756712" cy="107807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3859" y="1733670"/>
            <a:ext cx="2068283" cy="808850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1672589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1.2.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Wersja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40">
                <a:solidFill>
                  <a:srgbClr val="004182"/>
                </a:solidFill>
                <a:latin typeface="Verdana"/>
                <a:cs typeface="Verdana"/>
              </a:rPr>
              <a:t>podstawowa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956" y="3209415"/>
            <a:ext cx="2918091" cy="114118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1300" y="1262447"/>
            <a:ext cx="940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Wersja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pozioma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41301" y="1262447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Wersja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pionowa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8332" y="2847092"/>
            <a:ext cx="1905330" cy="186582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173355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1.3.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Wersja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anglojęzyczna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1300" y="1262447"/>
            <a:ext cx="9404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Wersja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pozioma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41301" y="1262447"/>
            <a:ext cx="9398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Wersja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pionowa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239841" y="2883104"/>
            <a:ext cx="784860" cy="1143000"/>
          </a:xfrm>
          <a:custGeom>
            <a:avLst/>
            <a:gdLst/>
            <a:ahLst/>
            <a:cxnLst/>
            <a:rect l="l" t="t" r="r" b="b"/>
            <a:pathLst>
              <a:path w="784859" h="1143000">
                <a:moveTo>
                  <a:pt x="392264" y="0"/>
                </a:moveTo>
                <a:lnTo>
                  <a:pt x="279247" y="65239"/>
                </a:lnTo>
                <a:lnTo>
                  <a:pt x="279247" y="140652"/>
                </a:lnTo>
                <a:lnTo>
                  <a:pt x="153441" y="213258"/>
                </a:lnTo>
                <a:lnTo>
                  <a:pt x="153441" y="137845"/>
                </a:lnTo>
                <a:lnTo>
                  <a:pt x="12" y="226440"/>
                </a:lnTo>
                <a:lnTo>
                  <a:pt x="0" y="543115"/>
                </a:lnTo>
                <a:lnTo>
                  <a:pt x="1868" y="596952"/>
                </a:lnTo>
                <a:lnTo>
                  <a:pt x="7493" y="649467"/>
                </a:lnTo>
                <a:lnTo>
                  <a:pt x="16903" y="700041"/>
                </a:lnTo>
                <a:lnTo>
                  <a:pt x="30128" y="748057"/>
                </a:lnTo>
                <a:lnTo>
                  <a:pt x="47195" y="792898"/>
                </a:lnTo>
                <a:lnTo>
                  <a:pt x="68135" y="833945"/>
                </a:lnTo>
                <a:lnTo>
                  <a:pt x="392226" y="646849"/>
                </a:lnTo>
                <a:lnTo>
                  <a:pt x="583095" y="757021"/>
                </a:lnTo>
                <a:lnTo>
                  <a:pt x="560317" y="799703"/>
                </a:lnTo>
                <a:lnTo>
                  <a:pt x="533558" y="839867"/>
                </a:lnTo>
                <a:lnTo>
                  <a:pt x="503096" y="877230"/>
                </a:lnTo>
                <a:lnTo>
                  <a:pt x="469208" y="911509"/>
                </a:lnTo>
                <a:lnTo>
                  <a:pt x="432171" y="942421"/>
                </a:lnTo>
                <a:lnTo>
                  <a:pt x="392264" y="969683"/>
                </a:lnTo>
                <a:lnTo>
                  <a:pt x="356513" y="945581"/>
                </a:lnTo>
                <a:lnTo>
                  <a:pt x="322997" y="918505"/>
                </a:lnTo>
                <a:lnTo>
                  <a:pt x="291936" y="888662"/>
                </a:lnTo>
                <a:lnTo>
                  <a:pt x="263550" y="856259"/>
                </a:lnTo>
                <a:lnTo>
                  <a:pt x="129501" y="933640"/>
                </a:lnTo>
                <a:lnTo>
                  <a:pt x="159941" y="971449"/>
                </a:lnTo>
                <a:lnTo>
                  <a:pt x="192997" y="1006815"/>
                </a:lnTo>
                <a:lnTo>
                  <a:pt x="228519" y="1039607"/>
                </a:lnTo>
                <a:lnTo>
                  <a:pt x="266356" y="1069694"/>
                </a:lnTo>
                <a:lnTo>
                  <a:pt x="306360" y="1096944"/>
                </a:lnTo>
                <a:lnTo>
                  <a:pt x="348380" y="1121229"/>
                </a:lnTo>
                <a:lnTo>
                  <a:pt x="392264" y="1142415"/>
                </a:lnTo>
                <a:lnTo>
                  <a:pt x="435130" y="1121874"/>
                </a:lnTo>
                <a:lnTo>
                  <a:pt x="476216" y="1098271"/>
                </a:lnTo>
                <a:lnTo>
                  <a:pt x="515376" y="1071776"/>
                </a:lnTo>
                <a:lnTo>
                  <a:pt x="552464" y="1042559"/>
                </a:lnTo>
                <a:lnTo>
                  <a:pt x="587335" y="1010789"/>
                </a:lnTo>
                <a:lnTo>
                  <a:pt x="619842" y="976636"/>
                </a:lnTo>
                <a:lnTo>
                  <a:pt x="649839" y="940271"/>
                </a:lnTo>
                <a:lnTo>
                  <a:pt x="677180" y="901863"/>
                </a:lnTo>
                <a:lnTo>
                  <a:pt x="701719" y="861582"/>
                </a:lnTo>
                <a:lnTo>
                  <a:pt x="723310" y="819598"/>
                </a:lnTo>
                <a:lnTo>
                  <a:pt x="741806" y="776081"/>
                </a:lnTo>
                <a:lnTo>
                  <a:pt x="757063" y="731200"/>
                </a:lnTo>
                <a:lnTo>
                  <a:pt x="768934" y="685126"/>
                </a:lnTo>
                <a:lnTo>
                  <a:pt x="392226" y="467613"/>
                </a:lnTo>
                <a:lnTo>
                  <a:pt x="157048" y="603389"/>
                </a:lnTo>
                <a:lnTo>
                  <a:pt x="153962" y="559028"/>
                </a:lnTo>
                <a:lnTo>
                  <a:pt x="153215" y="498806"/>
                </a:lnTo>
                <a:lnTo>
                  <a:pt x="153483" y="438149"/>
                </a:lnTo>
                <a:lnTo>
                  <a:pt x="153441" y="392480"/>
                </a:lnTo>
                <a:lnTo>
                  <a:pt x="392226" y="254634"/>
                </a:lnTo>
                <a:lnTo>
                  <a:pt x="631037" y="392480"/>
                </a:lnTo>
                <a:lnTo>
                  <a:pt x="631037" y="470382"/>
                </a:lnTo>
                <a:lnTo>
                  <a:pt x="784263" y="558812"/>
                </a:lnTo>
                <a:lnTo>
                  <a:pt x="784428" y="226440"/>
                </a:lnTo>
                <a:lnTo>
                  <a:pt x="631037" y="137845"/>
                </a:lnTo>
                <a:lnTo>
                  <a:pt x="631037" y="213309"/>
                </a:lnTo>
                <a:lnTo>
                  <a:pt x="505244" y="140652"/>
                </a:lnTo>
                <a:lnTo>
                  <a:pt x="505244" y="65239"/>
                </a:lnTo>
                <a:lnTo>
                  <a:pt x="392264" y="0"/>
                </a:lnTo>
                <a:close/>
              </a:path>
            </a:pathLst>
          </a:custGeom>
          <a:solidFill>
            <a:srgbClr val="00418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9055" y="4175714"/>
            <a:ext cx="1603894" cy="57319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2569" y="3532906"/>
            <a:ext cx="1617218" cy="572587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742211" y="3245403"/>
            <a:ext cx="783590" cy="1141730"/>
          </a:xfrm>
          <a:custGeom>
            <a:avLst/>
            <a:gdLst/>
            <a:ahLst/>
            <a:cxnLst/>
            <a:rect l="l" t="t" r="r" b="b"/>
            <a:pathLst>
              <a:path w="783589" h="1141729">
                <a:moveTo>
                  <a:pt x="391845" y="0"/>
                </a:moveTo>
                <a:lnTo>
                  <a:pt x="278942" y="65176"/>
                </a:lnTo>
                <a:lnTo>
                  <a:pt x="278942" y="140500"/>
                </a:lnTo>
                <a:lnTo>
                  <a:pt x="153276" y="213042"/>
                </a:lnTo>
                <a:lnTo>
                  <a:pt x="153276" y="137706"/>
                </a:lnTo>
                <a:lnTo>
                  <a:pt x="12" y="226199"/>
                </a:lnTo>
                <a:lnTo>
                  <a:pt x="0" y="542531"/>
                </a:lnTo>
                <a:lnTo>
                  <a:pt x="1866" y="596312"/>
                </a:lnTo>
                <a:lnTo>
                  <a:pt x="7485" y="648773"/>
                </a:lnTo>
                <a:lnTo>
                  <a:pt x="16884" y="699296"/>
                </a:lnTo>
                <a:lnTo>
                  <a:pt x="30094" y="747265"/>
                </a:lnTo>
                <a:lnTo>
                  <a:pt x="47142" y="792062"/>
                </a:lnTo>
                <a:lnTo>
                  <a:pt x="68059" y="833069"/>
                </a:lnTo>
                <a:lnTo>
                  <a:pt x="391794" y="646150"/>
                </a:lnTo>
                <a:lnTo>
                  <a:pt x="582472" y="756208"/>
                </a:lnTo>
                <a:lnTo>
                  <a:pt x="559721" y="798848"/>
                </a:lnTo>
                <a:lnTo>
                  <a:pt x="532991" y="838973"/>
                </a:lnTo>
                <a:lnTo>
                  <a:pt x="502561" y="876299"/>
                </a:lnTo>
                <a:lnTo>
                  <a:pt x="468708" y="910544"/>
                </a:lnTo>
                <a:lnTo>
                  <a:pt x="431710" y="941424"/>
                </a:lnTo>
                <a:lnTo>
                  <a:pt x="391845" y="968654"/>
                </a:lnTo>
                <a:lnTo>
                  <a:pt x="356130" y="944575"/>
                </a:lnTo>
                <a:lnTo>
                  <a:pt x="322646" y="917530"/>
                </a:lnTo>
                <a:lnTo>
                  <a:pt x="291615" y="887722"/>
                </a:lnTo>
                <a:lnTo>
                  <a:pt x="263258" y="855357"/>
                </a:lnTo>
                <a:lnTo>
                  <a:pt x="129349" y="932637"/>
                </a:lnTo>
                <a:lnTo>
                  <a:pt x="159759" y="970413"/>
                </a:lnTo>
                <a:lnTo>
                  <a:pt x="192781" y="1005747"/>
                </a:lnTo>
                <a:lnTo>
                  <a:pt x="228266" y="1038506"/>
                </a:lnTo>
                <a:lnTo>
                  <a:pt x="266065" y="1068562"/>
                </a:lnTo>
                <a:lnTo>
                  <a:pt x="306027" y="1095782"/>
                </a:lnTo>
                <a:lnTo>
                  <a:pt x="348004" y="1120037"/>
                </a:lnTo>
                <a:lnTo>
                  <a:pt x="391845" y="1141196"/>
                </a:lnTo>
                <a:lnTo>
                  <a:pt x="434665" y="1120677"/>
                </a:lnTo>
                <a:lnTo>
                  <a:pt x="475707" y="1097100"/>
                </a:lnTo>
                <a:lnTo>
                  <a:pt x="514825" y="1070634"/>
                </a:lnTo>
                <a:lnTo>
                  <a:pt x="551873" y="1041448"/>
                </a:lnTo>
                <a:lnTo>
                  <a:pt x="586707" y="1009713"/>
                </a:lnTo>
                <a:lnTo>
                  <a:pt x="619179" y="975597"/>
                </a:lnTo>
                <a:lnTo>
                  <a:pt x="649143" y="939272"/>
                </a:lnTo>
                <a:lnTo>
                  <a:pt x="676455" y="900905"/>
                </a:lnTo>
                <a:lnTo>
                  <a:pt x="700967" y="860668"/>
                </a:lnTo>
                <a:lnTo>
                  <a:pt x="722535" y="818729"/>
                </a:lnTo>
                <a:lnTo>
                  <a:pt x="741011" y="775259"/>
                </a:lnTo>
                <a:lnTo>
                  <a:pt x="756251" y="730427"/>
                </a:lnTo>
                <a:lnTo>
                  <a:pt x="768108" y="684402"/>
                </a:lnTo>
                <a:lnTo>
                  <a:pt x="391794" y="467118"/>
                </a:lnTo>
                <a:lnTo>
                  <a:pt x="156883" y="602741"/>
                </a:lnTo>
                <a:lnTo>
                  <a:pt x="153797" y="558432"/>
                </a:lnTo>
                <a:lnTo>
                  <a:pt x="153050" y="498279"/>
                </a:lnTo>
                <a:lnTo>
                  <a:pt x="153318" y="437691"/>
                </a:lnTo>
                <a:lnTo>
                  <a:pt x="153276" y="392074"/>
                </a:lnTo>
                <a:lnTo>
                  <a:pt x="391794" y="254368"/>
                </a:lnTo>
                <a:lnTo>
                  <a:pt x="630364" y="392074"/>
                </a:lnTo>
                <a:lnTo>
                  <a:pt x="630364" y="469887"/>
                </a:lnTo>
                <a:lnTo>
                  <a:pt x="783424" y="558215"/>
                </a:lnTo>
                <a:lnTo>
                  <a:pt x="783589" y="226199"/>
                </a:lnTo>
                <a:lnTo>
                  <a:pt x="630364" y="137706"/>
                </a:lnTo>
                <a:lnTo>
                  <a:pt x="630364" y="213080"/>
                </a:lnTo>
                <a:lnTo>
                  <a:pt x="504697" y="140500"/>
                </a:lnTo>
                <a:lnTo>
                  <a:pt x="504697" y="65176"/>
                </a:lnTo>
                <a:lnTo>
                  <a:pt x="391845" y="0"/>
                </a:lnTo>
                <a:close/>
              </a:path>
            </a:pathLst>
          </a:custGeom>
          <a:solidFill>
            <a:srgbClr val="0041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83439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1.4.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55">
                <a:solidFill>
                  <a:srgbClr val="004182"/>
                </a:solidFill>
                <a:latin typeface="Verdana"/>
                <a:cs typeface="Verdana"/>
              </a:rPr>
              <a:t>Sygnet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952608" y="3207090"/>
            <a:ext cx="787400" cy="1146175"/>
          </a:xfrm>
          <a:custGeom>
            <a:avLst/>
            <a:gdLst/>
            <a:ahLst/>
            <a:cxnLst/>
            <a:rect l="l" t="t" r="r" b="b"/>
            <a:pathLst>
              <a:path w="787400" h="1146175">
                <a:moveTo>
                  <a:pt x="393446" y="0"/>
                </a:moveTo>
                <a:lnTo>
                  <a:pt x="280085" y="65430"/>
                </a:lnTo>
                <a:lnTo>
                  <a:pt x="280085" y="141071"/>
                </a:lnTo>
                <a:lnTo>
                  <a:pt x="153911" y="213893"/>
                </a:lnTo>
                <a:lnTo>
                  <a:pt x="153911" y="138252"/>
                </a:lnTo>
                <a:lnTo>
                  <a:pt x="25" y="227114"/>
                </a:lnTo>
                <a:lnTo>
                  <a:pt x="0" y="544728"/>
                </a:lnTo>
                <a:lnTo>
                  <a:pt x="1874" y="598729"/>
                </a:lnTo>
                <a:lnTo>
                  <a:pt x="7518" y="651403"/>
                </a:lnTo>
                <a:lnTo>
                  <a:pt x="16959" y="702132"/>
                </a:lnTo>
                <a:lnTo>
                  <a:pt x="30226" y="750295"/>
                </a:lnTo>
                <a:lnTo>
                  <a:pt x="47347" y="795273"/>
                </a:lnTo>
                <a:lnTo>
                  <a:pt x="68351" y="836447"/>
                </a:lnTo>
                <a:lnTo>
                  <a:pt x="393395" y="648779"/>
                </a:lnTo>
                <a:lnTo>
                  <a:pt x="584847" y="759282"/>
                </a:lnTo>
                <a:lnTo>
                  <a:pt x="562001" y="802094"/>
                </a:lnTo>
                <a:lnTo>
                  <a:pt x="535162" y="842380"/>
                </a:lnTo>
                <a:lnTo>
                  <a:pt x="504610" y="879855"/>
                </a:lnTo>
                <a:lnTo>
                  <a:pt x="470622" y="914237"/>
                </a:lnTo>
                <a:lnTo>
                  <a:pt x="433474" y="945239"/>
                </a:lnTo>
                <a:lnTo>
                  <a:pt x="393446" y="972578"/>
                </a:lnTo>
                <a:lnTo>
                  <a:pt x="357583" y="948405"/>
                </a:lnTo>
                <a:lnTo>
                  <a:pt x="323962" y="921250"/>
                </a:lnTo>
                <a:lnTo>
                  <a:pt x="292806" y="891320"/>
                </a:lnTo>
                <a:lnTo>
                  <a:pt x="264337" y="858824"/>
                </a:lnTo>
                <a:lnTo>
                  <a:pt x="129882" y="936421"/>
                </a:lnTo>
                <a:lnTo>
                  <a:pt x="160417" y="974350"/>
                </a:lnTo>
                <a:lnTo>
                  <a:pt x="193575" y="1009826"/>
                </a:lnTo>
                <a:lnTo>
                  <a:pt x="229205" y="1042717"/>
                </a:lnTo>
                <a:lnTo>
                  <a:pt x="267157" y="1072893"/>
                </a:lnTo>
                <a:lnTo>
                  <a:pt x="307282" y="1100225"/>
                </a:lnTo>
                <a:lnTo>
                  <a:pt x="349428" y="1124581"/>
                </a:lnTo>
                <a:lnTo>
                  <a:pt x="393446" y="1145832"/>
                </a:lnTo>
                <a:lnTo>
                  <a:pt x="436438" y="1125228"/>
                </a:lnTo>
                <a:lnTo>
                  <a:pt x="477645" y="1101553"/>
                </a:lnTo>
                <a:lnTo>
                  <a:pt x="516921" y="1074978"/>
                </a:lnTo>
                <a:lnTo>
                  <a:pt x="554120" y="1045673"/>
                </a:lnTo>
                <a:lnTo>
                  <a:pt x="589094" y="1013808"/>
                </a:lnTo>
                <a:lnTo>
                  <a:pt x="621698" y="979553"/>
                </a:lnTo>
                <a:lnTo>
                  <a:pt x="651784" y="943080"/>
                </a:lnTo>
                <a:lnTo>
                  <a:pt x="679207" y="904557"/>
                </a:lnTo>
                <a:lnTo>
                  <a:pt x="703819" y="864156"/>
                </a:lnTo>
                <a:lnTo>
                  <a:pt x="725474" y="822046"/>
                </a:lnTo>
                <a:lnTo>
                  <a:pt x="744026" y="778399"/>
                </a:lnTo>
                <a:lnTo>
                  <a:pt x="759327" y="733384"/>
                </a:lnTo>
                <a:lnTo>
                  <a:pt x="771232" y="687171"/>
                </a:lnTo>
                <a:lnTo>
                  <a:pt x="393395" y="469010"/>
                </a:lnTo>
                <a:lnTo>
                  <a:pt x="157530" y="605193"/>
                </a:lnTo>
                <a:lnTo>
                  <a:pt x="154432" y="560698"/>
                </a:lnTo>
                <a:lnTo>
                  <a:pt x="153682" y="500299"/>
                </a:lnTo>
                <a:lnTo>
                  <a:pt x="153951" y="439463"/>
                </a:lnTo>
                <a:lnTo>
                  <a:pt x="153911" y="393661"/>
                </a:lnTo>
                <a:lnTo>
                  <a:pt x="393395" y="255396"/>
                </a:lnTo>
                <a:lnTo>
                  <a:pt x="632929" y="393661"/>
                </a:lnTo>
                <a:lnTo>
                  <a:pt x="632929" y="471792"/>
                </a:lnTo>
                <a:lnTo>
                  <a:pt x="786612" y="560489"/>
                </a:lnTo>
                <a:lnTo>
                  <a:pt x="786777" y="227114"/>
                </a:lnTo>
                <a:lnTo>
                  <a:pt x="632929" y="138252"/>
                </a:lnTo>
                <a:lnTo>
                  <a:pt x="632929" y="213931"/>
                </a:lnTo>
                <a:lnTo>
                  <a:pt x="506755" y="141071"/>
                </a:lnTo>
                <a:lnTo>
                  <a:pt x="506755" y="65430"/>
                </a:lnTo>
                <a:lnTo>
                  <a:pt x="393446" y="0"/>
                </a:lnTo>
                <a:close/>
              </a:path>
            </a:pathLst>
          </a:custGeom>
          <a:solidFill>
            <a:srgbClr val="0041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237998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1.5.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45">
                <a:solidFill>
                  <a:srgbClr val="004182"/>
                </a:solidFill>
                <a:latin typeface="Verdana"/>
                <a:cs typeface="Verdana"/>
              </a:rPr>
              <a:t>Logotyp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jedno-</a:t>
            </a:r>
            <a:r>
              <a:rPr dirty="0" sz="1100" spc="-9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45">
                <a:solidFill>
                  <a:srgbClr val="004182"/>
                </a:solidFill>
                <a:latin typeface="Verdana"/>
                <a:cs typeface="Verdana"/>
              </a:rPr>
              <a:t>i</a:t>
            </a:r>
            <a:r>
              <a:rPr dirty="0" sz="1100" spc="-9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55">
                <a:solidFill>
                  <a:srgbClr val="004182"/>
                </a:solidFill>
                <a:latin typeface="Verdana"/>
                <a:cs typeface="Verdana"/>
              </a:rPr>
              <a:t>dwuwierszowy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3997" y="4824491"/>
            <a:ext cx="1877872" cy="5750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3995" y="3060487"/>
            <a:ext cx="3705339" cy="29480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1300" y="1247207"/>
            <a:ext cx="428625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Wszędzie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tam,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gdzie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nie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ma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możliwości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użycia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pełnego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logo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(np.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długopisy,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wąskie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fiagi,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0">
                <a:solidFill>
                  <a:srgbClr val="808285"/>
                </a:solidFill>
                <a:latin typeface="Verdana"/>
                <a:cs typeface="Verdana"/>
              </a:rPr>
              <a:t>szyldy),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dopuszcza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użycie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sygnetu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i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logotypu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osobno.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Gdzie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logotyp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może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być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użyty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jedynie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dwóch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wskazanych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poniżej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wariantach.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51300" y="2594446"/>
            <a:ext cx="14287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808285"/>
                </a:solidFill>
                <a:latin typeface="Verdana"/>
                <a:cs typeface="Verdana"/>
              </a:rPr>
              <a:t>Wariant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jednowierszowy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1300" y="4358447"/>
            <a:ext cx="13506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808285"/>
                </a:solidFill>
                <a:latin typeface="Verdana"/>
                <a:cs typeface="Verdana"/>
              </a:rPr>
              <a:t>Wariant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dwuwierszowy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4899" y="703812"/>
            <a:ext cx="24650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110" algn="l"/>
              </a:tabLst>
            </a:pP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1.6.</a:t>
            </a:r>
            <a:r>
              <a:rPr dirty="0" sz="1100">
                <a:solidFill>
                  <a:srgbClr val="004182"/>
                </a:solidFill>
                <a:latin typeface="Verdana"/>
                <a:cs typeface="Verdana"/>
              </a:rPr>
              <a:t>	</a:t>
            </a:r>
            <a:r>
              <a:rPr dirty="0" sz="1100" spc="-70">
                <a:solidFill>
                  <a:srgbClr val="004182"/>
                </a:solidFill>
                <a:latin typeface="Verdana"/>
                <a:cs typeface="Verdana"/>
              </a:rPr>
              <a:t>Konstrukcja</a:t>
            </a:r>
            <a:r>
              <a:rPr dirty="0" sz="1100" spc="-8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45">
                <a:solidFill>
                  <a:srgbClr val="004182"/>
                </a:solidFill>
                <a:latin typeface="Verdana"/>
                <a:cs typeface="Verdana"/>
              </a:rPr>
              <a:t>i</a:t>
            </a:r>
            <a:r>
              <a:rPr dirty="0" sz="1100" spc="-8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40">
                <a:solidFill>
                  <a:srgbClr val="004182"/>
                </a:solidFill>
                <a:latin typeface="Verdana"/>
                <a:cs typeface="Verdana"/>
              </a:rPr>
              <a:t>pole</a:t>
            </a:r>
            <a:r>
              <a:rPr dirty="0" sz="1100" spc="-85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60">
                <a:solidFill>
                  <a:srgbClr val="004182"/>
                </a:solidFill>
                <a:latin typeface="Verdana"/>
                <a:cs typeface="Verdana"/>
              </a:rPr>
              <a:t>ochronne</a:t>
            </a:r>
            <a:r>
              <a:rPr dirty="0" sz="1100" spc="-80">
                <a:solidFill>
                  <a:srgbClr val="004182"/>
                </a:solidFill>
                <a:latin typeface="Verdana"/>
                <a:cs typeface="Verdana"/>
              </a:rPr>
              <a:t> </a:t>
            </a:r>
            <a:r>
              <a:rPr dirty="0" sz="1100" spc="-20">
                <a:solidFill>
                  <a:srgbClr val="004182"/>
                </a:solidFill>
                <a:latin typeface="Verdana"/>
                <a:cs typeface="Verdana"/>
              </a:rPr>
              <a:t>logo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63578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0480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99405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66848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11498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82777" y="329700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20777" y="365115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7681" y="365115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024047" y="3651154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20777" y="5045701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7681" y="5045701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24047" y="5636486"/>
            <a:ext cx="22097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solidFill>
                  <a:srgbClr val="004182"/>
                </a:solidFill>
                <a:latin typeface="Tahoma"/>
                <a:cs typeface="Tahoma"/>
              </a:rPr>
              <a:t>0,5x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25486" y="4348427"/>
            <a:ext cx="78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004182"/>
                </a:solidFill>
                <a:latin typeface="Tahoma"/>
                <a:cs typeface="Tahoma"/>
              </a:rPr>
              <a:t>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52389" y="4348427"/>
            <a:ext cx="78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004182"/>
                </a:solidFill>
                <a:latin typeface="Tahoma"/>
                <a:cs typeface="Tahoma"/>
              </a:rPr>
              <a:t>x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32286" y="4348427"/>
            <a:ext cx="7810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solidFill>
                  <a:srgbClr val="004182"/>
                </a:solidFill>
                <a:latin typeface="Tahoma"/>
                <a:cs typeface="Tahoma"/>
              </a:rPr>
              <a:t>x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3938" y="3958221"/>
            <a:ext cx="2385542" cy="932916"/>
          </a:xfrm>
          <a:prstGeom prst="rect">
            <a:avLst/>
          </a:prstGeom>
        </p:spPr>
      </p:pic>
      <p:graphicFrame>
        <p:nvGraphicFramePr>
          <p:cNvPr id="19" name="object 19" descr=""/>
          <p:cNvGraphicFramePr>
            <a:graphicFrameLocks noGrp="1"/>
          </p:cNvGraphicFramePr>
          <p:nvPr/>
        </p:nvGraphicFramePr>
        <p:xfrm>
          <a:off x="3337091" y="3490723"/>
          <a:ext cx="3395979" cy="1863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6090"/>
                <a:gridCol w="2385060"/>
                <a:gridCol w="466089"/>
              </a:tblGrid>
              <a:tr h="466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T w="3175">
                      <a:solidFill>
                        <a:srgbClr val="004182"/>
                      </a:solidFill>
                      <a:prstDash val="solid"/>
                    </a:lnT>
                    <a:solidFill>
                      <a:srgbClr val="E0E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4182"/>
                      </a:solidFill>
                      <a:prstDash val="solid"/>
                    </a:lnR>
                    <a:lnT w="3175">
                      <a:solidFill>
                        <a:srgbClr val="004182"/>
                      </a:solidFill>
                      <a:prstDash val="solid"/>
                    </a:lnT>
                    <a:solidFill>
                      <a:srgbClr val="E0E4F0"/>
                    </a:solidFill>
                  </a:tcPr>
                </a:tc>
              </a:tr>
              <a:tr h="932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solidFill>
                      <a:srgbClr val="EDEEF5"/>
                    </a:solidFill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0E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4182"/>
                      </a:solidFill>
                      <a:prstDash val="solid"/>
                    </a:lnR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0E4F0"/>
                    </a:solidFill>
                  </a:tcPr>
                </a:tc>
              </a:tr>
            </a:tbl>
          </a:graphicData>
        </a:graphic>
      </p:graphicFrame>
      <p:grpSp>
        <p:nvGrpSpPr>
          <p:cNvPr id="20" name="object 20" descr=""/>
          <p:cNvGrpSpPr/>
          <p:nvPr/>
        </p:nvGrpSpPr>
        <p:grpSpPr>
          <a:xfrm>
            <a:off x="7212410" y="3491874"/>
            <a:ext cx="2616200" cy="2457450"/>
            <a:chOff x="7212410" y="3491874"/>
            <a:chExt cx="2616200" cy="2457450"/>
          </a:xfrm>
        </p:grpSpPr>
        <p:sp>
          <p:nvSpPr>
            <p:cNvPr id="21" name="object 21" descr=""/>
            <p:cNvSpPr/>
            <p:nvPr/>
          </p:nvSpPr>
          <p:spPr>
            <a:xfrm>
              <a:off x="7807037" y="3960220"/>
              <a:ext cx="1554480" cy="1522095"/>
            </a:xfrm>
            <a:custGeom>
              <a:avLst/>
              <a:gdLst/>
              <a:ahLst/>
              <a:cxnLst/>
              <a:rect l="l" t="t" r="r" b="b"/>
              <a:pathLst>
                <a:path w="1554479" h="1522095">
                  <a:moveTo>
                    <a:pt x="322643" y="1465186"/>
                  </a:moveTo>
                  <a:lnTo>
                    <a:pt x="301523" y="1498587"/>
                  </a:lnTo>
                  <a:lnTo>
                    <a:pt x="308459" y="1503956"/>
                  </a:lnTo>
                  <a:lnTo>
                    <a:pt x="316123" y="1508652"/>
                  </a:lnTo>
                  <a:lnTo>
                    <a:pt x="352896" y="1520532"/>
                  </a:lnTo>
                  <a:lnTo>
                    <a:pt x="372745" y="1522044"/>
                  </a:lnTo>
                  <a:lnTo>
                    <a:pt x="381426" y="1521665"/>
                  </a:lnTo>
                  <a:lnTo>
                    <a:pt x="382486" y="1521665"/>
                  </a:lnTo>
                  <a:lnTo>
                    <a:pt x="423397" y="1506383"/>
                  </a:lnTo>
                  <a:lnTo>
                    <a:pt x="439006" y="1484210"/>
                  </a:lnTo>
                  <a:lnTo>
                    <a:pt x="366852" y="1484210"/>
                  </a:lnTo>
                  <a:lnTo>
                    <a:pt x="360705" y="1483436"/>
                  </a:lnTo>
                  <a:lnTo>
                    <a:pt x="347941" y="1480324"/>
                  </a:lnTo>
                  <a:lnTo>
                    <a:pt x="341947" y="1478114"/>
                  </a:lnTo>
                  <a:lnTo>
                    <a:pt x="330720" y="1472387"/>
                  </a:lnTo>
                  <a:lnTo>
                    <a:pt x="326161" y="1469034"/>
                  </a:lnTo>
                  <a:lnTo>
                    <a:pt x="322643" y="1465186"/>
                  </a:lnTo>
                  <a:close/>
                </a:path>
                <a:path w="1554479" h="1522095">
                  <a:moveTo>
                    <a:pt x="375196" y="1342999"/>
                  </a:moveTo>
                  <a:lnTo>
                    <a:pt x="365121" y="1343365"/>
                  </a:lnTo>
                  <a:lnTo>
                    <a:pt x="367209" y="1343365"/>
                  </a:lnTo>
                  <a:lnTo>
                    <a:pt x="361459" y="1344015"/>
                  </a:lnTo>
                  <a:lnTo>
                    <a:pt x="321475" y="1363395"/>
                  </a:lnTo>
                  <a:lnTo>
                    <a:pt x="308521" y="1389583"/>
                  </a:lnTo>
                  <a:lnTo>
                    <a:pt x="308550" y="1397647"/>
                  </a:lnTo>
                  <a:lnTo>
                    <a:pt x="327257" y="1434931"/>
                  </a:lnTo>
                  <a:lnTo>
                    <a:pt x="373240" y="1453146"/>
                  </a:lnTo>
                  <a:lnTo>
                    <a:pt x="382803" y="1455686"/>
                  </a:lnTo>
                  <a:lnTo>
                    <a:pt x="389382" y="1458239"/>
                  </a:lnTo>
                  <a:lnTo>
                    <a:pt x="396494" y="1463408"/>
                  </a:lnTo>
                  <a:lnTo>
                    <a:pt x="398272" y="1466646"/>
                  </a:lnTo>
                  <a:lnTo>
                    <a:pt x="398272" y="1475016"/>
                  </a:lnTo>
                  <a:lnTo>
                    <a:pt x="395884" y="1478381"/>
                  </a:lnTo>
                  <a:lnTo>
                    <a:pt x="386308" y="1483055"/>
                  </a:lnTo>
                  <a:lnTo>
                    <a:pt x="380187" y="1484210"/>
                  </a:lnTo>
                  <a:lnTo>
                    <a:pt x="439006" y="1484210"/>
                  </a:lnTo>
                  <a:lnTo>
                    <a:pt x="440107" y="1481267"/>
                  </a:lnTo>
                  <a:lnTo>
                    <a:pt x="441706" y="1473655"/>
                  </a:lnTo>
                  <a:lnTo>
                    <a:pt x="442167" y="1466646"/>
                  </a:lnTo>
                  <a:lnTo>
                    <a:pt x="442208" y="1465186"/>
                  </a:lnTo>
                  <a:lnTo>
                    <a:pt x="441487" y="1456591"/>
                  </a:lnTo>
                  <a:lnTo>
                    <a:pt x="414401" y="1423933"/>
                  </a:lnTo>
                  <a:lnTo>
                    <a:pt x="377291" y="1410906"/>
                  </a:lnTo>
                  <a:lnTo>
                    <a:pt x="370979" y="1409115"/>
                  </a:lnTo>
                  <a:lnTo>
                    <a:pt x="365988" y="1407477"/>
                  </a:lnTo>
                  <a:lnTo>
                    <a:pt x="358622" y="1404531"/>
                  </a:lnTo>
                  <a:lnTo>
                    <a:pt x="355993" y="1402968"/>
                  </a:lnTo>
                  <a:lnTo>
                    <a:pt x="352894" y="1399692"/>
                  </a:lnTo>
                  <a:lnTo>
                    <a:pt x="352107" y="1397647"/>
                  </a:lnTo>
                  <a:lnTo>
                    <a:pt x="352107" y="1392326"/>
                  </a:lnTo>
                  <a:lnTo>
                    <a:pt x="353098" y="1389811"/>
                  </a:lnTo>
                  <a:lnTo>
                    <a:pt x="357022" y="1385468"/>
                  </a:lnTo>
                  <a:lnTo>
                    <a:pt x="359829" y="1383779"/>
                  </a:lnTo>
                  <a:lnTo>
                    <a:pt x="366768" y="1381429"/>
                  </a:lnTo>
                  <a:lnTo>
                    <a:pt x="366310" y="1381429"/>
                  </a:lnTo>
                  <a:lnTo>
                    <a:pt x="371348" y="1380705"/>
                  </a:lnTo>
                  <a:lnTo>
                    <a:pt x="430087" y="1380705"/>
                  </a:lnTo>
                  <a:lnTo>
                    <a:pt x="440639" y="1364983"/>
                  </a:lnTo>
                  <a:lnTo>
                    <a:pt x="403846" y="1346289"/>
                  </a:lnTo>
                  <a:lnTo>
                    <a:pt x="385090" y="1343365"/>
                  </a:lnTo>
                  <a:lnTo>
                    <a:pt x="375196" y="1342999"/>
                  </a:lnTo>
                  <a:close/>
                </a:path>
                <a:path w="1554479" h="1522095">
                  <a:moveTo>
                    <a:pt x="430087" y="1380705"/>
                  </a:moveTo>
                  <a:lnTo>
                    <a:pt x="381673" y="1380705"/>
                  </a:lnTo>
                  <a:lnTo>
                    <a:pt x="387108" y="1381429"/>
                  </a:lnTo>
                  <a:lnTo>
                    <a:pt x="397916" y="1384287"/>
                  </a:lnTo>
                  <a:lnTo>
                    <a:pt x="402882" y="1386268"/>
                  </a:lnTo>
                  <a:lnTo>
                    <a:pt x="411975" y="1391348"/>
                  </a:lnTo>
                  <a:lnTo>
                    <a:pt x="415759" y="1394244"/>
                  </a:lnTo>
                  <a:lnTo>
                    <a:pt x="418900" y="1397647"/>
                  </a:lnTo>
                  <a:lnTo>
                    <a:pt x="418718" y="1397647"/>
                  </a:lnTo>
                  <a:lnTo>
                    <a:pt x="430087" y="1380705"/>
                  </a:lnTo>
                  <a:close/>
                </a:path>
                <a:path w="1554479" h="1522095">
                  <a:moveTo>
                    <a:pt x="513956" y="1391881"/>
                  </a:moveTo>
                  <a:lnTo>
                    <a:pt x="469252" y="1391881"/>
                  </a:lnTo>
                  <a:lnTo>
                    <a:pt x="469252" y="1518348"/>
                  </a:lnTo>
                  <a:lnTo>
                    <a:pt x="513956" y="1518348"/>
                  </a:lnTo>
                  <a:lnTo>
                    <a:pt x="513956" y="1391881"/>
                  </a:lnTo>
                  <a:close/>
                </a:path>
                <a:path w="1554479" h="1522095">
                  <a:moveTo>
                    <a:pt x="233197" y="1120444"/>
                  </a:moveTo>
                  <a:lnTo>
                    <a:pt x="188506" y="1120444"/>
                  </a:lnTo>
                  <a:lnTo>
                    <a:pt x="188506" y="1246911"/>
                  </a:lnTo>
                  <a:lnTo>
                    <a:pt x="233197" y="1246911"/>
                  </a:lnTo>
                  <a:lnTo>
                    <a:pt x="233197" y="1176032"/>
                  </a:lnTo>
                  <a:lnTo>
                    <a:pt x="234073" y="1171955"/>
                  </a:lnTo>
                  <a:lnTo>
                    <a:pt x="237591" y="1164843"/>
                  </a:lnTo>
                  <a:lnTo>
                    <a:pt x="240131" y="1162075"/>
                  </a:lnTo>
                  <a:lnTo>
                    <a:pt x="246761" y="1158138"/>
                  </a:lnTo>
                  <a:lnTo>
                    <a:pt x="250710" y="1157160"/>
                  </a:lnTo>
                  <a:lnTo>
                    <a:pt x="321410" y="1157160"/>
                  </a:lnTo>
                  <a:lnTo>
                    <a:pt x="319620" y="1149476"/>
                  </a:lnTo>
                  <a:lnTo>
                    <a:pt x="312166" y="1134503"/>
                  </a:lnTo>
                  <a:lnTo>
                    <a:pt x="310722" y="1132966"/>
                  </a:lnTo>
                  <a:lnTo>
                    <a:pt x="233197" y="1132966"/>
                  </a:lnTo>
                  <a:lnTo>
                    <a:pt x="233197" y="1120444"/>
                  </a:lnTo>
                  <a:close/>
                </a:path>
                <a:path w="1554479" h="1522095">
                  <a:moveTo>
                    <a:pt x="321410" y="1157160"/>
                  </a:moveTo>
                  <a:lnTo>
                    <a:pt x="262496" y="1157160"/>
                  </a:lnTo>
                  <a:lnTo>
                    <a:pt x="267881" y="1159167"/>
                  </a:lnTo>
                  <a:lnTo>
                    <a:pt x="275005" y="1167193"/>
                  </a:lnTo>
                  <a:lnTo>
                    <a:pt x="276783" y="1172794"/>
                  </a:lnTo>
                  <a:lnTo>
                    <a:pt x="276783" y="1246911"/>
                  </a:lnTo>
                  <a:lnTo>
                    <a:pt x="321475" y="1246911"/>
                  </a:lnTo>
                  <a:lnTo>
                    <a:pt x="321410" y="1157160"/>
                  </a:lnTo>
                  <a:close/>
                </a:path>
                <a:path w="1554479" h="1522095">
                  <a:moveTo>
                    <a:pt x="269176" y="1116761"/>
                  </a:moveTo>
                  <a:lnTo>
                    <a:pt x="262128" y="1116761"/>
                  </a:lnTo>
                  <a:lnTo>
                    <a:pt x="255498" y="1118044"/>
                  </a:lnTo>
                  <a:lnTo>
                    <a:pt x="243052" y="1123213"/>
                  </a:lnTo>
                  <a:lnTo>
                    <a:pt x="237693" y="1127315"/>
                  </a:lnTo>
                  <a:lnTo>
                    <a:pt x="233197" y="1132966"/>
                  </a:lnTo>
                  <a:lnTo>
                    <a:pt x="310722" y="1132966"/>
                  </a:lnTo>
                  <a:lnTo>
                    <a:pt x="269176" y="1116761"/>
                  </a:lnTo>
                  <a:close/>
                </a:path>
                <a:path w="1554479" h="1522095">
                  <a:moveTo>
                    <a:pt x="498640" y="1325943"/>
                  </a:moveTo>
                  <a:lnTo>
                    <a:pt x="484555" y="1325943"/>
                  </a:lnTo>
                  <a:lnTo>
                    <a:pt x="478434" y="1328102"/>
                  </a:lnTo>
                  <a:lnTo>
                    <a:pt x="468033" y="1336789"/>
                  </a:lnTo>
                  <a:lnTo>
                    <a:pt x="465442" y="1342682"/>
                  </a:lnTo>
                  <a:lnTo>
                    <a:pt x="465442" y="1357668"/>
                  </a:lnTo>
                  <a:lnTo>
                    <a:pt x="468033" y="1363573"/>
                  </a:lnTo>
                  <a:lnTo>
                    <a:pt x="478434" y="1372171"/>
                  </a:lnTo>
                  <a:lnTo>
                    <a:pt x="484555" y="1374317"/>
                  </a:lnTo>
                  <a:lnTo>
                    <a:pt x="498640" y="1374317"/>
                  </a:lnTo>
                  <a:lnTo>
                    <a:pt x="504761" y="1372171"/>
                  </a:lnTo>
                  <a:lnTo>
                    <a:pt x="515150" y="1363573"/>
                  </a:lnTo>
                  <a:lnTo>
                    <a:pt x="517753" y="1357668"/>
                  </a:lnTo>
                  <a:lnTo>
                    <a:pt x="517753" y="1342682"/>
                  </a:lnTo>
                  <a:lnTo>
                    <a:pt x="515150" y="1336789"/>
                  </a:lnTo>
                  <a:lnTo>
                    <a:pt x="504761" y="1328102"/>
                  </a:lnTo>
                  <a:lnTo>
                    <a:pt x="498640" y="1325943"/>
                  </a:lnTo>
                  <a:close/>
                </a:path>
                <a:path w="1554479" h="1522095">
                  <a:moveTo>
                    <a:pt x="706666" y="1116761"/>
                  </a:moveTo>
                  <a:lnTo>
                    <a:pt x="697604" y="1117135"/>
                  </a:lnTo>
                  <a:lnTo>
                    <a:pt x="698699" y="1117135"/>
                  </a:lnTo>
                  <a:lnTo>
                    <a:pt x="692072" y="1117990"/>
                  </a:lnTo>
                  <a:lnTo>
                    <a:pt x="656691" y="1135494"/>
                  </a:lnTo>
                  <a:lnTo>
                    <a:pt x="638332" y="1169454"/>
                  </a:lnTo>
                  <a:lnTo>
                    <a:pt x="637044" y="1183563"/>
                  </a:lnTo>
                  <a:lnTo>
                    <a:pt x="637594" y="1193312"/>
                  </a:lnTo>
                  <a:lnTo>
                    <a:pt x="656377" y="1232128"/>
                  </a:lnTo>
                  <a:lnTo>
                    <a:pt x="697170" y="1250081"/>
                  </a:lnTo>
                  <a:lnTo>
                    <a:pt x="707402" y="1250607"/>
                  </a:lnTo>
                  <a:lnTo>
                    <a:pt x="713790" y="1250607"/>
                  </a:lnTo>
                  <a:lnTo>
                    <a:pt x="753999" y="1240599"/>
                  </a:lnTo>
                  <a:lnTo>
                    <a:pt x="762901" y="1235011"/>
                  </a:lnTo>
                  <a:lnTo>
                    <a:pt x="754620" y="1216710"/>
                  </a:lnTo>
                  <a:lnTo>
                    <a:pt x="702525" y="1216710"/>
                  </a:lnTo>
                  <a:lnTo>
                    <a:pt x="697255" y="1215834"/>
                  </a:lnTo>
                  <a:lnTo>
                    <a:pt x="677443" y="1195971"/>
                  </a:lnTo>
                  <a:lnTo>
                    <a:pt x="770521" y="1195971"/>
                  </a:lnTo>
                  <a:lnTo>
                    <a:pt x="771767" y="1187601"/>
                  </a:lnTo>
                  <a:lnTo>
                    <a:pt x="772191" y="1179574"/>
                  </a:lnTo>
                  <a:lnTo>
                    <a:pt x="771796" y="1171888"/>
                  </a:lnTo>
                  <a:lnTo>
                    <a:pt x="770886" y="1166367"/>
                  </a:lnTo>
                  <a:lnTo>
                    <a:pt x="680275" y="1166367"/>
                  </a:lnTo>
                  <a:lnTo>
                    <a:pt x="680847" y="1160970"/>
                  </a:lnTo>
                  <a:lnTo>
                    <a:pt x="683437" y="1156652"/>
                  </a:lnTo>
                  <a:lnTo>
                    <a:pt x="692683" y="1150188"/>
                  </a:lnTo>
                  <a:lnTo>
                    <a:pt x="698474" y="1148575"/>
                  </a:lnTo>
                  <a:lnTo>
                    <a:pt x="764632" y="1148575"/>
                  </a:lnTo>
                  <a:lnTo>
                    <a:pt x="762803" y="1145219"/>
                  </a:lnTo>
                  <a:lnTo>
                    <a:pt x="730099" y="1120115"/>
                  </a:lnTo>
                  <a:lnTo>
                    <a:pt x="714959" y="1117135"/>
                  </a:lnTo>
                  <a:lnTo>
                    <a:pt x="706666" y="1116761"/>
                  </a:lnTo>
                  <a:close/>
                </a:path>
                <a:path w="1554479" h="1522095">
                  <a:moveTo>
                    <a:pt x="749401" y="1205179"/>
                  </a:moveTo>
                  <a:lnTo>
                    <a:pt x="743013" y="1209192"/>
                  </a:lnTo>
                  <a:lnTo>
                    <a:pt x="736511" y="1212113"/>
                  </a:lnTo>
                  <a:lnTo>
                    <a:pt x="723115" y="1215834"/>
                  </a:lnTo>
                  <a:lnTo>
                    <a:pt x="722954" y="1215834"/>
                  </a:lnTo>
                  <a:lnTo>
                    <a:pt x="716114" y="1216710"/>
                  </a:lnTo>
                  <a:lnTo>
                    <a:pt x="754620" y="1216710"/>
                  </a:lnTo>
                  <a:lnTo>
                    <a:pt x="749401" y="1205179"/>
                  </a:lnTo>
                  <a:close/>
                </a:path>
                <a:path w="1554479" h="1522095">
                  <a:moveTo>
                    <a:pt x="764632" y="1148575"/>
                  </a:moveTo>
                  <a:lnTo>
                    <a:pt x="712317" y="1148575"/>
                  </a:lnTo>
                  <a:lnTo>
                    <a:pt x="717829" y="1150188"/>
                  </a:lnTo>
                  <a:lnTo>
                    <a:pt x="726097" y="1156652"/>
                  </a:lnTo>
                  <a:lnTo>
                    <a:pt x="728192" y="1160970"/>
                  </a:lnTo>
                  <a:lnTo>
                    <a:pt x="728281" y="1166367"/>
                  </a:lnTo>
                  <a:lnTo>
                    <a:pt x="770886" y="1166367"/>
                  </a:lnTo>
                  <a:lnTo>
                    <a:pt x="770585" y="1164539"/>
                  </a:lnTo>
                  <a:lnTo>
                    <a:pt x="768622" y="1157576"/>
                  </a:lnTo>
                  <a:lnTo>
                    <a:pt x="765992" y="1151069"/>
                  </a:lnTo>
                  <a:lnTo>
                    <a:pt x="764632" y="1148575"/>
                  </a:lnTo>
                  <a:close/>
                </a:path>
                <a:path w="1554479" h="1522095">
                  <a:moveTo>
                    <a:pt x="464654" y="1120444"/>
                  </a:moveTo>
                  <a:lnTo>
                    <a:pt x="421678" y="1120444"/>
                  </a:lnTo>
                  <a:lnTo>
                    <a:pt x="459003" y="1246911"/>
                  </a:lnTo>
                  <a:lnTo>
                    <a:pt x="503085" y="1246911"/>
                  </a:lnTo>
                  <a:lnTo>
                    <a:pt x="518072" y="1195717"/>
                  </a:lnTo>
                  <a:lnTo>
                    <a:pt x="482955" y="1195717"/>
                  </a:lnTo>
                  <a:lnTo>
                    <a:pt x="464654" y="1120444"/>
                  </a:lnTo>
                  <a:close/>
                </a:path>
                <a:path w="1554479" h="1522095">
                  <a:moveTo>
                    <a:pt x="560437" y="1174724"/>
                  </a:moveTo>
                  <a:lnTo>
                    <a:pt x="524217" y="1174724"/>
                  </a:lnTo>
                  <a:lnTo>
                    <a:pt x="544220" y="1246911"/>
                  </a:lnTo>
                  <a:lnTo>
                    <a:pt x="588302" y="1246911"/>
                  </a:lnTo>
                  <a:lnTo>
                    <a:pt x="603416" y="1195717"/>
                  </a:lnTo>
                  <a:lnTo>
                    <a:pt x="566331" y="1195717"/>
                  </a:lnTo>
                  <a:lnTo>
                    <a:pt x="560437" y="1174724"/>
                  </a:lnTo>
                  <a:close/>
                </a:path>
                <a:path w="1554479" h="1522095">
                  <a:moveTo>
                    <a:pt x="545198" y="1120444"/>
                  </a:moveTo>
                  <a:lnTo>
                    <a:pt x="504558" y="1120444"/>
                  </a:lnTo>
                  <a:lnTo>
                    <a:pt x="482955" y="1195717"/>
                  </a:lnTo>
                  <a:lnTo>
                    <a:pt x="518072" y="1195717"/>
                  </a:lnTo>
                  <a:lnTo>
                    <a:pt x="524217" y="1174724"/>
                  </a:lnTo>
                  <a:lnTo>
                    <a:pt x="560437" y="1174724"/>
                  </a:lnTo>
                  <a:lnTo>
                    <a:pt x="545198" y="1120444"/>
                  </a:lnTo>
                  <a:close/>
                </a:path>
                <a:path w="1554479" h="1522095">
                  <a:moveTo>
                    <a:pt x="625640" y="1120444"/>
                  </a:moveTo>
                  <a:lnTo>
                    <a:pt x="584136" y="1120444"/>
                  </a:lnTo>
                  <a:lnTo>
                    <a:pt x="566331" y="1195717"/>
                  </a:lnTo>
                  <a:lnTo>
                    <a:pt x="603416" y="1195717"/>
                  </a:lnTo>
                  <a:lnTo>
                    <a:pt x="625640" y="1120444"/>
                  </a:lnTo>
                  <a:close/>
                </a:path>
                <a:path w="1554479" h="1522095">
                  <a:moveTo>
                    <a:pt x="1373670" y="1116761"/>
                  </a:moveTo>
                  <a:lnTo>
                    <a:pt x="1364599" y="1117135"/>
                  </a:lnTo>
                  <a:lnTo>
                    <a:pt x="1365695" y="1117135"/>
                  </a:lnTo>
                  <a:lnTo>
                    <a:pt x="1359066" y="1117990"/>
                  </a:lnTo>
                  <a:lnTo>
                    <a:pt x="1323682" y="1135494"/>
                  </a:lnTo>
                  <a:lnTo>
                    <a:pt x="1305336" y="1169454"/>
                  </a:lnTo>
                  <a:lnTo>
                    <a:pt x="1304048" y="1183563"/>
                  </a:lnTo>
                  <a:lnTo>
                    <a:pt x="1304596" y="1193312"/>
                  </a:lnTo>
                  <a:lnTo>
                    <a:pt x="1323374" y="1232128"/>
                  </a:lnTo>
                  <a:lnTo>
                    <a:pt x="1364174" y="1250081"/>
                  </a:lnTo>
                  <a:lnTo>
                    <a:pt x="1374406" y="1250607"/>
                  </a:lnTo>
                  <a:lnTo>
                    <a:pt x="1380794" y="1250607"/>
                  </a:lnTo>
                  <a:lnTo>
                    <a:pt x="1421003" y="1240599"/>
                  </a:lnTo>
                  <a:lnTo>
                    <a:pt x="1429905" y="1235011"/>
                  </a:lnTo>
                  <a:lnTo>
                    <a:pt x="1421616" y="1216710"/>
                  </a:lnTo>
                  <a:lnTo>
                    <a:pt x="1369529" y="1216710"/>
                  </a:lnTo>
                  <a:lnTo>
                    <a:pt x="1364246" y="1215834"/>
                  </a:lnTo>
                  <a:lnTo>
                    <a:pt x="1344447" y="1195971"/>
                  </a:lnTo>
                  <a:lnTo>
                    <a:pt x="1437513" y="1195971"/>
                  </a:lnTo>
                  <a:lnTo>
                    <a:pt x="1438765" y="1187601"/>
                  </a:lnTo>
                  <a:lnTo>
                    <a:pt x="1439192" y="1179574"/>
                  </a:lnTo>
                  <a:lnTo>
                    <a:pt x="1438795" y="1171888"/>
                  </a:lnTo>
                  <a:lnTo>
                    <a:pt x="1437879" y="1166367"/>
                  </a:lnTo>
                  <a:lnTo>
                    <a:pt x="1347266" y="1166367"/>
                  </a:lnTo>
                  <a:lnTo>
                    <a:pt x="1347838" y="1160970"/>
                  </a:lnTo>
                  <a:lnTo>
                    <a:pt x="1350441" y="1156652"/>
                  </a:lnTo>
                  <a:lnTo>
                    <a:pt x="1359687" y="1150188"/>
                  </a:lnTo>
                  <a:lnTo>
                    <a:pt x="1365478" y="1148575"/>
                  </a:lnTo>
                  <a:lnTo>
                    <a:pt x="1431635" y="1148575"/>
                  </a:lnTo>
                  <a:lnTo>
                    <a:pt x="1429807" y="1145219"/>
                  </a:lnTo>
                  <a:lnTo>
                    <a:pt x="1397092" y="1120115"/>
                  </a:lnTo>
                  <a:lnTo>
                    <a:pt x="1381961" y="1117135"/>
                  </a:lnTo>
                  <a:lnTo>
                    <a:pt x="1373670" y="1116761"/>
                  </a:lnTo>
                  <a:close/>
                </a:path>
                <a:path w="1554479" h="1522095">
                  <a:moveTo>
                    <a:pt x="1416392" y="1205179"/>
                  </a:moveTo>
                  <a:lnTo>
                    <a:pt x="1410017" y="1209192"/>
                  </a:lnTo>
                  <a:lnTo>
                    <a:pt x="1403515" y="1212113"/>
                  </a:lnTo>
                  <a:lnTo>
                    <a:pt x="1390106" y="1215834"/>
                  </a:lnTo>
                  <a:lnTo>
                    <a:pt x="1389946" y="1215834"/>
                  </a:lnTo>
                  <a:lnTo>
                    <a:pt x="1383118" y="1216710"/>
                  </a:lnTo>
                  <a:lnTo>
                    <a:pt x="1421616" y="1216710"/>
                  </a:lnTo>
                  <a:lnTo>
                    <a:pt x="1416392" y="1205179"/>
                  </a:lnTo>
                  <a:close/>
                </a:path>
                <a:path w="1554479" h="1522095">
                  <a:moveTo>
                    <a:pt x="1431635" y="1148575"/>
                  </a:moveTo>
                  <a:lnTo>
                    <a:pt x="1379321" y="1148575"/>
                  </a:lnTo>
                  <a:lnTo>
                    <a:pt x="1384820" y="1150188"/>
                  </a:lnTo>
                  <a:lnTo>
                    <a:pt x="1393088" y="1156652"/>
                  </a:lnTo>
                  <a:lnTo>
                    <a:pt x="1395196" y="1160970"/>
                  </a:lnTo>
                  <a:lnTo>
                    <a:pt x="1395272" y="1166367"/>
                  </a:lnTo>
                  <a:lnTo>
                    <a:pt x="1437879" y="1166367"/>
                  </a:lnTo>
                  <a:lnTo>
                    <a:pt x="1437576" y="1164539"/>
                  </a:lnTo>
                  <a:lnTo>
                    <a:pt x="1435621" y="1157576"/>
                  </a:lnTo>
                  <a:lnTo>
                    <a:pt x="1432994" y="1151069"/>
                  </a:lnTo>
                  <a:lnTo>
                    <a:pt x="1431635" y="1148575"/>
                  </a:lnTo>
                  <a:close/>
                </a:path>
                <a:path w="1554479" h="1522095">
                  <a:moveTo>
                    <a:pt x="45326" y="1075016"/>
                  </a:moveTo>
                  <a:lnTo>
                    <a:pt x="0" y="1075016"/>
                  </a:lnTo>
                  <a:lnTo>
                    <a:pt x="0" y="1174965"/>
                  </a:lnTo>
                  <a:lnTo>
                    <a:pt x="533" y="1185757"/>
                  </a:lnTo>
                  <a:lnTo>
                    <a:pt x="2065" y="1195463"/>
                  </a:lnTo>
                  <a:lnTo>
                    <a:pt x="2135" y="1195903"/>
                  </a:lnTo>
                  <a:lnTo>
                    <a:pt x="25940" y="1235683"/>
                  </a:lnTo>
                  <a:lnTo>
                    <a:pt x="63249" y="1250004"/>
                  </a:lnTo>
                  <a:lnTo>
                    <a:pt x="75044" y="1250607"/>
                  </a:lnTo>
                  <a:lnTo>
                    <a:pt x="86742" y="1250004"/>
                  </a:lnTo>
                  <a:lnTo>
                    <a:pt x="124003" y="1235683"/>
                  </a:lnTo>
                  <a:lnTo>
                    <a:pt x="144015" y="1208239"/>
                  </a:lnTo>
                  <a:lnTo>
                    <a:pt x="65620" y="1208239"/>
                  </a:lnTo>
                  <a:lnTo>
                    <a:pt x="58318" y="1205687"/>
                  </a:lnTo>
                  <a:lnTo>
                    <a:pt x="47929" y="1195463"/>
                  </a:lnTo>
                  <a:lnTo>
                    <a:pt x="45326" y="1187615"/>
                  </a:lnTo>
                  <a:lnTo>
                    <a:pt x="45326" y="1075016"/>
                  </a:lnTo>
                  <a:close/>
                </a:path>
                <a:path w="1554479" h="1522095">
                  <a:moveTo>
                    <a:pt x="150063" y="1075016"/>
                  </a:moveTo>
                  <a:lnTo>
                    <a:pt x="104635" y="1075016"/>
                  </a:lnTo>
                  <a:lnTo>
                    <a:pt x="104635" y="1187615"/>
                  </a:lnTo>
                  <a:lnTo>
                    <a:pt x="102057" y="1195463"/>
                  </a:lnTo>
                  <a:lnTo>
                    <a:pt x="91732" y="1205687"/>
                  </a:lnTo>
                  <a:lnTo>
                    <a:pt x="84454" y="1208239"/>
                  </a:lnTo>
                  <a:lnTo>
                    <a:pt x="144015" y="1208239"/>
                  </a:lnTo>
                  <a:lnTo>
                    <a:pt x="150063" y="1174965"/>
                  </a:lnTo>
                  <a:lnTo>
                    <a:pt x="150063" y="1075016"/>
                  </a:lnTo>
                  <a:close/>
                </a:path>
                <a:path w="1554479" h="1522095">
                  <a:moveTo>
                    <a:pt x="385368" y="1054506"/>
                  </a:moveTo>
                  <a:lnTo>
                    <a:pt x="371284" y="1054506"/>
                  </a:lnTo>
                  <a:lnTo>
                    <a:pt x="365175" y="1056678"/>
                  </a:lnTo>
                  <a:lnTo>
                    <a:pt x="354774" y="1065352"/>
                  </a:lnTo>
                  <a:lnTo>
                    <a:pt x="352171" y="1071244"/>
                  </a:lnTo>
                  <a:lnTo>
                    <a:pt x="352171" y="1086230"/>
                  </a:lnTo>
                  <a:lnTo>
                    <a:pt x="354774" y="1092149"/>
                  </a:lnTo>
                  <a:lnTo>
                    <a:pt x="365175" y="1100734"/>
                  </a:lnTo>
                  <a:lnTo>
                    <a:pt x="371284" y="1102880"/>
                  </a:lnTo>
                  <a:lnTo>
                    <a:pt x="385368" y="1102880"/>
                  </a:lnTo>
                  <a:lnTo>
                    <a:pt x="391490" y="1100734"/>
                  </a:lnTo>
                  <a:lnTo>
                    <a:pt x="401878" y="1092149"/>
                  </a:lnTo>
                  <a:lnTo>
                    <a:pt x="404482" y="1086230"/>
                  </a:lnTo>
                  <a:lnTo>
                    <a:pt x="404482" y="1071244"/>
                  </a:lnTo>
                  <a:lnTo>
                    <a:pt x="401878" y="1065352"/>
                  </a:lnTo>
                  <a:lnTo>
                    <a:pt x="391490" y="1056678"/>
                  </a:lnTo>
                  <a:lnTo>
                    <a:pt x="385368" y="1054506"/>
                  </a:lnTo>
                  <a:close/>
                </a:path>
                <a:path w="1554479" h="1522095">
                  <a:moveTo>
                    <a:pt x="66624" y="1391881"/>
                  </a:moveTo>
                  <a:lnTo>
                    <a:pt x="23647" y="1391881"/>
                  </a:lnTo>
                  <a:lnTo>
                    <a:pt x="60972" y="1518348"/>
                  </a:lnTo>
                  <a:lnTo>
                    <a:pt x="105067" y="1518348"/>
                  </a:lnTo>
                  <a:lnTo>
                    <a:pt x="120046" y="1467142"/>
                  </a:lnTo>
                  <a:lnTo>
                    <a:pt x="84924" y="1467142"/>
                  </a:lnTo>
                  <a:lnTo>
                    <a:pt x="66624" y="1391881"/>
                  </a:lnTo>
                  <a:close/>
                </a:path>
                <a:path w="1554479" h="1522095">
                  <a:moveTo>
                    <a:pt x="162409" y="1446148"/>
                  </a:moveTo>
                  <a:lnTo>
                    <a:pt x="126187" y="1446148"/>
                  </a:lnTo>
                  <a:lnTo>
                    <a:pt x="146189" y="1518348"/>
                  </a:lnTo>
                  <a:lnTo>
                    <a:pt x="190284" y="1518348"/>
                  </a:lnTo>
                  <a:lnTo>
                    <a:pt x="205397" y="1467142"/>
                  </a:lnTo>
                  <a:lnTo>
                    <a:pt x="168300" y="1467142"/>
                  </a:lnTo>
                  <a:lnTo>
                    <a:pt x="162409" y="1446148"/>
                  </a:lnTo>
                  <a:close/>
                </a:path>
                <a:path w="1554479" h="1522095">
                  <a:moveTo>
                    <a:pt x="147180" y="1391881"/>
                  </a:moveTo>
                  <a:lnTo>
                    <a:pt x="106527" y="1391881"/>
                  </a:lnTo>
                  <a:lnTo>
                    <a:pt x="84924" y="1467142"/>
                  </a:lnTo>
                  <a:lnTo>
                    <a:pt x="120046" y="1467142"/>
                  </a:lnTo>
                  <a:lnTo>
                    <a:pt x="126187" y="1446148"/>
                  </a:lnTo>
                  <a:lnTo>
                    <a:pt x="162409" y="1446148"/>
                  </a:lnTo>
                  <a:lnTo>
                    <a:pt x="147180" y="1391881"/>
                  </a:lnTo>
                  <a:close/>
                </a:path>
                <a:path w="1554479" h="1522095">
                  <a:moveTo>
                    <a:pt x="227609" y="1391881"/>
                  </a:moveTo>
                  <a:lnTo>
                    <a:pt x="186105" y="1391881"/>
                  </a:lnTo>
                  <a:lnTo>
                    <a:pt x="168300" y="1467142"/>
                  </a:lnTo>
                  <a:lnTo>
                    <a:pt x="205397" y="1467142"/>
                  </a:lnTo>
                  <a:lnTo>
                    <a:pt x="227609" y="1391881"/>
                  </a:lnTo>
                  <a:close/>
                </a:path>
                <a:path w="1554479" h="1522095">
                  <a:moveTo>
                    <a:pt x="400685" y="1120444"/>
                  </a:moveTo>
                  <a:lnTo>
                    <a:pt x="355981" y="1120444"/>
                  </a:lnTo>
                  <a:lnTo>
                    <a:pt x="355981" y="1246911"/>
                  </a:lnTo>
                  <a:lnTo>
                    <a:pt x="400685" y="1246911"/>
                  </a:lnTo>
                  <a:lnTo>
                    <a:pt x="400685" y="1120444"/>
                  </a:lnTo>
                  <a:close/>
                </a:path>
                <a:path w="1554479" h="1522095">
                  <a:moveTo>
                    <a:pt x="1252842" y="1155572"/>
                  </a:moveTo>
                  <a:lnTo>
                    <a:pt x="1208138" y="1155572"/>
                  </a:lnTo>
                  <a:lnTo>
                    <a:pt x="1208138" y="1202105"/>
                  </a:lnTo>
                  <a:lnTo>
                    <a:pt x="1220482" y="1238389"/>
                  </a:lnTo>
                  <a:lnTo>
                    <a:pt x="1254683" y="1250607"/>
                  </a:lnTo>
                  <a:lnTo>
                    <a:pt x="1261148" y="1250607"/>
                  </a:lnTo>
                  <a:lnTo>
                    <a:pt x="1266970" y="1249842"/>
                  </a:lnTo>
                  <a:lnTo>
                    <a:pt x="1267115" y="1249842"/>
                  </a:lnTo>
                  <a:lnTo>
                    <a:pt x="1278712" y="1246619"/>
                  </a:lnTo>
                  <a:lnTo>
                    <a:pt x="1283487" y="1244714"/>
                  </a:lnTo>
                  <a:lnTo>
                    <a:pt x="1287348" y="1242504"/>
                  </a:lnTo>
                  <a:lnTo>
                    <a:pt x="1282622" y="1211313"/>
                  </a:lnTo>
                  <a:lnTo>
                    <a:pt x="1263523" y="1211313"/>
                  </a:lnTo>
                  <a:lnTo>
                    <a:pt x="1260005" y="1210081"/>
                  </a:lnTo>
                  <a:lnTo>
                    <a:pt x="1254264" y="1205179"/>
                  </a:lnTo>
                  <a:lnTo>
                    <a:pt x="1252842" y="1200924"/>
                  </a:lnTo>
                  <a:lnTo>
                    <a:pt x="1252842" y="1155572"/>
                  </a:lnTo>
                  <a:close/>
                </a:path>
                <a:path w="1554479" h="1522095">
                  <a:moveTo>
                    <a:pt x="1282065" y="1207630"/>
                  </a:moveTo>
                  <a:lnTo>
                    <a:pt x="1279931" y="1208862"/>
                  </a:lnTo>
                  <a:lnTo>
                    <a:pt x="1277620" y="1209776"/>
                  </a:lnTo>
                  <a:lnTo>
                    <a:pt x="1272628" y="1211008"/>
                  </a:lnTo>
                  <a:lnTo>
                    <a:pt x="1270152" y="1211313"/>
                  </a:lnTo>
                  <a:lnTo>
                    <a:pt x="1282622" y="1211313"/>
                  </a:lnTo>
                  <a:lnTo>
                    <a:pt x="1282065" y="1207630"/>
                  </a:lnTo>
                  <a:close/>
                </a:path>
                <a:path w="1554479" h="1522095">
                  <a:moveTo>
                    <a:pt x="1280833" y="1120444"/>
                  </a:moveTo>
                  <a:lnTo>
                    <a:pt x="1184694" y="1120444"/>
                  </a:lnTo>
                  <a:lnTo>
                    <a:pt x="1184694" y="1155572"/>
                  </a:lnTo>
                  <a:lnTo>
                    <a:pt x="1280833" y="1155572"/>
                  </a:lnTo>
                  <a:lnTo>
                    <a:pt x="1280833" y="1120444"/>
                  </a:lnTo>
                  <a:close/>
                </a:path>
                <a:path w="1554479" h="1522095">
                  <a:moveTo>
                    <a:pt x="1252842" y="1084465"/>
                  </a:moveTo>
                  <a:lnTo>
                    <a:pt x="1208138" y="1084465"/>
                  </a:lnTo>
                  <a:lnTo>
                    <a:pt x="1208138" y="1120444"/>
                  </a:lnTo>
                  <a:lnTo>
                    <a:pt x="1252842" y="1120444"/>
                  </a:lnTo>
                  <a:lnTo>
                    <a:pt x="1252842" y="1084465"/>
                  </a:lnTo>
                  <a:close/>
                </a:path>
                <a:path w="1554479" h="1522095">
                  <a:moveTo>
                    <a:pt x="1044219" y="1257109"/>
                  </a:moveTo>
                  <a:lnTo>
                    <a:pt x="1034884" y="1294320"/>
                  </a:lnTo>
                  <a:lnTo>
                    <a:pt x="1039710" y="1296860"/>
                  </a:lnTo>
                  <a:lnTo>
                    <a:pt x="1045057" y="1298714"/>
                  </a:lnTo>
                  <a:lnTo>
                    <a:pt x="1056754" y="1301102"/>
                  </a:lnTo>
                  <a:lnTo>
                    <a:pt x="1062748" y="1301686"/>
                  </a:lnTo>
                  <a:lnTo>
                    <a:pt x="1076833" y="1301686"/>
                  </a:lnTo>
                  <a:lnTo>
                    <a:pt x="1111135" y="1283690"/>
                  </a:lnTo>
                  <a:lnTo>
                    <a:pt x="1124876" y="1261656"/>
                  </a:lnTo>
                  <a:lnTo>
                    <a:pt x="1059573" y="1261656"/>
                  </a:lnTo>
                  <a:lnTo>
                    <a:pt x="1056449" y="1261249"/>
                  </a:lnTo>
                  <a:lnTo>
                    <a:pt x="1049896" y="1259611"/>
                  </a:lnTo>
                  <a:lnTo>
                    <a:pt x="1046924" y="1258506"/>
                  </a:lnTo>
                  <a:lnTo>
                    <a:pt x="1044219" y="1257109"/>
                  </a:lnTo>
                  <a:close/>
                </a:path>
                <a:path w="1554479" h="1522095">
                  <a:moveTo>
                    <a:pt x="1080325" y="1120444"/>
                  </a:moveTo>
                  <a:lnTo>
                    <a:pt x="1032052" y="1120444"/>
                  </a:lnTo>
                  <a:lnTo>
                    <a:pt x="1080935" y="1246911"/>
                  </a:lnTo>
                  <a:lnTo>
                    <a:pt x="1079703" y="1250848"/>
                  </a:lnTo>
                  <a:lnTo>
                    <a:pt x="1078560" y="1254785"/>
                  </a:lnTo>
                  <a:lnTo>
                    <a:pt x="1076426" y="1257566"/>
                  </a:lnTo>
                  <a:lnTo>
                    <a:pt x="1070203" y="1260843"/>
                  </a:lnTo>
                  <a:lnTo>
                    <a:pt x="1066596" y="1261656"/>
                  </a:lnTo>
                  <a:lnTo>
                    <a:pt x="1124876" y="1261656"/>
                  </a:lnTo>
                  <a:lnTo>
                    <a:pt x="1126604" y="1257719"/>
                  </a:lnTo>
                  <a:lnTo>
                    <a:pt x="1146995" y="1203578"/>
                  </a:lnTo>
                  <a:lnTo>
                    <a:pt x="1106106" y="1203578"/>
                  </a:lnTo>
                  <a:lnTo>
                    <a:pt x="1080325" y="1120444"/>
                  </a:lnTo>
                  <a:close/>
                </a:path>
                <a:path w="1554479" h="1522095">
                  <a:moveTo>
                    <a:pt x="1178306" y="1120444"/>
                  </a:moveTo>
                  <a:lnTo>
                    <a:pt x="1131150" y="1120444"/>
                  </a:lnTo>
                  <a:lnTo>
                    <a:pt x="1106106" y="1203578"/>
                  </a:lnTo>
                  <a:lnTo>
                    <a:pt x="1146995" y="1203578"/>
                  </a:lnTo>
                  <a:lnTo>
                    <a:pt x="1178306" y="1120444"/>
                  </a:lnTo>
                  <a:close/>
                </a:path>
                <a:path w="1554479" h="1522095">
                  <a:moveTo>
                    <a:pt x="1297711" y="1388186"/>
                  </a:moveTo>
                  <a:lnTo>
                    <a:pt x="1257055" y="1399274"/>
                  </a:lnTo>
                  <a:lnTo>
                    <a:pt x="1231214" y="1428648"/>
                  </a:lnTo>
                  <a:lnTo>
                    <a:pt x="1225753" y="1455115"/>
                  </a:lnTo>
                  <a:lnTo>
                    <a:pt x="1226309" y="1464119"/>
                  </a:lnTo>
                  <a:lnTo>
                    <a:pt x="1226329" y="1464442"/>
                  </a:lnTo>
                  <a:lnTo>
                    <a:pt x="1245868" y="1502898"/>
                  </a:lnTo>
                  <a:lnTo>
                    <a:pt x="1286430" y="1521494"/>
                  </a:lnTo>
                  <a:lnTo>
                    <a:pt x="1296238" y="1522044"/>
                  </a:lnTo>
                  <a:lnTo>
                    <a:pt x="1303246" y="1521754"/>
                  </a:lnTo>
                  <a:lnTo>
                    <a:pt x="1343601" y="1508557"/>
                  </a:lnTo>
                  <a:lnTo>
                    <a:pt x="1349159" y="1504721"/>
                  </a:lnTo>
                  <a:lnTo>
                    <a:pt x="1338378" y="1483842"/>
                  </a:lnTo>
                  <a:lnTo>
                    <a:pt x="1291209" y="1483842"/>
                  </a:lnTo>
                  <a:lnTo>
                    <a:pt x="1283677" y="1481315"/>
                  </a:lnTo>
                  <a:lnTo>
                    <a:pt x="1272705" y="1471167"/>
                  </a:lnTo>
                  <a:lnTo>
                    <a:pt x="1270087" y="1464442"/>
                  </a:lnTo>
                  <a:lnTo>
                    <a:pt x="1269961" y="1448981"/>
                  </a:lnTo>
                  <a:lnTo>
                    <a:pt x="1271193" y="1443786"/>
                  </a:lnTo>
                  <a:lnTo>
                    <a:pt x="1276096" y="1435265"/>
                  </a:lnTo>
                  <a:lnTo>
                    <a:pt x="1279588" y="1432013"/>
                  </a:lnTo>
                  <a:lnTo>
                    <a:pt x="1288694" y="1427505"/>
                  </a:lnTo>
                  <a:lnTo>
                    <a:pt x="1294193" y="1426387"/>
                  </a:lnTo>
                  <a:lnTo>
                    <a:pt x="1335147" y="1426387"/>
                  </a:lnTo>
                  <a:lnTo>
                    <a:pt x="1348054" y="1404404"/>
                  </a:lnTo>
                  <a:lnTo>
                    <a:pt x="1311943" y="1389221"/>
                  </a:lnTo>
                  <a:lnTo>
                    <a:pt x="1305470" y="1388502"/>
                  </a:lnTo>
                  <a:lnTo>
                    <a:pt x="1306552" y="1388502"/>
                  </a:lnTo>
                  <a:lnTo>
                    <a:pt x="1297711" y="1388186"/>
                  </a:lnTo>
                  <a:close/>
                </a:path>
                <a:path w="1554479" h="1522095">
                  <a:moveTo>
                    <a:pt x="1331722" y="1470952"/>
                  </a:moveTo>
                  <a:lnTo>
                    <a:pt x="1327226" y="1475219"/>
                  </a:lnTo>
                  <a:lnTo>
                    <a:pt x="1322362" y="1478432"/>
                  </a:lnTo>
                  <a:lnTo>
                    <a:pt x="1311986" y="1482763"/>
                  </a:lnTo>
                  <a:lnTo>
                    <a:pt x="1306512" y="1483842"/>
                  </a:lnTo>
                  <a:lnTo>
                    <a:pt x="1338378" y="1483842"/>
                  </a:lnTo>
                  <a:lnTo>
                    <a:pt x="1331833" y="1471167"/>
                  </a:lnTo>
                  <a:lnTo>
                    <a:pt x="1331722" y="1470952"/>
                  </a:lnTo>
                  <a:close/>
                </a:path>
                <a:path w="1554479" h="1522095">
                  <a:moveTo>
                    <a:pt x="1335147" y="1426387"/>
                  </a:moveTo>
                  <a:lnTo>
                    <a:pt x="1305814" y="1426387"/>
                  </a:lnTo>
                  <a:lnTo>
                    <a:pt x="1310741" y="1427264"/>
                  </a:lnTo>
                  <a:lnTo>
                    <a:pt x="1320165" y="1430781"/>
                  </a:lnTo>
                  <a:lnTo>
                    <a:pt x="1324571" y="1433588"/>
                  </a:lnTo>
                  <a:lnTo>
                    <a:pt x="1328661" y="1437436"/>
                  </a:lnTo>
                  <a:lnTo>
                    <a:pt x="1335147" y="1426387"/>
                  </a:lnTo>
                  <a:close/>
                </a:path>
                <a:path w="1554479" h="1522095">
                  <a:moveTo>
                    <a:pt x="1198261" y="1420850"/>
                  </a:moveTo>
                  <a:lnTo>
                    <a:pt x="1138821" y="1420850"/>
                  </a:lnTo>
                  <a:lnTo>
                    <a:pt x="1144412" y="1421841"/>
                  </a:lnTo>
                  <a:lnTo>
                    <a:pt x="1144187" y="1421841"/>
                  </a:lnTo>
                  <a:lnTo>
                    <a:pt x="1158532" y="1439710"/>
                  </a:lnTo>
                  <a:lnTo>
                    <a:pt x="1133303" y="1439710"/>
                  </a:lnTo>
                  <a:lnTo>
                    <a:pt x="1127340" y="1440256"/>
                  </a:lnTo>
                  <a:lnTo>
                    <a:pt x="1087513" y="1455851"/>
                  </a:lnTo>
                  <a:lnTo>
                    <a:pt x="1078407" y="1473695"/>
                  </a:lnTo>
                  <a:lnTo>
                    <a:pt x="1078407" y="1489748"/>
                  </a:lnTo>
                  <a:lnTo>
                    <a:pt x="1107097" y="1520418"/>
                  </a:lnTo>
                  <a:lnTo>
                    <a:pt x="1114590" y="1522044"/>
                  </a:lnTo>
                  <a:lnTo>
                    <a:pt x="1131862" y="1522044"/>
                  </a:lnTo>
                  <a:lnTo>
                    <a:pt x="1139837" y="1520596"/>
                  </a:lnTo>
                  <a:lnTo>
                    <a:pt x="1153756" y="1514881"/>
                  </a:lnTo>
                  <a:lnTo>
                    <a:pt x="1159205" y="1510779"/>
                  </a:lnTo>
                  <a:lnTo>
                    <a:pt x="1163129" y="1505457"/>
                  </a:lnTo>
                  <a:lnTo>
                    <a:pt x="1201445" y="1505457"/>
                  </a:lnTo>
                  <a:lnTo>
                    <a:pt x="1201445" y="1490230"/>
                  </a:lnTo>
                  <a:lnTo>
                    <a:pt x="1130465" y="1490230"/>
                  </a:lnTo>
                  <a:lnTo>
                    <a:pt x="1126515" y="1489265"/>
                  </a:lnTo>
                  <a:lnTo>
                    <a:pt x="1120533" y="1485430"/>
                  </a:lnTo>
                  <a:lnTo>
                    <a:pt x="1119047" y="1482534"/>
                  </a:lnTo>
                  <a:lnTo>
                    <a:pt x="1119047" y="1475422"/>
                  </a:lnTo>
                  <a:lnTo>
                    <a:pt x="1141272" y="1464894"/>
                  </a:lnTo>
                  <a:lnTo>
                    <a:pt x="1201445" y="1464894"/>
                  </a:lnTo>
                  <a:lnTo>
                    <a:pt x="1201329" y="1439710"/>
                  </a:lnTo>
                  <a:lnTo>
                    <a:pt x="1201009" y="1433804"/>
                  </a:lnTo>
                  <a:lnTo>
                    <a:pt x="1200950" y="1432714"/>
                  </a:lnTo>
                  <a:lnTo>
                    <a:pt x="1199465" y="1424449"/>
                  </a:lnTo>
                  <a:lnTo>
                    <a:pt x="1198261" y="1420850"/>
                  </a:lnTo>
                  <a:close/>
                </a:path>
                <a:path w="1554479" h="1522095">
                  <a:moveTo>
                    <a:pt x="1201445" y="1505457"/>
                  </a:moveTo>
                  <a:lnTo>
                    <a:pt x="1163129" y="1505457"/>
                  </a:lnTo>
                  <a:lnTo>
                    <a:pt x="1163129" y="1518348"/>
                  </a:lnTo>
                  <a:lnTo>
                    <a:pt x="1201445" y="1518348"/>
                  </a:lnTo>
                  <a:lnTo>
                    <a:pt x="1201445" y="1505457"/>
                  </a:lnTo>
                  <a:close/>
                </a:path>
                <a:path w="1554479" h="1522095">
                  <a:moveTo>
                    <a:pt x="1201445" y="1464894"/>
                  </a:moveTo>
                  <a:lnTo>
                    <a:pt x="1141272" y="1464894"/>
                  </a:lnTo>
                  <a:lnTo>
                    <a:pt x="1154461" y="1465287"/>
                  </a:lnTo>
                  <a:lnTo>
                    <a:pt x="1151698" y="1465287"/>
                  </a:lnTo>
                  <a:lnTo>
                    <a:pt x="1154658" y="1465605"/>
                  </a:lnTo>
                  <a:lnTo>
                    <a:pt x="1158824" y="1466214"/>
                  </a:lnTo>
                  <a:lnTo>
                    <a:pt x="1158824" y="1474393"/>
                  </a:lnTo>
                  <a:lnTo>
                    <a:pt x="1139799" y="1490230"/>
                  </a:lnTo>
                  <a:lnTo>
                    <a:pt x="1201445" y="1490230"/>
                  </a:lnTo>
                  <a:lnTo>
                    <a:pt x="1201445" y="1464894"/>
                  </a:lnTo>
                  <a:close/>
                </a:path>
                <a:path w="1554479" h="1522095">
                  <a:moveTo>
                    <a:pt x="1150045" y="1439345"/>
                  </a:moveTo>
                  <a:lnTo>
                    <a:pt x="1141034" y="1439345"/>
                  </a:lnTo>
                  <a:lnTo>
                    <a:pt x="1131816" y="1439710"/>
                  </a:lnTo>
                  <a:lnTo>
                    <a:pt x="1158532" y="1439710"/>
                  </a:lnTo>
                  <a:lnTo>
                    <a:pt x="1150045" y="1439345"/>
                  </a:lnTo>
                  <a:close/>
                </a:path>
                <a:path w="1554479" h="1522095">
                  <a:moveTo>
                    <a:pt x="1139685" y="1386966"/>
                  </a:moveTo>
                  <a:lnTo>
                    <a:pt x="1129022" y="1387324"/>
                  </a:lnTo>
                  <a:lnTo>
                    <a:pt x="1131473" y="1387324"/>
                  </a:lnTo>
                  <a:lnTo>
                    <a:pt x="1125681" y="1387902"/>
                  </a:lnTo>
                  <a:lnTo>
                    <a:pt x="1084541" y="1402194"/>
                  </a:lnTo>
                  <a:lnTo>
                    <a:pt x="1095717" y="1432280"/>
                  </a:lnTo>
                  <a:lnTo>
                    <a:pt x="1100721" y="1428597"/>
                  </a:lnTo>
                  <a:lnTo>
                    <a:pt x="1106398" y="1425778"/>
                  </a:lnTo>
                  <a:lnTo>
                    <a:pt x="1119162" y="1421841"/>
                  </a:lnTo>
                  <a:lnTo>
                    <a:pt x="1125639" y="1420850"/>
                  </a:lnTo>
                  <a:lnTo>
                    <a:pt x="1198261" y="1420850"/>
                  </a:lnTo>
                  <a:lnTo>
                    <a:pt x="1196993" y="1417058"/>
                  </a:lnTo>
                  <a:lnTo>
                    <a:pt x="1164441" y="1390181"/>
                  </a:lnTo>
                  <a:lnTo>
                    <a:pt x="1148450" y="1387324"/>
                  </a:lnTo>
                  <a:lnTo>
                    <a:pt x="1139685" y="1386966"/>
                  </a:lnTo>
                  <a:close/>
                </a:path>
                <a:path w="1554479" h="1522095">
                  <a:moveTo>
                    <a:pt x="1519783" y="1155572"/>
                  </a:moveTo>
                  <a:lnTo>
                    <a:pt x="1475079" y="1155572"/>
                  </a:lnTo>
                  <a:lnTo>
                    <a:pt x="1475079" y="1202105"/>
                  </a:lnTo>
                  <a:lnTo>
                    <a:pt x="1487424" y="1238389"/>
                  </a:lnTo>
                  <a:lnTo>
                    <a:pt x="1521625" y="1250607"/>
                  </a:lnTo>
                  <a:lnTo>
                    <a:pt x="1528076" y="1250607"/>
                  </a:lnTo>
                  <a:lnTo>
                    <a:pt x="1533911" y="1249842"/>
                  </a:lnTo>
                  <a:lnTo>
                    <a:pt x="1534056" y="1249842"/>
                  </a:lnTo>
                  <a:lnTo>
                    <a:pt x="1545640" y="1246619"/>
                  </a:lnTo>
                  <a:lnTo>
                    <a:pt x="1550441" y="1244714"/>
                  </a:lnTo>
                  <a:lnTo>
                    <a:pt x="1554289" y="1242504"/>
                  </a:lnTo>
                  <a:lnTo>
                    <a:pt x="1549564" y="1211313"/>
                  </a:lnTo>
                  <a:lnTo>
                    <a:pt x="1530464" y="1211313"/>
                  </a:lnTo>
                  <a:lnTo>
                    <a:pt x="1526946" y="1210081"/>
                  </a:lnTo>
                  <a:lnTo>
                    <a:pt x="1521206" y="1205179"/>
                  </a:lnTo>
                  <a:lnTo>
                    <a:pt x="1519783" y="1200924"/>
                  </a:lnTo>
                  <a:lnTo>
                    <a:pt x="1519783" y="1155572"/>
                  </a:lnTo>
                  <a:close/>
                </a:path>
                <a:path w="1554479" h="1522095">
                  <a:moveTo>
                    <a:pt x="1549006" y="1207630"/>
                  </a:moveTo>
                  <a:lnTo>
                    <a:pt x="1546872" y="1208862"/>
                  </a:lnTo>
                  <a:lnTo>
                    <a:pt x="1544561" y="1209776"/>
                  </a:lnTo>
                  <a:lnTo>
                    <a:pt x="1539557" y="1211008"/>
                  </a:lnTo>
                  <a:lnTo>
                    <a:pt x="1537093" y="1211313"/>
                  </a:lnTo>
                  <a:lnTo>
                    <a:pt x="1549564" y="1211313"/>
                  </a:lnTo>
                  <a:lnTo>
                    <a:pt x="1549006" y="1207630"/>
                  </a:lnTo>
                  <a:close/>
                </a:path>
                <a:path w="1554479" h="1522095">
                  <a:moveTo>
                    <a:pt x="1547774" y="1120444"/>
                  </a:moveTo>
                  <a:lnTo>
                    <a:pt x="1451622" y="1120444"/>
                  </a:lnTo>
                  <a:lnTo>
                    <a:pt x="1451622" y="1155572"/>
                  </a:lnTo>
                  <a:lnTo>
                    <a:pt x="1547774" y="1155572"/>
                  </a:lnTo>
                  <a:lnTo>
                    <a:pt x="1547774" y="1120444"/>
                  </a:lnTo>
                  <a:close/>
                </a:path>
                <a:path w="1554479" h="1522095">
                  <a:moveTo>
                    <a:pt x="1519783" y="1084465"/>
                  </a:moveTo>
                  <a:lnTo>
                    <a:pt x="1475079" y="1084465"/>
                  </a:lnTo>
                  <a:lnTo>
                    <a:pt x="1475079" y="1120444"/>
                  </a:lnTo>
                  <a:lnTo>
                    <a:pt x="1519783" y="1120444"/>
                  </a:lnTo>
                  <a:lnTo>
                    <a:pt x="1519783" y="1084465"/>
                  </a:lnTo>
                  <a:close/>
                </a:path>
                <a:path w="1554479" h="1522095">
                  <a:moveTo>
                    <a:pt x="609473" y="1388186"/>
                  </a:moveTo>
                  <a:lnTo>
                    <a:pt x="600463" y="1388559"/>
                  </a:lnTo>
                  <a:lnTo>
                    <a:pt x="601521" y="1388559"/>
                  </a:lnTo>
                  <a:lnTo>
                    <a:pt x="594880" y="1389419"/>
                  </a:lnTo>
                  <a:lnTo>
                    <a:pt x="559498" y="1406931"/>
                  </a:lnTo>
                  <a:lnTo>
                    <a:pt x="541151" y="1440886"/>
                  </a:lnTo>
                  <a:lnTo>
                    <a:pt x="539864" y="1455000"/>
                  </a:lnTo>
                  <a:lnTo>
                    <a:pt x="540412" y="1464744"/>
                  </a:lnTo>
                  <a:lnTo>
                    <a:pt x="559184" y="1503557"/>
                  </a:lnTo>
                  <a:lnTo>
                    <a:pt x="599988" y="1521516"/>
                  </a:lnTo>
                  <a:lnTo>
                    <a:pt x="610222" y="1522044"/>
                  </a:lnTo>
                  <a:lnTo>
                    <a:pt x="616597" y="1522044"/>
                  </a:lnTo>
                  <a:lnTo>
                    <a:pt x="656818" y="1512036"/>
                  </a:lnTo>
                  <a:lnTo>
                    <a:pt x="665721" y="1506435"/>
                  </a:lnTo>
                  <a:lnTo>
                    <a:pt x="657437" y="1488147"/>
                  </a:lnTo>
                  <a:lnTo>
                    <a:pt x="605345" y="1488147"/>
                  </a:lnTo>
                  <a:lnTo>
                    <a:pt x="600062" y="1487271"/>
                  </a:lnTo>
                  <a:lnTo>
                    <a:pt x="580250" y="1467396"/>
                  </a:lnTo>
                  <a:lnTo>
                    <a:pt x="673328" y="1467396"/>
                  </a:lnTo>
                  <a:lnTo>
                    <a:pt x="674576" y="1459030"/>
                  </a:lnTo>
                  <a:lnTo>
                    <a:pt x="675003" y="1451003"/>
                  </a:lnTo>
                  <a:lnTo>
                    <a:pt x="674609" y="1443314"/>
                  </a:lnTo>
                  <a:lnTo>
                    <a:pt x="673696" y="1437805"/>
                  </a:lnTo>
                  <a:lnTo>
                    <a:pt x="583082" y="1437805"/>
                  </a:lnTo>
                  <a:lnTo>
                    <a:pt x="583653" y="1432394"/>
                  </a:lnTo>
                  <a:lnTo>
                    <a:pt x="586244" y="1428076"/>
                  </a:lnTo>
                  <a:lnTo>
                    <a:pt x="595503" y="1421612"/>
                  </a:lnTo>
                  <a:lnTo>
                    <a:pt x="601294" y="1419999"/>
                  </a:lnTo>
                  <a:lnTo>
                    <a:pt x="667438" y="1419999"/>
                  </a:lnTo>
                  <a:lnTo>
                    <a:pt x="665618" y="1416656"/>
                  </a:lnTo>
                  <a:lnTo>
                    <a:pt x="632906" y="1391540"/>
                  </a:lnTo>
                  <a:lnTo>
                    <a:pt x="617766" y="1388559"/>
                  </a:lnTo>
                  <a:lnTo>
                    <a:pt x="609473" y="1388186"/>
                  </a:lnTo>
                  <a:close/>
                </a:path>
                <a:path w="1554479" h="1522095">
                  <a:moveTo>
                    <a:pt x="652208" y="1476603"/>
                  </a:moveTo>
                  <a:lnTo>
                    <a:pt x="645833" y="1480616"/>
                  </a:lnTo>
                  <a:lnTo>
                    <a:pt x="639318" y="1483537"/>
                  </a:lnTo>
                  <a:lnTo>
                    <a:pt x="625922" y="1487271"/>
                  </a:lnTo>
                  <a:lnTo>
                    <a:pt x="625762" y="1487271"/>
                  </a:lnTo>
                  <a:lnTo>
                    <a:pt x="618934" y="1488147"/>
                  </a:lnTo>
                  <a:lnTo>
                    <a:pt x="657437" y="1488147"/>
                  </a:lnTo>
                  <a:lnTo>
                    <a:pt x="652208" y="1476603"/>
                  </a:lnTo>
                  <a:close/>
                </a:path>
                <a:path w="1554479" h="1522095">
                  <a:moveTo>
                    <a:pt x="667438" y="1419999"/>
                  </a:moveTo>
                  <a:lnTo>
                    <a:pt x="615137" y="1419999"/>
                  </a:lnTo>
                  <a:lnTo>
                    <a:pt x="620636" y="1421612"/>
                  </a:lnTo>
                  <a:lnTo>
                    <a:pt x="628904" y="1428076"/>
                  </a:lnTo>
                  <a:lnTo>
                    <a:pt x="631012" y="1432394"/>
                  </a:lnTo>
                  <a:lnTo>
                    <a:pt x="631088" y="1437805"/>
                  </a:lnTo>
                  <a:lnTo>
                    <a:pt x="673696" y="1437805"/>
                  </a:lnTo>
                  <a:lnTo>
                    <a:pt x="673392" y="1435963"/>
                  </a:lnTo>
                  <a:lnTo>
                    <a:pt x="671429" y="1429007"/>
                  </a:lnTo>
                  <a:lnTo>
                    <a:pt x="668801" y="1422503"/>
                  </a:lnTo>
                  <a:lnTo>
                    <a:pt x="667438" y="1419999"/>
                  </a:lnTo>
                  <a:close/>
                </a:path>
                <a:path w="1554479" h="1522095">
                  <a:moveTo>
                    <a:pt x="1417193" y="1341539"/>
                  </a:moveTo>
                  <a:lnTo>
                    <a:pt x="1372489" y="1341539"/>
                  </a:lnTo>
                  <a:lnTo>
                    <a:pt x="1372489" y="1518348"/>
                  </a:lnTo>
                  <a:lnTo>
                    <a:pt x="1417193" y="1518348"/>
                  </a:lnTo>
                  <a:lnTo>
                    <a:pt x="1417193" y="1447380"/>
                  </a:lnTo>
                  <a:lnTo>
                    <a:pt x="1418005" y="1443126"/>
                  </a:lnTo>
                  <a:lnTo>
                    <a:pt x="1421282" y="1435925"/>
                  </a:lnTo>
                  <a:lnTo>
                    <a:pt x="1423720" y="1433182"/>
                  </a:lnTo>
                  <a:lnTo>
                    <a:pt x="1430185" y="1429410"/>
                  </a:lnTo>
                  <a:lnTo>
                    <a:pt x="1433779" y="1428597"/>
                  </a:lnTo>
                  <a:lnTo>
                    <a:pt x="1504436" y="1428597"/>
                  </a:lnTo>
                  <a:lnTo>
                    <a:pt x="1503984" y="1426005"/>
                  </a:lnTo>
                  <a:lnTo>
                    <a:pt x="1489018" y="1400657"/>
                  </a:lnTo>
                  <a:lnTo>
                    <a:pt x="1417193" y="1400657"/>
                  </a:lnTo>
                  <a:lnTo>
                    <a:pt x="1417193" y="1341539"/>
                  </a:lnTo>
                  <a:close/>
                </a:path>
                <a:path w="1554479" h="1522095">
                  <a:moveTo>
                    <a:pt x="1504436" y="1428597"/>
                  </a:moveTo>
                  <a:lnTo>
                    <a:pt x="1445793" y="1428597"/>
                  </a:lnTo>
                  <a:lnTo>
                    <a:pt x="1451165" y="1430731"/>
                  </a:lnTo>
                  <a:lnTo>
                    <a:pt x="1458861" y="1439240"/>
                  </a:lnTo>
                  <a:lnTo>
                    <a:pt x="1460766" y="1444764"/>
                  </a:lnTo>
                  <a:lnTo>
                    <a:pt x="1460766" y="1518348"/>
                  </a:lnTo>
                  <a:lnTo>
                    <a:pt x="1505470" y="1518348"/>
                  </a:lnTo>
                  <a:lnTo>
                    <a:pt x="1505470" y="1439024"/>
                  </a:lnTo>
                  <a:lnTo>
                    <a:pt x="1505143" y="1433182"/>
                  </a:lnTo>
                  <a:lnTo>
                    <a:pt x="1505099" y="1432397"/>
                  </a:lnTo>
                  <a:lnTo>
                    <a:pt x="1504436" y="1428597"/>
                  </a:lnTo>
                  <a:close/>
                </a:path>
                <a:path w="1554479" h="1522095">
                  <a:moveTo>
                    <a:pt x="1451813" y="1388186"/>
                  </a:moveTo>
                  <a:lnTo>
                    <a:pt x="1443920" y="1388628"/>
                  </a:lnTo>
                  <a:lnTo>
                    <a:pt x="1444761" y="1388628"/>
                  </a:lnTo>
                  <a:lnTo>
                    <a:pt x="1438802" y="1389678"/>
                  </a:lnTo>
                  <a:lnTo>
                    <a:pt x="1417193" y="1400657"/>
                  </a:lnTo>
                  <a:lnTo>
                    <a:pt x="1489018" y="1400657"/>
                  </a:lnTo>
                  <a:lnTo>
                    <a:pt x="1460452" y="1388628"/>
                  </a:lnTo>
                  <a:lnTo>
                    <a:pt x="1451813" y="1388186"/>
                  </a:lnTo>
                  <a:close/>
                </a:path>
                <a:path w="1554479" h="1522095">
                  <a:moveTo>
                    <a:pt x="1012469" y="1388186"/>
                  </a:moveTo>
                  <a:lnTo>
                    <a:pt x="971818" y="1399274"/>
                  </a:lnTo>
                  <a:lnTo>
                    <a:pt x="945984" y="1428648"/>
                  </a:lnTo>
                  <a:lnTo>
                    <a:pt x="940523" y="1455115"/>
                  </a:lnTo>
                  <a:lnTo>
                    <a:pt x="941080" y="1464119"/>
                  </a:lnTo>
                  <a:lnTo>
                    <a:pt x="941099" y="1464442"/>
                  </a:lnTo>
                  <a:lnTo>
                    <a:pt x="960631" y="1502898"/>
                  </a:lnTo>
                  <a:lnTo>
                    <a:pt x="1001188" y="1521494"/>
                  </a:lnTo>
                  <a:lnTo>
                    <a:pt x="1010996" y="1522044"/>
                  </a:lnTo>
                  <a:lnTo>
                    <a:pt x="1018006" y="1521754"/>
                  </a:lnTo>
                  <a:lnTo>
                    <a:pt x="1058366" y="1508557"/>
                  </a:lnTo>
                  <a:lnTo>
                    <a:pt x="1063917" y="1504721"/>
                  </a:lnTo>
                  <a:lnTo>
                    <a:pt x="1053143" y="1483842"/>
                  </a:lnTo>
                  <a:lnTo>
                    <a:pt x="1005967" y="1483842"/>
                  </a:lnTo>
                  <a:lnTo>
                    <a:pt x="998435" y="1481315"/>
                  </a:lnTo>
                  <a:lnTo>
                    <a:pt x="987463" y="1471167"/>
                  </a:lnTo>
                  <a:lnTo>
                    <a:pt x="984845" y="1464442"/>
                  </a:lnTo>
                  <a:lnTo>
                    <a:pt x="984719" y="1448981"/>
                  </a:lnTo>
                  <a:lnTo>
                    <a:pt x="985951" y="1443786"/>
                  </a:lnTo>
                  <a:lnTo>
                    <a:pt x="990854" y="1435265"/>
                  </a:lnTo>
                  <a:lnTo>
                    <a:pt x="994359" y="1432013"/>
                  </a:lnTo>
                  <a:lnTo>
                    <a:pt x="1003439" y="1427505"/>
                  </a:lnTo>
                  <a:lnTo>
                    <a:pt x="1008951" y="1426387"/>
                  </a:lnTo>
                  <a:lnTo>
                    <a:pt x="1049910" y="1426387"/>
                  </a:lnTo>
                  <a:lnTo>
                    <a:pt x="1062824" y="1404404"/>
                  </a:lnTo>
                  <a:lnTo>
                    <a:pt x="1026702" y="1389221"/>
                  </a:lnTo>
                  <a:lnTo>
                    <a:pt x="1020228" y="1388502"/>
                  </a:lnTo>
                  <a:lnTo>
                    <a:pt x="1021311" y="1388502"/>
                  </a:lnTo>
                  <a:lnTo>
                    <a:pt x="1012469" y="1388186"/>
                  </a:lnTo>
                  <a:close/>
                </a:path>
                <a:path w="1554479" h="1522095">
                  <a:moveTo>
                    <a:pt x="1046492" y="1470952"/>
                  </a:moveTo>
                  <a:lnTo>
                    <a:pt x="1041984" y="1475219"/>
                  </a:lnTo>
                  <a:lnTo>
                    <a:pt x="1037132" y="1478432"/>
                  </a:lnTo>
                  <a:lnTo>
                    <a:pt x="1026744" y="1482763"/>
                  </a:lnTo>
                  <a:lnTo>
                    <a:pt x="1021270" y="1483842"/>
                  </a:lnTo>
                  <a:lnTo>
                    <a:pt x="1053143" y="1483842"/>
                  </a:lnTo>
                  <a:lnTo>
                    <a:pt x="1046604" y="1471167"/>
                  </a:lnTo>
                  <a:lnTo>
                    <a:pt x="1046492" y="1470952"/>
                  </a:lnTo>
                  <a:close/>
                </a:path>
                <a:path w="1554479" h="1522095">
                  <a:moveTo>
                    <a:pt x="1049910" y="1426387"/>
                  </a:moveTo>
                  <a:lnTo>
                    <a:pt x="1020584" y="1426387"/>
                  </a:lnTo>
                  <a:lnTo>
                    <a:pt x="1025512" y="1427264"/>
                  </a:lnTo>
                  <a:lnTo>
                    <a:pt x="1034923" y="1430781"/>
                  </a:lnTo>
                  <a:lnTo>
                    <a:pt x="1039329" y="1433588"/>
                  </a:lnTo>
                  <a:lnTo>
                    <a:pt x="1043419" y="1437436"/>
                  </a:lnTo>
                  <a:lnTo>
                    <a:pt x="1049910" y="1426387"/>
                  </a:lnTo>
                  <a:close/>
                </a:path>
                <a:path w="1554479" h="1522095">
                  <a:moveTo>
                    <a:pt x="842962" y="1120444"/>
                  </a:moveTo>
                  <a:lnTo>
                    <a:pt x="798271" y="1120444"/>
                  </a:lnTo>
                  <a:lnTo>
                    <a:pt x="798271" y="1246911"/>
                  </a:lnTo>
                  <a:lnTo>
                    <a:pt x="842962" y="1246911"/>
                  </a:lnTo>
                  <a:lnTo>
                    <a:pt x="842962" y="1176108"/>
                  </a:lnTo>
                  <a:lnTo>
                    <a:pt x="845235" y="1170190"/>
                  </a:lnTo>
                  <a:lnTo>
                    <a:pt x="854316" y="1162418"/>
                  </a:lnTo>
                  <a:lnTo>
                    <a:pt x="860120" y="1160475"/>
                  </a:lnTo>
                  <a:lnTo>
                    <a:pt x="886594" y="1160475"/>
                  </a:lnTo>
                  <a:lnTo>
                    <a:pt x="889525" y="1134440"/>
                  </a:lnTo>
                  <a:lnTo>
                    <a:pt x="842962" y="1134440"/>
                  </a:lnTo>
                  <a:lnTo>
                    <a:pt x="842962" y="1120444"/>
                  </a:lnTo>
                  <a:close/>
                </a:path>
                <a:path w="1554479" h="1522095">
                  <a:moveTo>
                    <a:pt x="886594" y="1160475"/>
                  </a:moveTo>
                  <a:lnTo>
                    <a:pt x="870343" y="1160475"/>
                  </a:lnTo>
                  <a:lnTo>
                    <a:pt x="873607" y="1160779"/>
                  </a:lnTo>
                  <a:lnTo>
                    <a:pt x="880237" y="1162011"/>
                  </a:lnTo>
                  <a:lnTo>
                    <a:pt x="883323" y="1162900"/>
                  </a:lnTo>
                  <a:lnTo>
                    <a:pt x="886193" y="1164043"/>
                  </a:lnTo>
                  <a:lnTo>
                    <a:pt x="886560" y="1160779"/>
                  </a:lnTo>
                  <a:lnTo>
                    <a:pt x="886594" y="1160475"/>
                  </a:lnTo>
                  <a:close/>
                </a:path>
                <a:path w="1554479" h="1522095">
                  <a:moveTo>
                    <a:pt x="880211" y="1116520"/>
                  </a:moveTo>
                  <a:lnTo>
                    <a:pt x="870064" y="1116520"/>
                  </a:lnTo>
                  <a:lnTo>
                    <a:pt x="863358" y="1117942"/>
                  </a:lnTo>
                  <a:lnTo>
                    <a:pt x="851179" y="1123683"/>
                  </a:lnTo>
                  <a:lnTo>
                    <a:pt x="846404" y="1128217"/>
                  </a:lnTo>
                  <a:lnTo>
                    <a:pt x="842962" y="1134440"/>
                  </a:lnTo>
                  <a:lnTo>
                    <a:pt x="889525" y="1134440"/>
                  </a:lnTo>
                  <a:lnTo>
                    <a:pt x="891349" y="1118234"/>
                  </a:lnTo>
                  <a:lnTo>
                    <a:pt x="887069" y="1117434"/>
                  </a:lnTo>
                  <a:lnTo>
                    <a:pt x="882726" y="1116698"/>
                  </a:lnTo>
                  <a:lnTo>
                    <a:pt x="880211" y="1116520"/>
                  </a:lnTo>
                  <a:close/>
                </a:path>
                <a:path w="1554479" h="1522095">
                  <a:moveTo>
                    <a:pt x="914615" y="1341526"/>
                  </a:moveTo>
                  <a:lnTo>
                    <a:pt x="869911" y="1341526"/>
                  </a:lnTo>
                  <a:lnTo>
                    <a:pt x="869911" y="1518348"/>
                  </a:lnTo>
                  <a:lnTo>
                    <a:pt x="914615" y="1518348"/>
                  </a:lnTo>
                  <a:lnTo>
                    <a:pt x="914615" y="1341526"/>
                  </a:lnTo>
                  <a:close/>
                </a:path>
                <a:path w="1554479" h="1522095">
                  <a:moveTo>
                    <a:pt x="754862" y="1388186"/>
                  </a:moveTo>
                  <a:lnTo>
                    <a:pt x="747760" y="1388516"/>
                  </a:lnTo>
                  <a:lnTo>
                    <a:pt x="747931" y="1388516"/>
                  </a:lnTo>
                  <a:lnTo>
                    <a:pt x="741145" y="1389508"/>
                  </a:lnTo>
                  <a:lnTo>
                    <a:pt x="741280" y="1389508"/>
                  </a:lnTo>
                  <a:lnTo>
                    <a:pt x="734811" y="1391159"/>
                  </a:lnTo>
                  <a:lnTo>
                    <a:pt x="734938" y="1391159"/>
                  </a:lnTo>
                  <a:lnTo>
                    <a:pt x="703427" y="1413535"/>
                  </a:lnTo>
                  <a:lnTo>
                    <a:pt x="691261" y="1455115"/>
                  </a:lnTo>
                  <a:lnTo>
                    <a:pt x="691770" y="1464973"/>
                  </a:lnTo>
                  <a:lnTo>
                    <a:pt x="709109" y="1503881"/>
                  </a:lnTo>
                  <a:lnTo>
                    <a:pt x="745519" y="1521575"/>
                  </a:lnTo>
                  <a:lnTo>
                    <a:pt x="746065" y="1521575"/>
                  </a:lnTo>
                  <a:lnTo>
                    <a:pt x="753999" y="1522044"/>
                  </a:lnTo>
                  <a:lnTo>
                    <a:pt x="792784" y="1508493"/>
                  </a:lnTo>
                  <a:lnTo>
                    <a:pt x="795870" y="1504772"/>
                  </a:lnTo>
                  <a:lnTo>
                    <a:pt x="834059" y="1504772"/>
                  </a:lnTo>
                  <a:lnTo>
                    <a:pt x="834059" y="1483842"/>
                  </a:lnTo>
                  <a:lnTo>
                    <a:pt x="757072" y="1483842"/>
                  </a:lnTo>
                  <a:lnTo>
                    <a:pt x="752462" y="1482690"/>
                  </a:lnTo>
                  <a:lnTo>
                    <a:pt x="744067" y="1478013"/>
                  </a:lnTo>
                  <a:lnTo>
                    <a:pt x="740778" y="1474698"/>
                  </a:lnTo>
                  <a:lnTo>
                    <a:pt x="736041" y="1466100"/>
                  </a:lnTo>
                  <a:lnTo>
                    <a:pt x="734847" y="1461007"/>
                  </a:lnTo>
                  <a:lnTo>
                    <a:pt x="734847" y="1449222"/>
                  </a:lnTo>
                  <a:lnTo>
                    <a:pt x="756996" y="1426387"/>
                  </a:lnTo>
                  <a:lnTo>
                    <a:pt x="834059" y="1426387"/>
                  </a:lnTo>
                  <a:lnTo>
                    <a:pt x="834059" y="1399451"/>
                  </a:lnTo>
                  <a:lnTo>
                    <a:pt x="789368" y="1399451"/>
                  </a:lnTo>
                  <a:lnTo>
                    <a:pt x="786345" y="1397088"/>
                  </a:lnTo>
                  <a:lnTo>
                    <a:pt x="783170" y="1395056"/>
                  </a:lnTo>
                  <a:lnTo>
                    <a:pt x="779792" y="1393469"/>
                  </a:lnTo>
                  <a:lnTo>
                    <a:pt x="773997" y="1391159"/>
                  </a:lnTo>
                  <a:lnTo>
                    <a:pt x="767908" y="1389508"/>
                  </a:lnTo>
                  <a:lnTo>
                    <a:pt x="761529" y="1388516"/>
                  </a:lnTo>
                  <a:lnTo>
                    <a:pt x="754862" y="1388186"/>
                  </a:lnTo>
                  <a:close/>
                </a:path>
                <a:path w="1554479" h="1522095">
                  <a:moveTo>
                    <a:pt x="834059" y="1504772"/>
                  </a:moveTo>
                  <a:lnTo>
                    <a:pt x="795870" y="1504772"/>
                  </a:lnTo>
                  <a:lnTo>
                    <a:pt x="795870" y="1518348"/>
                  </a:lnTo>
                  <a:lnTo>
                    <a:pt x="834059" y="1518348"/>
                  </a:lnTo>
                  <a:lnTo>
                    <a:pt x="834059" y="1504772"/>
                  </a:lnTo>
                  <a:close/>
                </a:path>
                <a:path w="1554479" h="1522095">
                  <a:moveTo>
                    <a:pt x="834059" y="1426387"/>
                  </a:moveTo>
                  <a:lnTo>
                    <a:pt x="767473" y="1426387"/>
                  </a:lnTo>
                  <a:lnTo>
                    <a:pt x="772160" y="1427556"/>
                  </a:lnTo>
                  <a:lnTo>
                    <a:pt x="780427" y="1432217"/>
                  </a:lnTo>
                  <a:lnTo>
                    <a:pt x="783678" y="1435531"/>
                  </a:lnTo>
                  <a:lnTo>
                    <a:pt x="788416" y="1444116"/>
                  </a:lnTo>
                  <a:lnTo>
                    <a:pt x="789622" y="1449222"/>
                  </a:lnTo>
                  <a:lnTo>
                    <a:pt x="789622" y="1461007"/>
                  </a:lnTo>
                  <a:lnTo>
                    <a:pt x="767384" y="1483842"/>
                  </a:lnTo>
                  <a:lnTo>
                    <a:pt x="834059" y="1483842"/>
                  </a:lnTo>
                  <a:lnTo>
                    <a:pt x="834059" y="1426387"/>
                  </a:lnTo>
                  <a:close/>
                </a:path>
                <a:path w="1554479" h="1522095">
                  <a:moveTo>
                    <a:pt x="834059" y="1341539"/>
                  </a:moveTo>
                  <a:lnTo>
                    <a:pt x="789368" y="1341539"/>
                  </a:lnTo>
                  <a:lnTo>
                    <a:pt x="789368" y="1399451"/>
                  </a:lnTo>
                  <a:lnTo>
                    <a:pt x="834059" y="1399451"/>
                  </a:lnTo>
                  <a:lnTo>
                    <a:pt x="834059" y="1341539"/>
                  </a:lnTo>
                  <a:close/>
                </a:path>
                <a:path w="1554479" h="1522095">
                  <a:moveTo>
                    <a:pt x="916889" y="1203324"/>
                  </a:moveTo>
                  <a:lnTo>
                    <a:pt x="903503" y="1233665"/>
                  </a:lnTo>
                  <a:lnTo>
                    <a:pt x="909266" y="1237428"/>
                  </a:lnTo>
                  <a:lnTo>
                    <a:pt x="915504" y="1240737"/>
                  </a:lnTo>
                  <a:lnTo>
                    <a:pt x="953557" y="1250081"/>
                  </a:lnTo>
                  <a:lnTo>
                    <a:pt x="962431" y="1250353"/>
                  </a:lnTo>
                  <a:lnTo>
                    <a:pt x="969116" y="1250081"/>
                  </a:lnTo>
                  <a:lnTo>
                    <a:pt x="970135" y="1250081"/>
                  </a:lnTo>
                  <a:lnTo>
                    <a:pt x="1007198" y="1236421"/>
                  </a:lnTo>
                  <a:lnTo>
                    <a:pt x="1018656" y="1217460"/>
                  </a:lnTo>
                  <a:lnTo>
                    <a:pt x="955116" y="1217460"/>
                  </a:lnTo>
                  <a:lnTo>
                    <a:pt x="947635" y="1216190"/>
                  </a:lnTo>
                  <a:lnTo>
                    <a:pt x="931684" y="1211110"/>
                  </a:lnTo>
                  <a:lnTo>
                    <a:pt x="924090" y="1207668"/>
                  </a:lnTo>
                  <a:lnTo>
                    <a:pt x="916889" y="1203324"/>
                  </a:lnTo>
                  <a:close/>
                </a:path>
                <a:path w="1554479" h="1522095">
                  <a:moveTo>
                    <a:pt x="963307" y="1115529"/>
                  </a:moveTo>
                  <a:lnTo>
                    <a:pt x="920178" y="1129118"/>
                  </a:lnTo>
                  <a:lnTo>
                    <a:pt x="908519" y="1158798"/>
                  </a:lnTo>
                  <a:lnTo>
                    <a:pt x="909165" y="1166008"/>
                  </a:lnTo>
                  <a:lnTo>
                    <a:pt x="936223" y="1194338"/>
                  </a:lnTo>
                  <a:lnTo>
                    <a:pt x="967308" y="1201407"/>
                  </a:lnTo>
                  <a:lnTo>
                    <a:pt x="972921" y="1202639"/>
                  </a:lnTo>
                  <a:lnTo>
                    <a:pt x="978484" y="1204760"/>
                  </a:lnTo>
                  <a:lnTo>
                    <a:pt x="979881" y="1206525"/>
                  </a:lnTo>
                  <a:lnTo>
                    <a:pt x="979881" y="1211770"/>
                  </a:lnTo>
                  <a:lnTo>
                    <a:pt x="978357" y="1213878"/>
                  </a:lnTo>
                  <a:lnTo>
                    <a:pt x="972312" y="1216736"/>
                  </a:lnTo>
                  <a:lnTo>
                    <a:pt x="967879" y="1217460"/>
                  </a:lnTo>
                  <a:lnTo>
                    <a:pt x="1018656" y="1217460"/>
                  </a:lnTo>
                  <a:lnTo>
                    <a:pt x="1019058" y="1216190"/>
                  </a:lnTo>
                  <a:lnTo>
                    <a:pt x="1019119" y="1206525"/>
                  </a:lnTo>
                  <a:lnTo>
                    <a:pt x="1018830" y="1203324"/>
                  </a:lnTo>
                  <a:lnTo>
                    <a:pt x="1018768" y="1202639"/>
                  </a:lnTo>
                  <a:lnTo>
                    <a:pt x="1018656" y="1201407"/>
                  </a:lnTo>
                  <a:lnTo>
                    <a:pt x="1018530" y="1200010"/>
                  </a:lnTo>
                  <a:lnTo>
                    <a:pt x="1018451" y="1199141"/>
                  </a:lnTo>
                  <a:lnTo>
                    <a:pt x="981195" y="1169000"/>
                  </a:lnTo>
                  <a:lnTo>
                    <a:pt x="959904" y="1164196"/>
                  </a:lnTo>
                  <a:lnTo>
                    <a:pt x="954405" y="1162735"/>
                  </a:lnTo>
                  <a:lnTo>
                    <a:pt x="949236" y="1160437"/>
                  </a:lnTo>
                  <a:lnTo>
                    <a:pt x="948070" y="1158798"/>
                  </a:lnTo>
                  <a:lnTo>
                    <a:pt x="947953" y="1153718"/>
                  </a:lnTo>
                  <a:lnTo>
                    <a:pt x="949490" y="1151839"/>
                  </a:lnTo>
                  <a:lnTo>
                    <a:pt x="955624" y="1149222"/>
                  </a:lnTo>
                  <a:lnTo>
                    <a:pt x="959700" y="1148575"/>
                  </a:lnTo>
                  <a:lnTo>
                    <a:pt x="1009731" y="1148575"/>
                  </a:lnTo>
                  <a:lnTo>
                    <a:pt x="1017206" y="1130998"/>
                  </a:lnTo>
                  <a:lnTo>
                    <a:pt x="978617" y="1116576"/>
                  </a:lnTo>
                  <a:lnTo>
                    <a:pt x="971681" y="1115856"/>
                  </a:lnTo>
                  <a:lnTo>
                    <a:pt x="972970" y="1115856"/>
                  </a:lnTo>
                  <a:lnTo>
                    <a:pt x="963307" y="1115529"/>
                  </a:lnTo>
                  <a:close/>
                </a:path>
                <a:path w="1554479" h="1522095">
                  <a:moveTo>
                    <a:pt x="1009731" y="1148575"/>
                  </a:moveTo>
                  <a:lnTo>
                    <a:pt x="969111" y="1148575"/>
                  </a:lnTo>
                  <a:lnTo>
                    <a:pt x="973683" y="1149095"/>
                  </a:lnTo>
                  <a:lnTo>
                    <a:pt x="983246" y="1151229"/>
                  </a:lnTo>
                  <a:lnTo>
                    <a:pt x="987882" y="1152728"/>
                  </a:lnTo>
                  <a:lnTo>
                    <a:pt x="996797" y="1156563"/>
                  </a:lnTo>
                  <a:lnTo>
                    <a:pt x="1000785" y="1158798"/>
                  </a:lnTo>
                  <a:lnTo>
                    <a:pt x="1004303" y="1161338"/>
                  </a:lnTo>
                  <a:lnTo>
                    <a:pt x="1009731" y="1148575"/>
                  </a:lnTo>
                  <a:close/>
                </a:path>
                <a:path w="1554479" h="1522095">
                  <a:moveTo>
                    <a:pt x="671576" y="698398"/>
                  </a:moveTo>
                  <a:lnTo>
                    <a:pt x="562241" y="761504"/>
                  </a:lnTo>
                  <a:lnTo>
                    <a:pt x="591418" y="797300"/>
                  </a:lnTo>
                  <a:lnTo>
                    <a:pt x="623471" y="830355"/>
                  </a:lnTo>
                  <a:lnTo>
                    <a:pt x="658207" y="860501"/>
                  </a:lnTo>
                  <a:lnTo>
                    <a:pt x="695431" y="887569"/>
                  </a:lnTo>
                  <a:lnTo>
                    <a:pt x="734949" y="911391"/>
                  </a:lnTo>
                  <a:lnTo>
                    <a:pt x="776566" y="931798"/>
                  </a:lnTo>
                  <a:lnTo>
                    <a:pt x="821739" y="909524"/>
                  </a:lnTo>
                  <a:lnTo>
                    <a:pt x="864399" y="883100"/>
                  </a:lnTo>
                  <a:lnTo>
                    <a:pt x="904284" y="852829"/>
                  </a:lnTo>
                  <a:lnTo>
                    <a:pt x="941134" y="819017"/>
                  </a:lnTo>
                  <a:lnTo>
                    <a:pt x="966592" y="790905"/>
                  </a:lnTo>
                  <a:lnTo>
                    <a:pt x="776566" y="790905"/>
                  </a:lnTo>
                  <a:lnTo>
                    <a:pt x="747405" y="771252"/>
                  </a:lnTo>
                  <a:lnTo>
                    <a:pt x="720066" y="749171"/>
                  </a:lnTo>
                  <a:lnTo>
                    <a:pt x="694729" y="724830"/>
                  </a:lnTo>
                  <a:lnTo>
                    <a:pt x="671576" y="698398"/>
                  </a:lnTo>
                  <a:close/>
                </a:path>
                <a:path w="1554479" h="1522095">
                  <a:moveTo>
                    <a:pt x="1029710" y="527596"/>
                  </a:moveTo>
                  <a:lnTo>
                    <a:pt x="776541" y="527596"/>
                  </a:lnTo>
                  <a:lnTo>
                    <a:pt x="932218" y="617461"/>
                  </a:lnTo>
                  <a:lnTo>
                    <a:pt x="909528" y="658998"/>
                  </a:lnTo>
                  <a:lnTo>
                    <a:pt x="882227" y="697511"/>
                  </a:lnTo>
                  <a:lnTo>
                    <a:pt x="850706" y="732599"/>
                  </a:lnTo>
                  <a:lnTo>
                    <a:pt x="815356" y="763864"/>
                  </a:lnTo>
                  <a:lnTo>
                    <a:pt x="776566" y="790905"/>
                  </a:lnTo>
                  <a:lnTo>
                    <a:pt x="966592" y="790905"/>
                  </a:lnTo>
                  <a:lnTo>
                    <a:pt x="1004675" y="741987"/>
                  </a:lnTo>
                  <a:lnTo>
                    <a:pt x="1030843" y="699378"/>
                  </a:lnTo>
                  <a:lnTo>
                    <a:pt x="1052927" y="654445"/>
                  </a:lnTo>
                  <a:lnTo>
                    <a:pt x="1070664" y="607492"/>
                  </a:lnTo>
                  <a:lnTo>
                    <a:pt x="1083792" y="558825"/>
                  </a:lnTo>
                  <a:lnTo>
                    <a:pt x="1029710" y="527596"/>
                  </a:lnTo>
                  <a:close/>
                </a:path>
                <a:path w="1554479" h="1522095">
                  <a:moveTo>
                    <a:pt x="581787" y="112433"/>
                  </a:moveTo>
                  <a:lnTo>
                    <a:pt x="456628" y="184696"/>
                  </a:lnTo>
                  <a:lnTo>
                    <a:pt x="456615" y="442975"/>
                  </a:lnTo>
                  <a:lnTo>
                    <a:pt x="458812" y="495563"/>
                  </a:lnTo>
                  <a:lnTo>
                    <a:pt x="465429" y="546447"/>
                  </a:lnTo>
                  <a:lnTo>
                    <a:pt x="476506" y="594759"/>
                  </a:lnTo>
                  <a:lnTo>
                    <a:pt x="492084" y="639633"/>
                  </a:lnTo>
                  <a:lnTo>
                    <a:pt x="512203" y="680199"/>
                  </a:lnTo>
                  <a:lnTo>
                    <a:pt x="776541" y="527596"/>
                  </a:lnTo>
                  <a:lnTo>
                    <a:pt x="1029710" y="527596"/>
                  </a:lnTo>
                  <a:lnTo>
                    <a:pt x="968326" y="492150"/>
                  </a:lnTo>
                  <a:lnTo>
                    <a:pt x="584720" y="492150"/>
                  </a:lnTo>
                  <a:lnTo>
                    <a:pt x="582204" y="455969"/>
                  </a:lnTo>
                  <a:lnTo>
                    <a:pt x="581596" y="406849"/>
                  </a:lnTo>
                  <a:lnTo>
                    <a:pt x="581709" y="381406"/>
                  </a:lnTo>
                  <a:lnTo>
                    <a:pt x="581787" y="320128"/>
                  </a:lnTo>
                  <a:lnTo>
                    <a:pt x="776541" y="207695"/>
                  </a:lnTo>
                  <a:lnTo>
                    <a:pt x="1096435" y="207695"/>
                  </a:lnTo>
                  <a:lnTo>
                    <a:pt x="1096441" y="184696"/>
                  </a:lnTo>
                  <a:lnTo>
                    <a:pt x="1077882" y="173977"/>
                  </a:lnTo>
                  <a:lnTo>
                    <a:pt x="581787" y="173977"/>
                  </a:lnTo>
                  <a:lnTo>
                    <a:pt x="581787" y="112433"/>
                  </a:lnTo>
                  <a:close/>
                </a:path>
                <a:path w="1554479" h="1522095">
                  <a:moveTo>
                    <a:pt x="776541" y="381406"/>
                  </a:moveTo>
                  <a:lnTo>
                    <a:pt x="584720" y="492150"/>
                  </a:lnTo>
                  <a:lnTo>
                    <a:pt x="968326" y="492150"/>
                  </a:lnTo>
                  <a:lnTo>
                    <a:pt x="776541" y="381406"/>
                  </a:lnTo>
                  <a:close/>
                </a:path>
                <a:path w="1554479" h="1522095">
                  <a:moveTo>
                    <a:pt x="1096435" y="207695"/>
                  </a:moveTo>
                  <a:lnTo>
                    <a:pt x="776541" y="207695"/>
                  </a:lnTo>
                  <a:lnTo>
                    <a:pt x="971321" y="320128"/>
                  </a:lnTo>
                  <a:lnTo>
                    <a:pt x="971321" y="383654"/>
                  </a:lnTo>
                  <a:lnTo>
                    <a:pt x="1096302" y="455790"/>
                  </a:lnTo>
                  <a:lnTo>
                    <a:pt x="1096403" y="320128"/>
                  </a:lnTo>
                  <a:lnTo>
                    <a:pt x="1096435" y="207695"/>
                  </a:lnTo>
                  <a:close/>
                </a:path>
                <a:path w="1554479" h="1522095">
                  <a:moveTo>
                    <a:pt x="776566" y="0"/>
                  </a:moveTo>
                  <a:lnTo>
                    <a:pt x="684390" y="53200"/>
                  </a:lnTo>
                  <a:lnTo>
                    <a:pt x="684390" y="114719"/>
                  </a:lnTo>
                  <a:lnTo>
                    <a:pt x="581743" y="173977"/>
                  </a:lnTo>
                  <a:lnTo>
                    <a:pt x="971321" y="173977"/>
                  </a:lnTo>
                  <a:lnTo>
                    <a:pt x="868718" y="114719"/>
                  </a:lnTo>
                  <a:lnTo>
                    <a:pt x="868718" y="53200"/>
                  </a:lnTo>
                  <a:lnTo>
                    <a:pt x="776566" y="0"/>
                  </a:lnTo>
                  <a:close/>
                </a:path>
                <a:path w="1554479" h="1522095">
                  <a:moveTo>
                    <a:pt x="971321" y="112433"/>
                  </a:moveTo>
                  <a:lnTo>
                    <a:pt x="971321" y="173977"/>
                  </a:lnTo>
                  <a:lnTo>
                    <a:pt x="1077882" y="173977"/>
                  </a:lnTo>
                  <a:lnTo>
                    <a:pt x="971321" y="112433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807032" y="3492893"/>
              <a:ext cx="2020570" cy="2455545"/>
            </a:xfrm>
            <a:custGeom>
              <a:avLst/>
              <a:gdLst/>
              <a:ahLst/>
              <a:cxnLst/>
              <a:rect l="l" t="t" r="r" b="b"/>
              <a:pathLst>
                <a:path w="2020570" h="2455545">
                  <a:moveTo>
                    <a:pt x="1554289" y="1989378"/>
                  </a:moveTo>
                  <a:lnTo>
                    <a:pt x="0" y="1989378"/>
                  </a:lnTo>
                  <a:lnTo>
                    <a:pt x="0" y="2455164"/>
                  </a:lnTo>
                  <a:lnTo>
                    <a:pt x="1554289" y="2455164"/>
                  </a:lnTo>
                  <a:lnTo>
                    <a:pt x="1554289" y="1989378"/>
                  </a:lnTo>
                  <a:close/>
                </a:path>
                <a:path w="2020570" h="2455545">
                  <a:moveTo>
                    <a:pt x="1554289" y="0"/>
                  </a:moveTo>
                  <a:lnTo>
                    <a:pt x="0" y="0"/>
                  </a:lnTo>
                  <a:lnTo>
                    <a:pt x="0" y="465797"/>
                  </a:lnTo>
                  <a:lnTo>
                    <a:pt x="1554289" y="465797"/>
                  </a:lnTo>
                  <a:lnTo>
                    <a:pt x="1554289" y="0"/>
                  </a:lnTo>
                  <a:close/>
                </a:path>
                <a:path w="2020570" h="2455545">
                  <a:moveTo>
                    <a:pt x="2020074" y="465797"/>
                  </a:moveTo>
                  <a:lnTo>
                    <a:pt x="1554289" y="465797"/>
                  </a:lnTo>
                  <a:lnTo>
                    <a:pt x="1554289" y="1989378"/>
                  </a:lnTo>
                  <a:lnTo>
                    <a:pt x="2020074" y="1989378"/>
                  </a:lnTo>
                  <a:lnTo>
                    <a:pt x="2020074" y="465797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361335" y="3492893"/>
              <a:ext cx="466090" cy="2455545"/>
            </a:xfrm>
            <a:custGeom>
              <a:avLst/>
              <a:gdLst/>
              <a:ahLst/>
              <a:cxnLst/>
              <a:rect l="l" t="t" r="r" b="b"/>
              <a:pathLst>
                <a:path w="466090" h="2455545">
                  <a:moveTo>
                    <a:pt x="465785" y="1989366"/>
                  </a:moveTo>
                  <a:lnTo>
                    <a:pt x="0" y="1989366"/>
                  </a:lnTo>
                  <a:lnTo>
                    <a:pt x="0" y="2455151"/>
                  </a:lnTo>
                  <a:lnTo>
                    <a:pt x="465785" y="2455151"/>
                  </a:lnTo>
                  <a:lnTo>
                    <a:pt x="465785" y="1989366"/>
                  </a:lnTo>
                  <a:close/>
                </a:path>
                <a:path w="466090" h="2455545">
                  <a:moveTo>
                    <a:pt x="465785" y="0"/>
                  </a:moveTo>
                  <a:lnTo>
                    <a:pt x="0" y="0"/>
                  </a:lnTo>
                  <a:lnTo>
                    <a:pt x="0" y="465797"/>
                  </a:lnTo>
                  <a:lnTo>
                    <a:pt x="465785" y="465797"/>
                  </a:lnTo>
                  <a:lnTo>
                    <a:pt x="465785" y="0"/>
                  </a:lnTo>
                  <a:close/>
                </a:path>
              </a:pathLst>
            </a:custGeom>
            <a:solidFill>
              <a:srgbClr val="E0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341258" y="3958684"/>
              <a:ext cx="466090" cy="1524000"/>
            </a:xfrm>
            <a:custGeom>
              <a:avLst/>
              <a:gdLst/>
              <a:ahLst/>
              <a:cxnLst/>
              <a:rect l="l" t="t" r="r" b="b"/>
              <a:pathLst>
                <a:path w="466090" h="1524000">
                  <a:moveTo>
                    <a:pt x="465785" y="0"/>
                  </a:moveTo>
                  <a:lnTo>
                    <a:pt x="0" y="0"/>
                  </a:lnTo>
                  <a:lnTo>
                    <a:pt x="0" y="1523580"/>
                  </a:lnTo>
                  <a:lnTo>
                    <a:pt x="465785" y="1523580"/>
                  </a:lnTo>
                  <a:lnTo>
                    <a:pt x="465785" y="0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341247" y="3492893"/>
              <a:ext cx="466090" cy="2455545"/>
            </a:xfrm>
            <a:custGeom>
              <a:avLst/>
              <a:gdLst/>
              <a:ahLst/>
              <a:cxnLst/>
              <a:rect l="l" t="t" r="r" b="b"/>
              <a:pathLst>
                <a:path w="466090" h="2455545">
                  <a:moveTo>
                    <a:pt x="465797" y="1989366"/>
                  </a:moveTo>
                  <a:lnTo>
                    <a:pt x="0" y="1989366"/>
                  </a:lnTo>
                  <a:lnTo>
                    <a:pt x="0" y="2455151"/>
                  </a:lnTo>
                  <a:lnTo>
                    <a:pt x="465797" y="2455151"/>
                  </a:lnTo>
                  <a:lnTo>
                    <a:pt x="465797" y="1989366"/>
                  </a:lnTo>
                  <a:close/>
                </a:path>
                <a:path w="466090" h="2455545">
                  <a:moveTo>
                    <a:pt x="465797" y="0"/>
                  </a:moveTo>
                  <a:lnTo>
                    <a:pt x="0" y="0"/>
                  </a:lnTo>
                  <a:lnTo>
                    <a:pt x="0" y="465797"/>
                  </a:lnTo>
                  <a:lnTo>
                    <a:pt x="465797" y="465797"/>
                  </a:lnTo>
                  <a:lnTo>
                    <a:pt x="465797" y="0"/>
                  </a:lnTo>
                  <a:close/>
                </a:path>
              </a:pathLst>
            </a:custGeom>
            <a:solidFill>
              <a:srgbClr val="E0E4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40358" y="3491877"/>
              <a:ext cx="2487930" cy="2457450"/>
            </a:xfrm>
            <a:custGeom>
              <a:avLst/>
              <a:gdLst/>
              <a:ahLst/>
              <a:cxnLst/>
              <a:rect l="l" t="t" r="r" b="b"/>
              <a:pathLst>
                <a:path w="2487929" h="2457450">
                  <a:moveTo>
                    <a:pt x="2021852" y="466382"/>
                  </a:moveTo>
                  <a:lnTo>
                    <a:pt x="2020074" y="466382"/>
                  </a:lnTo>
                  <a:lnTo>
                    <a:pt x="2020074" y="467652"/>
                  </a:lnTo>
                  <a:lnTo>
                    <a:pt x="2020074" y="1989112"/>
                  </a:lnTo>
                  <a:lnTo>
                    <a:pt x="467575" y="1989112"/>
                  </a:lnTo>
                  <a:lnTo>
                    <a:pt x="467575" y="467652"/>
                  </a:lnTo>
                  <a:lnTo>
                    <a:pt x="2020074" y="467652"/>
                  </a:lnTo>
                  <a:lnTo>
                    <a:pt x="2020074" y="466382"/>
                  </a:lnTo>
                  <a:lnTo>
                    <a:pt x="465797" y="466382"/>
                  </a:lnTo>
                  <a:lnTo>
                    <a:pt x="465797" y="467652"/>
                  </a:lnTo>
                  <a:lnTo>
                    <a:pt x="465797" y="1989112"/>
                  </a:lnTo>
                  <a:lnTo>
                    <a:pt x="465797" y="1990382"/>
                  </a:lnTo>
                  <a:lnTo>
                    <a:pt x="465797" y="1991652"/>
                  </a:lnTo>
                  <a:lnTo>
                    <a:pt x="2021852" y="1991652"/>
                  </a:lnTo>
                  <a:lnTo>
                    <a:pt x="2021852" y="1990382"/>
                  </a:lnTo>
                  <a:lnTo>
                    <a:pt x="2021852" y="1989493"/>
                  </a:lnTo>
                  <a:lnTo>
                    <a:pt x="2020963" y="1989493"/>
                  </a:lnTo>
                  <a:lnTo>
                    <a:pt x="2020963" y="1989112"/>
                  </a:lnTo>
                  <a:lnTo>
                    <a:pt x="2021852" y="1989112"/>
                  </a:lnTo>
                  <a:lnTo>
                    <a:pt x="2021852" y="467652"/>
                  </a:lnTo>
                  <a:lnTo>
                    <a:pt x="2021852" y="466382"/>
                  </a:lnTo>
                  <a:close/>
                </a:path>
                <a:path w="2487929" h="2457450">
                  <a:moveTo>
                    <a:pt x="2487638" y="0"/>
                  </a:moveTo>
                  <a:lnTo>
                    <a:pt x="2485860" y="0"/>
                  </a:lnTo>
                  <a:lnTo>
                    <a:pt x="2485860" y="2540"/>
                  </a:lnTo>
                  <a:lnTo>
                    <a:pt x="2485860" y="2454910"/>
                  </a:lnTo>
                  <a:lnTo>
                    <a:pt x="1778" y="2454910"/>
                  </a:lnTo>
                  <a:lnTo>
                    <a:pt x="1778" y="2540"/>
                  </a:lnTo>
                  <a:lnTo>
                    <a:pt x="2485860" y="2540"/>
                  </a:lnTo>
                  <a:lnTo>
                    <a:pt x="2485860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2454910"/>
                  </a:lnTo>
                  <a:lnTo>
                    <a:pt x="0" y="2456180"/>
                  </a:lnTo>
                  <a:lnTo>
                    <a:pt x="0" y="2457450"/>
                  </a:lnTo>
                  <a:lnTo>
                    <a:pt x="2487638" y="2457450"/>
                  </a:lnTo>
                  <a:lnTo>
                    <a:pt x="2487638" y="2456180"/>
                  </a:lnTo>
                  <a:lnTo>
                    <a:pt x="2487638" y="2455291"/>
                  </a:lnTo>
                  <a:lnTo>
                    <a:pt x="2486749" y="2455291"/>
                  </a:lnTo>
                  <a:lnTo>
                    <a:pt x="2486749" y="2454910"/>
                  </a:lnTo>
                  <a:lnTo>
                    <a:pt x="2487638" y="2454910"/>
                  </a:lnTo>
                  <a:lnTo>
                    <a:pt x="2487638" y="2540"/>
                  </a:lnTo>
                  <a:lnTo>
                    <a:pt x="2487638" y="0"/>
                  </a:lnTo>
                  <a:close/>
                </a:path>
              </a:pathLst>
            </a:custGeom>
            <a:solidFill>
              <a:srgbClr val="0041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13363" y="3957998"/>
              <a:ext cx="1370965" cy="933450"/>
            </a:xfrm>
            <a:custGeom>
              <a:avLst/>
              <a:gdLst/>
              <a:ahLst/>
              <a:cxnLst/>
              <a:rect l="l" t="t" r="r" b="b"/>
              <a:pathLst>
                <a:path w="1370965" h="933450">
                  <a:moveTo>
                    <a:pt x="84874" y="0"/>
                  </a:moveTo>
                  <a:lnTo>
                    <a:pt x="0" y="0"/>
                  </a:lnTo>
                  <a:lnTo>
                    <a:pt x="0" y="933056"/>
                  </a:lnTo>
                  <a:lnTo>
                    <a:pt x="1370825" y="933056"/>
                  </a:lnTo>
                </a:path>
              </a:pathLst>
            </a:custGeom>
            <a:ln w="3175">
              <a:solidFill>
                <a:srgbClr val="00418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51300" y="1262447"/>
            <a:ext cx="4156075" cy="1293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808285"/>
                </a:solidFill>
                <a:latin typeface="Verdana"/>
                <a:cs typeface="Verdana"/>
              </a:rPr>
              <a:t>Pole</a:t>
            </a:r>
            <a:r>
              <a:rPr dirty="0" sz="900" spc="-9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Ochronne</a:t>
            </a:r>
            <a:endParaRPr sz="900">
              <a:latin typeface="Verdana"/>
              <a:cs typeface="Verdana"/>
            </a:endParaRPr>
          </a:p>
          <a:p>
            <a:pPr algn="just" marL="12700" marR="5080">
              <a:lnSpc>
                <a:spcPct val="111100"/>
              </a:lnSpc>
              <a:spcBef>
                <a:spcPts val="565"/>
              </a:spcBef>
            </a:pPr>
            <a:r>
              <a:rPr dirty="0" sz="900" spc="15">
                <a:solidFill>
                  <a:srgbClr val="808285"/>
                </a:solidFill>
                <a:latin typeface="Verdana"/>
                <a:cs typeface="Verdana"/>
              </a:rPr>
              <a:t>W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polu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ochronnym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znaku,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stanowiącym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obszar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wokół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niego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5">
                <a:solidFill>
                  <a:srgbClr val="808285"/>
                </a:solidFill>
                <a:latin typeface="Verdana"/>
                <a:cs typeface="Verdana"/>
              </a:rPr>
              <a:t>o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szerokości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równej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0,5x,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zabrania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się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umieszczania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jakichkolwiek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elementów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graficznych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(np.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0">
                <a:solidFill>
                  <a:srgbClr val="808285"/>
                </a:solidFill>
                <a:latin typeface="Verdana"/>
                <a:cs typeface="Verdana"/>
              </a:rPr>
              <a:t>tekstu</a:t>
            </a:r>
            <a:r>
              <a:rPr dirty="0" sz="900" spc="-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pisanego,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innych</a:t>
            </a:r>
            <a:r>
              <a:rPr dirty="0" sz="900" spc="-10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znaków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lub</a:t>
            </a:r>
            <a:r>
              <a:rPr dirty="0" sz="900" spc="-11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logotypów).</a:t>
            </a:r>
            <a:endParaRPr sz="900">
              <a:latin typeface="Verdana"/>
              <a:cs typeface="Verdana"/>
            </a:endParaRPr>
          </a:p>
          <a:p>
            <a:pPr algn="just" marL="12700" marR="203835">
              <a:lnSpc>
                <a:spcPct val="111100"/>
              </a:lnSpc>
              <a:spcBef>
                <a:spcPts val="570"/>
              </a:spcBef>
            </a:pPr>
            <a:r>
              <a:rPr dirty="0" sz="900" spc="-35">
                <a:solidFill>
                  <a:srgbClr val="808285"/>
                </a:solidFill>
                <a:latin typeface="Verdana"/>
                <a:cs typeface="Verdana"/>
              </a:rPr>
              <a:t>Odległość</a:t>
            </a:r>
            <a:r>
              <a:rPr dirty="0" sz="900" spc="-1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90">
                <a:solidFill>
                  <a:srgbClr val="808285"/>
                </a:solidFill>
                <a:latin typeface="Verdana"/>
                <a:cs typeface="Verdana"/>
              </a:rPr>
              <a:t>znaku</a:t>
            </a:r>
            <a:r>
              <a:rPr dirty="0" sz="900" spc="3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od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krawędzi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arkusza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(list,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plakat,</a:t>
            </a:r>
            <a:r>
              <a:rPr dirty="0" sz="900" spc="2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baner</a:t>
            </a:r>
            <a:r>
              <a:rPr dirty="0" sz="900" spc="4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85">
                <a:solidFill>
                  <a:srgbClr val="808285"/>
                </a:solidFill>
                <a:latin typeface="Verdana"/>
                <a:cs typeface="Verdana"/>
              </a:rPr>
              <a:t>itp.),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60">
                <a:solidFill>
                  <a:srgbClr val="808285"/>
                </a:solidFill>
                <a:latin typeface="Verdana"/>
                <a:cs typeface="Verdana"/>
              </a:rPr>
              <a:t>na</a:t>
            </a:r>
            <a:r>
              <a:rPr dirty="0" sz="900" spc="8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którym</a:t>
            </a:r>
            <a:r>
              <a:rPr dirty="0" sz="900" spc="3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20">
                <a:solidFill>
                  <a:srgbClr val="808285"/>
                </a:solidFill>
                <a:latin typeface="Verdana"/>
                <a:cs typeface="Verdana"/>
              </a:rPr>
              <a:t>jest </a:t>
            </a:r>
            <a:r>
              <a:rPr dirty="0" sz="900" spc="-75">
                <a:solidFill>
                  <a:srgbClr val="808285"/>
                </a:solidFill>
                <a:latin typeface="Verdana"/>
                <a:cs typeface="Verdana"/>
              </a:rPr>
              <a:t>umieszczany,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nie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może wynosić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mniej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niż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0,5x.</a:t>
            </a:r>
            <a:endParaRPr sz="9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685"/>
              </a:spcBef>
            </a:pP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Do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skonstruowania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45">
                <a:solidFill>
                  <a:srgbClr val="808285"/>
                </a:solidFill>
                <a:latin typeface="Verdana"/>
                <a:cs typeface="Verdana"/>
              </a:rPr>
              <a:t>logotypu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użyto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70">
                <a:solidFill>
                  <a:srgbClr val="808285"/>
                </a:solidFill>
                <a:latin typeface="Verdana"/>
                <a:cs typeface="Verdana"/>
              </a:rPr>
              <a:t>kroju</a:t>
            </a:r>
            <a:r>
              <a:rPr dirty="0" sz="900" spc="-6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5">
                <a:solidFill>
                  <a:srgbClr val="808285"/>
                </a:solidFill>
                <a:latin typeface="Verdana"/>
                <a:cs typeface="Verdana"/>
              </a:rPr>
              <a:t>pisma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50">
                <a:solidFill>
                  <a:srgbClr val="808285"/>
                </a:solidFill>
                <a:latin typeface="Verdana"/>
                <a:cs typeface="Verdana"/>
              </a:rPr>
              <a:t>Geologica</a:t>
            </a:r>
            <a:r>
              <a:rPr dirty="0" sz="900" spc="-65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ExtraBold.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206563" y="3957998"/>
            <a:ext cx="85090" cy="933450"/>
          </a:xfrm>
          <a:custGeom>
            <a:avLst/>
            <a:gdLst/>
            <a:ahLst/>
            <a:cxnLst/>
            <a:rect l="l" t="t" r="r" b="b"/>
            <a:pathLst>
              <a:path w="85089" h="933450">
                <a:moveTo>
                  <a:pt x="84874" y="0"/>
                </a:moveTo>
                <a:lnTo>
                  <a:pt x="0" y="0"/>
                </a:lnTo>
                <a:lnTo>
                  <a:pt x="0" y="933056"/>
                </a:lnTo>
                <a:lnTo>
                  <a:pt x="84874" y="933056"/>
                </a:lnTo>
              </a:path>
            </a:pathLst>
          </a:custGeom>
          <a:ln w="3175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33466" y="3957998"/>
            <a:ext cx="85090" cy="933450"/>
          </a:xfrm>
          <a:custGeom>
            <a:avLst/>
            <a:gdLst/>
            <a:ahLst/>
            <a:cxnLst/>
            <a:rect l="l" t="t" r="r" b="b"/>
            <a:pathLst>
              <a:path w="85090" h="933450">
                <a:moveTo>
                  <a:pt x="84874" y="0"/>
                </a:moveTo>
                <a:lnTo>
                  <a:pt x="0" y="0"/>
                </a:lnTo>
                <a:lnTo>
                  <a:pt x="0" y="933056"/>
                </a:lnTo>
                <a:lnTo>
                  <a:pt x="84874" y="933056"/>
                </a:lnTo>
              </a:path>
            </a:pathLst>
          </a:custGeom>
          <a:ln w="3175">
            <a:solidFill>
              <a:srgbClr val="0041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332522" y="3954152"/>
            <a:ext cx="642620" cy="935990"/>
          </a:xfrm>
          <a:custGeom>
            <a:avLst/>
            <a:gdLst/>
            <a:ahLst/>
            <a:cxnLst/>
            <a:rect l="l" t="t" r="r" b="b"/>
            <a:pathLst>
              <a:path w="642619" h="935989">
                <a:moveTo>
                  <a:pt x="321208" y="0"/>
                </a:moveTo>
                <a:lnTo>
                  <a:pt x="228663" y="53416"/>
                </a:lnTo>
                <a:lnTo>
                  <a:pt x="228663" y="115176"/>
                </a:lnTo>
                <a:lnTo>
                  <a:pt x="125653" y="174637"/>
                </a:lnTo>
                <a:lnTo>
                  <a:pt x="125653" y="112877"/>
                </a:lnTo>
                <a:lnTo>
                  <a:pt x="12" y="185420"/>
                </a:lnTo>
                <a:lnTo>
                  <a:pt x="0" y="444741"/>
                </a:lnTo>
                <a:lnTo>
                  <a:pt x="2204" y="497527"/>
                </a:lnTo>
                <a:lnTo>
                  <a:pt x="8845" y="548608"/>
                </a:lnTo>
                <a:lnTo>
                  <a:pt x="19965" y="597111"/>
                </a:lnTo>
                <a:lnTo>
                  <a:pt x="35603" y="642163"/>
                </a:lnTo>
                <a:lnTo>
                  <a:pt x="55803" y="682891"/>
                </a:lnTo>
                <a:lnTo>
                  <a:pt x="321183" y="529666"/>
                </a:lnTo>
                <a:lnTo>
                  <a:pt x="477481" y="619887"/>
                </a:lnTo>
                <a:lnTo>
                  <a:pt x="454699" y="661592"/>
                </a:lnTo>
                <a:lnTo>
                  <a:pt x="427288" y="700261"/>
                </a:lnTo>
                <a:lnTo>
                  <a:pt x="395642" y="735490"/>
                </a:lnTo>
                <a:lnTo>
                  <a:pt x="360151" y="766880"/>
                </a:lnTo>
                <a:lnTo>
                  <a:pt x="321208" y="794029"/>
                </a:lnTo>
                <a:lnTo>
                  <a:pt x="291934" y="774301"/>
                </a:lnTo>
                <a:lnTo>
                  <a:pt x="264490" y="752132"/>
                </a:lnTo>
                <a:lnTo>
                  <a:pt x="239055" y="727696"/>
                </a:lnTo>
                <a:lnTo>
                  <a:pt x="215811" y="701167"/>
                </a:lnTo>
                <a:lnTo>
                  <a:pt x="106045" y="764514"/>
                </a:lnTo>
                <a:lnTo>
                  <a:pt x="135335" y="800447"/>
                </a:lnTo>
                <a:lnTo>
                  <a:pt x="167514" y="833632"/>
                </a:lnTo>
                <a:lnTo>
                  <a:pt x="202387" y="863900"/>
                </a:lnTo>
                <a:lnTo>
                  <a:pt x="239757" y="891078"/>
                </a:lnTo>
                <a:lnTo>
                  <a:pt x="279429" y="914995"/>
                </a:lnTo>
                <a:lnTo>
                  <a:pt x="321208" y="935482"/>
                </a:lnTo>
                <a:lnTo>
                  <a:pt x="366561" y="913119"/>
                </a:lnTo>
                <a:lnTo>
                  <a:pt x="409391" y="886589"/>
                </a:lnTo>
                <a:lnTo>
                  <a:pt x="449435" y="856198"/>
                </a:lnTo>
                <a:lnTo>
                  <a:pt x="486429" y="822252"/>
                </a:lnTo>
                <a:lnTo>
                  <a:pt x="520112" y="785056"/>
                </a:lnTo>
                <a:lnTo>
                  <a:pt x="550220" y="744916"/>
                </a:lnTo>
                <a:lnTo>
                  <a:pt x="576491" y="702137"/>
                </a:lnTo>
                <a:lnTo>
                  <a:pt x="598662" y="657024"/>
                </a:lnTo>
                <a:lnTo>
                  <a:pt x="616470" y="609884"/>
                </a:lnTo>
                <a:lnTo>
                  <a:pt x="629653" y="561022"/>
                </a:lnTo>
                <a:lnTo>
                  <a:pt x="321183" y="382905"/>
                </a:lnTo>
                <a:lnTo>
                  <a:pt x="128600" y="494093"/>
                </a:lnTo>
                <a:lnTo>
                  <a:pt x="126078" y="457767"/>
                </a:lnTo>
                <a:lnTo>
                  <a:pt x="125469" y="408454"/>
                </a:lnTo>
                <a:lnTo>
                  <a:pt x="125653" y="321386"/>
                </a:lnTo>
                <a:lnTo>
                  <a:pt x="321183" y="208508"/>
                </a:lnTo>
                <a:lnTo>
                  <a:pt x="516737" y="321386"/>
                </a:lnTo>
                <a:lnTo>
                  <a:pt x="516737" y="385178"/>
                </a:lnTo>
                <a:lnTo>
                  <a:pt x="642213" y="457581"/>
                </a:lnTo>
                <a:lnTo>
                  <a:pt x="642340" y="185420"/>
                </a:lnTo>
                <a:lnTo>
                  <a:pt x="516737" y="112877"/>
                </a:lnTo>
                <a:lnTo>
                  <a:pt x="516737" y="174663"/>
                </a:lnTo>
                <a:lnTo>
                  <a:pt x="413727" y="115176"/>
                </a:lnTo>
                <a:lnTo>
                  <a:pt x="413727" y="53416"/>
                </a:lnTo>
                <a:lnTo>
                  <a:pt x="321208" y="0"/>
                </a:lnTo>
                <a:close/>
              </a:path>
            </a:pathLst>
          </a:custGeom>
          <a:solidFill>
            <a:srgbClr val="004182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2" name="object 32" descr=""/>
          <p:cNvGraphicFramePr>
            <a:graphicFrameLocks noGrp="1"/>
          </p:cNvGraphicFramePr>
          <p:nvPr/>
        </p:nvGraphicFramePr>
        <p:xfrm>
          <a:off x="864002" y="3483380"/>
          <a:ext cx="1657350" cy="1871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7359"/>
                <a:gridCol w="643254"/>
                <a:gridCol w="467359"/>
              </a:tblGrid>
              <a:tr h="46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T w="3175">
                      <a:solidFill>
                        <a:srgbClr val="004182"/>
                      </a:solidFill>
                      <a:prstDash val="solid"/>
                    </a:lnT>
                    <a:solidFill>
                      <a:srgbClr val="E0E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4182"/>
                      </a:solidFill>
                      <a:prstDash val="solid"/>
                    </a:lnR>
                    <a:lnT w="3175">
                      <a:solidFill>
                        <a:srgbClr val="004182"/>
                      </a:solidFill>
                      <a:prstDash val="solid"/>
                    </a:lnT>
                    <a:solidFill>
                      <a:srgbClr val="E0E4F0"/>
                    </a:solidFill>
                  </a:tcPr>
                </a:tc>
              </a:tr>
              <a:tr h="937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R w="3175">
                      <a:solidFill>
                        <a:srgbClr val="004182"/>
                      </a:solidFill>
                      <a:prstDash val="solid"/>
                    </a:lnR>
                    <a:solidFill>
                      <a:srgbClr val="EDEEF5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004182"/>
                      </a:solidFill>
                      <a:prstDash val="solid"/>
                    </a:lnL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0E4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3175">
                      <a:solidFill>
                        <a:srgbClr val="004182"/>
                      </a:solidFill>
                      <a:prstDash val="solid"/>
                    </a:lnT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DEE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004182"/>
                      </a:solidFill>
                      <a:prstDash val="solid"/>
                    </a:lnR>
                    <a:lnB w="3175">
                      <a:solidFill>
                        <a:srgbClr val="004182"/>
                      </a:solidFill>
                      <a:prstDash val="solid"/>
                    </a:lnB>
                    <a:solidFill>
                      <a:srgbClr val="E0E4F0"/>
                    </a:solidFill>
                  </a:tcPr>
                </a:tc>
              </a:tr>
            </a:tbl>
          </a:graphicData>
        </a:graphic>
      </p:graphicFrame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-10"/>
              <a:t>Uniwersytet</a:t>
            </a:r>
            <a:r>
              <a:rPr dirty="0" spc="-114"/>
              <a:t> </a:t>
            </a:r>
            <a:r>
              <a:rPr dirty="0"/>
              <a:t>w</a:t>
            </a:r>
            <a:r>
              <a:rPr dirty="0" spc="-114"/>
              <a:t> </a:t>
            </a:r>
            <a:r>
              <a:rPr dirty="0"/>
              <a:t>Siedlcach</a:t>
            </a:r>
            <a:r>
              <a:rPr dirty="0" spc="-80"/>
              <a:t> </a:t>
            </a:r>
            <a:r>
              <a:rPr dirty="0" spc="-10"/>
              <a:t>/</a:t>
            </a:r>
            <a:r>
              <a:rPr dirty="0" spc="-85"/>
              <a:t> </a:t>
            </a:r>
            <a:r>
              <a:rPr dirty="0" spc="-65"/>
              <a:t>Księga</a:t>
            </a:r>
            <a:r>
              <a:rPr dirty="0" spc="-80"/>
              <a:t> </a:t>
            </a:r>
            <a:r>
              <a:rPr dirty="0" spc="-40"/>
              <a:t>Znaku</a:t>
            </a:r>
          </a:p>
        </p:txBody>
      </p:sp>
      <p:sp>
        <p:nvSpPr>
          <p:cNvPr id="35" name="object 3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9845">
              <a:lnSpc>
                <a:spcPct val="100000"/>
              </a:lnSpc>
              <a:spcBef>
                <a:spcPts val="75"/>
              </a:spcBef>
            </a:pPr>
            <a:fld id="{81D60167-4931-47E6-BA6A-407CBD079E47}" type="slidenum">
              <a:rPr dirty="0" spc="-110"/>
              <a:t>10</a:t>
            </a:fld>
            <a:r>
              <a:rPr dirty="0" spc="-40"/>
              <a:t> </a:t>
            </a:r>
            <a:r>
              <a:rPr dirty="0"/>
              <a:t>/</a:t>
            </a:r>
            <a:r>
              <a:rPr dirty="0" spc="-40"/>
              <a:t> </a:t>
            </a:r>
            <a:r>
              <a:rPr dirty="0" spc="-35"/>
              <a:t>20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5441299" y="1262447"/>
            <a:ext cx="12782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808285"/>
                </a:solidFill>
                <a:latin typeface="Verdana"/>
                <a:cs typeface="Verdana"/>
              </a:rPr>
              <a:t>x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60">
                <a:solidFill>
                  <a:srgbClr val="808285"/>
                </a:solidFill>
                <a:latin typeface="Verdana"/>
                <a:cs typeface="Verdana"/>
              </a:rPr>
              <a:t>=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wysokości</a:t>
            </a:r>
            <a:r>
              <a:rPr dirty="0" sz="900" spc="-120">
                <a:solidFill>
                  <a:srgbClr val="808285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808285"/>
                </a:solidFill>
                <a:latin typeface="Verdana"/>
                <a:cs typeface="Verdana"/>
              </a:rPr>
              <a:t>sygnetu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2025-04-04T20:43:28Z</dcterms:created>
  <dcterms:modified xsi:type="dcterms:W3CDTF">2025-04-04T20:43:28Z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Creator">
    <vt:lpwstr>Adobe InDesign 18.5 (Macintosh)</vt:lpwstr>
  </property>
  <property fmtid="{D5CDD505-2E9C-101B-9397-08002B2CF9AE}" pid="4" name="LastSaved">
    <vt:filetime>2025-04-04T00:00:00Z</vt:filetime>
  </property>
  <property fmtid="{D5CDD505-2E9C-101B-9397-08002B2CF9AE}" pid="5" name="Producer">
    <vt:lpwstr>Adobe PDF Library 17.0</vt:lpwstr>
  </property>
</Properties>
</file>