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ctrTitle"/>
          </p:nvPr>
        </p:nvSpPr>
        <p:spPr>
          <a:xfrm>
            <a:off x="1952750" y="3920775"/>
            <a:ext cx="60345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FFFF"/>
                </a:solidFill>
              </a:rPr>
              <a:t>POLITECNICO DI MILANO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ctrTitle"/>
          </p:nvPr>
        </p:nvSpPr>
        <p:spPr>
          <a:xfrm>
            <a:off x="1794025" y="6531000"/>
            <a:ext cx="32388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FFFF"/>
                </a:solidFill>
              </a:rPr>
              <a:t>POLITECNICO DI MILANO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2196425" y="6531000"/>
            <a:ext cx="32388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