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3" r:id="rId3"/>
    <p:sldId id="324" r:id="rId4"/>
    <p:sldId id="364" r:id="rId5"/>
    <p:sldId id="365" r:id="rId6"/>
    <p:sldId id="368" r:id="rId7"/>
    <p:sldId id="369" r:id="rId8"/>
    <p:sldId id="366" r:id="rId9"/>
    <p:sldId id="373" r:id="rId10"/>
    <p:sldId id="367" r:id="rId11"/>
    <p:sldId id="322" r:id="rId12"/>
    <p:sldId id="363" r:id="rId13"/>
    <p:sldId id="3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DD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47" autoAdjust="0"/>
    <p:restoredTop sz="94667"/>
  </p:normalViewPr>
  <p:slideViewPr>
    <p:cSldViewPr snapToGrid="0">
      <p:cViewPr varScale="1">
        <p:scale>
          <a:sx n="59" d="100"/>
          <a:sy n="59" d="100"/>
        </p:scale>
        <p:origin x="19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1202B-7EDE-4329-98C0-CF437D63655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612-2B24-4C42-B0C4-7852CF957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3612-2B24-4C42-B0C4-7852CF957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A16B-DEF5-489B-9397-E137778B2C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B2A4-9AE4-4187-98CB-B6E3C714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Section Week 10</a:t>
            </a:r>
            <a:br>
              <a:rPr lang="en-US" dirty="0" smtClean="0"/>
            </a:br>
            <a:r>
              <a:rPr lang="en-US" dirty="0" smtClean="0"/>
              <a:t>May 30, 2017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Numpy</a:t>
            </a:r>
            <a:endParaRPr lang="en-US" sz="3600" dirty="0" smtClean="0"/>
          </a:p>
          <a:p>
            <a:r>
              <a:rPr lang="en-US" sz="3600" dirty="0" smtClean="0"/>
              <a:t>Bash/command line refresher</a:t>
            </a:r>
          </a:p>
          <a:p>
            <a:r>
              <a:rPr lang="en-US" sz="3600" dirty="0" smtClean="0"/>
              <a:t>Workshop </a:t>
            </a:r>
            <a:r>
              <a:rPr lang="en-US" sz="3600" dirty="0" smtClean="0"/>
              <a:t>prep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91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9" y="0"/>
            <a:ext cx="10515600" cy="1325563"/>
          </a:xfrm>
        </p:spPr>
        <p:txBody>
          <a:bodyPr/>
          <a:lstStyle/>
          <a:p>
            <a:r>
              <a:rPr lang="en-US" smtClean="0"/>
              <a:t>Studying for the final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11581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Primarily</a:t>
            </a:r>
            <a:r>
              <a:rPr lang="en-US" dirty="0"/>
              <a:t> 2nd half of </a:t>
            </a:r>
            <a:r>
              <a:rPr lang="en-US" dirty="0" smtClean="0"/>
              <a:t>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Practice! Re-do problems from old </a:t>
            </a:r>
            <a:r>
              <a:rPr lang="en-US" dirty="0" err="1" smtClean="0"/>
              <a:t>homeworks</a:t>
            </a:r>
            <a:r>
              <a:rPr lang="en-US" dirty="0" smtClean="0"/>
              <a:t>, quiz sections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Practice explaining concepts in your own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20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0"/>
            <a:ext cx="10515600" cy="1325563"/>
          </a:xfrm>
        </p:spPr>
        <p:txBody>
          <a:bodyPr/>
          <a:lstStyle/>
          <a:p>
            <a:r>
              <a:rPr lang="en-US" dirty="0" smtClean="0"/>
              <a:t>Course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7" y="1516532"/>
            <a:ext cx="10515600" cy="4351338"/>
          </a:xfrm>
        </p:spPr>
        <p:txBody>
          <a:bodyPr/>
          <a:lstStyle/>
          <a:p>
            <a:r>
              <a:rPr lang="en-US" dirty="0" smtClean="0"/>
              <a:t>Bioinformatics is not magic: there are always assumptions</a:t>
            </a:r>
            <a:r>
              <a:rPr lang="en-US" dirty="0"/>
              <a:t>,</a:t>
            </a:r>
            <a:r>
              <a:rPr lang="en-US" dirty="0" smtClean="0"/>
              <a:t> uncertainties, ambiguities</a:t>
            </a:r>
          </a:p>
          <a:p>
            <a:endParaRPr lang="en-US" dirty="0" smtClean="0"/>
          </a:p>
          <a:p>
            <a:r>
              <a:rPr lang="en-US" dirty="0" smtClean="0"/>
              <a:t>Have an understanding of what is happening inside black boxes – it might not be as complicated as it seems initially</a:t>
            </a:r>
          </a:p>
          <a:p>
            <a:endParaRPr lang="en-US" dirty="0"/>
          </a:p>
          <a:p>
            <a:r>
              <a:rPr lang="en-US" dirty="0" smtClean="0"/>
              <a:t>Start small and be clear in your own analysis and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88" y="94669"/>
            <a:ext cx="11705823" cy="1325563"/>
          </a:xfrm>
        </p:spPr>
        <p:txBody>
          <a:bodyPr/>
          <a:lstStyle/>
          <a:p>
            <a:r>
              <a:rPr lang="en-US" dirty="0" smtClean="0"/>
              <a:t>Before tomorrow</a:t>
            </a:r>
            <a:r>
              <a:rPr lang="en-US" smtClean="0"/>
              <a:t>: download and install </a:t>
            </a:r>
            <a:r>
              <a:rPr lang="en-US" dirty="0" smtClean="0"/>
              <a:t>Docker!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156804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Docker container is basically a mini computer with its own operating system and programs that will run on any computer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Tomorrow you'll download a Docker container with some sequence analysis programs and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have ~5-8 GB of storage free on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711200"/>
            <a:ext cx="10515600" cy="1325563"/>
          </a:xfrm>
        </p:spPr>
        <p:txBody>
          <a:bodyPr/>
          <a:lstStyle/>
          <a:p>
            <a:r>
              <a:rPr lang="en-US" dirty="0" smtClean="0"/>
              <a:t>Python has a lot of useful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64" y="20386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Big ones: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: "numerical python" - numerical analysis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: "scientific python" - stats</a:t>
            </a:r>
          </a:p>
          <a:p>
            <a:r>
              <a:rPr lang="en-US" dirty="0" smtClean="0"/>
              <a:t>pandas: "python data analysis" - organizing data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machine learning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: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8858"/>
            <a:ext cx="1051560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provides an a powerful data structure: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65" y="16390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np.array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([[1,3,4],[1,5,0]])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x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x.shape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x.size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x.ndim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[1,2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np.zeros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([4,3])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y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np.ones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([3,6])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rand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np.random.random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([3,5])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.fill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(2)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y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384130">
            <a:off x="6503981" y="2705818"/>
            <a:ext cx="485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Must be all a single data type!! What happens if not?</a:t>
            </a:r>
          </a:p>
          <a:p>
            <a:r>
              <a:rPr lang="en-US" sz="2400" dirty="0" smtClean="0"/>
              <a:t>What if lists of lists are not all the same length?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638800" y="6312323"/>
            <a:ext cx="7731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docs.scipy.org</a:t>
            </a:r>
            <a:r>
              <a:rPr lang="en-US" dirty="0"/>
              <a:t>/doc/</a:t>
            </a:r>
            <a:r>
              <a:rPr lang="en-US" dirty="0" err="1"/>
              <a:t>numpy</a:t>
            </a:r>
            <a:r>
              <a:rPr lang="en-US" dirty="0"/>
              <a:t>/reference/</a:t>
            </a:r>
            <a:r>
              <a:rPr lang="en-US" dirty="0" err="1"/>
              <a:t>arrays.ndarray.html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87" y="152400"/>
            <a:ext cx="11667826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Many methods and functions to manipulate and do calculations on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77963"/>
            <a:ext cx="4838700" cy="48847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x.tolist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x.tofile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('out.txt',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'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new_x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np.loadtxt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x.transpose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x.flatten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x.reshape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([6,1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np.count_nonzero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x.put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([1,2],200)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x.sort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(axis = 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x.sort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x.sum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x.sum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(0) #What do these do?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x.sum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x.min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x.max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3913" y="16528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x.clip(0,10)</a:t>
            </a:r>
          </a:p>
          <a:p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x &gt; x</a:t>
            </a:r>
          </a:p>
          <a:p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x &gt;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endParaRPr lang="is-I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x*x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np.dot(x, x.transpose())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np.dot(x,x)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np.dot(x,y)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51" y="0"/>
            <a:ext cx="10515600" cy="1325563"/>
          </a:xfrm>
        </p:spPr>
        <p:txBody>
          <a:bodyPr/>
          <a:lstStyle/>
          <a:p>
            <a:r>
              <a:rPr lang="en-US" dirty="0" smtClean="0"/>
              <a:t>Slicing and accessing array subsets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2556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x[1,2]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x[0</a:t>
            </a:r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x[:][1]</a:t>
            </a:r>
            <a:endParaRPr lang="is-I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x[x &gt; 2]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x[x[0] &gt; 2]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x[0][x[0] &gt; 2]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x[0][-2]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x[0][-2:]</a:t>
            </a:r>
          </a:p>
          <a:p>
            <a:r>
              <a:rPr lang="pt-BR" sz="2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sz="2800" dirty="0">
                <a:latin typeface="Courier New" charset="0"/>
                <a:ea typeface="Courier New" charset="0"/>
                <a:cs typeface="Courier New" charset="0"/>
              </a:rPr>
              <a:t>[1:2,1]</a:t>
            </a:r>
          </a:p>
          <a:p>
            <a:r>
              <a:rPr lang="is-IS" sz="2800" dirty="0" smtClean="0">
                <a:latin typeface="Courier New" charset="0"/>
                <a:ea typeface="Courier New" charset="0"/>
                <a:cs typeface="Courier New" charset="0"/>
              </a:rPr>
              <a:t>x[1][[2,1]]</a:t>
            </a:r>
            <a:endParaRPr lang="is-IS" sz="2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can be faster than standard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7" y="1325562"/>
            <a:ext cx="10515600" cy="5532437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=[1,3,4,5,0]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np.array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start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x.sum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()-start)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start2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element in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 element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sumlist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()-start2)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29" y="107547"/>
            <a:ext cx="10515600" cy="1325563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3110"/>
            <a:ext cx="10515600" cy="51854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random vector of size 10 and replace the max value with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and print the element of each row of x that is closest to 2 (hint: look up the </a:t>
            </a:r>
            <a:r>
              <a:rPr lang="en-US" dirty="0" err="1" smtClean="0"/>
              <a:t>np.argmin</a:t>
            </a:r>
            <a:r>
              <a:rPr lang="en-US" dirty="0" smtClean="0"/>
              <a:t>() function)</a:t>
            </a:r>
            <a:endParaRPr lang="en-US" dirty="0"/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np.array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([[3,2],[4,7],[8,12],[2,100],[0,2],[1,3]])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mins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np.argmin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(abs(x-2), axis=1)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x[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np.arange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(0,len(mins)),mins]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057" y="1894359"/>
            <a:ext cx="5899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randmat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np.random.random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(10)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randmat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randmat.argmax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()] = 0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randmat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0"/>
            <a:ext cx="10515600" cy="1325563"/>
          </a:xfrm>
        </p:spPr>
        <p:txBody>
          <a:bodyPr/>
          <a:lstStyle/>
          <a:p>
            <a:r>
              <a:rPr lang="en-US" smtClean="0"/>
              <a:t>What if we have data in multiple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a bed file or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smtClean="0"/>
              <a:t>file!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7172" y="4880659"/>
            <a:ext cx="650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Pandas</a:t>
            </a:r>
            <a:r>
              <a:rPr lang="en-US" sz="3600" dirty="0"/>
              <a:t>! http://</a:t>
            </a:r>
            <a:r>
              <a:rPr lang="en-US" sz="3600" dirty="0" err="1"/>
              <a:t>pandas.pydata.org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907397"/>
            <a:ext cx="1148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60" y="0"/>
            <a:ext cx="10515600" cy="1325563"/>
          </a:xfrm>
        </p:spPr>
        <p:txBody>
          <a:bodyPr/>
          <a:lstStyle/>
          <a:p>
            <a:r>
              <a:rPr lang="en-US" dirty="0" smtClean="0"/>
              <a:t>Command line </a:t>
            </a:r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5" y="11988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x="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echo "some words!" &gt;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ls 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new_directory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mv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new_directory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echo $x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echo $PATH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36755</TotalTime>
  <Words>565</Words>
  <Application>Microsoft Macintosh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Arial</vt:lpstr>
      <vt:lpstr>Office Theme</vt:lpstr>
      <vt:lpstr>Quiz Section Week 10 May 30, 2017 </vt:lpstr>
      <vt:lpstr>Python has a lot of useful modules</vt:lpstr>
      <vt:lpstr>Numpy provides an a powerful data structure: arrays</vt:lpstr>
      <vt:lpstr>Many methods and functions to manipulate and do calculations on arrays</vt:lpstr>
      <vt:lpstr>Slicing and accessing array subsets</vt:lpstr>
      <vt:lpstr>Numpy can be faster than standard lists</vt:lpstr>
      <vt:lpstr>Exercises</vt:lpstr>
      <vt:lpstr>What if we have data in multiple types?</vt:lpstr>
      <vt:lpstr>Command line refresher</vt:lpstr>
      <vt:lpstr>Studying for the final</vt:lpstr>
      <vt:lpstr>Course Takeaways</vt:lpstr>
      <vt:lpstr>Before tomorrow: download and install Docker!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Alex Hu</dc:creator>
  <cp:lastModifiedBy>Microsoft Office User</cp:lastModifiedBy>
  <cp:revision>816</cp:revision>
  <dcterms:created xsi:type="dcterms:W3CDTF">2016-04-08T21:22:07Z</dcterms:created>
  <dcterms:modified xsi:type="dcterms:W3CDTF">2017-05-30T22:29:42Z</dcterms:modified>
</cp:coreProperties>
</file>