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/>
              <a:t>Inflation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Sweden CPI - ‘Retail Inflation’</a:t>
            </a:r>
          </a:p>
        </p:txBody>
      </p:sp>
      <p:pic>
        <p:nvPicPr>
          <p:cNvPr id="3" name="Picture 1" descr="main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Sweden CPI - ‘Food &amp; Alcohol Inflation’</a:t>
            </a:r>
          </a:p>
        </p:txBody>
      </p:sp>
      <p:pic>
        <p:nvPicPr>
          <p:cNvPr id="3" name="Picture 1" descr="main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Sweden CPI Restaurants &amp; Hotels</a:t>
            </a:r>
          </a:p>
        </p:txBody>
      </p:sp>
      <p:pic>
        <p:nvPicPr>
          <p:cNvPr id="3" name="Picture 1" descr="main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Sweden CPI Food</a:t>
            </a:r>
          </a:p>
        </p:txBody>
      </p:sp>
      <p:pic>
        <p:nvPicPr>
          <p:cNvPr id="3" name="Picture 1" descr="main_files/figure-pptx/unnamed-chunk-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US CPI Headline</a:t>
            </a:r>
          </a:p>
        </p:txBody>
      </p:sp>
      <p:pic>
        <p:nvPicPr>
          <p:cNvPr id="3" name="Picture 1" descr="main_files/figure-pptx/unnamed-chunk-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US CPI Core</a:t>
            </a:r>
          </a:p>
        </p:txBody>
      </p:sp>
      <p:pic>
        <p:nvPicPr>
          <p:cNvPr id="3" name="Picture 1" descr="main_files/figure-pptx/unnamed-chunk-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US CPI Food</a:t>
            </a:r>
          </a:p>
        </p:txBody>
      </p:sp>
      <p:pic>
        <p:nvPicPr>
          <p:cNvPr id="3" name="Picture 1" descr="main_files/figure-pptx/unnamed-chunk-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US CPI Shelter</a:t>
            </a:r>
          </a:p>
        </p:txBody>
      </p:sp>
      <p:pic>
        <p:nvPicPr>
          <p:cNvPr id="3" name="Picture 1" descr="main_files/figure-pptx/unnamed-chunk-1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US CPI Super Core</a:t>
            </a:r>
          </a:p>
        </p:txBody>
      </p:sp>
      <p:pic>
        <p:nvPicPr>
          <p:cNvPr id="3" name="Picture 1" descr="main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US CPI Services ex Rents of Shelter</a:t>
            </a:r>
          </a:p>
        </p:txBody>
      </p:sp>
      <p:pic>
        <p:nvPicPr>
          <p:cNvPr id="3" name="Picture 1" descr="main_files/figure-pptx/unnamed-chunk-1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CPI Headline</a:t>
            </a:r>
          </a:p>
        </p:txBody>
      </p:sp>
      <p:pic>
        <p:nvPicPr>
          <p:cNvPr id="3" name="Picture 1" descr="main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US PCE Headline</a:t>
            </a:r>
          </a:p>
        </p:txBody>
      </p:sp>
      <p:pic>
        <p:nvPicPr>
          <p:cNvPr id="3" name="Picture 1" descr="main_files/figure-pptx/unnamed-chunk-2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US PCE Core</a:t>
            </a:r>
          </a:p>
        </p:txBody>
      </p:sp>
      <p:pic>
        <p:nvPicPr>
          <p:cNvPr id="3" name="Picture 1" descr="main_files/figure-pptx/unnamed-chunk-2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Germany CPI Headline</a:t>
            </a:r>
          </a:p>
        </p:txBody>
      </p:sp>
      <p:pic>
        <p:nvPicPr>
          <p:cNvPr id="3" name="Picture 1" descr="main_files/figure-pptx/unnamed-chunk-2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Germany CPI Core</a:t>
            </a:r>
          </a:p>
        </p:txBody>
      </p:sp>
      <p:pic>
        <p:nvPicPr>
          <p:cNvPr id="3" name="Picture 1" descr="main_files/figure-pptx/unnamed-chunk-2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Germany CPI Food</a:t>
            </a:r>
          </a:p>
        </p:txBody>
      </p:sp>
      <p:pic>
        <p:nvPicPr>
          <p:cNvPr id="3" name="Picture 1" descr="main_files/figure-pptx/unnamed-chunk-2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Germany CPI Services</a:t>
            </a:r>
          </a:p>
        </p:txBody>
      </p:sp>
      <p:pic>
        <p:nvPicPr>
          <p:cNvPr id="3" name="Picture 1" descr="main_files/figure-pptx/unnamed-chunk-2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UK CPI Headline</a:t>
            </a:r>
          </a:p>
        </p:txBody>
      </p:sp>
      <p:pic>
        <p:nvPicPr>
          <p:cNvPr id="3" name="Picture 1" descr="main_files/figure-pptx/unnamed-chunk-2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UK CPI Core</a:t>
            </a:r>
          </a:p>
        </p:txBody>
      </p:sp>
      <p:pic>
        <p:nvPicPr>
          <p:cNvPr id="3" name="Picture 1" descr="main_files/figure-pptx/unnamed-chunk-2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Norway CPI Headline</a:t>
            </a:r>
          </a:p>
        </p:txBody>
      </p:sp>
      <p:pic>
        <p:nvPicPr>
          <p:cNvPr id="3" name="Picture 1" descr="main_files/figure-pptx/unnamed-chunk-2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Norway CPI Core</a:t>
            </a:r>
          </a:p>
        </p:txBody>
      </p:sp>
      <p:pic>
        <p:nvPicPr>
          <p:cNvPr id="3" name="Picture 1" descr="main_files/figure-pptx/unnamed-chunk-2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CPI Core</a:t>
            </a:r>
          </a:p>
        </p:txBody>
      </p:sp>
      <p:pic>
        <p:nvPicPr>
          <p:cNvPr id="3" name="Picture 1" descr="main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Norway CPI Food</a:t>
            </a:r>
          </a:p>
        </p:txBody>
      </p:sp>
      <p:pic>
        <p:nvPicPr>
          <p:cNvPr id="3" name="Picture 1" descr="main_files/figure-pptx/unnamed-chunk-3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Sweden CPI Headline</a:t>
            </a:r>
          </a:p>
        </p:txBody>
      </p:sp>
      <p:pic>
        <p:nvPicPr>
          <p:cNvPr id="3" name="Picture 1" descr="main_files/figure-pptx/unnamed-chunk-3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Sweden CPI Core (CPIF ex Energy)</a:t>
            </a:r>
          </a:p>
        </p:txBody>
      </p:sp>
      <p:pic>
        <p:nvPicPr>
          <p:cNvPr id="3" name="Picture 1" descr="main_files/figure-pptx/unnamed-chunk-3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Sweden CPIF</a:t>
            </a:r>
          </a:p>
        </p:txBody>
      </p:sp>
      <p:pic>
        <p:nvPicPr>
          <p:cNvPr id="3" name="Picture 1" descr="main_files/figure-pptx/unnamed-chunk-3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US CPI Headline</a:t>
            </a:r>
          </a:p>
        </p:txBody>
      </p:sp>
      <p:pic>
        <p:nvPicPr>
          <p:cNvPr id="3" name="Picture 1" descr="main_files/figure-pptx/unnamed-chunk-3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US CPI Core</a:t>
            </a:r>
          </a:p>
        </p:txBody>
      </p:sp>
      <p:pic>
        <p:nvPicPr>
          <p:cNvPr id="3" name="Picture 1" descr="main_files/figure-pptx/unnamed-chunk-3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US PCE Headline</a:t>
            </a:r>
          </a:p>
        </p:txBody>
      </p:sp>
      <p:pic>
        <p:nvPicPr>
          <p:cNvPr id="3" name="Picture 1" descr="main_files/figure-pptx/unnamed-chunk-3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US PCE Core</a:t>
            </a:r>
          </a:p>
        </p:txBody>
      </p:sp>
      <p:pic>
        <p:nvPicPr>
          <p:cNvPr id="3" name="Picture 1" descr="main_files/figure-pptx/unnamed-chunk-3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Germany CPI Headline</a:t>
            </a:r>
          </a:p>
        </p:txBody>
      </p:sp>
      <p:pic>
        <p:nvPicPr>
          <p:cNvPr id="3" name="Picture 1" descr="main_files/figure-pptx/unnamed-chunk-3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UK CPI Headline</a:t>
            </a:r>
          </a:p>
        </p:txBody>
      </p:sp>
      <p:pic>
        <p:nvPicPr>
          <p:cNvPr id="3" name="Picture 1" descr="main_files/figure-pptx/unnamed-chunk-3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CPI Food</a:t>
            </a:r>
          </a:p>
        </p:txBody>
      </p:sp>
      <p:pic>
        <p:nvPicPr>
          <p:cNvPr id="3" name="Picture 1" descr="mai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Norway CPI Headline</a:t>
            </a:r>
          </a:p>
        </p:txBody>
      </p:sp>
      <p:pic>
        <p:nvPicPr>
          <p:cNvPr id="3" name="Picture 1" descr="main_files/figure-pptx/unnamed-chunk-4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US CPI Headline</a:t>
            </a:r>
          </a:p>
        </p:txBody>
      </p:sp>
      <p:pic>
        <p:nvPicPr>
          <p:cNvPr id="3" name="Picture 1" descr="main_files/figure-pptx/unnamed-chunk-4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Sweden CPI Headline</a:t>
            </a:r>
          </a:p>
        </p:txBody>
      </p:sp>
      <p:pic>
        <p:nvPicPr>
          <p:cNvPr id="3" name="Picture 1" descr="main_files/figure-pptx/unnamed-chunk-4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Sweden CPI Core</a:t>
            </a:r>
          </a:p>
        </p:txBody>
      </p:sp>
      <p:pic>
        <p:nvPicPr>
          <p:cNvPr id="3" name="Picture 1" descr="main_files/figure-pptx/unnamed-chunk-4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Sweden CPI Headline MoM</a:t>
            </a:r>
          </a:p>
        </p:txBody>
      </p:sp>
      <p:pic>
        <p:nvPicPr>
          <p:cNvPr id="3" name="Picture 1" descr="main_files/figure-pptx/unnamed-chunk-4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US CPI YoY &amp; Momentum</a:t>
            </a:r>
          </a:p>
        </p:txBody>
      </p:sp>
      <p:pic>
        <p:nvPicPr>
          <p:cNvPr id="3" name="Picture 1" descr="main_files/figure-pptx/unnamed-chunk-4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Sweden CPI Headline</a:t>
            </a:r>
          </a:p>
        </p:txBody>
      </p:sp>
      <p:pic>
        <p:nvPicPr>
          <p:cNvPr id="3" name="Picture 1" descr="main_files/figure-pptx/unnamed-chunk-4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Sweden PPI</a:t>
            </a:r>
          </a:p>
        </p:txBody>
      </p:sp>
      <p:pic>
        <p:nvPicPr>
          <p:cNvPr id="3" name="Picture 1" descr="main_files/figure-pptx/unnamed-chunk-4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Sweden CPI MoM &amp; PPI MoM</a:t>
            </a:r>
          </a:p>
        </p:txBody>
      </p:sp>
      <p:pic>
        <p:nvPicPr>
          <p:cNvPr id="3" name="Picture 1" descr="main_files/figure-pptx/unnamed-chunk-4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US CPI MoM &amp; PPI MoM</a:t>
            </a:r>
          </a:p>
        </p:txBody>
      </p:sp>
      <p:pic>
        <p:nvPicPr>
          <p:cNvPr id="3" name="Picture 1" descr="main_files/figure-pptx/unnamed-chunk-4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CPI Sweden Breakdown</a:t>
            </a:r>
          </a:p>
        </p:txBody>
      </p:sp>
      <p:pic>
        <p:nvPicPr>
          <p:cNvPr id="3" name="Picture 1" descr="main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US PPI</a:t>
            </a:r>
          </a:p>
        </p:txBody>
      </p:sp>
      <p:pic>
        <p:nvPicPr>
          <p:cNvPr id="3" name="Picture 1" descr="main_files/figure-pptx/unnamed-chunk-5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Sweden CPI Headline</a:t>
            </a:r>
          </a:p>
        </p:txBody>
      </p:sp>
      <p:pic>
        <p:nvPicPr>
          <p:cNvPr id="3" name="Picture 1" descr="main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Sweden CPI Core (CPIF ec Energy)</a:t>
            </a:r>
          </a:p>
        </p:txBody>
      </p:sp>
      <p:pic>
        <p:nvPicPr>
          <p:cNvPr id="3" name="Picture 1" descr="main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Sweden CPIF</a:t>
            </a:r>
          </a:p>
        </p:txBody>
      </p:sp>
      <p:pic>
        <p:nvPicPr>
          <p:cNvPr id="3" name="Picture 1" descr="main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Sweden CPI - ‘Fun Inflation’</a:t>
            </a:r>
          </a:p>
        </p:txBody>
      </p:sp>
      <p:pic>
        <p:nvPicPr>
          <p:cNvPr id="3" name="Picture 1" descr="main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193800"/>
            <a:ext cx="581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Bildspel på skärmen (16:9)</PresentationFormat>
  <Paragraphs>51</Paragraphs>
  <Slides>50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Inflation Report</vt:lpstr>
      <vt:lpstr>CPI Headline</vt:lpstr>
      <vt:lpstr>CPI Core</vt:lpstr>
      <vt:lpstr>CPI Food</vt:lpstr>
      <vt:lpstr>CPI Sweden Breakdown</vt:lpstr>
      <vt:lpstr>Sweden CPI Headline</vt:lpstr>
      <vt:lpstr>Sweden CPI Core (CPIF ec Energy)</vt:lpstr>
      <vt:lpstr>Sweden CPIF</vt:lpstr>
      <vt:lpstr>Sweden CPI - ‘Fun Inflation’</vt:lpstr>
      <vt:lpstr>Sweden CPI - ‘Retail Inflation’</vt:lpstr>
      <vt:lpstr>Sweden CPI - ‘Food &amp; Alcohol Inflation’</vt:lpstr>
      <vt:lpstr>Sweden CPI Restaurants &amp; Hotels</vt:lpstr>
      <vt:lpstr>Sweden CPI Food</vt:lpstr>
      <vt:lpstr>US CPI Headline</vt:lpstr>
      <vt:lpstr>US CPI Core</vt:lpstr>
      <vt:lpstr>US CPI Food</vt:lpstr>
      <vt:lpstr>US CPI Shelter</vt:lpstr>
      <vt:lpstr>US CPI Super Core</vt:lpstr>
      <vt:lpstr>US CPI Services ex Rents of Shelter</vt:lpstr>
      <vt:lpstr>US PCE Headline</vt:lpstr>
      <vt:lpstr>US PCE Core</vt:lpstr>
      <vt:lpstr>Germany CPI Headline</vt:lpstr>
      <vt:lpstr>Germany CPI Core</vt:lpstr>
      <vt:lpstr>Germany CPI Food</vt:lpstr>
      <vt:lpstr>Germany CPI Services</vt:lpstr>
      <vt:lpstr>UK CPI Headline</vt:lpstr>
      <vt:lpstr>UK CPI Core</vt:lpstr>
      <vt:lpstr>Norway CPI Headline</vt:lpstr>
      <vt:lpstr>Norway CPI Core</vt:lpstr>
      <vt:lpstr>Norway CPI Food</vt:lpstr>
      <vt:lpstr>Sweden CPI Headline</vt:lpstr>
      <vt:lpstr>Sweden CPI Core (CPIF ex Energy)</vt:lpstr>
      <vt:lpstr>Sweden CPIF</vt:lpstr>
      <vt:lpstr>US CPI Headline</vt:lpstr>
      <vt:lpstr>US CPI Core</vt:lpstr>
      <vt:lpstr>US PCE Headline</vt:lpstr>
      <vt:lpstr>US PCE Core</vt:lpstr>
      <vt:lpstr>Germany CPI Headline</vt:lpstr>
      <vt:lpstr>UK CPI Headline</vt:lpstr>
      <vt:lpstr>Norway CPI Headline</vt:lpstr>
      <vt:lpstr>US CPI Headline</vt:lpstr>
      <vt:lpstr>Sweden CPI Headline</vt:lpstr>
      <vt:lpstr>Sweden CPI Core</vt:lpstr>
      <vt:lpstr>Sweden CPI Headline MoM</vt:lpstr>
      <vt:lpstr>US CPI YoY &amp; Momentum</vt:lpstr>
      <vt:lpstr>Sweden CPI Headline</vt:lpstr>
      <vt:lpstr>Sweden PPI</vt:lpstr>
      <vt:lpstr>Sweden CPI MoM &amp; PPI MoM</vt:lpstr>
      <vt:lpstr>US CPI MoM &amp; PPI MoM</vt:lpstr>
      <vt:lpstr>US PPI</vt:lpstr>
    </vt:vector>
  </TitlesOfParts>
  <LinksUpToDate>false</LinksUpToDate>
  <SharedDoc>false</SharedDoc>
  <HyperlinksChanged>false</HyperlinksChanged>
  <AppVersion>15.0000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Inflation Report</dc:title>
  <dc:creator>chris Nordenlöw</dc:creator>
  <cp:keywords/>
  <cp:lastModifiedBy>chris Nordenlöw</cp:lastModifiedBy>
  <cp:revision>1</cp:revision>
  <dcterms:created xsi:type="dcterms:W3CDTF">2024-07-05T07:35:00Z</dcterms:created>
  <dcterms:modified xsi:type="dcterms:W3CDTF">2024-12-05T18:07:20Z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