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78" d="100"/>
          <a:sy n="78" d="100"/>
        </p:scale>
        <p:origin x="15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1635-57FA-4A12-8BC9-B3A825E0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095A6-0F0A-4F8F-92BD-7F9B105AD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D9EF-7AA1-46D2-92B6-D25D4CF9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F04C-3079-4EF6-AB1A-EEE31880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89A3-BE11-49EF-976F-903B556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8BF3-B661-49FB-AE75-6AA3C5F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80BE-2590-48B7-A6ED-927D5B60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761E-052E-4AC9-ABEE-9DC2E420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34CB-DB06-4FF3-9123-C9BCAE3E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79A2-1ABB-4D33-B159-A45AA671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AE322-F8AF-445D-91B4-E1C854CC9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D73F-B66E-492A-A80C-C968C19E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5CD0-BA24-4194-81C3-915074E3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D213-7322-4ACA-B282-0F71703E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5827-2A2A-4BE1-947C-5294268B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7470-9B99-480B-98AF-E4930BC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F710-2A1B-4B2F-B777-A6513BEE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F983-7AEE-4CF9-B656-7D6BCC0F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5D26-0E8B-415E-A34C-C753AE6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ACB4-1AF8-4D99-B8E3-DD8BE8D9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431-6E6F-4F15-B6CD-BB008F5A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817F-CDDA-4BBF-9236-4949D1F1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9E92-93A9-47CE-94EB-738B8796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8504-FE31-4CB7-AA6D-C65D228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0E74-F6FF-451A-8137-A4D1260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540-370D-4AB3-9683-FA80F38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4827-0F60-453C-886B-64D4791E0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40DF6-6C40-4ECB-AED2-89C38E55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859F-43FC-480E-8A0B-6495C4B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4D6-DC5A-415E-BA70-ACAD3545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7E622-55A6-47B0-95C6-B0D515F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083-3E6A-4EDD-A088-244237E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E424-2AD9-4629-B401-741E1C69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CA595-BBD4-4E6F-B0A9-3AA9A7AF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F7B79-20F7-49DE-A20B-1751AA3C1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5C49D-9B19-4127-92E3-6741BEF81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55A30-042A-45CC-AE23-604ABA09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FB08D-679A-4D87-ADB7-1977867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110E3-273D-4AF9-96AA-8FF5FB4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2A40-5E07-441D-A57C-F9DA9174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8F93-6635-44B4-805A-940100F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29AB3-AEC1-4355-8952-457F17FC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E720-2D09-448E-95BC-609B920E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99D0D-CAEA-4E8F-9C06-4113E1D5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A8669-73AD-46F9-84CF-AB7F3ADA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0447-242F-4315-AEC7-A04E0B97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DF05-9DDB-4AD7-970E-87246BF9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7DD2-1328-470A-9978-EB507512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DCCD0-9CCF-4DAB-943A-07BE6363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2832-23A0-442C-9427-C2C44ADF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3C75-698A-4708-A990-689AEFB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ACE0-8183-4FE4-8279-40322F72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079-4F5A-4D18-97FB-8999229E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1A49C-67E1-46BB-B0B6-7429716C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670F-D03D-44F3-90F4-9D576695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BEE2-E6D2-4A2F-A766-2AA77B01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739D-5429-4297-85C4-66603F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D962-B8AB-47AA-8D31-6268899E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0EF26-628F-4081-AA34-E95AB507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0B9F-13EA-435E-9992-D2C9A5C5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C485-EDA6-4053-89E0-62762D90C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39FD-ABC1-45A6-9463-DD8ED50D9CF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4196-634E-425B-A9B8-8E980C515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1432-4739-40A8-A1F7-4AEFAC933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13EA-550D-48F5-ABBE-9125B808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C578E50-DCCC-4716-99C4-5B3DCA898FBC}"/>
              </a:ext>
            </a:extLst>
          </p:cNvPr>
          <p:cNvSpPr/>
          <p:nvPr/>
        </p:nvSpPr>
        <p:spPr>
          <a:xfrm>
            <a:off x="632864" y="1129773"/>
            <a:ext cx="2162474" cy="948100"/>
          </a:xfrm>
          <a:prstGeom prst="flowChartPredefinedProcess">
            <a:avLst/>
          </a:prstGeom>
          <a:gradFill flip="none" rotWithShape="1">
            <a:gsLst>
              <a:gs pos="0">
                <a:schemeClr val="accent2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Driving Question</a:t>
            </a:r>
            <a:endParaRPr lang="en-US" sz="11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How to calculate spectral variance for NEON site?</a:t>
            </a:r>
          </a:p>
          <a:p>
            <a:pPr algn="ctr"/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B76B2D-BD9B-4F92-9B15-0B2F9E42FE9D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1382621" y="2187177"/>
            <a:ext cx="440785" cy="222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234BA08-83CB-449C-A34E-E1E5016E4DB9}"/>
              </a:ext>
            </a:extLst>
          </p:cNvPr>
          <p:cNvSpPr/>
          <p:nvPr/>
        </p:nvSpPr>
        <p:spPr>
          <a:xfrm>
            <a:off x="568454" y="3907541"/>
            <a:ext cx="2186534" cy="97856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Selection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Function: Extracts sites from inside the study area and creates a list for later use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Western Region of NEON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A4AF0CD7-0D86-4A5D-BF03-0DC2D50CE613}"/>
              </a:ext>
            </a:extLst>
          </p:cNvPr>
          <p:cNvSpPr/>
          <p:nvPr/>
        </p:nvSpPr>
        <p:spPr>
          <a:xfrm>
            <a:off x="568454" y="2518658"/>
            <a:ext cx="2174504" cy="948100"/>
          </a:xfrm>
          <a:prstGeom prst="flowChartPunchedCar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Area Boundary</a:t>
            </a:r>
            <a:endParaRPr lang="en-US" sz="11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Bounding Box defined using Geopandas built-in functionality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Western Region of NEON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438146-9A3E-4CAF-8FB3-390489FE369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1347409" y="3599243"/>
            <a:ext cx="440783" cy="175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515BE4A-04D7-418B-9EAB-E14D6D5A484D}"/>
              </a:ext>
            </a:extLst>
          </p:cNvPr>
          <p:cNvSpPr/>
          <p:nvPr/>
        </p:nvSpPr>
        <p:spPr>
          <a:xfrm>
            <a:off x="3235699" y="4061542"/>
            <a:ext cx="2162474" cy="9481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Spectral Bands Exploration</a:t>
            </a:r>
            <a:endParaRPr lang="en-US" sz="1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Use algorithm to select top candidates for spectral band profiles</a:t>
            </a:r>
          </a:p>
          <a:p>
            <a:pPr algn="ctr"/>
            <a:endParaRPr lang="en-US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64FF3174-C5F0-4760-9DF9-8D5699CEFDA5}"/>
              </a:ext>
            </a:extLst>
          </p:cNvPr>
          <p:cNvSpPr/>
          <p:nvPr/>
        </p:nvSpPr>
        <p:spPr>
          <a:xfrm>
            <a:off x="5031443" y="31368"/>
            <a:ext cx="1716505" cy="612648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1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463BE48-1479-4345-B4F6-902CAA78DD14}"/>
              </a:ext>
            </a:extLst>
          </p:cNvPr>
          <p:cNvSpPr/>
          <p:nvPr/>
        </p:nvSpPr>
        <p:spPr>
          <a:xfrm>
            <a:off x="3235698" y="1006438"/>
            <a:ext cx="2162474" cy="948100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API </a:t>
            </a:r>
            <a:endParaRPr lang="en-US" sz="11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Request Datasets via NEON API for NEON AOP Hyperspectral sensor</a:t>
            </a:r>
          </a:p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3773E2A-0AA4-4D68-B3FC-89EF5C2E9C82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 rot="5400000">
            <a:off x="4117942" y="2049087"/>
            <a:ext cx="293543" cy="104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C6A0046C-CDA5-49A4-88AE-C5D76C6088A0}"/>
              </a:ext>
            </a:extLst>
          </p:cNvPr>
          <p:cNvSpPr/>
          <p:nvPr/>
        </p:nvSpPr>
        <p:spPr>
          <a:xfrm>
            <a:off x="3286935" y="2248081"/>
            <a:ext cx="1851110" cy="146843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NEON Metadata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L3 Data product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Format: .h5 file or .tif file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Orthorectified, mosaic reflectance data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4205061-32E7-499A-BFD3-40537B1E70A5}"/>
              </a:ext>
            </a:extLst>
          </p:cNvPr>
          <p:cNvCxnSpPr>
            <a:cxnSpLocks/>
            <a:stCxn id="39" idx="3"/>
            <a:endCxn id="26" idx="0"/>
          </p:cNvCxnSpPr>
          <p:nvPr/>
        </p:nvCxnSpPr>
        <p:spPr>
          <a:xfrm rot="16200000" flipH="1">
            <a:off x="4092200" y="3836805"/>
            <a:ext cx="345027" cy="104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730AEE5F-ACB1-4A51-8367-C7CBEB3503E5}"/>
              </a:ext>
            </a:extLst>
          </p:cNvPr>
          <p:cNvSpPr/>
          <p:nvPr/>
        </p:nvSpPr>
        <p:spPr>
          <a:xfrm>
            <a:off x="245765" y="778476"/>
            <a:ext cx="11653792" cy="5775495"/>
          </a:xfrm>
          <a:prstGeom prst="flowChartAlternateProcess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A178658B-0C58-4C37-927F-7889CCD3ADCA}"/>
              </a:ext>
            </a:extLst>
          </p:cNvPr>
          <p:cNvSpPr/>
          <p:nvPr/>
        </p:nvSpPr>
        <p:spPr>
          <a:xfrm>
            <a:off x="3235698" y="5336883"/>
            <a:ext cx="2174504" cy="89444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Bands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convert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h5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array for later processing</a:t>
            </a:r>
          </a:p>
          <a:p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3B82A06-2C68-43F0-BD1F-053761BF6358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4222894" y="5103684"/>
            <a:ext cx="327240" cy="139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398A1CB4-3671-4E51-B521-B96F55CF6430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>
            <a:off x="568454" y="2992709"/>
            <a:ext cx="12700" cy="1404117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EB794F84-F5A0-45C0-AD04-CCD2CEFD3D06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 flipV="1">
            <a:off x="5410202" y="1458993"/>
            <a:ext cx="428330" cy="4325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51BDD4CB-EF44-44BD-8418-AAA1BA22F3C3}"/>
              </a:ext>
            </a:extLst>
          </p:cNvPr>
          <p:cNvCxnSpPr>
            <a:cxnSpLocks/>
            <a:stCxn id="158" idx="2"/>
          </p:cNvCxnSpPr>
          <p:nvPr/>
        </p:nvCxnSpPr>
        <p:spPr>
          <a:xfrm rot="16200000" flipH="1">
            <a:off x="6786003" y="2073237"/>
            <a:ext cx="486896" cy="21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4B136486-C936-486E-ADD4-706F9E339490}"/>
              </a:ext>
            </a:extLst>
          </p:cNvPr>
          <p:cNvSpPr/>
          <p:nvPr/>
        </p:nvSpPr>
        <p:spPr>
          <a:xfrm>
            <a:off x="5838532" y="978514"/>
            <a:ext cx="2162474" cy="960957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Profile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single reflectance bands from NEON 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71F9FE79-E61D-415F-B846-D36AFF35E01E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2754988" y="1480488"/>
            <a:ext cx="480710" cy="291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C870851-262B-4AEE-9FB8-4855CA247B23}"/>
              </a:ext>
            </a:extLst>
          </p:cNvPr>
          <p:cNvSpPr/>
          <p:nvPr/>
        </p:nvSpPr>
        <p:spPr>
          <a:xfrm>
            <a:off x="5889695" y="2426368"/>
            <a:ext cx="2144586" cy="9480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Bands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multiple bands to overlap with UAV multispectral bands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>
            <a:extLst>
              <a:ext uri="{FF2B5EF4-FFF2-40B4-BE49-F238E27FC236}">
                <a16:creationId xmlns:a16="http://schemas.microsoft.com/office/drawing/2014/main" id="{F099DBC9-9930-4F07-A7AE-36976BDAB571}"/>
              </a:ext>
            </a:extLst>
          </p:cNvPr>
          <p:cNvSpPr/>
          <p:nvPr/>
        </p:nvSpPr>
        <p:spPr>
          <a:xfrm>
            <a:off x="5893512" y="3861364"/>
            <a:ext cx="2144586" cy="94809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Bands to Single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processed band profile to examine site variability from a spectral context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62750E6-576D-479F-9456-F3FDDC6B3802}"/>
              </a:ext>
            </a:extLst>
          </p:cNvPr>
          <p:cNvCxnSpPr>
            <a:cxnSpLocks/>
            <a:stCxn id="169" idx="2"/>
          </p:cNvCxnSpPr>
          <p:nvPr/>
        </p:nvCxnSpPr>
        <p:spPr>
          <a:xfrm rot="16200000" flipH="1">
            <a:off x="6909776" y="3426679"/>
            <a:ext cx="454984" cy="350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Flowchart: Alternate Process 184">
            <a:extLst>
              <a:ext uri="{FF2B5EF4-FFF2-40B4-BE49-F238E27FC236}">
                <a16:creationId xmlns:a16="http://schemas.microsoft.com/office/drawing/2014/main" id="{B4C303B5-FBEB-4689-8C3C-06301CD193D5}"/>
              </a:ext>
            </a:extLst>
          </p:cNvPr>
          <p:cNvSpPr/>
          <p:nvPr/>
        </p:nvSpPr>
        <p:spPr>
          <a:xfrm>
            <a:off x="8864681" y="3889028"/>
            <a:ext cx="2162474" cy="96095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Variance Spatial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RGB / CIR  to explore driving forces of variance at single NEON site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0C487A5-A693-4633-A545-6FBA24C177EF}"/>
              </a:ext>
            </a:extLst>
          </p:cNvPr>
          <p:cNvCxnSpPr>
            <a:cxnSpLocks/>
            <a:stCxn id="172" idx="2"/>
          </p:cNvCxnSpPr>
          <p:nvPr/>
        </p:nvCxnSpPr>
        <p:spPr>
          <a:xfrm rot="16200000" flipH="1">
            <a:off x="7501028" y="4274238"/>
            <a:ext cx="363800" cy="1434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Flowchart: Alternate Process 189">
            <a:extLst>
              <a:ext uri="{FF2B5EF4-FFF2-40B4-BE49-F238E27FC236}">
                <a16:creationId xmlns:a16="http://schemas.microsoft.com/office/drawing/2014/main" id="{9D116F86-DE1D-48D2-A0E2-F7608E1E6C4A}"/>
              </a:ext>
            </a:extLst>
          </p:cNvPr>
          <p:cNvSpPr/>
          <p:nvPr/>
        </p:nvSpPr>
        <p:spPr>
          <a:xfrm>
            <a:off x="8870011" y="5278894"/>
            <a:ext cx="2162474" cy="96095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Variance Temporal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RGB / CIR  to explore driving forces of variance at single NEON site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Flowchart: Alternate Process 193">
            <a:extLst>
              <a:ext uri="{FF2B5EF4-FFF2-40B4-BE49-F238E27FC236}">
                <a16:creationId xmlns:a16="http://schemas.microsoft.com/office/drawing/2014/main" id="{F305FEEC-CAFB-4260-93C5-A9148B666267}"/>
              </a:ext>
            </a:extLst>
          </p:cNvPr>
          <p:cNvSpPr/>
          <p:nvPr/>
        </p:nvSpPr>
        <p:spPr>
          <a:xfrm>
            <a:off x="8424322" y="3508927"/>
            <a:ext cx="3067462" cy="3045044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Norris</dc:creator>
  <cp:lastModifiedBy>Carson Norris</cp:lastModifiedBy>
  <cp:revision>3</cp:revision>
  <dcterms:created xsi:type="dcterms:W3CDTF">2022-04-17T22:26:11Z</dcterms:created>
  <dcterms:modified xsi:type="dcterms:W3CDTF">2022-04-18T03:07:02Z</dcterms:modified>
</cp:coreProperties>
</file>