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61D"/>
    <a:srgbClr val="3B3BFF"/>
    <a:srgbClr val="0000FF"/>
    <a:srgbClr val="FA7E24"/>
    <a:srgbClr val="5A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088" y="-7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81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23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64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41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6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71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02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6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45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107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4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AA10-D522-434C-90A6-34A48EB9497C}" type="datetimeFigureOut">
              <a:t>12-05-19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AA8C-359C-2F40-A644-C145962C59A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32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16x9 Persona Canv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3003984" y="1847186"/>
            <a:ext cx="917988" cy="9179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tx1"/>
                </a:solidFill>
                <a:latin typeface="30X-Fat"/>
                <a:cs typeface="30X-Fat"/>
              </a:rPr>
              <a:t>Post it!</a:t>
            </a:r>
          </a:p>
        </p:txBody>
      </p:sp>
      <p:sp>
        <p:nvSpPr>
          <p:cNvPr id="6" name="Rechthoek 5"/>
          <p:cNvSpPr/>
          <p:nvPr/>
        </p:nvSpPr>
        <p:spPr>
          <a:xfrm>
            <a:off x="4129695" y="1847186"/>
            <a:ext cx="917988" cy="917988"/>
          </a:xfrm>
          <a:prstGeom prst="rect">
            <a:avLst/>
          </a:prstGeom>
          <a:solidFill>
            <a:srgbClr val="3B3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tx1"/>
                </a:solidFill>
                <a:latin typeface="30X-Fat"/>
                <a:cs typeface="30X-Fat"/>
              </a:rPr>
              <a:t>Post it!</a:t>
            </a:r>
          </a:p>
        </p:txBody>
      </p:sp>
      <p:sp>
        <p:nvSpPr>
          <p:cNvPr id="7" name="Rechthoek 6"/>
          <p:cNvSpPr/>
          <p:nvPr/>
        </p:nvSpPr>
        <p:spPr>
          <a:xfrm>
            <a:off x="5245785" y="1847186"/>
            <a:ext cx="917988" cy="917988"/>
          </a:xfrm>
          <a:prstGeom prst="rect">
            <a:avLst/>
          </a:prstGeom>
          <a:solidFill>
            <a:srgbClr val="9BD61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tx1"/>
                </a:solidFill>
                <a:latin typeface="30X-Fat"/>
                <a:cs typeface="30X-Fat"/>
              </a:rPr>
              <a:t>Post it!</a:t>
            </a:r>
          </a:p>
        </p:txBody>
      </p:sp>
    </p:spTree>
    <p:extLst>
      <p:ext uri="{BB962C8B-B14F-4D97-AF65-F5344CB8AC3E}">
        <p14:creationId xmlns:p14="http://schemas.microsoft.com/office/powerpoint/2010/main" val="210305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Macintosh PowerPoint</Application>
  <PresentationFormat>Diavoorstelling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Company>Pitchlab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van der Pluijm</dc:creator>
  <cp:lastModifiedBy>Erik van der Pluijm</cp:lastModifiedBy>
  <cp:revision>5</cp:revision>
  <dcterms:created xsi:type="dcterms:W3CDTF">2019-04-19T09:37:04Z</dcterms:created>
  <dcterms:modified xsi:type="dcterms:W3CDTF">2019-05-12T17:13:11Z</dcterms:modified>
</cp:coreProperties>
</file>