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DA5A-1AA4-CF44-B8F2-00371A49D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FE753-1E06-DD4C-94B5-325324FC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4784-D290-3A44-BBCD-5E4C2A7E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C239-8635-854D-9094-1CD70E69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93A4-1BE9-6741-B6A6-45A7A35A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D67A-1C24-6248-9412-A0C9230E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20B84-20B6-CC43-85E5-DF298BE6B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4D96-36F8-B041-BAA7-19A90698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DDEE-AA26-9C47-8788-F6D9AC3B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4046E-B570-0341-8F1C-D74C1BB2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EF09E-4C2B-E241-9D21-FFECFDBDF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00FAA-317B-CB42-A69F-B0E72670E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9EE6-4AF9-4C44-B727-8361C282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8F2E-E68B-924B-A416-9978F1EA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FAA1-116E-BE44-8CFF-D73579A7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8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964C-BFC4-CA40-897B-C9E1EACD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B37F-0B5E-8641-A8D8-937039DA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2E5D-1D06-3648-A68B-8F6ACF64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7569-47E6-C44D-9486-88F7DE65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A44C2-72F0-184E-8D97-877BAE2E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D7C8-B686-F94A-A93A-531CF257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B089-CC60-6142-95B2-E7D33EFB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FE5A8-E960-B643-9F8D-E4F6BB58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7299-090F-D04C-AB1F-EEFB5EB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FCAE-61D6-3D42-98D1-FAF40173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446-B32E-BD4E-9D1C-7730121E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2A62-43B0-F145-9231-A016CF70B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1CAC0-0F17-FC4A-ABAB-F4C90A461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6687-4598-6449-B4A4-865675B8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D4BA4-B269-EE40-8A8C-01015174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22B8-5109-2643-A0C3-D1C27FC4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D231-B32C-8D41-AAB3-D6A2527C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0CA4F-D2F3-6E47-8E99-2778DDBD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827E-E015-6549-A90D-F0B250A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F2288-FFD7-F647-915D-072F6C33F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5FE77-3FB1-FF49-B2FE-CE81AABEC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CF752-E590-DA44-861A-4B71E414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CFA2C-397F-F647-9EDB-FA0DFA23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B776B-2D0C-104D-8FDC-73AF0E1A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37FA-046B-D849-9B92-C8064102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526DE-81D0-634C-A9F1-81A13799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BF426-37DE-4944-B627-3FC230BE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AB2F4-B6F5-E24A-8ACB-78040A25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8DD4E-BDEA-B94C-BD95-DBAD78C7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EADC-6A83-524E-9CFF-40052D32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1B4B-EDD6-AE40-B651-647851D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315E-6ABC-304D-8C83-FA7ADC5A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B8B6-881A-4041-8214-DF1CC670E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8C6B6-D7BA-7B49-9B47-9C68DCAD0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A6769-8F62-5746-8F86-FEA0653C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546A9-6844-7243-9DB9-FC5708B9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27E3-493E-8547-A962-9B33881E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E670-C845-8448-AFE6-22D2B32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D3B7B-97F7-1448-A31C-606978032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4E5F2-33B3-794F-9523-469FF8D13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E2107-22DD-0A43-AA30-34AFA8E7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957BA-8520-F24B-BD19-39AF47FA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AFD6-339F-E349-988C-6D5B5A50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17ECE-3D6B-A94D-8C32-697664F7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6CF-AEA6-2F4D-98EB-606F4D782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0FBA-4E37-BE42-8720-184475BA3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3232E-9082-8C4F-A9AA-2150DF3057B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C73D-0A22-D842-99C8-F8B0C14FD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17DE-1CD8-194A-B689-8D441351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3AD5-56F4-9C43-8679-9C486BACB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1E3C4-CC07-2E48-BE64-F1695F36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14"/>
            <a:ext cx="12192000" cy="67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1D7DF-9483-2442-9797-AF177F59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436"/>
            <a:ext cx="12192000" cy="45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3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CB3FE-BA16-5A4D-9FC8-6AF32E13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" y="0"/>
            <a:ext cx="12092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3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59182-1042-1F43-AA3C-1954560B1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1492250"/>
            <a:ext cx="66421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3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2F6A6-54A9-A248-89BB-78241D03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28" y="0"/>
            <a:ext cx="1066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1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Malshe</dc:creator>
  <cp:lastModifiedBy>Chelsea Nowlin</cp:lastModifiedBy>
  <cp:revision>1</cp:revision>
  <dcterms:created xsi:type="dcterms:W3CDTF">2019-10-03T02:06:56Z</dcterms:created>
  <dcterms:modified xsi:type="dcterms:W3CDTF">2019-10-06T22:33:15Z</dcterms:modified>
</cp:coreProperties>
</file>