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621" r:id="rId3"/>
    <p:sldId id="308" r:id="rId4"/>
    <p:sldId id="295" r:id="rId5"/>
    <p:sldId id="258" r:id="rId6"/>
    <p:sldId id="259" r:id="rId7"/>
    <p:sldId id="268" r:id="rId8"/>
    <p:sldId id="269" r:id="rId9"/>
    <p:sldId id="270" r:id="rId10"/>
    <p:sldId id="306" r:id="rId11"/>
    <p:sldId id="273" r:id="rId12"/>
    <p:sldId id="622" r:id="rId13"/>
    <p:sldId id="274" r:id="rId14"/>
    <p:sldId id="481" r:id="rId15"/>
    <p:sldId id="276" r:id="rId16"/>
    <p:sldId id="479" r:id="rId17"/>
    <p:sldId id="480" r:id="rId18"/>
    <p:sldId id="277" r:id="rId19"/>
    <p:sldId id="278" r:id="rId20"/>
    <p:sldId id="62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B78D9-ADC8-E045-BB16-B37E538516E3}" v="1" dt="2023-05-23T15:40:55.60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3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aventure" userId="2cfde838-01f0-4cfb-adb8-e4ec77c79c17" providerId="ADAL" clId="{FC7622EC-F302-3449-8DBF-DA69ECEA0A83}"/>
    <pc:docChg chg="undo custSel addSld modSld sldOrd">
      <pc:chgData name="Olivier Bonaventure" userId="2cfde838-01f0-4cfb-adb8-e4ec77c79c17" providerId="ADAL" clId="{FC7622EC-F302-3449-8DBF-DA69ECEA0A83}" dt="2023-04-26T06:22:40.266" v="253" actId="20578"/>
      <pc:docMkLst>
        <pc:docMk/>
      </pc:docMkLst>
      <pc:sldChg chg="modSp mod">
        <pc:chgData name="Olivier Bonaventure" userId="2cfde838-01f0-4cfb-adb8-e4ec77c79c17" providerId="ADAL" clId="{FC7622EC-F302-3449-8DBF-DA69ECEA0A83}" dt="2023-04-25T09:07:55.066" v="112" actId="20577"/>
        <pc:sldMkLst>
          <pc:docMk/>
          <pc:sldMk cId="0" sldId="256"/>
        </pc:sldMkLst>
        <pc:spChg chg="mod">
          <ac:chgData name="Olivier Bonaventure" userId="2cfde838-01f0-4cfb-adb8-e4ec77c79c17" providerId="ADAL" clId="{FC7622EC-F302-3449-8DBF-DA69ECEA0A83}" dt="2023-04-25T09:07:55.066" v="112" actId="20577"/>
          <ac:spMkLst>
            <pc:docMk/>
            <pc:sldMk cId="0" sldId="256"/>
            <ac:spMk id="113" creationId="{00000000-0000-0000-0000-000000000000}"/>
          </ac:spMkLst>
        </pc:spChg>
      </pc:sldChg>
      <pc:sldChg chg="modSp mod">
        <pc:chgData name="Olivier Bonaventure" userId="2cfde838-01f0-4cfb-adb8-e4ec77c79c17" providerId="ADAL" clId="{FC7622EC-F302-3449-8DBF-DA69ECEA0A83}" dt="2023-04-26T06:20:45.206" v="248" actId="20577"/>
        <pc:sldMkLst>
          <pc:docMk/>
          <pc:sldMk cId="0" sldId="258"/>
        </pc:sldMkLst>
        <pc:spChg chg="mod">
          <ac:chgData name="Olivier Bonaventure" userId="2cfde838-01f0-4cfb-adb8-e4ec77c79c17" providerId="ADAL" clId="{FC7622EC-F302-3449-8DBF-DA69ECEA0A83}" dt="2023-04-26T06:20:45.206" v="248" actId="20577"/>
          <ac:spMkLst>
            <pc:docMk/>
            <pc:sldMk cId="0" sldId="258"/>
            <ac:spMk id="118" creationId="{00000000-0000-0000-0000-000000000000}"/>
          </ac:spMkLst>
        </pc:spChg>
      </pc:sldChg>
      <pc:sldChg chg="modSp modAnim">
        <pc:chgData name="Olivier Bonaventure" userId="2cfde838-01f0-4cfb-adb8-e4ec77c79c17" providerId="ADAL" clId="{FC7622EC-F302-3449-8DBF-DA69ECEA0A83}" dt="2023-04-21T14:48:19.352" v="105" actId="14"/>
        <pc:sldMkLst>
          <pc:docMk/>
          <pc:sldMk cId="0" sldId="259"/>
        </pc:sldMkLst>
        <pc:spChg chg="mod">
          <ac:chgData name="Olivier Bonaventure" userId="2cfde838-01f0-4cfb-adb8-e4ec77c79c17" providerId="ADAL" clId="{FC7622EC-F302-3449-8DBF-DA69ECEA0A83}" dt="2023-04-21T14:48:19.352" v="105" actId="14"/>
          <ac:spMkLst>
            <pc:docMk/>
            <pc:sldMk cId="0" sldId="259"/>
            <ac:spMk id="148" creationId="{00000000-0000-0000-0000-000000000000}"/>
          </ac:spMkLst>
        </pc:spChg>
      </pc:sldChg>
      <pc:sldChg chg="mod modShow">
        <pc:chgData name="Olivier Bonaventure" userId="2cfde838-01f0-4cfb-adb8-e4ec77c79c17" providerId="ADAL" clId="{FC7622EC-F302-3449-8DBF-DA69ECEA0A83}" dt="2023-04-25T09:08:55.183" v="114" actId="729"/>
        <pc:sldMkLst>
          <pc:docMk/>
          <pc:sldMk cId="365002109" sldId="266"/>
        </pc:sldMkLst>
      </pc:sldChg>
      <pc:sldChg chg="modSp mod">
        <pc:chgData name="Olivier Bonaventure" userId="2cfde838-01f0-4cfb-adb8-e4ec77c79c17" providerId="ADAL" clId="{FC7622EC-F302-3449-8DBF-DA69ECEA0A83}" dt="2023-04-26T06:21:55.520" v="250" actId="20577"/>
        <pc:sldMkLst>
          <pc:docMk/>
          <pc:sldMk cId="0" sldId="274"/>
        </pc:sldMkLst>
        <pc:spChg chg="mod">
          <ac:chgData name="Olivier Bonaventure" userId="2cfde838-01f0-4cfb-adb8-e4ec77c79c17" providerId="ADAL" clId="{FC7622EC-F302-3449-8DBF-DA69ECEA0A83}" dt="2023-04-26T06:21:55.520" v="250" actId="20577"/>
          <ac:spMkLst>
            <pc:docMk/>
            <pc:sldMk cId="0" sldId="274"/>
            <ac:spMk id="377" creationId="{00000000-0000-0000-0000-000000000000}"/>
          </ac:spMkLst>
        </pc:spChg>
      </pc:sldChg>
      <pc:sldChg chg="mod modShow">
        <pc:chgData name="Olivier Bonaventure" userId="2cfde838-01f0-4cfb-adb8-e4ec77c79c17" providerId="ADAL" clId="{FC7622EC-F302-3449-8DBF-DA69ECEA0A83}" dt="2023-04-26T06:21:52.901" v="249" actId="729"/>
        <pc:sldMkLst>
          <pc:docMk/>
          <pc:sldMk cId="0" sldId="275"/>
        </pc:sldMkLst>
      </pc:sldChg>
      <pc:sldChg chg="ord">
        <pc:chgData name="Olivier Bonaventure" userId="2cfde838-01f0-4cfb-adb8-e4ec77c79c17" providerId="ADAL" clId="{FC7622EC-F302-3449-8DBF-DA69ECEA0A83}" dt="2023-04-26T06:22:40.266" v="253" actId="20578"/>
        <pc:sldMkLst>
          <pc:docMk/>
          <pc:sldMk cId="0" sldId="278"/>
        </pc:sldMkLst>
      </pc:sldChg>
      <pc:sldChg chg="mod modShow">
        <pc:chgData name="Olivier Bonaventure" userId="2cfde838-01f0-4cfb-adb8-e4ec77c79c17" providerId="ADAL" clId="{FC7622EC-F302-3449-8DBF-DA69ECEA0A83}" dt="2023-04-25T09:12:27.709" v="219" actId="729"/>
        <pc:sldMkLst>
          <pc:docMk/>
          <pc:sldMk cId="0" sldId="280"/>
        </pc:sldMkLst>
      </pc:sldChg>
      <pc:sldChg chg="mod modShow">
        <pc:chgData name="Olivier Bonaventure" userId="2cfde838-01f0-4cfb-adb8-e4ec77c79c17" providerId="ADAL" clId="{FC7622EC-F302-3449-8DBF-DA69ECEA0A83}" dt="2023-04-25T09:12:31.760" v="220" actId="729"/>
        <pc:sldMkLst>
          <pc:docMk/>
          <pc:sldMk cId="0" sldId="281"/>
        </pc:sldMkLst>
      </pc:sldChg>
      <pc:sldChg chg="mod modShow">
        <pc:chgData name="Olivier Bonaventure" userId="2cfde838-01f0-4cfb-adb8-e4ec77c79c17" providerId="ADAL" clId="{FC7622EC-F302-3449-8DBF-DA69ECEA0A83}" dt="2023-04-25T09:12:37.221" v="221" actId="729"/>
        <pc:sldMkLst>
          <pc:docMk/>
          <pc:sldMk cId="0" sldId="282"/>
        </pc:sldMkLst>
      </pc:sldChg>
      <pc:sldChg chg="mod modShow">
        <pc:chgData name="Olivier Bonaventure" userId="2cfde838-01f0-4cfb-adb8-e4ec77c79c17" providerId="ADAL" clId="{FC7622EC-F302-3449-8DBF-DA69ECEA0A83}" dt="2023-04-26T06:20:16.202" v="223" actId="729"/>
        <pc:sldMkLst>
          <pc:docMk/>
          <pc:sldMk cId="661619162" sldId="293"/>
        </pc:sldMkLst>
      </pc:sldChg>
      <pc:sldChg chg="mod modShow">
        <pc:chgData name="Olivier Bonaventure" userId="2cfde838-01f0-4cfb-adb8-e4ec77c79c17" providerId="ADAL" clId="{FC7622EC-F302-3449-8DBF-DA69ECEA0A83}" dt="2023-04-25T09:08:55.183" v="114" actId="729"/>
        <pc:sldMkLst>
          <pc:docMk/>
          <pc:sldMk cId="619167008" sldId="296"/>
        </pc:sldMkLst>
      </pc:sldChg>
      <pc:sldChg chg="mod modShow">
        <pc:chgData name="Olivier Bonaventure" userId="2cfde838-01f0-4cfb-adb8-e4ec77c79c17" providerId="ADAL" clId="{FC7622EC-F302-3449-8DBF-DA69ECEA0A83}" dt="2023-04-25T09:08:55.183" v="114" actId="729"/>
        <pc:sldMkLst>
          <pc:docMk/>
          <pc:sldMk cId="2912451729" sldId="297"/>
        </pc:sldMkLst>
      </pc:sldChg>
      <pc:sldChg chg="mod modShow">
        <pc:chgData name="Olivier Bonaventure" userId="2cfde838-01f0-4cfb-adb8-e4ec77c79c17" providerId="ADAL" clId="{FC7622EC-F302-3449-8DBF-DA69ECEA0A83}" dt="2023-04-25T09:08:55.183" v="114" actId="729"/>
        <pc:sldMkLst>
          <pc:docMk/>
          <pc:sldMk cId="4251643549" sldId="299"/>
        </pc:sldMkLst>
      </pc:sldChg>
      <pc:sldChg chg="mod modShow">
        <pc:chgData name="Olivier Bonaventure" userId="2cfde838-01f0-4cfb-adb8-e4ec77c79c17" providerId="ADAL" clId="{FC7622EC-F302-3449-8DBF-DA69ECEA0A83}" dt="2023-04-25T09:08:55.183" v="114" actId="729"/>
        <pc:sldMkLst>
          <pc:docMk/>
          <pc:sldMk cId="1580977840" sldId="302"/>
        </pc:sldMkLst>
      </pc:sldChg>
      <pc:sldChg chg="addSp delSp modSp mod delAnim modAnim modShow">
        <pc:chgData name="Olivier Bonaventure" userId="2cfde838-01f0-4cfb-adb8-e4ec77c79c17" providerId="ADAL" clId="{FC7622EC-F302-3449-8DBF-DA69ECEA0A83}" dt="2023-04-25T09:08:55.183" v="114" actId="729"/>
        <pc:sldMkLst>
          <pc:docMk/>
          <pc:sldMk cId="2302383402" sldId="303"/>
        </pc:sldMkLst>
        <pc:spChg chg="add del mod">
          <ac:chgData name="Olivier Bonaventure" userId="2cfde838-01f0-4cfb-adb8-e4ec77c79c17" providerId="ADAL" clId="{FC7622EC-F302-3449-8DBF-DA69ECEA0A83}" dt="2023-04-21T14:46:40.712" v="4" actId="478"/>
          <ac:spMkLst>
            <pc:docMk/>
            <pc:sldMk cId="2302383402" sldId="303"/>
            <ac:spMk id="4" creationId="{F859B686-F62E-F0FE-0BF4-852E9018C02A}"/>
          </ac:spMkLst>
        </pc:spChg>
      </pc:sldChg>
      <pc:sldChg chg="modSp mod">
        <pc:chgData name="Olivier Bonaventure" userId="2cfde838-01f0-4cfb-adb8-e4ec77c79c17" providerId="ADAL" clId="{FC7622EC-F302-3449-8DBF-DA69ECEA0A83}" dt="2023-04-25T09:09:50.210" v="119" actId="20577"/>
        <pc:sldMkLst>
          <pc:docMk/>
          <pc:sldMk cId="2132776460" sldId="306"/>
        </pc:sldMkLst>
        <pc:spChg chg="mod">
          <ac:chgData name="Olivier Bonaventure" userId="2cfde838-01f0-4cfb-adb8-e4ec77c79c17" providerId="ADAL" clId="{FC7622EC-F302-3449-8DBF-DA69ECEA0A83}" dt="2023-04-25T09:09:50.210" v="119" actId="20577"/>
          <ac:spMkLst>
            <pc:docMk/>
            <pc:sldMk cId="2132776460" sldId="306"/>
            <ac:spMk id="869" creationId="{00000000-0000-0000-0000-000000000000}"/>
          </ac:spMkLst>
        </pc:spChg>
      </pc:sldChg>
      <pc:sldChg chg="mod modShow">
        <pc:chgData name="Olivier Bonaventure" userId="2cfde838-01f0-4cfb-adb8-e4ec77c79c17" providerId="ADAL" clId="{FC7622EC-F302-3449-8DBF-DA69ECEA0A83}" dt="2023-04-25T09:08:05.171" v="113" actId="729"/>
        <pc:sldMkLst>
          <pc:docMk/>
          <pc:sldMk cId="808955261" sldId="308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2812592571" sldId="309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3676101524" sldId="310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3108822299" sldId="311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872151392" sldId="312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1068141033" sldId="313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225230821" sldId="314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2950247983" sldId="315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2960039935" sldId="316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3824647891" sldId="317"/>
        </pc:sldMkLst>
      </pc:sldChg>
      <pc:sldChg chg="mod modShow">
        <pc:chgData name="Olivier Bonaventure" userId="2cfde838-01f0-4cfb-adb8-e4ec77c79c17" providerId="ADAL" clId="{FC7622EC-F302-3449-8DBF-DA69ECEA0A83}" dt="2023-04-25T09:09:32.885" v="115" actId="729"/>
        <pc:sldMkLst>
          <pc:docMk/>
          <pc:sldMk cId="358790387" sldId="318"/>
        </pc:sldMkLst>
      </pc:sldChg>
      <pc:sldChg chg="mod modShow">
        <pc:chgData name="Olivier Bonaventure" userId="2cfde838-01f0-4cfb-adb8-e4ec77c79c17" providerId="ADAL" clId="{FC7622EC-F302-3449-8DBF-DA69ECEA0A83}" dt="2023-04-25T09:12:46.633" v="222" actId="729"/>
        <pc:sldMkLst>
          <pc:docMk/>
          <pc:sldMk cId="3367240168" sldId="319"/>
        </pc:sldMkLst>
      </pc:sldChg>
      <pc:sldChg chg="mod modShow">
        <pc:chgData name="Olivier Bonaventure" userId="2cfde838-01f0-4cfb-adb8-e4ec77c79c17" providerId="ADAL" clId="{FC7622EC-F302-3449-8DBF-DA69ECEA0A83}" dt="2023-04-25T09:12:46.633" v="222" actId="729"/>
        <pc:sldMkLst>
          <pc:docMk/>
          <pc:sldMk cId="3232219104" sldId="321"/>
        </pc:sldMkLst>
      </pc:sldChg>
      <pc:sldChg chg="mod modShow">
        <pc:chgData name="Olivier Bonaventure" userId="2cfde838-01f0-4cfb-adb8-e4ec77c79c17" providerId="ADAL" clId="{FC7622EC-F302-3449-8DBF-DA69ECEA0A83}" dt="2023-04-25T09:12:46.633" v="222" actId="729"/>
        <pc:sldMkLst>
          <pc:docMk/>
          <pc:sldMk cId="1948344033" sldId="322"/>
        </pc:sldMkLst>
      </pc:sldChg>
      <pc:sldChg chg="mod modShow">
        <pc:chgData name="Olivier Bonaventure" userId="2cfde838-01f0-4cfb-adb8-e4ec77c79c17" providerId="ADAL" clId="{FC7622EC-F302-3449-8DBF-DA69ECEA0A83}" dt="2023-04-25T09:12:46.633" v="222" actId="729"/>
        <pc:sldMkLst>
          <pc:docMk/>
          <pc:sldMk cId="1463702170" sldId="323"/>
        </pc:sldMkLst>
      </pc:sldChg>
      <pc:sldChg chg="modSp mod">
        <pc:chgData name="Olivier Bonaventure" userId="2cfde838-01f0-4cfb-adb8-e4ec77c79c17" providerId="ADAL" clId="{FC7622EC-F302-3449-8DBF-DA69ECEA0A83}" dt="2023-04-26T06:22:06.443" v="251" actId="20577"/>
        <pc:sldMkLst>
          <pc:docMk/>
          <pc:sldMk cId="1353152927" sldId="480"/>
        </pc:sldMkLst>
        <pc:spChg chg="mod">
          <ac:chgData name="Olivier Bonaventure" userId="2cfde838-01f0-4cfb-adb8-e4ec77c79c17" providerId="ADAL" clId="{FC7622EC-F302-3449-8DBF-DA69ECEA0A83}" dt="2023-04-26T06:22:06.443" v="251" actId="20577"/>
          <ac:spMkLst>
            <pc:docMk/>
            <pc:sldMk cId="1353152927" sldId="480"/>
            <ac:spMk id="27650" creationId="{187D049A-E6A9-4F3C-A0C3-DE6A61E26363}"/>
          </ac:spMkLst>
        </pc:spChg>
      </pc:sldChg>
      <pc:sldChg chg="ord">
        <pc:chgData name="Olivier Bonaventure" userId="2cfde838-01f0-4cfb-adb8-e4ec77c79c17" providerId="ADAL" clId="{FC7622EC-F302-3449-8DBF-DA69ECEA0A83}" dt="2023-04-25T09:10:16.567" v="120" actId="20578"/>
        <pc:sldMkLst>
          <pc:docMk/>
          <pc:sldMk cId="1571607825" sldId="481"/>
        </pc:sldMkLst>
      </pc:sldChg>
      <pc:sldChg chg="modSp mod">
        <pc:chgData name="Olivier Bonaventure" userId="2cfde838-01f0-4cfb-adb8-e4ec77c79c17" providerId="ADAL" clId="{FC7622EC-F302-3449-8DBF-DA69ECEA0A83}" dt="2023-04-21T14:52:15.534" v="111" actId="20577"/>
        <pc:sldMkLst>
          <pc:docMk/>
          <pc:sldMk cId="1445787694" sldId="622"/>
        </pc:sldMkLst>
        <pc:spChg chg="mod">
          <ac:chgData name="Olivier Bonaventure" userId="2cfde838-01f0-4cfb-adb8-e4ec77c79c17" providerId="ADAL" clId="{FC7622EC-F302-3449-8DBF-DA69ECEA0A83}" dt="2023-04-21T14:52:15.534" v="111" actId="20577"/>
          <ac:spMkLst>
            <pc:docMk/>
            <pc:sldMk cId="1445787694" sldId="622"/>
            <ac:spMk id="39" creationId="{76D16A05-5D5A-7640-9FC9-F80DCA1044DE}"/>
          </ac:spMkLst>
        </pc:spChg>
        <pc:spChg chg="mod">
          <ac:chgData name="Olivier Bonaventure" userId="2cfde838-01f0-4cfb-adb8-e4ec77c79c17" providerId="ADAL" clId="{FC7622EC-F302-3449-8DBF-DA69ECEA0A83}" dt="2023-04-21T14:52:10.989" v="107" actId="20577"/>
          <ac:spMkLst>
            <pc:docMk/>
            <pc:sldMk cId="1445787694" sldId="622"/>
            <ac:spMk id="40" creationId="{F1067234-1888-BE41-A386-EB3CC9BE12D3}"/>
          </ac:spMkLst>
        </pc:spChg>
        <pc:spChg chg="mod">
          <ac:chgData name="Olivier Bonaventure" userId="2cfde838-01f0-4cfb-adb8-e4ec77c79c17" providerId="ADAL" clId="{FC7622EC-F302-3449-8DBF-DA69ECEA0A83}" dt="2023-04-21T14:52:13.293" v="109" actId="20577"/>
          <ac:spMkLst>
            <pc:docMk/>
            <pc:sldMk cId="1445787694" sldId="622"/>
            <ac:spMk id="43" creationId="{C1B31740-7707-9A44-BC79-15981C93EA6C}"/>
          </ac:spMkLst>
        </pc:spChg>
      </pc:sldChg>
      <pc:sldChg chg="addSp delSp modSp add mod">
        <pc:chgData name="Olivier Bonaventure" userId="2cfde838-01f0-4cfb-adb8-e4ec77c79c17" providerId="ADAL" clId="{FC7622EC-F302-3449-8DBF-DA69ECEA0A83}" dt="2023-04-25T09:12:11.477" v="218" actId="122"/>
        <pc:sldMkLst>
          <pc:docMk/>
          <pc:sldMk cId="3068317007" sldId="623"/>
        </pc:sldMkLst>
        <pc:spChg chg="mod">
          <ac:chgData name="Olivier Bonaventure" userId="2cfde838-01f0-4cfb-adb8-e4ec77c79c17" providerId="ADAL" clId="{FC7622EC-F302-3449-8DBF-DA69ECEA0A83}" dt="2023-04-25T09:11:19.327" v="208" actId="20577"/>
          <ac:spMkLst>
            <pc:docMk/>
            <pc:sldMk cId="3068317007" sldId="623"/>
            <ac:spMk id="2" creationId="{C5C8F976-8DBF-FB47-996F-87020F9CADA8}"/>
          </ac:spMkLst>
        </pc:spChg>
        <pc:spChg chg="mod">
          <ac:chgData name="Olivier Bonaventure" userId="2cfde838-01f0-4cfb-adb8-e4ec77c79c17" providerId="ADAL" clId="{FC7622EC-F302-3449-8DBF-DA69ECEA0A83}" dt="2023-04-25T09:11:24.111" v="209" actId="20577"/>
          <ac:spMkLst>
            <pc:docMk/>
            <pc:sldMk cId="3068317007" sldId="623"/>
            <ac:spMk id="3" creationId="{2C1E763E-0F9E-A147-B6C0-BBCDC02139D8}"/>
          </ac:spMkLst>
        </pc:spChg>
        <pc:spChg chg="add del mod">
          <ac:chgData name="Olivier Bonaventure" userId="2cfde838-01f0-4cfb-adb8-e4ec77c79c17" providerId="ADAL" clId="{FC7622EC-F302-3449-8DBF-DA69ECEA0A83}" dt="2023-04-25T09:11:40.004" v="213" actId="478"/>
          <ac:spMkLst>
            <pc:docMk/>
            <pc:sldMk cId="3068317007" sldId="623"/>
            <ac:spMk id="4" creationId="{2C185D99-9BB5-AACD-DE93-0EA94DC83E35}"/>
          </ac:spMkLst>
        </pc:spChg>
        <pc:spChg chg="mod">
          <ac:chgData name="Olivier Bonaventure" userId="2cfde838-01f0-4cfb-adb8-e4ec77c79c17" providerId="ADAL" clId="{FC7622EC-F302-3449-8DBF-DA69ECEA0A83}" dt="2023-04-25T09:11:55.403" v="216" actId="122"/>
          <ac:spMkLst>
            <pc:docMk/>
            <pc:sldMk cId="3068317007" sldId="623"/>
            <ac:spMk id="40" creationId="{F1067234-1888-BE41-A386-EB3CC9BE12D3}"/>
          </ac:spMkLst>
        </pc:spChg>
        <pc:spChg chg="del">
          <ac:chgData name="Olivier Bonaventure" userId="2cfde838-01f0-4cfb-adb8-e4ec77c79c17" providerId="ADAL" clId="{FC7622EC-F302-3449-8DBF-DA69ECEA0A83}" dt="2023-04-25T09:11:43.566" v="214" actId="478"/>
          <ac:spMkLst>
            <pc:docMk/>
            <pc:sldMk cId="3068317007" sldId="623"/>
            <ac:spMk id="41" creationId="{AA28CD8E-C0B6-3B4B-B39B-1597557C671B}"/>
          </ac:spMkLst>
        </pc:spChg>
        <pc:spChg chg="mod">
          <ac:chgData name="Olivier Bonaventure" userId="2cfde838-01f0-4cfb-adb8-e4ec77c79c17" providerId="ADAL" clId="{FC7622EC-F302-3449-8DBF-DA69ECEA0A83}" dt="2023-04-25T09:12:11.477" v="218" actId="122"/>
          <ac:spMkLst>
            <pc:docMk/>
            <pc:sldMk cId="3068317007" sldId="623"/>
            <ac:spMk id="43" creationId="{C1B31740-7707-9A44-BC79-15981C93EA6C}"/>
          </ac:spMkLst>
        </pc:spChg>
      </pc:sldChg>
    </pc:docChg>
  </pc:docChgLst>
  <pc:docChgLst>
    <pc:chgData name="Olivier Bonaventure" userId="2cfde838-01f0-4cfb-adb8-e4ec77c79c17" providerId="ADAL" clId="{4A1B78D9-ADC8-E045-BB16-B37E538516E3}"/>
    <pc:docChg chg="custSel delSld modSld">
      <pc:chgData name="Olivier Bonaventure" userId="2cfde838-01f0-4cfb-adb8-e4ec77c79c17" providerId="ADAL" clId="{4A1B78D9-ADC8-E045-BB16-B37E538516E3}" dt="2023-05-23T15:44:49.036" v="193" actId="1076"/>
      <pc:docMkLst>
        <pc:docMk/>
      </pc:docMkLst>
      <pc:sldChg chg="addSp modSp mod">
        <pc:chgData name="Olivier Bonaventure" userId="2cfde838-01f0-4cfb-adb8-e4ec77c79c17" providerId="ADAL" clId="{4A1B78D9-ADC8-E045-BB16-B37E538516E3}" dt="2023-05-23T15:44:49.036" v="193" actId="1076"/>
        <pc:sldMkLst>
          <pc:docMk/>
          <pc:sldMk cId="0" sldId="256"/>
        </pc:sldMkLst>
        <pc:spChg chg="mod">
          <ac:chgData name="Olivier Bonaventure" userId="2cfde838-01f0-4cfb-adb8-e4ec77c79c17" providerId="ADAL" clId="{4A1B78D9-ADC8-E045-BB16-B37E538516E3}" dt="2023-05-23T15:44:49.036" v="193" actId="1076"/>
          <ac:spMkLst>
            <pc:docMk/>
            <pc:sldMk cId="0" sldId="256"/>
            <ac:spMk id="2" creationId="{1A92401F-66FD-5C48-8E91-2CC50CF7DB8C}"/>
          </ac:spMkLst>
        </pc:spChg>
        <pc:picChg chg="add mod">
          <ac:chgData name="Olivier Bonaventure" userId="2cfde838-01f0-4cfb-adb8-e4ec77c79c17" providerId="ADAL" clId="{4A1B78D9-ADC8-E045-BB16-B37E538516E3}" dt="2023-05-23T15:40:55.605" v="0"/>
          <ac:picMkLst>
            <pc:docMk/>
            <pc:sldMk cId="0" sldId="256"/>
            <ac:picMk id="3" creationId="{B77C0551-7B54-E5DA-BDAF-32DC13A747DD}"/>
          </ac:picMkLst>
        </pc:picChg>
      </pc:sldChg>
      <pc:sldChg chg="del">
        <pc:chgData name="Olivier Bonaventure" userId="2cfde838-01f0-4cfb-adb8-e4ec77c79c17" providerId="ADAL" clId="{4A1B78D9-ADC8-E045-BB16-B37E538516E3}" dt="2023-05-23T15:41:20.893" v="21" actId="2696"/>
        <pc:sldMkLst>
          <pc:docMk/>
          <pc:sldMk cId="0" sldId="257"/>
        </pc:sldMkLst>
      </pc:sldChg>
      <pc:sldChg chg="del">
        <pc:chgData name="Olivier Bonaventure" userId="2cfde838-01f0-4cfb-adb8-e4ec77c79c17" providerId="ADAL" clId="{4A1B78D9-ADC8-E045-BB16-B37E538516E3}" dt="2023-05-23T15:41:27.289" v="23" actId="2696"/>
        <pc:sldMkLst>
          <pc:docMk/>
          <pc:sldMk cId="0" sldId="260"/>
        </pc:sldMkLst>
      </pc:sldChg>
      <pc:sldChg chg="del">
        <pc:chgData name="Olivier Bonaventure" userId="2cfde838-01f0-4cfb-adb8-e4ec77c79c17" providerId="ADAL" clId="{4A1B78D9-ADC8-E045-BB16-B37E538516E3}" dt="2023-05-23T15:41:27.375" v="26" actId="2696"/>
        <pc:sldMkLst>
          <pc:docMk/>
          <pc:sldMk cId="0" sldId="261"/>
        </pc:sldMkLst>
      </pc:sldChg>
      <pc:sldChg chg="del">
        <pc:chgData name="Olivier Bonaventure" userId="2cfde838-01f0-4cfb-adb8-e4ec77c79c17" providerId="ADAL" clId="{4A1B78D9-ADC8-E045-BB16-B37E538516E3}" dt="2023-05-23T15:41:27.297" v="24" actId="2696"/>
        <pc:sldMkLst>
          <pc:docMk/>
          <pc:sldMk cId="0" sldId="262"/>
        </pc:sldMkLst>
      </pc:sldChg>
      <pc:sldChg chg="del">
        <pc:chgData name="Olivier Bonaventure" userId="2cfde838-01f0-4cfb-adb8-e4ec77c79c17" providerId="ADAL" clId="{4A1B78D9-ADC8-E045-BB16-B37E538516E3}" dt="2023-05-23T15:41:27.402" v="27" actId="2696"/>
        <pc:sldMkLst>
          <pc:docMk/>
          <pc:sldMk cId="0" sldId="263"/>
        </pc:sldMkLst>
      </pc:sldChg>
      <pc:sldChg chg="del">
        <pc:chgData name="Olivier Bonaventure" userId="2cfde838-01f0-4cfb-adb8-e4ec77c79c17" providerId="ADAL" clId="{4A1B78D9-ADC8-E045-BB16-B37E538516E3}" dt="2023-05-23T15:41:27.308" v="25" actId="2696"/>
        <pc:sldMkLst>
          <pc:docMk/>
          <pc:sldMk cId="0" sldId="264"/>
        </pc:sldMkLst>
      </pc:sldChg>
      <pc:sldChg chg="del">
        <pc:chgData name="Olivier Bonaventure" userId="2cfde838-01f0-4cfb-adb8-e4ec77c79c17" providerId="ADAL" clId="{4A1B78D9-ADC8-E045-BB16-B37E538516E3}" dt="2023-05-23T15:41:20.866" v="19" actId="2696"/>
        <pc:sldMkLst>
          <pc:docMk/>
          <pc:sldMk cId="2131180479" sldId="265"/>
        </pc:sldMkLst>
      </pc:sldChg>
      <pc:sldChg chg="del">
        <pc:chgData name="Olivier Bonaventure" userId="2cfde838-01f0-4cfb-adb8-e4ec77c79c17" providerId="ADAL" clId="{4A1B78D9-ADC8-E045-BB16-B37E538516E3}" dt="2023-05-23T15:41:20.773" v="10" actId="2696"/>
        <pc:sldMkLst>
          <pc:docMk/>
          <pc:sldMk cId="365002109" sldId="266"/>
        </pc:sldMkLst>
      </pc:sldChg>
      <pc:sldChg chg="del">
        <pc:chgData name="Olivier Bonaventure" userId="2cfde838-01f0-4cfb-adb8-e4ec77c79c17" providerId="ADAL" clId="{4A1B78D9-ADC8-E045-BB16-B37E538516E3}" dt="2023-05-23T15:41:27.429" v="28" actId="2696"/>
        <pc:sldMkLst>
          <pc:docMk/>
          <pc:sldMk cId="0" sldId="267"/>
        </pc:sldMkLst>
      </pc:sldChg>
      <pc:sldChg chg="del">
        <pc:chgData name="Olivier Bonaventure" userId="2cfde838-01f0-4cfb-adb8-e4ec77c79c17" providerId="ADAL" clId="{4A1B78D9-ADC8-E045-BB16-B37E538516E3}" dt="2023-05-23T15:41:41.076" v="42" actId="2696"/>
        <pc:sldMkLst>
          <pc:docMk/>
          <pc:sldMk cId="0" sldId="271"/>
        </pc:sldMkLst>
      </pc:sldChg>
      <pc:sldChg chg="del">
        <pc:chgData name="Olivier Bonaventure" userId="2cfde838-01f0-4cfb-adb8-e4ec77c79c17" providerId="ADAL" clId="{4A1B78D9-ADC8-E045-BB16-B37E538516E3}" dt="2023-05-23T15:41:41.126" v="43" actId="2696"/>
        <pc:sldMkLst>
          <pc:docMk/>
          <pc:sldMk cId="0" sldId="272"/>
        </pc:sldMkLst>
      </pc:sldChg>
      <pc:sldChg chg="del">
        <pc:chgData name="Olivier Bonaventure" userId="2cfde838-01f0-4cfb-adb8-e4ec77c79c17" providerId="ADAL" clId="{4A1B78D9-ADC8-E045-BB16-B37E538516E3}" dt="2023-05-23T15:41:44.751" v="44" actId="2696"/>
        <pc:sldMkLst>
          <pc:docMk/>
          <pc:sldMk cId="0" sldId="275"/>
        </pc:sldMkLst>
      </pc:sldChg>
      <pc:sldChg chg="del">
        <pc:chgData name="Olivier Bonaventure" userId="2cfde838-01f0-4cfb-adb8-e4ec77c79c17" providerId="ADAL" clId="{4A1B78D9-ADC8-E045-BB16-B37E538516E3}" dt="2023-05-23T15:41:36.795" v="39" actId="2696"/>
        <pc:sldMkLst>
          <pc:docMk/>
          <pc:sldMk cId="1639222062" sldId="287"/>
        </pc:sldMkLst>
      </pc:sldChg>
      <pc:sldChg chg="del">
        <pc:chgData name="Olivier Bonaventure" userId="2cfde838-01f0-4cfb-adb8-e4ec77c79c17" providerId="ADAL" clId="{4A1B78D9-ADC8-E045-BB16-B37E538516E3}" dt="2023-05-23T15:41:36.799" v="40" actId="2696"/>
        <pc:sldMkLst>
          <pc:docMk/>
          <pc:sldMk cId="1556589310" sldId="288"/>
        </pc:sldMkLst>
      </pc:sldChg>
      <pc:sldChg chg="del">
        <pc:chgData name="Olivier Bonaventure" userId="2cfde838-01f0-4cfb-adb8-e4ec77c79c17" providerId="ADAL" clId="{4A1B78D9-ADC8-E045-BB16-B37E538516E3}" dt="2023-05-23T15:41:36.789" v="38" actId="2696"/>
        <pc:sldMkLst>
          <pc:docMk/>
          <pc:sldMk cId="575262573" sldId="289"/>
        </pc:sldMkLst>
      </pc:sldChg>
      <pc:sldChg chg="del">
        <pc:chgData name="Olivier Bonaventure" userId="2cfde838-01f0-4cfb-adb8-e4ec77c79c17" providerId="ADAL" clId="{4A1B78D9-ADC8-E045-BB16-B37E538516E3}" dt="2023-05-23T15:41:20.739" v="8" actId="2696"/>
        <pc:sldMkLst>
          <pc:docMk/>
          <pc:sldMk cId="661619162" sldId="293"/>
        </pc:sldMkLst>
      </pc:sldChg>
      <pc:sldChg chg="del">
        <pc:chgData name="Olivier Bonaventure" userId="2cfde838-01f0-4cfb-adb8-e4ec77c79c17" providerId="ADAL" clId="{4A1B78D9-ADC8-E045-BB16-B37E538516E3}" dt="2023-05-23T15:41:20.760" v="9" actId="2696"/>
        <pc:sldMkLst>
          <pc:docMk/>
          <pc:sldMk cId="619167008" sldId="296"/>
        </pc:sldMkLst>
      </pc:sldChg>
      <pc:sldChg chg="del">
        <pc:chgData name="Olivier Bonaventure" userId="2cfde838-01f0-4cfb-adb8-e4ec77c79c17" providerId="ADAL" clId="{4A1B78D9-ADC8-E045-BB16-B37E538516E3}" dt="2023-05-23T15:41:20.862" v="18" actId="2696"/>
        <pc:sldMkLst>
          <pc:docMk/>
          <pc:sldMk cId="2912451729" sldId="297"/>
        </pc:sldMkLst>
      </pc:sldChg>
      <pc:sldChg chg="del">
        <pc:chgData name="Olivier Bonaventure" userId="2cfde838-01f0-4cfb-adb8-e4ec77c79c17" providerId="ADAL" clId="{4A1B78D9-ADC8-E045-BB16-B37E538516E3}" dt="2023-05-23T15:41:20.787" v="13" actId="2696"/>
        <pc:sldMkLst>
          <pc:docMk/>
          <pc:sldMk cId="1054796010" sldId="298"/>
        </pc:sldMkLst>
      </pc:sldChg>
      <pc:sldChg chg="del">
        <pc:chgData name="Olivier Bonaventure" userId="2cfde838-01f0-4cfb-adb8-e4ec77c79c17" providerId="ADAL" clId="{4A1B78D9-ADC8-E045-BB16-B37E538516E3}" dt="2023-05-23T15:41:20.778" v="11" actId="2696"/>
        <pc:sldMkLst>
          <pc:docMk/>
          <pc:sldMk cId="4251643549" sldId="299"/>
        </pc:sldMkLst>
      </pc:sldChg>
      <pc:sldChg chg="del">
        <pc:chgData name="Olivier Bonaventure" userId="2cfde838-01f0-4cfb-adb8-e4ec77c79c17" providerId="ADAL" clId="{4A1B78D9-ADC8-E045-BB16-B37E538516E3}" dt="2023-05-23T15:41:20.783" v="12" actId="2696"/>
        <pc:sldMkLst>
          <pc:docMk/>
          <pc:sldMk cId="3152261654" sldId="300"/>
        </pc:sldMkLst>
      </pc:sldChg>
      <pc:sldChg chg="del">
        <pc:chgData name="Olivier Bonaventure" userId="2cfde838-01f0-4cfb-adb8-e4ec77c79c17" providerId="ADAL" clId="{4A1B78D9-ADC8-E045-BB16-B37E538516E3}" dt="2023-05-23T15:41:20.796" v="15" actId="2696"/>
        <pc:sldMkLst>
          <pc:docMk/>
          <pc:sldMk cId="3996958648" sldId="301"/>
        </pc:sldMkLst>
      </pc:sldChg>
      <pc:sldChg chg="del">
        <pc:chgData name="Olivier Bonaventure" userId="2cfde838-01f0-4cfb-adb8-e4ec77c79c17" providerId="ADAL" clId="{4A1B78D9-ADC8-E045-BB16-B37E538516E3}" dt="2023-05-23T15:41:20.871" v="20" actId="2696"/>
        <pc:sldMkLst>
          <pc:docMk/>
          <pc:sldMk cId="1580977840" sldId="302"/>
        </pc:sldMkLst>
      </pc:sldChg>
      <pc:sldChg chg="del">
        <pc:chgData name="Olivier Bonaventure" userId="2cfde838-01f0-4cfb-adb8-e4ec77c79c17" providerId="ADAL" clId="{4A1B78D9-ADC8-E045-BB16-B37E538516E3}" dt="2023-05-23T15:41:20.949" v="22" actId="2696"/>
        <pc:sldMkLst>
          <pc:docMk/>
          <pc:sldMk cId="2302383402" sldId="303"/>
        </pc:sldMkLst>
      </pc:sldChg>
      <pc:sldChg chg="del">
        <pc:chgData name="Olivier Bonaventure" userId="2cfde838-01f0-4cfb-adb8-e4ec77c79c17" providerId="ADAL" clId="{4A1B78D9-ADC8-E045-BB16-B37E538516E3}" dt="2023-05-23T15:41:20.791" v="14" actId="2696"/>
        <pc:sldMkLst>
          <pc:docMk/>
          <pc:sldMk cId="3781614859" sldId="304"/>
        </pc:sldMkLst>
      </pc:sldChg>
      <pc:sldChg chg="del">
        <pc:chgData name="Olivier Bonaventure" userId="2cfde838-01f0-4cfb-adb8-e4ec77c79c17" providerId="ADAL" clId="{4A1B78D9-ADC8-E045-BB16-B37E538516E3}" dt="2023-05-23T15:41:20.799" v="16" actId="2696"/>
        <pc:sldMkLst>
          <pc:docMk/>
          <pc:sldMk cId="2504869543" sldId="305"/>
        </pc:sldMkLst>
      </pc:sldChg>
      <pc:sldChg chg="del">
        <pc:chgData name="Olivier Bonaventure" userId="2cfde838-01f0-4cfb-adb8-e4ec77c79c17" providerId="ADAL" clId="{4A1B78D9-ADC8-E045-BB16-B37E538516E3}" dt="2023-05-23T15:41:36.650" v="29" actId="2696"/>
        <pc:sldMkLst>
          <pc:docMk/>
          <pc:sldMk cId="2812592571" sldId="309"/>
        </pc:sldMkLst>
      </pc:sldChg>
      <pc:sldChg chg="del">
        <pc:chgData name="Olivier Bonaventure" userId="2cfde838-01f0-4cfb-adb8-e4ec77c79c17" providerId="ADAL" clId="{4A1B78D9-ADC8-E045-BB16-B37E538516E3}" dt="2023-05-23T15:41:36.745" v="34" actId="2696"/>
        <pc:sldMkLst>
          <pc:docMk/>
          <pc:sldMk cId="3676101524" sldId="310"/>
        </pc:sldMkLst>
      </pc:sldChg>
      <pc:sldChg chg="del">
        <pc:chgData name="Olivier Bonaventure" userId="2cfde838-01f0-4cfb-adb8-e4ec77c79c17" providerId="ADAL" clId="{4A1B78D9-ADC8-E045-BB16-B37E538516E3}" dt="2023-05-23T15:41:36.667" v="32" actId="2696"/>
        <pc:sldMkLst>
          <pc:docMk/>
          <pc:sldMk cId="3108822299" sldId="311"/>
        </pc:sldMkLst>
      </pc:sldChg>
      <pc:sldChg chg="del">
        <pc:chgData name="Olivier Bonaventure" userId="2cfde838-01f0-4cfb-adb8-e4ec77c79c17" providerId="ADAL" clId="{4A1B78D9-ADC8-E045-BB16-B37E538516E3}" dt="2023-05-23T15:41:36.662" v="31" actId="2696"/>
        <pc:sldMkLst>
          <pc:docMk/>
          <pc:sldMk cId="872151392" sldId="312"/>
        </pc:sldMkLst>
      </pc:sldChg>
      <pc:sldChg chg="del">
        <pc:chgData name="Olivier Bonaventure" userId="2cfde838-01f0-4cfb-adb8-e4ec77c79c17" providerId="ADAL" clId="{4A1B78D9-ADC8-E045-BB16-B37E538516E3}" dt="2023-05-23T15:41:36.654" v="30" actId="2696"/>
        <pc:sldMkLst>
          <pc:docMk/>
          <pc:sldMk cId="1068141033" sldId="313"/>
        </pc:sldMkLst>
      </pc:sldChg>
      <pc:sldChg chg="del">
        <pc:chgData name="Olivier Bonaventure" userId="2cfde838-01f0-4cfb-adb8-e4ec77c79c17" providerId="ADAL" clId="{4A1B78D9-ADC8-E045-BB16-B37E538516E3}" dt="2023-05-23T15:41:36.780" v="36" actId="2696"/>
        <pc:sldMkLst>
          <pc:docMk/>
          <pc:sldMk cId="225230821" sldId="314"/>
        </pc:sldMkLst>
      </pc:sldChg>
      <pc:sldChg chg="del">
        <pc:chgData name="Olivier Bonaventure" userId="2cfde838-01f0-4cfb-adb8-e4ec77c79c17" providerId="ADAL" clId="{4A1B78D9-ADC8-E045-BB16-B37E538516E3}" dt="2023-05-23T15:41:36.671" v="33" actId="2696"/>
        <pc:sldMkLst>
          <pc:docMk/>
          <pc:sldMk cId="2950247983" sldId="315"/>
        </pc:sldMkLst>
      </pc:sldChg>
      <pc:sldChg chg="del">
        <pc:chgData name="Olivier Bonaventure" userId="2cfde838-01f0-4cfb-adb8-e4ec77c79c17" providerId="ADAL" clId="{4A1B78D9-ADC8-E045-BB16-B37E538516E3}" dt="2023-05-23T15:41:36.751" v="35" actId="2696"/>
        <pc:sldMkLst>
          <pc:docMk/>
          <pc:sldMk cId="2960039935" sldId="316"/>
        </pc:sldMkLst>
      </pc:sldChg>
      <pc:sldChg chg="del">
        <pc:chgData name="Olivier Bonaventure" userId="2cfde838-01f0-4cfb-adb8-e4ec77c79c17" providerId="ADAL" clId="{4A1B78D9-ADC8-E045-BB16-B37E538516E3}" dt="2023-05-23T15:41:36.830" v="41" actId="2696"/>
        <pc:sldMkLst>
          <pc:docMk/>
          <pc:sldMk cId="3824647891" sldId="317"/>
        </pc:sldMkLst>
      </pc:sldChg>
      <pc:sldChg chg="del">
        <pc:chgData name="Olivier Bonaventure" userId="2cfde838-01f0-4cfb-adb8-e4ec77c79c17" providerId="ADAL" clId="{4A1B78D9-ADC8-E045-BB16-B37E538516E3}" dt="2023-05-23T15:41:36.785" v="37" actId="2696"/>
        <pc:sldMkLst>
          <pc:docMk/>
          <pc:sldMk cId="358790387" sldId="318"/>
        </pc:sldMkLst>
      </pc:sldChg>
      <pc:sldChg chg="del">
        <pc:chgData name="Olivier Bonaventure" userId="2cfde838-01f0-4cfb-adb8-e4ec77c79c17" providerId="ADAL" clId="{4A1B78D9-ADC8-E045-BB16-B37E538516E3}" dt="2023-05-23T15:42:05.905" v="45" actId="2696"/>
        <pc:sldMkLst>
          <pc:docMk/>
          <pc:sldMk cId="3367240168" sldId="319"/>
        </pc:sldMkLst>
      </pc:sldChg>
      <pc:sldChg chg="del">
        <pc:chgData name="Olivier Bonaventure" userId="2cfde838-01f0-4cfb-adb8-e4ec77c79c17" providerId="ADAL" clId="{4A1B78D9-ADC8-E045-BB16-B37E538516E3}" dt="2023-05-23T15:42:05.948" v="47" actId="2696"/>
        <pc:sldMkLst>
          <pc:docMk/>
          <pc:sldMk cId="3232219104" sldId="321"/>
        </pc:sldMkLst>
      </pc:sldChg>
      <pc:sldChg chg="del">
        <pc:chgData name="Olivier Bonaventure" userId="2cfde838-01f0-4cfb-adb8-e4ec77c79c17" providerId="ADAL" clId="{4A1B78D9-ADC8-E045-BB16-B37E538516E3}" dt="2023-05-23T15:42:05.980" v="48" actId="2696"/>
        <pc:sldMkLst>
          <pc:docMk/>
          <pc:sldMk cId="1948344033" sldId="322"/>
        </pc:sldMkLst>
      </pc:sldChg>
      <pc:sldChg chg="del">
        <pc:chgData name="Olivier Bonaventure" userId="2cfde838-01f0-4cfb-adb8-e4ec77c79c17" providerId="ADAL" clId="{4A1B78D9-ADC8-E045-BB16-B37E538516E3}" dt="2023-05-23T15:42:05.911" v="46" actId="2696"/>
        <pc:sldMkLst>
          <pc:docMk/>
          <pc:sldMk cId="1463702170" sldId="323"/>
        </pc:sldMkLst>
      </pc:sldChg>
      <pc:sldChg chg="del">
        <pc:chgData name="Olivier Bonaventure" userId="2cfde838-01f0-4cfb-adb8-e4ec77c79c17" providerId="ADAL" clId="{4A1B78D9-ADC8-E045-BB16-B37E538516E3}" dt="2023-05-23T15:41:20.804" v="17" actId="2696"/>
        <pc:sldMkLst>
          <pc:docMk/>
          <pc:sldMk cId="3892295215" sldId="324"/>
        </pc:sldMkLst>
      </pc:sldChg>
    </pc:docChg>
  </pc:docChgLst>
  <pc:docChgLst>
    <pc:chgData name="Olivier Bonaventure" userId="2cfde838-01f0-4cfb-adb8-e4ec77c79c17" providerId="ADAL" clId="{707A5CEC-A694-9048-B067-035B1E57AAC5}"/>
    <pc:docChg chg="custSel addSld delSld modSld sldOrd">
      <pc:chgData name="Olivier Bonaventure" userId="2cfde838-01f0-4cfb-adb8-e4ec77c79c17" providerId="ADAL" clId="{707A5CEC-A694-9048-B067-035B1E57AAC5}" dt="2023-04-03T14:55:04.588" v="166" actId="20577"/>
      <pc:docMkLst>
        <pc:docMk/>
      </pc:docMkLst>
      <pc:sldChg chg="modSp mod">
        <pc:chgData name="Olivier Bonaventure" userId="2cfde838-01f0-4cfb-adb8-e4ec77c79c17" providerId="ADAL" clId="{707A5CEC-A694-9048-B067-035B1E57AAC5}" dt="2023-04-03T14:35:15.766" v="46" actId="20577"/>
        <pc:sldMkLst>
          <pc:docMk/>
          <pc:sldMk cId="0" sldId="256"/>
        </pc:sldMkLst>
        <pc:spChg chg="mod">
          <ac:chgData name="Olivier Bonaventure" userId="2cfde838-01f0-4cfb-adb8-e4ec77c79c17" providerId="ADAL" clId="{707A5CEC-A694-9048-B067-035B1E57AAC5}" dt="2023-04-03T14:35:01.988" v="6" actId="20577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Olivier Bonaventure" userId="2cfde838-01f0-4cfb-adb8-e4ec77c79c17" providerId="ADAL" clId="{707A5CEC-A694-9048-B067-035B1E57AAC5}" dt="2023-04-03T14:35:15.766" v="46" actId="20577"/>
          <ac:spMkLst>
            <pc:docMk/>
            <pc:sldMk cId="0" sldId="256"/>
            <ac:spMk id="113" creationId="{00000000-0000-0000-0000-000000000000}"/>
          </ac:spMkLst>
        </pc:spChg>
      </pc:sldChg>
      <pc:sldChg chg="mod modShow">
        <pc:chgData name="Olivier Bonaventure" userId="2cfde838-01f0-4cfb-adb8-e4ec77c79c17" providerId="ADAL" clId="{707A5CEC-A694-9048-B067-035B1E57AAC5}" dt="2023-04-03T14:36:29.437" v="52" actId="729"/>
        <pc:sldMkLst>
          <pc:docMk/>
          <pc:sldMk cId="0" sldId="260"/>
        </pc:sldMkLst>
      </pc:sldChg>
      <pc:sldChg chg="mod modShow">
        <pc:chgData name="Olivier Bonaventure" userId="2cfde838-01f0-4cfb-adb8-e4ec77c79c17" providerId="ADAL" clId="{707A5CEC-A694-9048-B067-035B1E57AAC5}" dt="2023-04-03T14:36:29.437" v="52" actId="729"/>
        <pc:sldMkLst>
          <pc:docMk/>
          <pc:sldMk cId="0" sldId="261"/>
        </pc:sldMkLst>
      </pc:sldChg>
      <pc:sldChg chg="mod modShow">
        <pc:chgData name="Olivier Bonaventure" userId="2cfde838-01f0-4cfb-adb8-e4ec77c79c17" providerId="ADAL" clId="{707A5CEC-A694-9048-B067-035B1E57AAC5}" dt="2023-04-03T14:36:29.437" v="52" actId="729"/>
        <pc:sldMkLst>
          <pc:docMk/>
          <pc:sldMk cId="0" sldId="262"/>
        </pc:sldMkLst>
      </pc:sldChg>
      <pc:sldChg chg="mod modShow">
        <pc:chgData name="Olivier Bonaventure" userId="2cfde838-01f0-4cfb-adb8-e4ec77c79c17" providerId="ADAL" clId="{707A5CEC-A694-9048-B067-035B1E57AAC5}" dt="2023-04-03T14:36:29.437" v="52" actId="729"/>
        <pc:sldMkLst>
          <pc:docMk/>
          <pc:sldMk cId="0" sldId="263"/>
        </pc:sldMkLst>
      </pc:sldChg>
      <pc:sldChg chg="mod modShow">
        <pc:chgData name="Olivier Bonaventure" userId="2cfde838-01f0-4cfb-adb8-e4ec77c79c17" providerId="ADAL" clId="{707A5CEC-A694-9048-B067-035B1E57AAC5}" dt="2023-04-03T14:36:29.437" v="52" actId="729"/>
        <pc:sldMkLst>
          <pc:docMk/>
          <pc:sldMk cId="0" sldId="264"/>
        </pc:sldMkLst>
      </pc:sldChg>
      <pc:sldChg chg="mod modShow">
        <pc:chgData name="Olivier Bonaventure" userId="2cfde838-01f0-4cfb-adb8-e4ec77c79c17" providerId="ADAL" clId="{707A5CEC-A694-9048-B067-035B1E57AAC5}" dt="2023-04-03T14:54:58.600" v="159" actId="729"/>
        <pc:sldMkLst>
          <pc:docMk/>
          <pc:sldMk cId="2131180479" sldId="265"/>
        </pc:sldMkLst>
      </pc:sldChg>
      <pc:sldChg chg="modSp mod">
        <pc:chgData name="Olivier Bonaventure" userId="2cfde838-01f0-4cfb-adb8-e4ec77c79c17" providerId="ADAL" clId="{707A5CEC-A694-9048-B067-035B1E57AAC5}" dt="2023-04-03T14:55:04.588" v="166" actId="20577"/>
        <pc:sldMkLst>
          <pc:docMk/>
          <pc:sldMk cId="365002109" sldId="266"/>
        </pc:sldMkLst>
        <pc:spChg chg="mod">
          <ac:chgData name="Olivier Bonaventure" userId="2cfde838-01f0-4cfb-adb8-e4ec77c79c17" providerId="ADAL" clId="{707A5CEC-A694-9048-B067-035B1E57AAC5}" dt="2023-04-03T14:55:04.588" v="166" actId="20577"/>
          <ac:spMkLst>
            <pc:docMk/>
            <pc:sldMk cId="365002109" sldId="266"/>
            <ac:spMk id="246" creationId="{00000000-0000-0000-0000-000000000000}"/>
          </ac:spMkLst>
        </pc:spChg>
      </pc:sldChg>
      <pc:sldChg chg="delSp mod">
        <pc:chgData name="Olivier Bonaventure" userId="2cfde838-01f0-4cfb-adb8-e4ec77c79c17" providerId="ADAL" clId="{707A5CEC-A694-9048-B067-035B1E57AAC5}" dt="2023-04-03T14:36:41.040" v="53" actId="478"/>
        <pc:sldMkLst>
          <pc:docMk/>
          <pc:sldMk cId="0" sldId="268"/>
        </pc:sldMkLst>
        <pc:spChg chg="del">
          <ac:chgData name="Olivier Bonaventure" userId="2cfde838-01f0-4cfb-adb8-e4ec77c79c17" providerId="ADAL" clId="{707A5CEC-A694-9048-B067-035B1E57AAC5}" dt="2023-04-03T14:36:41.040" v="53" actId="478"/>
          <ac:spMkLst>
            <pc:docMk/>
            <pc:sldMk cId="0" sldId="268"/>
            <ac:spMk id="322" creationId="{00000000-0000-0000-0000-000000000000}"/>
          </ac:spMkLst>
        </pc:spChg>
        <pc:spChg chg="del">
          <ac:chgData name="Olivier Bonaventure" userId="2cfde838-01f0-4cfb-adb8-e4ec77c79c17" providerId="ADAL" clId="{707A5CEC-A694-9048-B067-035B1E57AAC5}" dt="2023-04-03T14:36:41.040" v="53" actId="478"/>
          <ac:spMkLst>
            <pc:docMk/>
            <pc:sldMk cId="0" sldId="268"/>
            <ac:spMk id="323" creationId="{00000000-0000-0000-0000-000000000000}"/>
          </ac:spMkLst>
        </pc:spChg>
        <pc:spChg chg="del">
          <ac:chgData name="Olivier Bonaventure" userId="2cfde838-01f0-4cfb-adb8-e4ec77c79c17" providerId="ADAL" clId="{707A5CEC-A694-9048-B067-035B1E57AAC5}" dt="2023-04-03T14:36:41.040" v="53" actId="478"/>
          <ac:spMkLst>
            <pc:docMk/>
            <pc:sldMk cId="0" sldId="268"/>
            <ac:spMk id="324" creationId="{00000000-0000-0000-0000-000000000000}"/>
          </ac:spMkLst>
        </pc:spChg>
        <pc:spChg chg="del">
          <ac:chgData name="Olivier Bonaventure" userId="2cfde838-01f0-4cfb-adb8-e4ec77c79c17" providerId="ADAL" clId="{707A5CEC-A694-9048-B067-035B1E57AAC5}" dt="2023-04-03T14:36:41.040" v="53" actId="478"/>
          <ac:spMkLst>
            <pc:docMk/>
            <pc:sldMk cId="0" sldId="268"/>
            <ac:spMk id="326" creationId="{00000000-0000-0000-0000-000000000000}"/>
          </ac:spMkLst>
        </pc:spChg>
        <pc:grpChg chg="del">
          <ac:chgData name="Olivier Bonaventure" userId="2cfde838-01f0-4cfb-adb8-e4ec77c79c17" providerId="ADAL" clId="{707A5CEC-A694-9048-B067-035B1E57AAC5}" dt="2023-04-03T14:36:41.040" v="53" actId="478"/>
          <ac:grpSpMkLst>
            <pc:docMk/>
            <pc:sldMk cId="0" sldId="268"/>
            <ac:grpSpMk id="318" creationId="{00000000-0000-0000-0000-000000000000}"/>
          </ac:grpSpMkLst>
        </pc:grpChg>
        <pc:grpChg chg="del">
          <ac:chgData name="Olivier Bonaventure" userId="2cfde838-01f0-4cfb-adb8-e4ec77c79c17" providerId="ADAL" clId="{707A5CEC-A694-9048-B067-035B1E57AAC5}" dt="2023-04-03T14:36:41.040" v="53" actId="478"/>
          <ac:grpSpMkLst>
            <pc:docMk/>
            <pc:sldMk cId="0" sldId="268"/>
            <ac:grpSpMk id="321" creationId="{00000000-0000-0000-0000-000000000000}"/>
          </ac:grpSpMkLst>
        </pc:grpChg>
      </pc:sldChg>
      <pc:sldChg chg="mod modShow">
        <pc:chgData name="Olivier Bonaventure" userId="2cfde838-01f0-4cfb-adb8-e4ec77c79c17" providerId="ADAL" clId="{707A5CEC-A694-9048-B067-035B1E57AAC5}" dt="2023-04-03T14:37:17.154" v="55" actId="729"/>
        <pc:sldMkLst>
          <pc:docMk/>
          <pc:sldMk cId="0" sldId="272"/>
        </pc:sldMkLst>
      </pc:sldChg>
      <pc:sldChg chg="mod modShow">
        <pc:chgData name="Olivier Bonaventure" userId="2cfde838-01f0-4cfb-adb8-e4ec77c79c17" providerId="ADAL" clId="{707A5CEC-A694-9048-B067-035B1E57AAC5}" dt="2023-04-03T14:37:33.848" v="56" actId="729"/>
        <pc:sldMkLst>
          <pc:docMk/>
          <pc:sldMk cId="0" sldId="280"/>
        </pc:sldMkLst>
      </pc:sldChg>
      <pc:sldChg chg="mod modShow">
        <pc:chgData name="Olivier Bonaventure" userId="2cfde838-01f0-4cfb-adb8-e4ec77c79c17" providerId="ADAL" clId="{707A5CEC-A694-9048-B067-035B1E57AAC5}" dt="2023-04-03T14:37:33.848" v="56" actId="729"/>
        <pc:sldMkLst>
          <pc:docMk/>
          <pc:sldMk cId="0" sldId="281"/>
        </pc:sldMkLst>
      </pc:sldChg>
      <pc:sldChg chg="mod modShow">
        <pc:chgData name="Olivier Bonaventure" userId="2cfde838-01f0-4cfb-adb8-e4ec77c79c17" providerId="ADAL" clId="{707A5CEC-A694-9048-B067-035B1E57AAC5}" dt="2023-04-03T14:37:33.848" v="56" actId="729"/>
        <pc:sldMkLst>
          <pc:docMk/>
          <pc:sldMk cId="0" sldId="282"/>
        </pc:sldMkLst>
      </pc:sldChg>
      <pc:sldChg chg="mod modShow">
        <pc:chgData name="Olivier Bonaventure" userId="2cfde838-01f0-4cfb-adb8-e4ec77c79c17" providerId="ADAL" clId="{707A5CEC-A694-9048-B067-035B1E57AAC5}" dt="2023-04-03T14:37:46.278" v="57" actId="729"/>
        <pc:sldMkLst>
          <pc:docMk/>
          <pc:sldMk cId="0" sldId="285"/>
        </pc:sldMkLst>
      </pc:sldChg>
      <pc:sldChg chg="mod modShow">
        <pc:chgData name="Olivier Bonaventure" userId="2cfde838-01f0-4cfb-adb8-e4ec77c79c17" providerId="ADAL" clId="{707A5CEC-A694-9048-B067-035B1E57AAC5}" dt="2023-04-03T14:37:46.278" v="57" actId="729"/>
        <pc:sldMkLst>
          <pc:docMk/>
          <pc:sldMk cId="0" sldId="286"/>
        </pc:sldMkLst>
      </pc:sldChg>
      <pc:sldChg chg="del">
        <pc:chgData name="Olivier Bonaventure" userId="2cfde838-01f0-4cfb-adb8-e4ec77c79c17" providerId="ADAL" clId="{707A5CEC-A694-9048-B067-035B1E57AAC5}" dt="2023-04-03T14:35:24.990" v="47" actId="2696"/>
        <pc:sldMkLst>
          <pc:docMk/>
          <pc:sldMk cId="3100062003" sldId="290"/>
        </pc:sldMkLst>
      </pc:sldChg>
      <pc:sldChg chg="del">
        <pc:chgData name="Olivier Bonaventure" userId="2cfde838-01f0-4cfb-adb8-e4ec77c79c17" providerId="ADAL" clId="{707A5CEC-A694-9048-B067-035B1E57AAC5}" dt="2023-04-03T14:35:35.958" v="49" actId="2696"/>
        <pc:sldMkLst>
          <pc:docMk/>
          <pc:sldMk cId="2984032330" sldId="291"/>
        </pc:sldMkLst>
      </pc:sldChg>
      <pc:sldChg chg="mod modShow">
        <pc:chgData name="Olivier Bonaventure" userId="2cfde838-01f0-4cfb-adb8-e4ec77c79c17" providerId="ADAL" clId="{707A5CEC-A694-9048-B067-035B1E57AAC5}" dt="2023-04-03T14:35:50.044" v="50" actId="729"/>
        <pc:sldMkLst>
          <pc:docMk/>
          <pc:sldMk cId="1054796010" sldId="298"/>
        </pc:sldMkLst>
      </pc:sldChg>
      <pc:sldChg chg="mod modShow">
        <pc:chgData name="Olivier Bonaventure" userId="2cfde838-01f0-4cfb-adb8-e4ec77c79c17" providerId="ADAL" clId="{707A5CEC-A694-9048-B067-035B1E57AAC5}" dt="2023-04-03T14:35:50.044" v="50" actId="729"/>
        <pc:sldMkLst>
          <pc:docMk/>
          <pc:sldMk cId="3996958648" sldId="301"/>
        </pc:sldMkLst>
      </pc:sldChg>
      <pc:sldChg chg="mod modShow">
        <pc:chgData name="Olivier Bonaventure" userId="2cfde838-01f0-4cfb-adb8-e4ec77c79c17" providerId="ADAL" clId="{707A5CEC-A694-9048-B067-035B1E57AAC5}" dt="2023-04-03T14:36:06.735" v="51" actId="729"/>
        <pc:sldMkLst>
          <pc:docMk/>
          <pc:sldMk cId="3781614859" sldId="304"/>
        </pc:sldMkLst>
      </pc:sldChg>
      <pc:sldChg chg="mod modShow">
        <pc:chgData name="Olivier Bonaventure" userId="2cfde838-01f0-4cfb-adb8-e4ec77c79c17" providerId="ADAL" clId="{707A5CEC-A694-9048-B067-035B1E57AAC5}" dt="2023-04-03T14:36:06.735" v="51" actId="729"/>
        <pc:sldMkLst>
          <pc:docMk/>
          <pc:sldMk cId="2504869543" sldId="305"/>
        </pc:sldMkLst>
      </pc:sldChg>
      <pc:sldChg chg="delSp mod">
        <pc:chgData name="Olivier Bonaventure" userId="2cfde838-01f0-4cfb-adb8-e4ec77c79c17" providerId="ADAL" clId="{707A5CEC-A694-9048-B067-035B1E57AAC5}" dt="2023-04-03T14:37:06.292" v="54" actId="478"/>
        <pc:sldMkLst>
          <pc:docMk/>
          <pc:sldMk cId="2132776460" sldId="306"/>
        </pc:sldMkLst>
        <pc:spChg chg="del">
          <ac:chgData name="Olivier Bonaventure" userId="2cfde838-01f0-4cfb-adb8-e4ec77c79c17" providerId="ADAL" clId="{707A5CEC-A694-9048-B067-035B1E57AAC5}" dt="2023-04-03T14:37:06.292" v="54" actId="478"/>
          <ac:spMkLst>
            <pc:docMk/>
            <pc:sldMk cId="2132776460" sldId="306"/>
            <ac:spMk id="902" creationId="{00000000-0000-0000-0000-000000000000}"/>
          </ac:spMkLst>
        </pc:spChg>
        <pc:spChg chg="del">
          <ac:chgData name="Olivier Bonaventure" userId="2cfde838-01f0-4cfb-adb8-e4ec77c79c17" providerId="ADAL" clId="{707A5CEC-A694-9048-B067-035B1E57AAC5}" dt="2023-04-03T14:37:06.292" v="54" actId="478"/>
          <ac:spMkLst>
            <pc:docMk/>
            <pc:sldMk cId="2132776460" sldId="306"/>
            <ac:spMk id="903" creationId="{00000000-0000-0000-0000-000000000000}"/>
          </ac:spMkLst>
        </pc:spChg>
        <pc:spChg chg="del">
          <ac:chgData name="Olivier Bonaventure" userId="2cfde838-01f0-4cfb-adb8-e4ec77c79c17" providerId="ADAL" clId="{707A5CEC-A694-9048-B067-035B1E57AAC5}" dt="2023-04-03T14:37:06.292" v="54" actId="478"/>
          <ac:spMkLst>
            <pc:docMk/>
            <pc:sldMk cId="2132776460" sldId="306"/>
            <ac:spMk id="904" creationId="{00000000-0000-0000-0000-000000000000}"/>
          </ac:spMkLst>
        </pc:spChg>
        <pc:spChg chg="del">
          <ac:chgData name="Olivier Bonaventure" userId="2cfde838-01f0-4cfb-adb8-e4ec77c79c17" providerId="ADAL" clId="{707A5CEC-A694-9048-B067-035B1E57AAC5}" dt="2023-04-03T14:37:06.292" v="54" actId="478"/>
          <ac:spMkLst>
            <pc:docMk/>
            <pc:sldMk cId="2132776460" sldId="306"/>
            <ac:spMk id="906" creationId="{00000000-0000-0000-0000-000000000000}"/>
          </ac:spMkLst>
        </pc:spChg>
        <pc:grpChg chg="del">
          <ac:chgData name="Olivier Bonaventure" userId="2cfde838-01f0-4cfb-adb8-e4ec77c79c17" providerId="ADAL" clId="{707A5CEC-A694-9048-B067-035B1E57AAC5}" dt="2023-04-03T14:37:06.292" v="54" actId="478"/>
          <ac:grpSpMkLst>
            <pc:docMk/>
            <pc:sldMk cId="2132776460" sldId="306"/>
            <ac:grpSpMk id="898" creationId="{00000000-0000-0000-0000-000000000000}"/>
          </ac:grpSpMkLst>
        </pc:grpChg>
        <pc:grpChg chg="del">
          <ac:chgData name="Olivier Bonaventure" userId="2cfde838-01f0-4cfb-adb8-e4ec77c79c17" providerId="ADAL" clId="{707A5CEC-A694-9048-B067-035B1E57AAC5}" dt="2023-04-03T14:37:06.292" v="54" actId="478"/>
          <ac:grpSpMkLst>
            <pc:docMk/>
            <pc:sldMk cId="2132776460" sldId="306"/>
            <ac:grpSpMk id="901" creationId="{00000000-0000-0000-0000-000000000000}"/>
          </ac:grpSpMkLst>
        </pc:grpChg>
      </pc:sldChg>
      <pc:sldChg chg="del">
        <pc:chgData name="Olivier Bonaventure" userId="2cfde838-01f0-4cfb-adb8-e4ec77c79c17" providerId="ADAL" clId="{707A5CEC-A694-9048-B067-035B1E57AAC5}" dt="2023-04-03T14:35:25.045" v="48" actId="2696"/>
        <pc:sldMkLst>
          <pc:docMk/>
          <pc:sldMk cId="542160578" sldId="307"/>
        </pc:sldMkLst>
      </pc:sldChg>
      <pc:sldChg chg="mod modShow">
        <pc:chgData name="Olivier Bonaventure" userId="2cfde838-01f0-4cfb-adb8-e4ec77c79c17" providerId="ADAL" clId="{707A5CEC-A694-9048-B067-035B1E57AAC5}" dt="2023-04-03T14:36:06.735" v="51" actId="729"/>
        <pc:sldMkLst>
          <pc:docMk/>
          <pc:sldMk cId="3892295215" sldId="324"/>
        </pc:sldMkLst>
      </pc:sldChg>
      <pc:sldChg chg="modSp add del mod modTransition">
        <pc:chgData name="Olivier Bonaventure" userId="2cfde838-01f0-4cfb-adb8-e4ec77c79c17" providerId="ADAL" clId="{707A5CEC-A694-9048-B067-035B1E57AAC5}" dt="2023-04-03T14:46:20.481" v="68" actId="2696"/>
        <pc:sldMkLst>
          <pc:docMk/>
          <pc:sldMk cId="1893261771" sldId="476"/>
        </pc:sldMkLst>
        <pc:spChg chg="mod">
          <ac:chgData name="Olivier Bonaventure" userId="2cfde838-01f0-4cfb-adb8-e4ec77c79c17" providerId="ADAL" clId="{707A5CEC-A694-9048-B067-035B1E57AAC5}" dt="2023-04-03T14:46:16.657" v="67" actId="27636"/>
          <ac:spMkLst>
            <pc:docMk/>
            <pc:sldMk cId="1893261771" sldId="476"/>
            <ac:spMk id="23553" creationId="{02F99CD4-857B-41D8-A156-986ECAFFBC2E}"/>
          </ac:spMkLst>
        </pc:spChg>
      </pc:sldChg>
      <pc:sldChg chg="add del modTransition">
        <pc:chgData name="Olivier Bonaventure" userId="2cfde838-01f0-4cfb-adb8-e4ec77c79c17" providerId="ADAL" clId="{707A5CEC-A694-9048-B067-035B1E57AAC5}" dt="2023-04-03T14:46:22.070" v="69" actId="2696"/>
        <pc:sldMkLst>
          <pc:docMk/>
          <pc:sldMk cId="1915656856" sldId="477"/>
        </pc:sldMkLst>
      </pc:sldChg>
      <pc:sldChg chg="add del modTransition">
        <pc:chgData name="Olivier Bonaventure" userId="2cfde838-01f0-4cfb-adb8-e4ec77c79c17" providerId="ADAL" clId="{707A5CEC-A694-9048-B067-035B1E57AAC5}" dt="2023-04-03T14:46:23.854" v="70" actId="2696"/>
        <pc:sldMkLst>
          <pc:docMk/>
          <pc:sldMk cId="2466888032" sldId="478"/>
        </pc:sldMkLst>
      </pc:sldChg>
      <pc:sldChg chg="add modTransition">
        <pc:chgData name="Olivier Bonaventure" userId="2cfde838-01f0-4cfb-adb8-e4ec77c79c17" providerId="ADAL" clId="{707A5CEC-A694-9048-B067-035B1E57AAC5}" dt="2023-04-03T14:46:16.278" v="66"/>
        <pc:sldMkLst>
          <pc:docMk/>
          <pc:sldMk cId="1707063978" sldId="479"/>
        </pc:sldMkLst>
      </pc:sldChg>
      <pc:sldChg chg="add modTransition">
        <pc:chgData name="Olivier Bonaventure" userId="2cfde838-01f0-4cfb-adb8-e4ec77c79c17" providerId="ADAL" clId="{707A5CEC-A694-9048-B067-035B1E57AAC5}" dt="2023-04-03T14:46:16.278" v="66"/>
        <pc:sldMkLst>
          <pc:docMk/>
          <pc:sldMk cId="1353152927" sldId="480"/>
        </pc:sldMkLst>
      </pc:sldChg>
      <pc:sldChg chg="add modTransition">
        <pc:chgData name="Olivier Bonaventure" userId="2cfde838-01f0-4cfb-adb8-e4ec77c79c17" providerId="ADAL" clId="{707A5CEC-A694-9048-B067-035B1E57AAC5}" dt="2023-04-03T14:46:16.278" v="66"/>
        <pc:sldMkLst>
          <pc:docMk/>
          <pc:sldMk cId="1571607825" sldId="481"/>
        </pc:sldMkLst>
      </pc:sldChg>
      <pc:sldChg chg="modSp add mod ord modTransition">
        <pc:chgData name="Olivier Bonaventure" userId="2cfde838-01f0-4cfb-adb8-e4ec77c79c17" providerId="ADAL" clId="{707A5CEC-A694-9048-B067-035B1E57AAC5}" dt="2023-04-03T14:44:30.551" v="65" actId="207"/>
        <pc:sldMkLst>
          <pc:docMk/>
          <pc:sldMk cId="3074026917" sldId="621"/>
        </pc:sldMkLst>
        <pc:spChg chg="mod">
          <ac:chgData name="Olivier Bonaventure" userId="2cfde838-01f0-4cfb-adb8-e4ec77c79c17" providerId="ADAL" clId="{707A5CEC-A694-9048-B067-035B1E57AAC5}" dt="2023-04-03T14:44:30.551" v="65" actId="207"/>
          <ac:spMkLst>
            <pc:docMk/>
            <pc:sldMk cId="3074026917" sldId="621"/>
            <ac:spMk id="61442" creationId="{00000000-0000-0000-0000-000000000000}"/>
          </ac:spMkLst>
        </pc:spChg>
      </pc:sldChg>
      <pc:sldChg chg="addSp delSp modSp add mod">
        <pc:chgData name="Olivier Bonaventure" userId="2cfde838-01f0-4cfb-adb8-e4ec77c79c17" providerId="ADAL" clId="{707A5CEC-A694-9048-B067-035B1E57AAC5}" dt="2023-04-03T14:47:46.607" v="158" actId="14100"/>
        <pc:sldMkLst>
          <pc:docMk/>
          <pc:sldMk cId="1445787694" sldId="622"/>
        </pc:sldMkLst>
        <pc:spChg chg="mod">
          <ac:chgData name="Olivier Bonaventure" userId="2cfde838-01f0-4cfb-adb8-e4ec77c79c17" providerId="ADAL" clId="{707A5CEC-A694-9048-B067-035B1E57AAC5}" dt="2023-04-03T14:46:40.391" v="92" actId="20577"/>
          <ac:spMkLst>
            <pc:docMk/>
            <pc:sldMk cId="1445787694" sldId="622"/>
            <ac:spMk id="2" creationId="{C5C8F976-8DBF-FB47-996F-87020F9CADA8}"/>
          </ac:spMkLst>
        </pc:spChg>
        <pc:spChg chg="mod">
          <ac:chgData name="Olivier Bonaventure" userId="2cfde838-01f0-4cfb-adb8-e4ec77c79c17" providerId="ADAL" clId="{707A5CEC-A694-9048-B067-035B1E57AAC5}" dt="2023-04-03T14:47:46.607" v="158" actId="14100"/>
          <ac:spMkLst>
            <pc:docMk/>
            <pc:sldMk cId="1445787694" sldId="622"/>
            <ac:spMk id="3" creationId="{2C1E763E-0F9E-A147-B6C0-BBCDC02139D8}"/>
          </ac:spMkLst>
        </pc:spChg>
        <pc:spChg chg="add mod">
          <ac:chgData name="Olivier Bonaventure" userId="2cfde838-01f0-4cfb-adb8-e4ec77c79c17" providerId="ADAL" clId="{707A5CEC-A694-9048-B067-035B1E57AAC5}" dt="2023-04-03T14:47:22.588" v="143" actId="20577"/>
          <ac:spMkLst>
            <pc:docMk/>
            <pc:sldMk cId="1445787694" sldId="622"/>
            <ac:spMk id="4" creationId="{2DD3A539-E611-D936-4623-252ED5CB72A2}"/>
          </ac:spMkLst>
        </pc:spChg>
        <pc:spChg chg="mod">
          <ac:chgData name="Olivier Bonaventure" userId="2cfde838-01f0-4cfb-adb8-e4ec77c79c17" providerId="ADAL" clId="{707A5CEC-A694-9048-B067-035B1E57AAC5}" dt="2023-04-03T14:46:59.954" v="118" actId="20577"/>
          <ac:spMkLst>
            <pc:docMk/>
            <pc:sldMk cId="1445787694" sldId="622"/>
            <ac:spMk id="44" creationId="{D1A13C12-080D-184F-8BDD-6934F32A9650}"/>
          </ac:spMkLst>
        </pc:spChg>
        <pc:spChg chg="mod">
          <ac:chgData name="Olivier Bonaventure" userId="2cfde838-01f0-4cfb-adb8-e4ec77c79c17" providerId="ADAL" clId="{707A5CEC-A694-9048-B067-035B1E57AAC5}" dt="2023-04-03T14:47:11.770" v="136" actId="1076"/>
          <ac:spMkLst>
            <pc:docMk/>
            <pc:sldMk cId="1445787694" sldId="622"/>
            <ac:spMk id="45" creationId="{CDB627F3-9018-2C40-B9B4-7CFEF7BA6B7A}"/>
          </ac:spMkLst>
        </pc:spChg>
        <pc:spChg chg="del">
          <ac:chgData name="Olivier Bonaventure" userId="2cfde838-01f0-4cfb-adb8-e4ec77c79c17" providerId="ADAL" clId="{707A5CEC-A694-9048-B067-035B1E57AAC5}" dt="2023-04-03T14:47:14.897" v="137" actId="478"/>
          <ac:spMkLst>
            <pc:docMk/>
            <pc:sldMk cId="1445787694" sldId="622"/>
            <ac:spMk id="46" creationId="{423D49F5-336C-9E49-8C3A-8D95355706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2884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Espace réservé pour une image 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omnet.2015.07.014" TargetMode="External"/><Relationship Id="rId2" Type="http://schemas.openxmlformats.org/officeDocument/2006/relationships/hyperlink" Target="https://doi.org/10.1145/2209249.22092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BE" dirty="0"/>
              <a:t>Part 10</a:t>
            </a:r>
            <a:endParaRPr dirty="0"/>
          </a:p>
        </p:txBody>
      </p:sp>
      <p:sp>
        <p:nvSpPr>
          <p:cNvPr id="113" name="Sous-titr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BE" dirty="0"/>
              <a:t>Router traffic control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2401F-66FD-5C48-8E91-2CC50CF7DB8C}"/>
              </a:ext>
            </a:extLst>
          </p:cNvPr>
          <p:cNvSpPr txBox="1"/>
          <p:nvPr/>
        </p:nvSpPr>
        <p:spPr>
          <a:xfrm>
            <a:off x="799809" y="6212843"/>
            <a:ext cx="778033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© O. Bonaventure, UCLouvain, 2023. </a:t>
            </a:r>
            <a:r>
              <a:rPr lang="en-BE" sz="1400" dirty="0"/>
              <a:t>Supplementary material for the </a:t>
            </a:r>
            <a:br>
              <a:rPr lang="en-BE" sz="1400" dirty="0"/>
            </a:br>
            <a:r>
              <a:rPr lang="en-BE" sz="1400" dirty="0"/>
              <a:t>Computer Networking : Principles, Protocols and Practice ebook, https://www.computer-networking.info</a:t>
            </a:r>
            <a:endParaRPr kumimoji="0" lang="en-B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77C0551-7B54-E5DA-BDAF-32DC13A74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21939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defRPr sz="3393"/>
            </a:pPr>
            <a:r>
              <a:rPr dirty="0"/>
              <a:t>The traffic control building blocks</a:t>
            </a:r>
            <a:br>
              <a:rPr dirty="0"/>
            </a:br>
            <a:r>
              <a:rPr lang="nl-BE" dirty="0"/>
              <a:t>on </a:t>
            </a:r>
            <a:r>
              <a:rPr dirty="0"/>
              <a:t>router</a:t>
            </a:r>
          </a:p>
        </p:txBody>
      </p:sp>
      <p:grpSp>
        <p:nvGrpSpPr>
          <p:cNvPr id="872" name="Group 5"/>
          <p:cNvGrpSpPr/>
          <p:nvPr/>
        </p:nvGrpSpPr>
        <p:grpSpPr>
          <a:xfrm>
            <a:off x="5794375" y="3565525"/>
            <a:ext cx="1851025" cy="216694"/>
            <a:chOff x="0" y="0"/>
            <a:chExt cx="1851025" cy="216693"/>
          </a:xfrm>
        </p:grpSpPr>
        <p:sp>
          <p:nvSpPr>
            <p:cNvPr id="870" name="AutoShape 6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1" name="Rectangle 7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Q[1]</a:t>
              </a:r>
            </a:p>
          </p:txBody>
        </p:sp>
      </p:grpSp>
      <p:grpSp>
        <p:nvGrpSpPr>
          <p:cNvPr id="875" name="Group 8"/>
          <p:cNvGrpSpPr/>
          <p:nvPr/>
        </p:nvGrpSpPr>
        <p:grpSpPr>
          <a:xfrm>
            <a:off x="5794375" y="3863975"/>
            <a:ext cx="1851025" cy="216694"/>
            <a:chOff x="0" y="0"/>
            <a:chExt cx="1851025" cy="216693"/>
          </a:xfrm>
        </p:grpSpPr>
        <p:sp>
          <p:nvSpPr>
            <p:cNvPr id="873" name="AutoShape 9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4" name="Rectangle 10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Q[2]</a:t>
              </a:r>
            </a:p>
          </p:txBody>
        </p:sp>
      </p:grpSp>
      <p:grpSp>
        <p:nvGrpSpPr>
          <p:cNvPr id="878" name="Group 11"/>
          <p:cNvGrpSpPr/>
          <p:nvPr/>
        </p:nvGrpSpPr>
        <p:grpSpPr>
          <a:xfrm>
            <a:off x="5794375" y="4149725"/>
            <a:ext cx="1851025" cy="216694"/>
            <a:chOff x="0" y="0"/>
            <a:chExt cx="1851025" cy="216693"/>
          </a:xfrm>
        </p:grpSpPr>
        <p:sp>
          <p:nvSpPr>
            <p:cNvPr id="876" name="AutoShape 12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7" name="Rectangle 13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Q[3]</a:t>
              </a:r>
            </a:p>
          </p:txBody>
        </p:sp>
      </p:grpSp>
      <p:grpSp>
        <p:nvGrpSpPr>
          <p:cNvPr id="881" name="Group 14"/>
          <p:cNvGrpSpPr/>
          <p:nvPr/>
        </p:nvGrpSpPr>
        <p:grpSpPr>
          <a:xfrm>
            <a:off x="5794375" y="4830762"/>
            <a:ext cx="1851025" cy="216694"/>
            <a:chOff x="0" y="0"/>
            <a:chExt cx="1851025" cy="216692"/>
          </a:xfrm>
        </p:grpSpPr>
        <p:sp>
          <p:nvSpPr>
            <p:cNvPr id="879" name="AutoShape 15"/>
            <p:cNvSpPr/>
            <p:nvPr/>
          </p:nvSpPr>
          <p:spPr>
            <a:xfrm>
              <a:off x="0" y="0"/>
              <a:ext cx="184943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0" name="Rectangle 16"/>
            <p:cNvSpPr txBox="1"/>
            <p:nvPr/>
          </p:nvSpPr>
          <p:spPr>
            <a:xfrm>
              <a:off x="0" y="792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Q[N]</a:t>
              </a:r>
            </a:p>
          </p:txBody>
        </p:sp>
      </p:grpSp>
      <p:grpSp>
        <p:nvGrpSpPr>
          <p:cNvPr id="884" name="Group 17"/>
          <p:cNvGrpSpPr/>
          <p:nvPr/>
        </p:nvGrpSpPr>
        <p:grpSpPr>
          <a:xfrm>
            <a:off x="1322387" y="4081462"/>
            <a:ext cx="1493838" cy="654051"/>
            <a:chOff x="0" y="0"/>
            <a:chExt cx="1493837" cy="654050"/>
          </a:xfrm>
        </p:grpSpPr>
        <p:sp>
          <p:nvSpPr>
            <p:cNvPr id="882" name="AutoShape 18"/>
            <p:cNvSpPr/>
            <p:nvPr/>
          </p:nvSpPr>
          <p:spPr>
            <a:xfrm>
              <a:off x="0" y="0"/>
              <a:ext cx="1493838" cy="654050"/>
            </a:xfrm>
            <a:prstGeom prst="roundRect">
              <a:avLst>
                <a:gd name="adj" fmla="val 27421"/>
              </a:avLst>
            </a:prstGeom>
            <a:noFill/>
            <a:ln w="12700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3" name="Rectangle 19"/>
            <p:cNvSpPr txBox="1"/>
            <p:nvPr/>
          </p:nvSpPr>
          <p:spPr>
            <a:xfrm>
              <a:off x="53974" y="187325"/>
              <a:ext cx="1384300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Classification</a:t>
              </a:r>
            </a:p>
          </p:txBody>
        </p:sp>
      </p:grpSp>
      <p:sp>
        <p:nvSpPr>
          <p:cNvPr id="885" name="Line 20"/>
          <p:cNvSpPr/>
          <p:nvPr/>
        </p:nvSpPr>
        <p:spPr>
          <a:xfrm>
            <a:off x="6696075" y="4392612"/>
            <a:ext cx="1589" cy="425451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6" name="Line 21"/>
          <p:cNvSpPr/>
          <p:nvPr/>
        </p:nvSpPr>
        <p:spPr>
          <a:xfrm>
            <a:off x="554037" y="4378325"/>
            <a:ext cx="768351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7" name="Line 22"/>
          <p:cNvSpPr/>
          <p:nvPr/>
        </p:nvSpPr>
        <p:spPr>
          <a:xfrm>
            <a:off x="539750" y="4037012"/>
            <a:ext cx="754064" cy="15716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8" name="Line 23"/>
          <p:cNvSpPr/>
          <p:nvPr/>
        </p:nvSpPr>
        <p:spPr>
          <a:xfrm flipV="1">
            <a:off x="511174" y="4575175"/>
            <a:ext cx="766764" cy="1031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9" name="AutoShape 24"/>
          <p:cNvSpPr/>
          <p:nvPr/>
        </p:nvSpPr>
        <p:spPr>
          <a:xfrm>
            <a:off x="5330825" y="3384550"/>
            <a:ext cx="355600" cy="1947864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0" name="Line 25"/>
          <p:cNvSpPr/>
          <p:nvPr/>
        </p:nvSpPr>
        <p:spPr>
          <a:xfrm>
            <a:off x="8302625" y="4335462"/>
            <a:ext cx="796926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1" name="Oval 26"/>
          <p:cNvSpPr/>
          <p:nvPr/>
        </p:nvSpPr>
        <p:spPr>
          <a:xfrm>
            <a:off x="7947025" y="4151312"/>
            <a:ext cx="355600" cy="355601"/>
          </a:xfrm>
          <a:prstGeom prst="ellipse">
            <a:avLst/>
          </a:prstGeom>
          <a:solidFill>
            <a:srgbClr val="FF2712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2" name="Line 27"/>
          <p:cNvSpPr/>
          <p:nvPr/>
        </p:nvSpPr>
        <p:spPr>
          <a:xfrm flipV="1">
            <a:off x="7634288" y="4435475"/>
            <a:ext cx="341313" cy="5143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3" name="Line 28"/>
          <p:cNvSpPr/>
          <p:nvPr/>
        </p:nvSpPr>
        <p:spPr>
          <a:xfrm>
            <a:off x="7648574" y="4265612"/>
            <a:ext cx="284164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4" name="Line 29"/>
          <p:cNvSpPr/>
          <p:nvPr/>
        </p:nvSpPr>
        <p:spPr>
          <a:xfrm>
            <a:off x="7648575" y="3967162"/>
            <a:ext cx="327026" cy="19843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5" name="Line 30"/>
          <p:cNvSpPr/>
          <p:nvPr/>
        </p:nvSpPr>
        <p:spPr>
          <a:xfrm>
            <a:off x="7648574" y="3654425"/>
            <a:ext cx="425451" cy="45561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5" name="Line 40"/>
          <p:cNvSpPr/>
          <p:nvPr/>
        </p:nvSpPr>
        <p:spPr>
          <a:xfrm>
            <a:off x="2828925" y="4421187"/>
            <a:ext cx="2501901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7" name="AutoShape 42"/>
          <p:cNvSpPr/>
          <p:nvPr/>
        </p:nvSpPr>
        <p:spPr>
          <a:xfrm>
            <a:off x="1123950" y="3055938"/>
            <a:ext cx="7392989" cy="2487612"/>
          </a:xfrm>
          <a:prstGeom prst="roundRect">
            <a:avLst>
              <a:gd name="adj" fmla="val 56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8" name="Rectangle 43"/>
          <p:cNvSpPr txBox="1"/>
          <p:nvPr/>
        </p:nvSpPr>
        <p:spPr>
          <a:xfrm>
            <a:off x="114300" y="4862512"/>
            <a:ext cx="927597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Input links</a:t>
            </a:r>
          </a:p>
        </p:txBody>
      </p:sp>
      <p:sp>
        <p:nvSpPr>
          <p:cNvPr id="909" name="Rectangle 44"/>
          <p:cNvSpPr/>
          <p:nvPr/>
        </p:nvSpPr>
        <p:spPr>
          <a:xfrm>
            <a:off x="8074025" y="4676775"/>
            <a:ext cx="984052" cy="241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Output link</a:t>
            </a:r>
          </a:p>
        </p:txBody>
      </p:sp>
      <p:sp>
        <p:nvSpPr>
          <p:cNvPr id="926" name="Line 61"/>
          <p:cNvSpPr/>
          <p:nvPr/>
        </p:nvSpPr>
        <p:spPr>
          <a:xfrm flipH="1" flipV="1">
            <a:off x="5016500" y="2741613"/>
            <a:ext cx="1027114" cy="82867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29" name="Group 62"/>
          <p:cNvGrpSpPr/>
          <p:nvPr/>
        </p:nvGrpSpPr>
        <p:grpSpPr>
          <a:xfrm>
            <a:off x="3398837" y="1876425"/>
            <a:ext cx="2649538" cy="746125"/>
            <a:chOff x="0" y="0"/>
            <a:chExt cx="2649536" cy="746125"/>
          </a:xfrm>
        </p:grpSpPr>
        <p:sp>
          <p:nvSpPr>
            <p:cNvPr id="927" name="Rectangle 63"/>
            <p:cNvSpPr txBox="1"/>
            <p:nvPr/>
          </p:nvSpPr>
          <p:spPr>
            <a:xfrm>
              <a:off x="179387" y="12700"/>
              <a:ext cx="2441477" cy="646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Queuing strategy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Logical organisation of the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router's buffers</a:t>
              </a:r>
            </a:p>
          </p:txBody>
        </p:sp>
        <p:sp>
          <p:nvSpPr>
            <p:cNvPr id="928" name="AutoShape 64"/>
            <p:cNvSpPr/>
            <p:nvPr/>
          </p:nvSpPr>
          <p:spPr>
            <a:xfrm>
              <a:off x="0" y="0"/>
              <a:ext cx="2649537" cy="746125"/>
            </a:xfrm>
            <a:prstGeom prst="roundRect">
              <a:avLst>
                <a:gd name="adj" fmla="val 208"/>
              </a:avLst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34" name="Group 65"/>
          <p:cNvGrpSpPr/>
          <p:nvPr/>
        </p:nvGrpSpPr>
        <p:grpSpPr>
          <a:xfrm>
            <a:off x="6309517" y="1443889"/>
            <a:ext cx="2649538" cy="2665412"/>
            <a:chOff x="0" y="0"/>
            <a:chExt cx="2649536" cy="2665411"/>
          </a:xfrm>
        </p:grpSpPr>
        <p:sp>
          <p:nvSpPr>
            <p:cNvPr id="930" name="Line 66"/>
            <p:cNvSpPr/>
            <p:nvPr/>
          </p:nvSpPr>
          <p:spPr>
            <a:xfrm flipH="1" flipV="1">
              <a:off x="814387" y="1079499"/>
              <a:ext cx="976313" cy="1585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33" name="Group 67"/>
            <p:cNvGrpSpPr/>
            <p:nvPr/>
          </p:nvGrpSpPr>
          <p:grpSpPr>
            <a:xfrm>
              <a:off x="0" y="0"/>
              <a:ext cx="2649537" cy="1057275"/>
              <a:chOff x="0" y="0"/>
              <a:chExt cx="2649536" cy="1057274"/>
            </a:xfrm>
          </p:grpSpPr>
          <p:sp>
            <p:nvSpPr>
              <p:cNvPr id="931" name="Rectangle 68"/>
              <p:cNvSpPr txBox="1"/>
              <p:nvPr/>
            </p:nvSpPr>
            <p:spPr>
              <a:xfrm>
                <a:off x="180975" y="17462"/>
                <a:ext cx="2091135" cy="8493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723900" algn="l"/>
                    <a:tab pos="723900" algn="l"/>
                    <a:tab pos="723900" algn="l"/>
                    <a:tab pos="723900" algn="l"/>
                    <a:tab pos="1447800" algn="l"/>
                    <a:tab pos="1447800" algn="l"/>
                    <a:tab pos="1447800" algn="l"/>
                    <a:tab pos="1447800" algn="l"/>
                    <a:tab pos="2171700" algn="l"/>
                    <a:tab pos="2171700" algn="l"/>
                    <a:tab pos="2171700" algn="l"/>
                    <a:tab pos="2171700" algn="l"/>
                    <a:tab pos="2882900" algn="l"/>
                    <a:tab pos="2882900" algn="l"/>
                    <a:tab pos="2882900" algn="l"/>
                    <a:tab pos="2882900" algn="l"/>
                  </a:tabLst>
                  <a:defRPr sz="1600" b="1">
                    <a:solidFill>
                      <a:srgbClr val="FF0000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Scheduler</a:t>
                </a:r>
              </a:p>
              <a:p>
                <a:pPr>
                  <a:lnSpc>
                    <a:spcPct val="84000"/>
                  </a:lnSpc>
                  <a:tabLst>
                    <a:tab pos="723900" algn="l"/>
                    <a:tab pos="723900" algn="l"/>
                    <a:tab pos="723900" algn="l"/>
                    <a:tab pos="723900" algn="l"/>
                    <a:tab pos="1447800" algn="l"/>
                    <a:tab pos="1447800" algn="l"/>
                    <a:tab pos="1447800" algn="l"/>
                    <a:tab pos="1447800" algn="l"/>
                    <a:tab pos="2171700" algn="l"/>
                    <a:tab pos="2171700" algn="l"/>
                    <a:tab pos="2171700" algn="l"/>
                    <a:tab pos="2171700" algn="l"/>
                    <a:tab pos="2882900" algn="l"/>
                    <a:tab pos="2882900" algn="l"/>
                    <a:tab pos="2882900" algn="l"/>
                    <a:tab pos="2882900" algn="l"/>
                  </a:tabLst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Chooses the packet to</a:t>
                </a:r>
              </a:p>
              <a:p>
                <a:pPr>
                  <a:lnSpc>
                    <a:spcPct val="84000"/>
                  </a:lnSpc>
                  <a:tabLst>
                    <a:tab pos="723900" algn="l"/>
                    <a:tab pos="723900" algn="l"/>
                    <a:tab pos="723900" algn="l"/>
                    <a:tab pos="723900" algn="l"/>
                    <a:tab pos="1447800" algn="l"/>
                    <a:tab pos="1447800" algn="l"/>
                    <a:tab pos="1447800" algn="l"/>
                    <a:tab pos="1447800" algn="l"/>
                    <a:tab pos="2171700" algn="l"/>
                    <a:tab pos="2171700" algn="l"/>
                    <a:tab pos="2171700" algn="l"/>
                    <a:tab pos="2171700" algn="l"/>
                    <a:tab pos="2882900" algn="l"/>
                    <a:tab pos="2882900" algn="l"/>
                    <a:tab pos="2882900" algn="l"/>
                    <a:tab pos="2882900" algn="l"/>
                  </a:tabLst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be transmitted </a:t>
                </a:r>
                <a:r>
                  <a:rPr i="1"/>
                  <a:t>first</a:t>
                </a:r>
                <a:r>
                  <a:t> on</a:t>
                </a:r>
              </a:p>
              <a:p>
                <a:pPr>
                  <a:lnSpc>
                    <a:spcPct val="84000"/>
                  </a:lnSpc>
                  <a:tabLst>
                    <a:tab pos="723900" algn="l"/>
                    <a:tab pos="723900" algn="l"/>
                    <a:tab pos="723900" algn="l"/>
                    <a:tab pos="723900" algn="l"/>
                    <a:tab pos="1447800" algn="l"/>
                    <a:tab pos="1447800" algn="l"/>
                    <a:tab pos="1447800" algn="l"/>
                    <a:tab pos="1447800" algn="l"/>
                    <a:tab pos="2171700" algn="l"/>
                    <a:tab pos="2171700" algn="l"/>
                    <a:tab pos="2171700" algn="l"/>
                    <a:tab pos="2171700" algn="l"/>
                    <a:tab pos="2882900" algn="l"/>
                    <a:tab pos="2882900" algn="l"/>
                    <a:tab pos="2882900" algn="l"/>
                    <a:tab pos="2882900" algn="l"/>
                  </a:tabLst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the output link</a:t>
                </a:r>
              </a:p>
            </p:txBody>
          </p:sp>
          <p:sp>
            <p:nvSpPr>
              <p:cNvPr id="932" name="AutoShape 69"/>
              <p:cNvSpPr/>
              <p:nvPr/>
            </p:nvSpPr>
            <p:spPr>
              <a:xfrm>
                <a:off x="0" y="0"/>
                <a:ext cx="2649537" cy="1057275"/>
              </a:xfrm>
              <a:prstGeom prst="roundRect">
                <a:avLst>
                  <a:gd name="adj" fmla="val 148"/>
                </a:avLst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277646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Priority scheduling</a:t>
            </a:r>
          </a:p>
        </p:txBody>
      </p:sp>
      <p:sp>
        <p:nvSpPr>
          <p:cNvPr id="34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5" name="Line 6"/>
          <p:cNvSpPr/>
          <p:nvPr/>
        </p:nvSpPr>
        <p:spPr>
          <a:xfrm>
            <a:off x="1946274" y="2559049"/>
            <a:ext cx="2190751" cy="55721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6" name="Line 7"/>
          <p:cNvSpPr/>
          <p:nvPr/>
        </p:nvSpPr>
        <p:spPr>
          <a:xfrm>
            <a:off x="1960563" y="2981324"/>
            <a:ext cx="2176463" cy="2174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7" name="Line 8"/>
          <p:cNvSpPr/>
          <p:nvPr/>
        </p:nvSpPr>
        <p:spPr>
          <a:xfrm flipV="1">
            <a:off x="1973263" y="3360737"/>
            <a:ext cx="2190751" cy="5603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8" name="Line 9"/>
          <p:cNvSpPr/>
          <p:nvPr/>
        </p:nvSpPr>
        <p:spPr>
          <a:xfrm flipV="1">
            <a:off x="1987549" y="3278189"/>
            <a:ext cx="2176464" cy="22066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Line 10"/>
          <p:cNvSpPr/>
          <p:nvPr/>
        </p:nvSpPr>
        <p:spPr>
          <a:xfrm>
            <a:off x="1987549" y="3225799"/>
            <a:ext cx="2095501" cy="15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0" name="AutoShape 11"/>
          <p:cNvSpPr/>
          <p:nvPr/>
        </p:nvSpPr>
        <p:spPr>
          <a:xfrm>
            <a:off x="3905250" y="2640013"/>
            <a:ext cx="2979739" cy="1347788"/>
          </a:xfrm>
          <a:prstGeom prst="roundRect">
            <a:avLst>
              <a:gd name="adj" fmla="val 116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Line 12"/>
          <p:cNvSpPr/>
          <p:nvPr/>
        </p:nvSpPr>
        <p:spPr>
          <a:xfrm>
            <a:off x="6831012" y="3267075"/>
            <a:ext cx="1577976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Rectangle 13"/>
          <p:cNvSpPr txBox="1"/>
          <p:nvPr/>
        </p:nvSpPr>
        <p:spPr>
          <a:xfrm>
            <a:off x="444500" y="2735263"/>
            <a:ext cx="137904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2, class B</a:t>
            </a:r>
          </a:p>
        </p:txBody>
      </p:sp>
      <p:sp>
        <p:nvSpPr>
          <p:cNvPr id="353" name="Rectangle 14"/>
          <p:cNvSpPr txBox="1"/>
          <p:nvPr/>
        </p:nvSpPr>
        <p:spPr>
          <a:xfrm>
            <a:off x="5343525" y="2312988"/>
            <a:ext cx="11951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Output buffer</a:t>
            </a:r>
          </a:p>
        </p:txBody>
      </p:sp>
      <p:sp>
        <p:nvSpPr>
          <p:cNvPr id="354" name="Rectangle 15"/>
          <p:cNvSpPr txBox="1"/>
          <p:nvPr/>
        </p:nvSpPr>
        <p:spPr>
          <a:xfrm>
            <a:off x="444500" y="2382838"/>
            <a:ext cx="136792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1, class A</a:t>
            </a:r>
          </a:p>
        </p:txBody>
      </p:sp>
      <p:sp>
        <p:nvSpPr>
          <p:cNvPr id="355" name="Rectangle 16"/>
          <p:cNvSpPr txBox="1"/>
          <p:nvPr/>
        </p:nvSpPr>
        <p:spPr>
          <a:xfrm>
            <a:off x="444500" y="3062288"/>
            <a:ext cx="137904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3, class B</a:t>
            </a:r>
          </a:p>
        </p:txBody>
      </p:sp>
      <p:sp>
        <p:nvSpPr>
          <p:cNvPr id="356" name="Rectangle 17"/>
          <p:cNvSpPr txBox="1"/>
          <p:nvPr/>
        </p:nvSpPr>
        <p:spPr>
          <a:xfrm>
            <a:off x="444500" y="3348037"/>
            <a:ext cx="137904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4, class B</a:t>
            </a:r>
          </a:p>
        </p:txBody>
      </p:sp>
      <p:sp>
        <p:nvSpPr>
          <p:cNvPr id="357" name="Rectangle 18"/>
          <p:cNvSpPr txBox="1"/>
          <p:nvPr/>
        </p:nvSpPr>
        <p:spPr>
          <a:xfrm>
            <a:off x="444500" y="3729037"/>
            <a:ext cx="142398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N, class C</a:t>
            </a:r>
          </a:p>
        </p:txBody>
      </p:sp>
      <p:sp>
        <p:nvSpPr>
          <p:cNvPr id="358" name="AutoShape 19"/>
          <p:cNvSpPr/>
          <p:nvPr/>
        </p:nvSpPr>
        <p:spPr>
          <a:xfrm>
            <a:off x="4679950" y="3128963"/>
            <a:ext cx="1849439" cy="327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AutoShape 20"/>
          <p:cNvSpPr/>
          <p:nvPr/>
        </p:nvSpPr>
        <p:spPr>
          <a:xfrm>
            <a:off x="4679950" y="2722563"/>
            <a:ext cx="1849439" cy="325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0" name="AutoShape 21"/>
          <p:cNvSpPr/>
          <p:nvPr/>
        </p:nvSpPr>
        <p:spPr>
          <a:xfrm>
            <a:off x="4679950" y="3525837"/>
            <a:ext cx="1849439" cy="325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1" name="Oval 22"/>
          <p:cNvSpPr/>
          <p:nvPr/>
        </p:nvSpPr>
        <p:spPr>
          <a:xfrm>
            <a:off x="6750050" y="3211513"/>
            <a:ext cx="122238" cy="122239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2" name="Line 23"/>
          <p:cNvSpPr/>
          <p:nvPr/>
        </p:nvSpPr>
        <p:spPr>
          <a:xfrm>
            <a:off x="6530974" y="2886075"/>
            <a:ext cx="204789" cy="32702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3" name="Line 24"/>
          <p:cNvSpPr/>
          <p:nvPr/>
        </p:nvSpPr>
        <p:spPr>
          <a:xfrm flipV="1">
            <a:off x="6518275" y="3263900"/>
            <a:ext cx="217488" cy="444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4" name="Line 25"/>
          <p:cNvSpPr/>
          <p:nvPr/>
        </p:nvSpPr>
        <p:spPr>
          <a:xfrm flipV="1">
            <a:off x="6530975" y="3360737"/>
            <a:ext cx="204789" cy="31591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5" name="Rectangle 26"/>
          <p:cNvSpPr txBox="1"/>
          <p:nvPr/>
        </p:nvSpPr>
        <p:spPr>
          <a:xfrm>
            <a:off x="4899025" y="2762250"/>
            <a:ext cx="701675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Class A</a:t>
            </a:r>
          </a:p>
        </p:txBody>
      </p:sp>
      <p:sp>
        <p:nvSpPr>
          <p:cNvPr id="366" name="Rectangle 27"/>
          <p:cNvSpPr txBox="1"/>
          <p:nvPr/>
        </p:nvSpPr>
        <p:spPr>
          <a:xfrm>
            <a:off x="4899025" y="3184525"/>
            <a:ext cx="712788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Class B</a:t>
            </a:r>
          </a:p>
        </p:txBody>
      </p:sp>
      <p:sp>
        <p:nvSpPr>
          <p:cNvPr id="367" name="Rectangle 28"/>
          <p:cNvSpPr txBox="1"/>
          <p:nvPr/>
        </p:nvSpPr>
        <p:spPr>
          <a:xfrm>
            <a:off x="4899025" y="3565525"/>
            <a:ext cx="724000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Class C</a:t>
            </a:r>
          </a:p>
        </p:txBody>
      </p:sp>
      <p:sp>
        <p:nvSpPr>
          <p:cNvPr id="368" name="Line 29"/>
          <p:cNvSpPr/>
          <p:nvPr/>
        </p:nvSpPr>
        <p:spPr>
          <a:xfrm>
            <a:off x="6831013" y="3294063"/>
            <a:ext cx="449263" cy="90963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Oval 30"/>
          <p:cNvSpPr/>
          <p:nvPr/>
        </p:nvSpPr>
        <p:spPr>
          <a:xfrm>
            <a:off x="4164012" y="3157538"/>
            <a:ext cx="231777" cy="231777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Line 31"/>
          <p:cNvSpPr/>
          <p:nvPr/>
        </p:nvSpPr>
        <p:spPr>
          <a:xfrm flipV="1">
            <a:off x="4313237" y="2911474"/>
            <a:ext cx="354013" cy="26193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Line 32"/>
          <p:cNvSpPr/>
          <p:nvPr/>
        </p:nvSpPr>
        <p:spPr>
          <a:xfrm>
            <a:off x="4395787" y="3267075"/>
            <a:ext cx="231776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Line 33"/>
          <p:cNvSpPr/>
          <p:nvPr/>
        </p:nvSpPr>
        <p:spPr>
          <a:xfrm>
            <a:off x="4381500" y="3335337"/>
            <a:ext cx="285751" cy="32702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5" name="Group 34"/>
          <p:cNvGrpSpPr/>
          <p:nvPr/>
        </p:nvGrpSpPr>
        <p:grpSpPr>
          <a:xfrm>
            <a:off x="5781676" y="4203701"/>
            <a:ext cx="2627314" cy="2517776"/>
            <a:chOff x="0" y="0"/>
            <a:chExt cx="2627312" cy="2517775"/>
          </a:xfrm>
        </p:grpSpPr>
        <p:sp>
          <p:nvSpPr>
            <p:cNvPr id="373" name="Rectangle 35"/>
            <p:cNvSpPr txBox="1"/>
            <p:nvPr/>
          </p:nvSpPr>
          <p:spPr>
            <a:xfrm>
              <a:off x="122237" y="182562"/>
              <a:ext cx="2429273" cy="2065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Packet transmission :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if (Queue(A) not empty)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serve Queue(A);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else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if (Queue(B) not empty)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  serve Queue(B);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else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  if (Queue(C) not empty)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    serve Queue(C);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  else ....</a:t>
              </a:r>
            </a:p>
          </p:txBody>
        </p:sp>
        <p:sp>
          <p:nvSpPr>
            <p:cNvPr id="374" name="AutoShape 36"/>
            <p:cNvSpPr/>
            <p:nvPr/>
          </p:nvSpPr>
          <p:spPr>
            <a:xfrm>
              <a:off x="0" y="0"/>
              <a:ext cx="2627312" cy="2517775"/>
            </a:xfrm>
            <a:prstGeom prst="roundRect">
              <a:avLst>
                <a:gd name="adj" fmla="val 56"/>
              </a:avLst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976-8DBF-FB47-996F-87020F9C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Priority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763E-0F9E-A147-B6C0-BBCDC021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60" y="4462955"/>
            <a:ext cx="8082014" cy="2395045"/>
          </a:xfrm>
        </p:spPr>
        <p:txBody>
          <a:bodyPr/>
          <a:lstStyle/>
          <a:p>
            <a:r>
              <a:rPr lang="en-BE" dirty="0"/>
              <a:t>With the priority scheduler, what is the ordering of the packets on the output link ?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F490C4-0B81-B64A-8B21-CBAF32FE7B24}"/>
              </a:ext>
            </a:extLst>
          </p:cNvPr>
          <p:cNvCxnSpPr/>
          <p:nvPr/>
        </p:nvCxnSpPr>
        <p:spPr bwMode="auto">
          <a:xfrm>
            <a:off x="3204973" y="2568279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392E2-690A-E948-A968-0E5BBE37A076}"/>
              </a:ext>
            </a:extLst>
          </p:cNvPr>
          <p:cNvCxnSpPr/>
          <p:nvPr/>
        </p:nvCxnSpPr>
        <p:spPr bwMode="auto">
          <a:xfrm>
            <a:off x="3204973" y="2973324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3D8FBB-A0A3-7F4E-A617-A540FA7D3785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7045" y="2568279"/>
            <a:ext cx="0" cy="4050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019593-C25D-5140-9AF6-9051CBB747B6}"/>
              </a:ext>
            </a:extLst>
          </p:cNvPr>
          <p:cNvCxnSpPr/>
          <p:nvPr/>
        </p:nvCxnSpPr>
        <p:spPr bwMode="auto">
          <a:xfrm>
            <a:off x="3204973" y="3226478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5504E-51A0-1348-8C41-CA751ECD7C7A}"/>
              </a:ext>
            </a:extLst>
          </p:cNvPr>
          <p:cNvCxnSpPr/>
          <p:nvPr/>
        </p:nvCxnSpPr>
        <p:spPr bwMode="auto">
          <a:xfrm>
            <a:off x="3204973" y="3631523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4B386B-E4C6-DF4A-85C0-9B2BC1836D4F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7045" y="3226478"/>
            <a:ext cx="0" cy="4050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4B2AF8-DF6D-454C-BB18-85C6A5125542}"/>
              </a:ext>
            </a:extLst>
          </p:cNvPr>
          <p:cNvCxnSpPr/>
          <p:nvPr/>
        </p:nvCxnSpPr>
        <p:spPr bwMode="auto">
          <a:xfrm>
            <a:off x="3204973" y="3834045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0009F2-8E31-7049-8823-94133689950A}"/>
              </a:ext>
            </a:extLst>
          </p:cNvPr>
          <p:cNvCxnSpPr/>
          <p:nvPr/>
        </p:nvCxnSpPr>
        <p:spPr bwMode="auto">
          <a:xfrm>
            <a:off x="3204973" y="4239090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FFB2F3-7B8C-C241-93B8-ECE5BE9D713A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7045" y="3834045"/>
            <a:ext cx="0" cy="4050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84D9DA-1669-DA4B-A1FE-E5296B26E21D}"/>
              </a:ext>
            </a:extLst>
          </p:cNvPr>
          <p:cNvSpPr txBox="1"/>
          <p:nvPr/>
        </p:nvSpPr>
        <p:spPr>
          <a:xfrm>
            <a:off x="4506650" y="2578364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D16A05-5D5A-7640-9FC9-F80DCA1044DE}"/>
              </a:ext>
            </a:extLst>
          </p:cNvPr>
          <p:cNvSpPr txBox="1"/>
          <p:nvPr/>
        </p:nvSpPr>
        <p:spPr>
          <a:xfrm>
            <a:off x="3931758" y="2586858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067234-1888-BE41-A386-EB3CC9BE12D3}"/>
              </a:ext>
            </a:extLst>
          </p:cNvPr>
          <p:cNvSpPr txBox="1"/>
          <p:nvPr/>
        </p:nvSpPr>
        <p:spPr>
          <a:xfrm>
            <a:off x="4473991" y="3243466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28CD8E-C0B6-3B4B-B39B-1597557C671B}"/>
              </a:ext>
            </a:extLst>
          </p:cNvPr>
          <p:cNvSpPr txBox="1"/>
          <p:nvPr/>
        </p:nvSpPr>
        <p:spPr>
          <a:xfrm>
            <a:off x="3930309" y="3235647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142750-12B2-164F-AC4E-1970E851AEC0}"/>
              </a:ext>
            </a:extLst>
          </p:cNvPr>
          <p:cNvSpPr txBox="1"/>
          <p:nvPr/>
        </p:nvSpPr>
        <p:spPr>
          <a:xfrm>
            <a:off x="3406942" y="3249641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B31740-7707-9A44-BC79-15981C93EA6C}"/>
              </a:ext>
            </a:extLst>
          </p:cNvPr>
          <p:cNvSpPr txBox="1"/>
          <p:nvPr/>
        </p:nvSpPr>
        <p:spPr>
          <a:xfrm>
            <a:off x="4451341" y="3852623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A13C12-080D-184F-8BDD-6934F32A9650}"/>
              </a:ext>
            </a:extLst>
          </p:cNvPr>
          <p:cNvSpPr txBox="1"/>
          <p:nvPr/>
        </p:nvSpPr>
        <p:spPr>
          <a:xfrm>
            <a:off x="1188396" y="2562211"/>
            <a:ext cx="19463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87" i="1" dirty="0"/>
              <a:t>High priority Queue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627F3-9018-2C40-B9B4-7CFEF7BA6B7A}"/>
              </a:ext>
            </a:extLst>
          </p:cNvPr>
          <p:cNvSpPr txBox="1"/>
          <p:nvPr/>
        </p:nvSpPr>
        <p:spPr>
          <a:xfrm>
            <a:off x="979469" y="3235418"/>
            <a:ext cx="227177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87" i="1" dirty="0"/>
              <a:t>Medium Priority Queue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B61DEC-3CED-8F44-A746-B41EC0B75ACC}"/>
              </a:ext>
            </a:extLst>
          </p:cNvPr>
          <p:cNvSpPr/>
          <p:nvPr/>
        </p:nvSpPr>
        <p:spPr bwMode="auto">
          <a:xfrm>
            <a:off x="5787135" y="3296831"/>
            <a:ext cx="303784" cy="305404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 hangingPunct="1">
              <a:spcBef>
                <a:spcPct val="0"/>
              </a:spcBef>
              <a:spcAft>
                <a:spcPct val="0"/>
              </a:spcAft>
            </a:pPr>
            <a:endParaRPr lang="en-BE" sz="2953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BD6FBE-BE03-0E41-AC1E-BBDBD0BD612F}"/>
              </a:ext>
            </a:extLst>
          </p:cNvPr>
          <p:cNvCxnSpPr>
            <a:endCxn id="47" idx="1"/>
          </p:cNvCxnSpPr>
          <p:nvPr/>
        </p:nvCxnSpPr>
        <p:spPr bwMode="auto">
          <a:xfrm>
            <a:off x="5017673" y="2783949"/>
            <a:ext cx="813951" cy="55760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7CB668-0AE4-BC4C-9BCB-EFE4D1ADCD31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5012489" y="3420802"/>
            <a:ext cx="774646" cy="2873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B748D6-9526-F04D-8301-6AD36251E9A8}"/>
              </a:ext>
            </a:extLst>
          </p:cNvPr>
          <p:cNvCxnSpPr>
            <a:cxnSpLocks/>
            <a:endCxn id="47" idx="3"/>
          </p:cNvCxnSpPr>
          <p:nvPr/>
        </p:nvCxnSpPr>
        <p:spPr bwMode="auto">
          <a:xfrm flipV="1">
            <a:off x="4990318" y="3557509"/>
            <a:ext cx="841305" cy="4790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4" name="Picture 2">
            <a:extLst>
              <a:ext uri="{FF2B5EF4-FFF2-40B4-BE49-F238E27FC236}">
                <a16:creationId xmlns:a16="http://schemas.microsoft.com/office/drawing/2014/main" id="{F2C1218D-3B41-0F44-BADA-50E0493B5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1793">
            <a:off x="17079" y="655863"/>
            <a:ext cx="2120534" cy="4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3A539-E611-D936-4623-252ED5CB72A2}"/>
              </a:ext>
            </a:extLst>
          </p:cNvPr>
          <p:cNvSpPr txBox="1"/>
          <p:nvPr/>
        </p:nvSpPr>
        <p:spPr>
          <a:xfrm>
            <a:off x="1046426" y="3882761"/>
            <a:ext cx="189827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87" i="1" dirty="0"/>
              <a:t>Low Priority Queue </a:t>
            </a:r>
          </a:p>
        </p:txBody>
      </p:sp>
    </p:spTree>
    <p:extLst>
      <p:ext uri="{BB962C8B-B14F-4D97-AF65-F5344CB8AC3E}">
        <p14:creationId xmlns:p14="http://schemas.microsoft.com/office/powerpoint/2010/main" val="14457876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Round-Robin scheduling</a:t>
            </a:r>
          </a:p>
        </p:txBody>
      </p:sp>
      <p:sp>
        <p:nvSpPr>
          <p:cNvPr id="378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Rectangle 6"/>
          <p:cNvSpPr txBox="1"/>
          <p:nvPr/>
        </p:nvSpPr>
        <p:spPr>
          <a:xfrm>
            <a:off x="306388" y="2430463"/>
            <a:ext cx="61118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2</a:t>
            </a:r>
          </a:p>
        </p:txBody>
      </p:sp>
      <p:sp>
        <p:nvSpPr>
          <p:cNvPr id="380" name="Rectangle 7"/>
          <p:cNvSpPr txBox="1"/>
          <p:nvPr/>
        </p:nvSpPr>
        <p:spPr>
          <a:xfrm>
            <a:off x="306388" y="2185988"/>
            <a:ext cx="61118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1</a:t>
            </a:r>
          </a:p>
        </p:txBody>
      </p:sp>
      <p:sp>
        <p:nvSpPr>
          <p:cNvPr id="381" name="Rectangle 8"/>
          <p:cNvSpPr txBox="1"/>
          <p:nvPr/>
        </p:nvSpPr>
        <p:spPr>
          <a:xfrm>
            <a:off x="306388" y="2757488"/>
            <a:ext cx="61118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3</a:t>
            </a:r>
          </a:p>
        </p:txBody>
      </p:sp>
      <p:sp>
        <p:nvSpPr>
          <p:cNvPr id="382" name="Rectangle 9"/>
          <p:cNvSpPr txBox="1"/>
          <p:nvPr/>
        </p:nvSpPr>
        <p:spPr>
          <a:xfrm>
            <a:off x="306388" y="3043238"/>
            <a:ext cx="61118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4</a:t>
            </a:r>
          </a:p>
        </p:txBody>
      </p:sp>
      <p:sp>
        <p:nvSpPr>
          <p:cNvPr id="383" name="Rectangle 10"/>
          <p:cNvSpPr txBox="1"/>
          <p:nvPr/>
        </p:nvSpPr>
        <p:spPr>
          <a:xfrm>
            <a:off x="292099" y="3316287"/>
            <a:ext cx="61118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5</a:t>
            </a:r>
          </a:p>
        </p:txBody>
      </p:sp>
      <p:sp>
        <p:nvSpPr>
          <p:cNvPr id="384" name="AutoShape 11"/>
          <p:cNvSpPr/>
          <p:nvPr/>
        </p:nvSpPr>
        <p:spPr>
          <a:xfrm>
            <a:off x="2747963" y="2146300"/>
            <a:ext cx="3565526" cy="1347788"/>
          </a:xfrm>
          <a:prstGeom prst="roundRect">
            <a:avLst>
              <a:gd name="adj" fmla="val 116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7" name="Group 12"/>
          <p:cNvGrpSpPr/>
          <p:nvPr/>
        </p:nvGrpSpPr>
        <p:grpSpPr>
          <a:xfrm>
            <a:off x="3917950" y="2252663"/>
            <a:ext cx="1851025" cy="216695"/>
            <a:chOff x="0" y="0"/>
            <a:chExt cx="1851025" cy="216693"/>
          </a:xfrm>
        </p:grpSpPr>
        <p:sp>
          <p:nvSpPr>
            <p:cNvPr id="385" name="AutoShape 13"/>
            <p:cNvSpPr/>
            <p:nvPr/>
          </p:nvSpPr>
          <p:spPr>
            <a:xfrm>
              <a:off x="0" y="0"/>
              <a:ext cx="184943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6" name="Rectangle 14"/>
            <p:cNvSpPr txBox="1"/>
            <p:nvPr/>
          </p:nvSpPr>
          <p:spPr>
            <a:xfrm>
              <a:off x="0" y="792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1</a:t>
              </a:r>
            </a:p>
          </p:txBody>
        </p:sp>
      </p:grpSp>
      <p:grpSp>
        <p:nvGrpSpPr>
          <p:cNvPr id="394" name="Group 15"/>
          <p:cNvGrpSpPr/>
          <p:nvPr/>
        </p:nvGrpSpPr>
        <p:grpSpPr>
          <a:xfrm>
            <a:off x="938212" y="2376488"/>
            <a:ext cx="2232026" cy="1008063"/>
            <a:chOff x="0" y="0"/>
            <a:chExt cx="2232025" cy="1008061"/>
          </a:xfrm>
        </p:grpSpPr>
        <p:grpSp>
          <p:nvGrpSpPr>
            <p:cNvPr id="392" name="Group 16"/>
            <p:cNvGrpSpPr/>
            <p:nvPr/>
          </p:nvGrpSpPr>
          <p:grpSpPr>
            <a:xfrm>
              <a:off x="-1" y="0"/>
              <a:ext cx="2232026" cy="1008063"/>
              <a:chOff x="0" y="0"/>
              <a:chExt cx="2232024" cy="1008061"/>
            </a:xfrm>
          </p:grpSpPr>
          <p:sp>
            <p:nvSpPr>
              <p:cNvPr id="388" name="Line 17"/>
              <p:cNvSpPr/>
              <p:nvPr/>
            </p:nvSpPr>
            <p:spPr>
              <a:xfrm>
                <a:off x="-1" y="0"/>
                <a:ext cx="2203451" cy="41274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9" name="Line 18"/>
              <p:cNvSpPr/>
              <p:nvPr/>
            </p:nvSpPr>
            <p:spPr>
              <a:xfrm>
                <a:off x="12700" y="312737"/>
                <a:ext cx="2190751" cy="16192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" name="Line 19"/>
              <p:cNvSpPr/>
              <p:nvPr/>
            </p:nvSpPr>
            <p:spPr>
              <a:xfrm flipV="1">
                <a:off x="26987" y="592138"/>
                <a:ext cx="2205038" cy="41592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" name="Line 20"/>
              <p:cNvSpPr/>
              <p:nvPr/>
            </p:nvSpPr>
            <p:spPr>
              <a:xfrm flipV="1">
                <a:off x="41274" y="530225"/>
                <a:ext cx="2190751" cy="16510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3" name="Line 21"/>
            <p:cNvSpPr/>
            <p:nvPr/>
          </p:nvSpPr>
          <p:spPr>
            <a:xfrm>
              <a:off x="41274" y="493712"/>
              <a:ext cx="2108201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7" name="Group 22"/>
          <p:cNvGrpSpPr/>
          <p:nvPr/>
        </p:nvGrpSpPr>
        <p:grpSpPr>
          <a:xfrm>
            <a:off x="3903662" y="2551113"/>
            <a:ext cx="1851026" cy="216695"/>
            <a:chOff x="0" y="0"/>
            <a:chExt cx="1851025" cy="216693"/>
          </a:xfrm>
        </p:grpSpPr>
        <p:sp>
          <p:nvSpPr>
            <p:cNvPr id="395" name="AutoShape 23"/>
            <p:cNvSpPr/>
            <p:nvPr/>
          </p:nvSpPr>
          <p:spPr>
            <a:xfrm>
              <a:off x="0" y="0"/>
              <a:ext cx="184943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Rectangle 24"/>
            <p:cNvSpPr txBox="1"/>
            <p:nvPr/>
          </p:nvSpPr>
          <p:spPr>
            <a:xfrm>
              <a:off x="0" y="792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2</a:t>
              </a:r>
            </a:p>
          </p:txBody>
        </p:sp>
      </p:grpSp>
      <p:grpSp>
        <p:nvGrpSpPr>
          <p:cNvPr id="400" name="Group 25"/>
          <p:cNvGrpSpPr/>
          <p:nvPr/>
        </p:nvGrpSpPr>
        <p:grpSpPr>
          <a:xfrm>
            <a:off x="3889375" y="2836863"/>
            <a:ext cx="1851025" cy="216695"/>
            <a:chOff x="0" y="0"/>
            <a:chExt cx="1851025" cy="216693"/>
          </a:xfrm>
        </p:grpSpPr>
        <p:sp>
          <p:nvSpPr>
            <p:cNvPr id="398" name="AutoShape 26"/>
            <p:cNvSpPr/>
            <p:nvPr/>
          </p:nvSpPr>
          <p:spPr>
            <a:xfrm>
              <a:off x="0" y="0"/>
              <a:ext cx="184943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9" name="Rectangle 27"/>
            <p:cNvSpPr txBox="1"/>
            <p:nvPr/>
          </p:nvSpPr>
          <p:spPr>
            <a:xfrm>
              <a:off x="0" y="792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3</a:t>
              </a:r>
            </a:p>
          </p:txBody>
        </p:sp>
      </p:grpSp>
      <p:grpSp>
        <p:nvGrpSpPr>
          <p:cNvPr id="403" name="Group 28"/>
          <p:cNvGrpSpPr/>
          <p:nvPr/>
        </p:nvGrpSpPr>
        <p:grpSpPr>
          <a:xfrm>
            <a:off x="3903662" y="3221038"/>
            <a:ext cx="1851026" cy="216695"/>
            <a:chOff x="0" y="0"/>
            <a:chExt cx="1851025" cy="216693"/>
          </a:xfrm>
        </p:grpSpPr>
        <p:sp>
          <p:nvSpPr>
            <p:cNvPr id="401" name="AutoShape 29"/>
            <p:cNvSpPr/>
            <p:nvPr/>
          </p:nvSpPr>
          <p:spPr>
            <a:xfrm>
              <a:off x="0" y="0"/>
              <a:ext cx="184943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2" name="Rectangle 30"/>
            <p:cNvSpPr txBox="1"/>
            <p:nvPr/>
          </p:nvSpPr>
          <p:spPr>
            <a:xfrm>
              <a:off x="0" y="792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N</a:t>
              </a:r>
            </a:p>
          </p:txBody>
        </p:sp>
      </p:grpSp>
      <p:sp>
        <p:nvSpPr>
          <p:cNvPr id="404" name="Line 31"/>
          <p:cNvSpPr/>
          <p:nvPr/>
        </p:nvSpPr>
        <p:spPr>
          <a:xfrm>
            <a:off x="6108700" y="2730500"/>
            <a:ext cx="1577975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5" name="Oval 32"/>
          <p:cNvSpPr/>
          <p:nvPr/>
        </p:nvSpPr>
        <p:spPr>
          <a:xfrm>
            <a:off x="6026150" y="2674938"/>
            <a:ext cx="122238" cy="122239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6" name="Line 33"/>
          <p:cNvSpPr/>
          <p:nvPr/>
        </p:nvSpPr>
        <p:spPr>
          <a:xfrm>
            <a:off x="5808662" y="2349500"/>
            <a:ext cx="204787" cy="32702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Line 34"/>
          <p:cNvSpPr/>
          <p:nvPr/>
        </p:nvSpPr>
        <p:spPr>
          <a:xfrm>
            <a:off x="5768975" y="2662238"/>
            <a:ext cx="244476" cy="6667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Line 35"/>
          <p:cNvSpPr/>
          <p:nvPr/>
        </p:nvSpPr>
        <p:spPr>
          <a:xfrm flipV="1">
            <a:off x="5754688" y="2824163"/>
            <a:ext cx="258762" cy="19367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9" name="Line 36"/>
          <p:cNvSpPr/>
          <p:nvPr/>
        </p:nvSpPr>
        <p:spPr>
          <a:xfrm>
            <a:off x="6108700" y="2757488"/>
            <a:ext cx="449263" cy="32702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0" name="Rectangle 37"/>
          <p:cNvSpPr txBox="1"/>
          <p:nvPr/>
        </p:nvSpPr>
        <p:spPr>
          <a:xfrm>
            <a:off x="6721475" y="2973388"/>
            <a:ext cx="1040607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Scheduler :</a:t>
            </a:r>
          </a:p>
        </p:txBody>
      </p:sp>
      <p:sp>
        <p:nvSpPr>
          <p:cNvPr id="411" name="Line 38"/>
          <p:cNvSpPr/>
          <p:nvPr/>
        </p:nvSpPr>
        <p:spPr>
          <a:xfrm flipV="1">
            <a:off x="5741988" y="2851149"/>
            <a:ext cx="354013" cy="46672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Oval 39"/>
          <p:cNvSpPr/>
          <p:nvPr/>
        </p:nvSpPr>
        <p:spPr>
          <a:xfrm>
            <a:off x="3182938" y="2786063"/>
            <a:ext cx="231777" cy="231777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Line 40"/>
          <p:cNvSpPr/>
          <p:nvPr/>
        </p:nvSpPr>
        <p:spPr>
          <a:xfrm flipV="1">
            <a:off x="3400424" y="2360613"/>
            <a:ext cx="503240" cy="42545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Line 41"/>
          <p:cNvSpPr/>
          <p:nvPr/>
        </p:nvSpPr>
        <p:spPr>
          <a:xfrm flipV="1">
            <a:off x="3414712" y="2646363"/>
            <a:ext cx="517526" cy="23495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5" name="Line 42"/>
          <p:cNvSpPr/>
          <p:nvPr/>
        </p:nvSpPr>
        <p:spPr>
          <a:xfrm>
            <a:off x="3414712" y="2920999"/>
            <a:ext cx="517526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Line 43"/>
          <p:cNvSpPr/>
          <p:nvPr/>
        </p:nvSpPr>
        <p:spPr>
          <a:xfrm>
            <a:off x="3387724" y="2976563"/>
            <a:ext cx="503240" cy="32702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7" name="Oval 44"/>
          <p:cNvSpPr/>
          <p:nvPr/>
        </p:nvSpPr>
        <p:spPr>
          <a:xfrm>
            <a:off x="7046913" y="3384550"/>
            <a:ext cx="1143001" cy="11430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0" name="Group 45"/>
          <p:cNvGrpSpPr/>
          <p:nvPr/>
        </p:nvGrpSpPr>
        <p:grpSpPr>
          <a:xfrm>
            <a:off x="7373938" y="3233738"/>
            <a:ext cx="503239" cy="312739"/>
            <a:chOff x="0" y="0"/>
            <a:chExt cx="503238" cy="312737"/>
          </a:xfrm>
        </p:grpSpPr>
        <p:sp>
          <p:nvSpPr>
            <p:cNvPr id="418" name="AutoShape 46"/>
            <p:cNvSpPr/>
            <p:nvPr/>
          </p:nvSpPr>
          <p:spPr>
            <a:xfrm>
              <a:off x="0" y="0"/>
              <a:ext cx="503238" cy="31273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9" name="Rectangle 47"/>
            <p:cNvSpPr txBox="1"/>
            <p:nvPr/>
          </p:nvSpPr>
          <p:spPr>
            <a:xfrm>
              <a:off x="48914" y="41274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F1</a:t>
              </a:r>
            </a:p>
          </p:txBody>
        </p:sp>
      </p:grpSp>
      <p:grpSp>
        <p:nvGrpSpPr>
          <p:cNvPr id="423" name="Group 48"/>
          <p:cNvGrpSpPr/>
          <p:nvPr/>
        </p:nvGrpSpPr>
        <p:grpSpPr>
          <a:xfrm>
            <a:off x="7932738" y="3643312"/>
            <a:ext cx="503239" cy="312739"/>
            <a:chOff x="0" y="0"/>
            <a:chExt cx="503238" cy="312737"/>
          </a:xfrm>
        </p:grpSpPr>
        <p:sp>
          <p:nvSpPr>
            <p:cNvPr id="421" name="AutoShape 49"/>
            <p:cNvSpPr/>
            <p:nvPr/>
          </p:nvSpPr>
          <p:spPr>
            <a:xfrm>
              <a:off x="0" y="0"/>
              <a:ext cx="503238" cy="31273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Rectangle 50"/>
            <p:cNvSpPr txBox="1"/>
            <p:nvPr/>
          </p:nvSpPr>
          <p:spPr>
            <a:xfrm>
              <a:off x="48914" y="39687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F2</a:t>
              </a:r>
            </a:p>
          </p:txBody>
        </p:sp>
      </p:grpSp>
      <p:grpSp>
        <p:nvGrpSpPr>
          <p:cNvPr id="426" name="Group 51"/>
          <p:cNvGrpSpPr/>
          <p:nvPr/>
        </p:nvGrpSpPr>
        <p:grpSpPr>
          <a:xfrm>
            <a:off x="7727950" y="4186237"/>
            <a:ext cx="503239" cy="312739"/>
            <a:chOff x="0" y="0"/>
            <a:chExt cx="503238" cy="312737"/>
          </a:xfrm>
        </p:grpSpPr>
        <p:sp>
          <p:nvSpPr>
            <p:cNvPr id="424" name="AutoShape 52"/>
            <p:cNvSpPr/>
            <p:nvPr/>
          </p:nvSpPr>
          <p:spPr>
            <a:xfrm>
              <a:off x="0" y="0"/>
              <a:ext cx="503238" cy="31273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Rectangle 53"/>
            <p:cNvSpPr txBox="1"/>
            <p:nvPr/>
          </p:nvSpPr>
          <p:spPr>
            <a:xfrm>
              <a:off x="48914" y="41274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F3</a:t>
              </a:r>
            </a:p>
          </p:txBody>
        </p:sp>
      </p:grpSp>
      <p:grpSp>
        <p:nvGrpSpPr>
          <p:cNvPr id="429" name="Group 54"/>
          <p:cNvGrpSpPr/>
          <p:nvPr/>
        </p:nvGrpSpPr>
        <p:grpSpPr>
          <a:xfrm>
            <a:off x="7061200" y="4227512"/>
            <a:ext cx="503239" cy="312739"/>
            <a:chOff x="0" y="0"/>
            <a:chExt cx="503238" cy="312737"/>
          </a:xfrm>
        </p:grpSpPr>
        <p:sp>
          <p:nvSpPr>
            <p:cNvPr id="427" name="AutoShape 55"/>
            <p:cNvSpPr/>
            <p:nvPr/>
          </p:nvSpPr>
          <p:spPr>
            <a:xfrm>
              <a:off x="0" y="0"/>
              <a:ext cx="503238" cy="31273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8" name="Rectangle 56"/>
            <p:cNvSpPr txBox="1"/>
            <p:nvPr/>
          </p:nvSpPr>
          <p:spPr>
            <a:xfrm>
              <a:off x="48914" y="41274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F4</a:t>
              </a:r>
            </a:p>
          </p:txBody>
        </p:sp>
      </p:grpSp>
      <p:grpSp>
        <p:nvGrpSpPr>
          <p:cNvPr id="432" name="Group 57"/>
          <p:cNvGrpSpPr/>
          <p:nvPr/>
        </p:nvGrpSpPr>
        <p:grpSpPr>
          <a:xfrm>
            <a:off x="6858000" y="3587748"/>
            <a:ext cx="503239" cy="312742"/>
            <a:chOff x="0" y="-1"/>
            <a:chExt cx="503238" cy="312740"/>
          </a:xfrm>
        </p:grpSpPr>
        <p:sp>
          <p:nvSpPr>
            <p:cNvPr id="430" name="AutoShape 58"/>
            <p:cNvSpPr/>
            <p:nvPr/>
          </p:nvSpPr>
          <p:spPr>
            <a:xfrm>
              <a:off x="0" y="-1"/>
              <a:ext cx="503238" cy="312740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1" name="Rectangle 59"/>
            <p:cNvSpPr txBox="1"/>
            <p:nvPr/>
          </p:nvSpPr>
          <p:spPr>
            <a:xfrm>
              <a:off x="49509" y="41275"/>
              <a:ext cx="283569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FN</a:t>
              </a:r>
            </a:p>
          </p:txBody>
        </p:sp>
      </p:grpSp>
      <p:grpSp>
        <p:nvGrpSpPr>
          <p:cNvPr id="435" name="Group 60"/>
          <p:cNvGrpSpPr/>
          <p:nvPr/>
        </p:nvGrpSpPr>
        <p:grpSpPr>
          <a:xfrm>
            <a:off x="7353299" y="3609975"/>
            <a:ext cx="571501" cy="569913"/>
            <a:chOff x="0" y="0"/>
            <a:chExt cx="571499" cy="569912"/>
          </a:xfrm>
        </p:grpSpPr>
        <p:sp>
          <p:nvSpPr>
            <p:cNvPr id="433" name="AutoShape 61"/>
            <p:cNvSpPr/>
            <p:nvPr/>
          </p:nvSpPr>
          <p:spPr>
            <a:xfrm>
              <a:off x="34924" y="0"/>
              <a:ext cx="536576" cy="569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53"/>
                  </a:moveTo>
                  <a:lnTo>
                    <a:pt x="275" y="16316"/>
                  </a:lnTo>
                  <a:lnTo>
                    <a:pt x="578" y="16779"/>
                  </a:lnTo>
                  <a:lnTo>
                    <a:pt x="911" y="17215"/>
                  </a:lnTo>
                  <a:lnTo>
                    <a:pt x="1272" y="17650"/>
                  </a:lnTo>
                  <a:lnTo>
                    <a:pt x="1634" y="18059"/>
                  </a:lnTo>
                  <a:lnTo>
                    <a:pt x="2039" y="18440"/>
                  </a:lnTo>
                  <a:lnTo>
                    <a:pt x="2458" y="18822"/>
                  </a:lnTo>
                  <a:lnTo>
                    <a:pt x="2892" y="19162"/>
                  </a:lnTo>
                  <a:lnTo>
                    <a:pt x="3340" y="19503"/>
                  </a:lnTo>
                  <a:lnTo>
                    <a:pt x="3802" y="19802"/>
                  </a:lnTo>
                  <a:lnTo>
                    <a:pt x="4294" y="20088"/>
                  </a:lnTo>
                  <a:lnTo>
                    <a:pt x="4800" y="20361"/>
                  </a:lnTo>
                  <a:lnTo>
                    <a:pt x="5306" y="20592"/>
                  </a:lnTo>
                  <a:lnTo>
                    <a:pt x="5841" y="20810"/>
                  </a:lnTo>
                  <a:lnTo>
                    <a:pt x="6376" y="21001"/>
                  </a:lnTo>
                  <a:lnTo>
                    <a:pt x="6911" y="21164"/>
                  </a:lnTo>
                  <a:lnTo>
                    <a:pt x="7475" y="21300"/>
                  </a:lnTo>
                  <a:lnTo>
                    <a:pt x="8039" y="21423"/>
                  </a:lnTo>
                  <a:lnTo>
                    <a:pt x="8602" y="21505"/>
                  </a:lnTo>
                  <a:lnTo>
                    <a:pt x="9166" y="21559"/>
                  </a:lnTo>
                  <a:lnTo>
                    <a:pt x="9745" y="21600"/>
                  </a:lnTo>
                  <a:lnTo>
                    <a:pt x="10308" y="21600"/>
                  </a:lnTo>
                  <a:lnTo>
                    <a:pt x="10887" y="21573"/>
                  </a:lnTo>
                  <a:lnTo>
                    <a:pt x="11451" y="21532"/>
                  </a:lnTo>
                  <a:lnTo>
                    <a:pt x="12029" y="21450"/>
                  </a:lnTo>
                  <a:lnTo>
                    <a:pt x="12593" y="21355"/>
                  </a:lnTo>
                  <a:lnTo>
                    <a:pt x="13142" y="21219"/>
                  </a:lnTo>
                  <a:lnTo>
                    <a:pt x="13692" y="21069"/>
                  </a:lnTo>
                  <a:lnTo>
                    <a:pt x="14227" y="20892"/>
                  </a:lnTo>
                  <a:lnTo>
                    <a:pt x="14761" y="20688"/>
                  </a:lnTo>
                  <a:lnTo>
                    <a:pt x="15282" y="20456"/>
                  </a:lnTo>
                  <a:lnTo>
                    <a:pt x="15788" y="20197"/>
                  </a:lnTo>
                  <a:lnTo>
                    <a:pt x="16280" y="19925"/>
                  </a:lnTo>
                  <a:lnTo>
                    <a:pt x="16757" y="19612"/>
                  </a:lnTo>
                  <a:lnTo>
                    <a:pt x="17219" y="19298"/>
                  </a:lnTo>
                  <a:lnTo>
                    <a:pt x="17653" y="18958"/>
                  </a:lnTo>
                  <a:lnTo>
                    <a:pt x="18072" y="18590"/>
                  </a:lnTo>
                  <a:lnTo>
                    <a:pt x="18477" y="18209"/>
                  </a:lnTo>
                  <a:lnTo>
                    <a:pt x="18867" y="17800"/>
                  </a:lnTo>
                  <a:lnTo>
                    <a:pt x="19229" y="17378"/>
                  </a:lnTo>
                  <a:lnTo>
                    <a:pt x="19561" y="16942"/>
                  </a:lnTo>
                  <a:lnTo>
                    <a:pt x="19880" y="16493"/>
                  </a:lnTo>
                  <a:lnTo>
                    <a:pt x="20169" y="16030"/>
                  </a:lnTo>
                  <a:lnTo>
                    <a:pt x="20429" y="15553"/>
                  </a:lnTo>
                  <a:lnTo>
                    <a:pt x="20675" y="15063"/>
                  </a:lnTo>
                  <a:lnTo>
                    <a:pt x="20877" y="14559"/>
                  </a:lnTo>
                  <a:lnTo>
                    <a:pt x="21065" y="14041"/>
                  </a:lnTo>
                  <a:lnTo>
                    <a:pt x="21224" y="13524"/>
                  </a:lnTo>
                  <a:lnTo>
                    <a:pt x="21354" y="13006"/>
                  </a:lnTo>
                  <a:lnTo>
                    <a:pt x="21455" y="12475"/>
                  </a:lnTo>
                  <a:lnTo>
                    <a:pt x="21542" y="11930"/>
                  </a:lnTo>
                  <a:lnTo>
                    <a:pt x="21586" y="11399"/>
                  </a:lnTo>
                  <a:lnTo>
                    <a:pt x="21600" y="10854"/>
                  </a:lnTo>
                  <a:lnTo>
                    <a:pt x="21586" y="10323"/>
                  </a:lnTo>
                  <a:lnTo>
                    <a:pt x="21542" y="9779"/>
                  </a:lnTo>
                  <a:lnTo>
                    <a:pt x="21484" y="9247"/>
                  </a:lnTo>
                  <a:lnTo>
                    <a:pt x="21383" y="8716"/>
                  </a:lnTo>
                  <a:lnTo>
                    <a:pt x="21253" y="8185"/>
                  </a:lnTo>
                  <a:lnTo>
                    <a:pt x="21108" y="7668"/>
                  </a:lnTo>
                  <a:lnTo>
                    <a:pt x="20920" y="7150"/>
                  </a:lnTo>
                  <a:lnTo>
                    <a:pt x="20718" y="6646"/>
                  </a:lnTo>
                  <a:lnTo>
                    <a:pt x="20487" y="6156"/>
                  </a:lnTo>
                  <a:lnTo>
                    <a:pt x="20227" y="5679"/>
                  </a:lnTo>
                  <a:lnTo>
                    <a:pt x="19937" y="5203"/>
                  </a:lnTo>
                  <a:lnTo>
                    <a:pt x="19634" y="4753"/>
                  </a:lnTo>
                  <a:lnTo>
                    <a:pt x="19301" y="4304"/>
                  </a:lnTo>
                  <a:lnTo>
                    <a:pt x="18940" y="3881"/>
                  </a:lnTo>
                  <a:lnTo>
                    <a:pt x="18564" y="3487"/>
                  </a:lnTo>
                  <a:lnTo>
                    <a:pt x="18173" y="3092"/>
                  </a:lnTo>
                  <a:lnTo>
                    <a:pt x="17754" y="2724"/>
                  </a:lnTo>
                  <a:lnTo>
                    <a:pt x="17306" y="2370"/>
                  </a:lnTo>
                  <a:lnTo>
                    <a:pt x="16858" y="2043"/>
                  </a:lnTo>
                  <a:lnTo>
                    <a:pt x="16381" y="1743"/>
                  </a:lnTo>
                  <a:lnTo>
                    <a:pt x="15889" y="1457"/>
                  </a:lnTo>
                  <a:lnTo>
                    <a:pt x="15383" y="1198"/>
                  </a:lnTo>
                  <a:lnTo>
                    <a:pt x="14877" y="967"/>
                  </a:lnTo>
                  <a:lnTo>
                    <a:pt x="14342" y="749"/>
                  </a:lnTo>
                  <a:lnTo>
                    <a:pt x="13807" y="572"/>
                  </a:lnTo>
                  <a:lnTo>
                    <a:pt x="13258" y="409"/>
                  </a:lnTo>
                  <a:lnTo>
                    <a:pt x="12708" y="272"/>
                  </a:lnTo>
                  <a:lnTo>
                    <a:pt x="12145" y="163"/>
                  </a:lnTo>
                  <a:lnTo>
                    <a:pt x="11581" y="82"/>
                  </a:lnTo>
                  <a:lnTo>
                    <a:pt x="11002" y="27"/>
                  </a:lnTo>
                  <a:lnTo>
                    <a:pt x="10439" y="0"/>
                  </a:lnTo>
                  <a:lnTo>
                    <a:pt x="9860" y="0"/>
                  </a:lnTo>
                  <a:lnTo>
                    <a:pt x="9296" y="27"/>
                  </a:lnTo>
                  <a:lnTo>
                    <a:pt x="8718" y="82"/>
                  </a:lnTo>
                  <a:lnTo>
                    <a:pt x="8154" y="163"/>
                  </a:lnTo>
                  <a:lnTo>
                    <a:pt x="7590" y="272"/>
                  </a:lnTo>
                  <a:lnTo>
                    <a:pt x="7041" y="409"/>
                  </a:lnTo>
                  <a:lnTo>
                    <a:pt x="6492" y="558"/>
                  </a:lnTo>
                  <a:lnTo>
                    <a:pt x="5942" y="749"/>
                  </a:lnTo>
                  <a:lnTo>
                    <a:pt x="5422" y="953"/>
                  </a:lnTo>
                  <a:lnTo>
                    <a:pt x="4901" y="1185"/>
                  </a:lnTo>
                  <a:lnTo>
                    <a:pt x="4395" y="1444"/>
                  </a:lnTo>
                  <a:lnTo>
                    <a:pt x="3918" y="173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4" name="Line 62"/>
            <p:cNvSpPr/>
            <p:nvPr/>
          </p:nvSpPr>
          <p:spPr>
            <a:xfrm flipH="1" flipV="1">
              <a:off x="-1" y="320675"/>
              <a:ext cx="31752" cy="1063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976-8DBF-FB47-996F-87020F9C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763E-0F9E-A147-B6C0-BBCDC021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25" y="4525981"/>
            <a:ext cx="7358063" cy="2395045"/>
          </a:xfrm>
        </p:spPr>
        <p:txBody>
          <a:bodyPr/>
          <a:lstStyle/>
          <a:p>
            <a:r>
              <a:rPr lang="en-BE" dirty="0"/>
              <a:t>If the RR scheduler starts with queue1 and serves them in numerical order, what is the ordering of the packets on the output link ?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F490C4-0B81-B64A-8B21-CBAF32FE7B24}"/>
              </a:ext>
            </a:extLst>
          </p:cNvPr>
          <p:cNvCxnSpPr/>
          <p:nvPr/>
        </p:nvCxnSpPr>
        <p:spPr bwMode="auto">
          <a:xfrm>
            <a:off x="3204973" y="2568279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392E2-690A-E948-A968-0E5BBE37A076}"/>
              </a:ext>
            </a:extLst>
          </p:cNvPr>
          <p:cNvCxnSpPr/>
          <p:nvPr/>
        </p:nvCxnSpPr>
        <p:spPr bwMode="auto">
          <a:xfrm>
            <a:off x="3204973" y="2973324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3D8FBB-A0A3-7F4E-A617-A540FA7D3785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7045" y="2568279"/>
            <a:ext cx="0" cy="4050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019593-C25D-5140-9AF6-9051CBB747B6}"/>
              </a:ext>
            </a:extLst>
          </p:cNvPr>
          <p:cNvCxnSpPr/>
          <p:nvPr/>
        </p:nvCxnSpPr>
        <p:spPr bwMode="auto">
          <a:xfrm>
            <a:off x="3204973" y="3226478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5504E-51A0-1348-8C41-CA751ECD7C7A}"/>
              </a:ext>
            </a:extLst>
          </p:cNvPr>
          <p:cNvCxnSpPr/>
          <p:nvPr/>
        </p:nvCxnSpPr>
        <p:spPr bwMode="auto">
          <a:xfrm>
            <a:off x="3204973" y="3631523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4B386B-E4C6-DF4A-85C0-9B2BC1836D4F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7045" y="3226478"/>
            <a:ext cx="0" cy="4050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4B2AF8-DF6D-454C-BB18-85C6A5125542}"/>
              </a:ext>
            </a:extLst>
          </p:cNvPr>
          <p:cNvCxnSpPr/>
          <p:nvPr/>
        </p:nvCxnSpPr>
        <p:spPr bwMode="auto">
          <a:xfrm>
            <a:off x="3204973" y="3834045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0009F2-8E31-7049-8823-94133689950A}"/>
              </a:ext>
            </a:extLst>
          </p:cNvPr>
          <p:cNvCxnSpPr/>
          <p:nvPr/>
        </p:nvCxnSpPr>
        <p:spPr bwMode="auto">
          <a:xfrm>
            <a:off x="3204973" y="4239090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FFB2F3-7B8C-C241-93B8-ECE5BE9D713A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7045" y="3834045"/>
            <a:ext cx="0" cy="4050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84D9DA-1669-DA4B-A1FE-E5296B26E21D}"/>
              </a:ext>
            </a:extLst>
          </p:cNvPr>
          <p:cNvSpPr txBox="1"/>
          <p:nvPr/>
        </p:nvSpPr>
        <p:spPr>
          <a:xfrm>
            <a:off x="4506650" y="2578364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D16A05-5D5A-7640-9FC9-F80DCA1044DE}"/>
              </a:ext>
            </a:extLst>
          </p:cNvPr>
          <p:cNvSpPr txBox="1"/>
          <p:nvPr/>
        </p:nvSpPr>
        <p:spPr>
          <a:xfrm>
            <a:off x="3931758" y="2586858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067234-1888-BE41-A386-EB3CC9BE12D3}"/>
              </a:ext>
            </a:extLst>
          </p:cNvPr>
          <p:cNvSpPr txBox="1"/>
          <p:nvPr/>
        </p:nvSpPr>
        <p:spPr>
          <a:xfrm>
            <a:off x="4473991" y="3243466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28CD8E-C0B6-3B4B-B39B-1597557C671B}"/>
              </a:ext>
            </a:extLst>
          </p:cNvPr>
          <p:cNvSpPr txBox="1"/>
          <p:nvPr/>
        </p:nvSpPr>
        <p:spPr>
          <a:xfrm>
            <a:off x="3930309" y="3235647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142750-12B2-164F-AC4E-1970E851AEC0}"/>
              </a:ext>
            </a:extLst>
          </p:cNvPr>
          <p:cNvSpPr txBox="1"/>
          <p:nvPr/>
        </p:nvSpPr>
        <p:spPr>
          <a:xfrm>
            <a:off x="3406942" y="3249641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B31740-7707-9A44-BC79-15981C93EA6C}"/>
              </a:ext>
            </a:extLst>
          </p:cNvPr>
          <p:cNvSpPr txBox="1"/>
          <p:nvPr/>
        </p:nvSpPr>
        <p:spPr>
          <a:xfrm>
            <a:off x="4451341" y="3852623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A13C12-080D-184F-8BDD-6934F32A9650}"/>
              </a:ext>
            </a:extLst>
          </p:cNvPr>
          <p:cNvSpPr txBox="1"/>
          <p:nvPr/>
        </p:nvSpPr>
        <p:spPr>
          <a:xfrm>
            <a:off x="2160239" y="2621644"/>
            <a:ext cx="91403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87" i="1" dirty="0"/>
              <a:t>Queue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627F3-9018-2C40-B9B4-7CFEF7BA6B7A}"/>
              </a:ext>
            </a:extLst>
          </p:cNvPr>
          <p:cNvSpPr txBox="1"/>
          <p:nvPr/>
        </p:nvSpPr>
        <p:spPr>
          <a:xfrm>
            <a:off x="2164000" y="3249641"/>
            <a:ext cx="91403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87" i="1" dirty="0"/>
              <a:t>Queue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3D49F5-336C-9E49-8C3A-8D9535570609}"/>
              </a:ext>
            </a:extLst>
          </p:cNvPr>
          <p:cNvSpPr txBox="1"/>
          <p:nvPr/>
        </p:nvSpPr>
        <p:spPr>
          <a:xfrm>
            <a:off x="2138157" y="3874264"/>
            <a:ext cx="91403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87" i="1" dirty="0"/>
              <a:t>Queue 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B61DEC-3CED-8F44-A746-B41EC0B75ACC}"/>
              </a:ext>
            </a:extLst>
          </p:cNvPr>
          <p:cNvSpPr/>
          <p:nvPr/>
        </p:nvSpPr>
        <p:spPr bwMode="auto">
          <a:xfrm>
            <a:off x="5787135" y="3296831"/>
            <a:ext cx="303784" cy="305404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 hangingPunct="1">
              <a:spcBef>
                <a:spcPct val="0"/>
              </a:spcBef>
              <a:spcAft>
                <a:spcPct val="0"/>
              </a:spcAft>
            </a:pPr>
            <a:endParaRPr lang="en-BE" sz="2953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BD6FBE-BE03-0E41-AC1E-BBDBD0BD612F}"/>
              </a:ext>
            </a:extLst>
          </p:cNvPr>
          <p:cNvCxnSpPr>
            <a:endCxn id="47" idx="1"/>
          </p:cNvCxnSpPr>
          <p:nvPr/>
        </p:nvCxnSpPr>
        <p:spPr bwMode="auto">
          <a:xfrm>
            <a:off x="5017673" y="2783949"/>
            <a:ext cx="813951" cy="55760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7CB668-0AE4-BC4C-9BCB-EFE4D1ADCD31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5012489" y="3420802"/>
            <a:ext cx="774646" cy="2873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B748D6-9526-F04D-8301-6AD36251E9A8}"/>
              </a:ext>
            </a:extLst>
          </p:cNvPr>
          <p:cNvCxnSpPr>
            <a:cxnSpLocks/>
            <a:endCxn id="47" idx="3"/>
          </p:cNvCxnSpPr>
          <p:nvPr/>
        </p:nvCxnSpPr>
        <p:spPr bwMode="auto">
          <a:xfrm flipV="1">
            <a:off x="4990318" y="3557509"/>
            <a:ext cx="841305" cy="4790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4" name="Picture 2">
            <a:extLst>
              <a:ext uri="{FF2B5EF4-FFF2-40B4-BE49-F238E27FC236}">
                <a16:creationId xmlns:a16="http://schemas.microsoft.com/office/drawing/2014/main" id="{F2C1218D-3B41-0F44-BADA-50E0493B5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1793">
            <a:off x="17079" y="655863"/>
            <a:ext cx="2120534" cy="4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078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Round-robin : example</a:t>
            </a:r>
          </a:p>
        </p:txBody>
      </p:sp>
      <p:sp>
        <p:nvSpPr>
          <p:cNvPr id="441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2" name="AutoShape 5"/>
          <p:cNvSpPr/>
          <p:nvPr/>
        </p:nvSpPr>
        <p:spPr>
          <a:xfrm>
            <a:off x="4224337" y="2142075"/>
            <a:ext cx="2600326" cy="1062038"/>
          </a:xfrm>
          <a:prstGeom prst="roundRect">
            <a:avLst>
              <a:gd name="adj" fmla="val 144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45" name="Group 6"/>
          <p:cNvGrpSpPr/>
          <p:nvPr/>
        </p:nvGrpSpPr>
        <p:grpSpPr>
          <a:xfrm>
            <a:off x="4429125" y="2250025"/>
            <a:ext cx="1851025" cy="216695"/>
            <a:chOff x="0" y="0"/>
            <a:chExt cx="1851025" cy="216693"/>
          </a:xfrm>
        </p:grpSpPr>
        <p:sp>
          <p:nvSpPr>
            <p:cNvPr id="443" name="AutoShape 7"/>
            <p:cNvSpPr/>
            <p:nvPr/>
          </p:nvSpPr>
          <p:spPr>
            <a:xfrm>
              <a:off x="0" y="0"/>
              <a:ext cx="184943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4" name="Rectangle 8"/>
            <p:cNvSpPr txBox="1"/>
            <p:nvPr/>
          </p:nvSpPr>
          <p:spPr>
            <a:xfrm>
              <a:off x="0" y="792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F1</a:t>
              </a:r>
            </a:p>
          </p:txBody>
        </p:sp>
      </p:grpSp>
      <p:grpSp>
        <p:nvGrpSpPr>
          <p:cNvPr id="448" name="Group 9"/>
          <p:cNvGrpSpPr/>
          <p:nvPr/>
        </p:nvGrpSpPr>
        <p:grpSpPr>
          <a:xfrm>
            <a:off x="4414837" y="2548475"/>
            <a:ext cx="1851026" cy="216695"/>
            <a:chOff x="0" y="0"/>
            <a:chExt cx="1851025" cy="216693"/>
          </a:xfrm>
        </p:grpSpPr>
        <p:sp>
          <p:nvSpPr>
            <p:cNvPr id="446" name="AutoShape 10"/>
            <p:cNvSpPr/>
            <p:nvPr/>
          </p:nvSpPr>
          <p:spPr>
            <a:xfrm>
              <a:off x="0" y="0"/>
              <a:ext cx="184943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Rectangle 11"/>
            <p:cNvSpPr txBox="1"/>
            <p:nvPr/>
          </p:nvSpPr>
          <p:spPr>
            <a:xfrm>
              <a:off x="0" y="792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F2</a:t>
              </a:r>
            </a:p>
          </p:txBody>
        </p:sp>
      </p:grpSp>
      <p:grpSp>
        <p:nvGrpSpPr>
          <p:cNvPr id="451" name="Group 12"/>
          <p:cNvGrpSpPr/>
          <p:nvPr/>
        </p:nvGrpSpPr>
        <p:grpSpPr>
          <a:xfrm>
            <a:off x="4400550" y="2834225"/>
            <a:ext cx="1851025" cy="216695"/>
            <a:chOff x="0" y="0"/>
            <a:chExt cx="1851025" cy="216693"/>
          </a:xfrm>
        </p:grpSpPr>
        <p:sp>
          <p:nvSpPr>
            <p:cNvPr id="449" name="AutoShape 13"/>
            <p:cNvSpPr/>
            <p:nvPr/>
          </p:nvSpPr>
          <p:spPr>
            <a:xfrm>
              <a:off x="0" y="0"/>
              <a:ext cx="184943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0" name="Rectangle 14"/>
            <p:cNvSpPr txBox="1"/>
            <p:nvPr/>
          </p:nvSpPr>
          <p:spPr>
            <a:xfrm>
              <a:off x="0" y="792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F3</a:t>
              </a:r>
            </a:p>
          </p:txBody>
        </p:sp>
      </p:grpSp>
      <p:sp>
        <p:nvSpPr>
          <p:cNvPr id="452" name="Line 15"/>
          <p:cNvSpPr/>
          <p:nvPr/>
        </p:nvSpPr>
        <p:spPr>
          <a:xfrm>
            <a:off x="6619875" y="2726275"/>
            <a:ext cx="2720976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3" name="Oval 16"/>
          <p:cNvSpPr/>
          <p:nvPr/>
        </p:nvSpPr>
        <p:spPr>
          <a:xfrm>
            <a:off x="6537325" y="2672300"/>
            <a:ext cx="122238" cy="122239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4" name="Line 17"/>
          <p:cNvSpPr/>
          <p:nvPr/>
        </p:nvSpPr>
        <p:spPr>
          <a:xfrm>
            <a:off x="6319836" y="2345275"/>
            <a:ext cx="204789" cy="32702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5" name="Line 18"/>
          <p:cNvSpPr/>
          <p:nvPr/>
        </p:nvSpPr>
        <p:spPr>
          <a:xfrm>
            <a:off x="6280150" y="2659600"/>
            <a:ext cx="244476" cy="6667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6" name="Line 19"/>
          <p:cNvSpPr/>
          <p:nvPr/>
        </p:nvSpPr>
        <p:spPr>
          <a:xfrm flipV="1">
            <a:off x="6265862" y="2821525"/>
            <a:ext cx="258764" cy="19367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7" name="Rectangle 20"/>
          <p:cNvSpPr txBox="1"/>
          <p:nvPr/>
        </p:nvSpPr>
        <p:spPr>
          <a:xfrm>
            <a:off x="122237" y="2500850"/>
            <a:ext cx="114766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Flow2 (L=2) </a:t>
            </a:r>
          </a:p>
        </p:txBody>
      </p:sp>
      <p:sp>
        <p:nvSpPr>
          <p:cNvPr id="458" name="Rectangle 21"/>
          <p:cNvSpPr txBox="1"/>
          <p:nvPr/>
        </p:nvSpPr>
        <p:spPr>
          <a:xfrm>
            <a:off x="122237" y="2197636"/>
            <a:ext cx="109120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Flow1(L=1) </a:t>
            </a:r>
          </a:p>
        </p:txBody>
      </p:sp>
      <p:sp>
        <p:nvSpPr>
          <p:cNvPr id="459" name="Rectangle 22"/>
          <p:cNvSpPr txBox="1"/>
          <p:nvPr/>
        </p:nvSpPr>
        <p:spPr>
          <a:xfrm>
            <a:off x="122237" y="2827875"/>
            <a:ext cx="114766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Flow3 (L=1) </a:t>
            </a:r>
          </a:p>
        </p:txBody>
      </p:sp>
      <p:sp>
        <p:nvSpPr>
          <p:cNvPr id="460" name="Oval 23"/>
          <p:cNvSpPr/>
          <p:nvPr/>
        </p:nvSpPr>
        <p:spPr>
          <a:xfrm>
            <a:off x="7242643" y="3109655"/>
            <a:ext cx="1143001" cy="114300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63" name="Group 24"/>
          <p:cNvGrpSpPr/>
          <p:nvPr/>
        </p:nvGrpSpPr>
        <p:grpSpPr>
          <a:xfrm>
            <a:off x="7569668" y="2960430"/>
            <a:ext cx="503240" cy="312739"/>
            <a:chOff x="0" y="0"/>
            <a:chExt cx="503238" cy="312737"/>
          </a:xfrm>
        </p:grpSpPr>
        <p:sp>
          <p:nvSpPr>
            <p:cNvPr id="461" name="AutoShape 25"/>
            <p:cNvSpPr/>
            <p:nvPr/>
          </p:nvSpPr>
          <p:spPr>
            <a:xfrm>
              <a:off x="0" y="0"/>
              <a:ext cx="503238" cy="31273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2" name="Rectangle 26"/>
            <p:cNvSpPr txBox="1"/>
            <p:nvPr/>
          </p:nvSpPr>
          <p:spPr>
            <a:xfrm>
              <a:off x="48914" y="41274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F1</a:t>
              </a:r>
            </a:p>
          </p:txBody>
        </p:sp>
      </p:grpSp>
      <p:grpSp>
        <p:nvGrpSpPr>
          <p:cNvPr id="466" name="Group 27"/>
          <p:cNvGrpSpPr/>
          <p:nvPr/>
        </p:nvGrpSpPr>
        <p:grpSpPr>
          <a:xfrm>
            <a:off x="8084018" y="3743067"/>
            <a:ext cx="503240" cy="312741"/>
            <a:chOff x="0" y="-1"/>
            <a:chExt cx="503238" cy="312740"/>
          </a:xfrm>
        </p:grpSpPr>
        <p:sp>
          <p:nvSpPr>
            <p:cNvPr id="464" name="AutoShape 28"/>
            <p:cNvSpPr/>
            <p:nvPr/>
          </p:nvSpPr>
          <p:spPr>
            <a:xfrm>
              <a:off x="0" y="-1"/>
              <a:ext cx="503238" cy="312740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Rectangle 29"/>
            <p:cNvSpPr txBox="1"/>
            <p:nvPr/>
          </p:nvSpPr>
          <p:spPr>
            <a:xfrm>
              <a:off x="48914" y="41275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F2</a:t>
              </a:r>
            </a:p>
          </p:txBody>
        </p:sp>
      </p:grpSp>
      <p:grpSp>
        <p:nvGrpSpPr>
          <p:cNvPr id="469" name="Group 30"/>
          <p:cNvGrpSpPr/>
          <p:nvPr/>
        </p:nvGrpSpPr>
        <p:grpSpPr>
          <a:xfrm>
            <a:off x="7101355" y="3768467"/>
            <a:ext cx="503239" cy="312741"/>
            <a:chOff x="0" y="-1"/>
            <a:chExt cx="503238" cy="312740"/>
          </a:xfrm>
        </p:grpSpPr>
        <p:sp>
          <p:nvSpPr>
            <p:cNvPr id="467" name="AutoShape 31"/>
            <p:cNvSpPr/>
            <p:nvPr/>
          </p:nvSpPr>
          <p:spPr>
            <a:xfrm>
              <a:off x="0" y="-1"/>
              <a:ext cx="503238" cy="312740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8" name="Rectangle 32"/>
            <p:cNvSpPr txBox="1"/>
            <p:nvPr/>
          </p:nvSpPr>
          <p:spPr>
            <a:xfrm>
              <a:off x="48914" y="41275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F3</a:t>
              </a:r>
            </a:p>
          </p:txBody>
        </p:sp>
      </p:grpSp>
      <p:grpSp>
        <p:nvGrpSpPr>
          <p:cNvPr id="472" name="Group 33"/>
          <p:cNvGrpSpPr/>
          <p:nvPr/>
        </p:nvGrpSpPr>
        <p:grpSpPr>
          <a:xfrm>
            <a:off x="7549031" y="3335080"/>
            <a:ext cx="569912" cy="569913"/>
            <a:chOff x="0" y="0"/>
            <a:chExt cx="569911" cy="569912"/>
          </a:xfrm>
        </p:grpSpPr>
        <p:sp>
          <p:nvSpPr>
            <p:cNvPr id="470" name="AutoShape 34"/>
            <p:cNvSpPr/>
            <p:nvPr/>
          </p:nvSpPr>
          <p:spPr>
            <a:xfrm>
              <a:off x="33337" y="-1"/>
              <a:ext cx="536576" cy="56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53"/>
                  </a:moveTo>
                  <a:lnTo>
                    <a:pt x="275" y="16316"/>
                  </a:lnTo>
                  <a:lnTo>
                    <a:pt x="578" y="16779"/>
                  </a:lnTo>
                  <a:lnTo>
                    <a:pt x="911" y="17215"/>
                  </a:lnTo>
                  <a:lnTo>
                    <a:pt x="1272" y="17650"/>
                  </a:lnTo>
                  <a:lnTo>
                    <a:pt x="1634" y="18059"/>
                  </a:lnTo>
                  <a:lnTo>
                    <a:pt x="2039" y="18440"/>
                  </a:lnTo>
                  <a:lnTo>
                    <a:pt x="2458" y="18822"/>
                  </a:lnTo>
                  <a:lnTo>
                    <a:pt x="2892" y="19162"/>
                  </a:lnTo>
                  <a:lnTo>
                    <a:pt x="3340" y="19503"/>
                  </a:lnTo>
                  <a:lnTo>
                    <a:pt x="3802" y="19802"/>
                  </a:lnTo>
                  <a:lnTo>
                    <a:pt x="4294" y="20088"/>
                  </a:lnTo>
                  <a:lnTo>
                    <a:pt x="4800" y="20361"/>
                  </a:lnTo>
                  <a:lnTo>
                    <a:pt x="5306" y="20592"/>
                  </a:lnTo>
                  <a:lnTo>
                    <a:pt x="5841" y="20810"/>
                  </a:lnTo>
                  <a:lnTo>
                    <a:pt x="6376" y="21001"/>
                  </a:lnTo>
                  <a:lnTo>
                    <a:pt x="6911" y="21164"/>
                  </a:lnTo>
                  <a:lnTo>
                    <a:pt x="7475" y="21300"/>
                  </a:lnTo>
                  <a:lnTo>
                    <a:pt x="8039" y="21423"/>
                  </a:lnTo>
                  <a:lnTo>
                    <a:pt x="8602" y="21505"/>
                  </a:lnTo>
                  <a:lnTo>
                    <a:pt x="9166" y="21559"/>
                  </a:lnTo>
                  <a:lnTo>
                    <a:pt x="9745" y="21600"/>
                  </a:lnTo>
                  <a:lnTo>
                    <a:pt x="10308" y="21600"/>
                  </a:lnTo>
                  <a:lnTo>
                    <a:pt x="10887" y="21573"/>
                  </a:lnTo>
                  <a:lnTo>
                    <a:pt x="11451" y="21532"/>
                  </a:lnTo>
                  <a:lnTo>
                    <a:pt x="12029" y="21450"/>
                  </a:lnTo>
                  <a:lnTo>
                    <a:pt x="12593" y="21355"/>
                  </a:lnTo>
                  <a:lnTo>
                    <a:pt x="13142" y="21219"/>
                  </a:lnTo>
                  <a:lnTo>
                    <a:pt x="13692" y="21069"/>
                  </a:lnTo>
                  <a:lnTo>
                    <a:pt x="14227" y="20892"/>
                  </a:lnTo>
                  <a:lnTo>
                    <a:pt x="14761" y="20688"/>
                  </a:lnTo>
                  <a:lnTo>
                    <a:pt x="15282" y="20456"/>
                  </a:lnTo>
                  <a:lnTo>
                    <a:pt x="15788" y="20197"/>
                  </a:lnTo>
                  <a:lnTo>
                    <a:pt x="16280" y="19925"/>
                  </a:lnTo>
                  <a:lnTo>
                    <a:pt x="16757" y="19612"/>
                  </a:lnTo>
                  <a:lnTo>
                    <a:pt x="17219" y="19298"/>
                  </a:lnTo>
                  <a:lnTo>
                    <a:pt x="17653" y="18958"/>
                  </a:lnTo>
                  <a:lnTo>
                    <a:pt x="18072" y="18590"/>
                  </a:lnTo>
                  <a:lnTo>
                    <a:pt x="18477" y="18209"/>
                  </a:lnTo>
                  <a:lnTo>
                    <a:pt x="18867" y="17800"/>
                  </a:lnTo>
                  <a:lnTo>
                    <a:pt x="19229" y="17378"/>
                  </a:lnTo>
                  <a:lnTo>
                    <a:pt x="19561" y="16942"/>
                  </a:lnTo>
                  <a:lnTo>
                    <a:pt x="19880" y="16493"/>
                  </a:lnTo>
                  <a:lnTo>
                    <a:pt x="20169" y="16030"/>
                  </a:lnTo>
                  <a:lnTo>
                    <a:pt x="20429" y="15553"/>
                  </a:lnTo>
                  <a:lnTo>
                    <a:pt x="20675" y="15063"/>
                  </a:lnTo>
                  <a:lnTo>
                    <a:pt x="20877" y="14559"/>
                  </a:lnTo>
                  <a:lnTo>
                    <a:pt x="21065" y="14041"/>
                  </a:lnTo>
                  <a:lnTo>
                    <a:pt x="21224" y="13524"/>
                  </a:lnTo>
                  <a:lnTo>
                    <a:pt x="21354" y="13006"/>
                  </a:lnTo>
                  <a:lnTo>
                    <a:pt x="21455" y="12475"/>
                  </a:lnTo>
                  <a:lnTo>
                    <a:pt x="21542" y="11930"/>
                  </a:lnTo>
                  <a:lnTo>
                    <a:pt x="21586" y="11399"/>
                  </a:lnTo>
                  <a:lnTo>
                    <a:pt x="21600" y="10854"/>
                  </a:lnTo>
                  <a:lnTo>
                    <a:pt x="21586" y="10323"/>
                  </a:lnTo>
                  <a:lnTo>
                    <a:pt x="21542" y="9779"/>
                  </a:lnTo>
                  <a:lnTo>
                    <a:pt x="21484" y="9247"/>
                  </a:lnTo>
                  <a:lnTo>
                    <a:pt x="21383" y="8716"/>
                  </a:lnTo>
                  <a:lnTo>
                    <a:pt x="21253" y="8185"/>
                  </a:lnTo>
                  <a:lnTo>
                    <a:pt x="21108" y="7668"/>
                  </a:lnTo>
                  <a:lnTo>
                    <a:pt x="20920" y="7150"/>
                  </a:lnTo>
                  <a:lnTo>
                    <a:pt x="20718" y="6646"/>
                  </a:lnTo>
                  <a:lnTo>
                    <a:pt x="20487" y="6156"/>
                  </a:lnTo>
                  <a:lnTo>
                    <a:pt x="20227" y="5679"/>
                  </a:lnTo>
                  <a:lnTo>
                    <a:pt x="19937" y="5203"/>
                  </a:lnTo>
                  <a:lnTo>
                    <a:pt x="19634" y="4753"/>
                  </a:lnTo>
                  <a:lnTo>
                    <a:pt x="19301" y="4304"/>
                  </a:lnTo>
                  <a:lnTo>
                    <a:pt x="18940" y="3881"/>
                  </a:lnTo>
                  <a:lnTo>
                    <a:pt x="18564" y="3487"/>
                  </a:lnTo>
                  <a:lnTo>
                    <a:pt x="18173" y="3092"/>
                  </a:lnTo>
                  <a:lnTo>
                    <a:pt x="17754" y="2724"/>
                  </a:lnTo>
                  <a:lnTo>
                    <a:pt x="17306" y="2370"/>
                  </a:lnTo>
                  <a:lnTo>
                    <a:pt x="16858" y="2043"/>
                  </a:lnTo>
                  <a:lnTo>
                    <a:pt x="16381" y="1743"/>
                  </a:lnTo>
                  <a:lnTo>
                    <a:pt x="15889" y="1457"/>
                  </a:lnTo>
                  <a:lnTo>
                    <a:pt x="15383" y="1198"/>
                  </a:lnTo>
                  <a:lnTo>
                    <a:pt x="14877" y="967"/>
                  </a:lnTo>
                  <a:lnTo>
                    <a:pt x="14342" y="749"/>
                  </a:lnTo>
                  <a:lnTo>
                    <a:pt x="13807" y="572"/>
                  </a:lnTo>
                  <a:lnTo>
                    <a:pt x="13258" y="409"/>
                  </a:lnTo>
                  <a:lnTo>
                    <a:pt x="12708" y="272"/>
                  </a:lnTo>
                  <a:lnTo>
                    <a:pt x="12145" y="163"/>
                  </a:lnTo>
                  <a:lnTo>
                    <a:pt x="11581" y="82"/>
                  </a:lnTo>
                  <a:lnTo>
                    <a:pt x="11002" y="27"/>
                  </a:lnTo>
                  <a:lnTo>
                    <a:pt x="10439" y="0"/>
                  </a:lnTo>
                  <a:lnTo>
                    <a:pt x="9860" y="0"/>
                  </a:lnTo>
                  <a:lnTo>
                    <a:pt x="9296" y="27"/>
                  </a:lnTo>
                  <a:lnTo>
                    <a:pt x="8718" y="82"/>
                  </a:lnTo>
                  <a:lnTo>
                    <a:pt x="8154" y="163"/>
                  </a:lnTo>
                  <a:lnTo>
                    <a:pt x="7590" y="272"/>
                  </a:lnTo>
                  <a:lnTo>
                    <a:pt x="7041" y="409"/>
                  </a:lnTo>
                  <a:lnTo>
                    <a:pt x="6492" y="558"/>
                  </a:lnTo>
                  <a:lnTo>
                    <a:pt x="5942" y="749"/>
                  </a:lnTo>
                  <a:lnTo>
                    <a:pt x="5422" y="953"/>
                  </a:lnTo>
                  <a:lnTo>
                    <a:pt x="4901" y="1185"/>
                  </a:lnTo>
                  <a:lnTo>
                    <a:pt x="4395" y="1444"/>
                  </a:lnTo>
                  <a:lnTo>
                    <a:pt x="3918" y="173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1" name="Line 35"/>
            <p:cNvSpPr/>
            <p:nvPr/>
          </p:nvSpPr>
          <p:spPr>
            <a:xfrm flipH="1" flipV="1">
              <a:off x="0" y="320675"/>
              <a:ext cx="31750" cy="1063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85" name="Group 36"/>
          <p:cNvGrpSpPr/>
          <p:nvPr/>
        </p:nvGrpSpPr>
        <p:grpSpPr>
          <a:xfrm>
            <a:off x="1335087" y="2305586"/>
            <a:ext cx="2898775" cy="63501"/>
            <a:chOff x="0" y="0"/>
            <a:chExt cx="2898774" cy="63500"/>
          </a:xfrm>
        </p:grpSpPr>
        <p:sp>
          <p:nvSpPr>
            <p:cNvPr id="473" name="Line 37"/>
            <p:cNvSpPr/>
            <p:nvPr/>
          </p:nvSpPr>
          <p:spPr>
            <a:xfrm>
              <a:off x="0" y="3174"/>
              <a:ext cx="2898775" cy="15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4" name="Line 38"/>
            <p:cNvSpPr/>
            <p:nvPr/>
          </p:nvSpPr>
          <p:spPr>
            <a:xfrm>
              <a:off x="2530273" y="1587"/>
              <a:ext cx="1589" cy="571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5" name="Line 39"/>
            <p:cNvSpPr/>
            <p:nvPr/>
          </p:nvSpPr>
          <p:spPr>
            <a:xfrm>
              <a:off x="2307901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6" name="Line 40"/>
            <p:cNvSpPr/>
            <p:nvPr/>
          </p:nvSpPr>
          <p:spPr>
            <a:xfrm>
              <a:off x="2077587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7" name="Line 41"/>
            <p:cNvSpPr/>
            <p:nvPr/>
          </p:nvSpPr>
          <p:spPr>
            <a:xfrm>
              <a:off x="1842508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Line 42"/>
            <p:cNvSpPr/>
            <p:nvPr/>
          </p:nvSpPr>
          <p:spPr>
            <a:xfrm>
              <a:off x="1620137" y="1587"/>
              <a:ext cx="1589" cy="571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Line 43"/>
            <p:cNvSpPr/>
            <p:nvPr/>
          </p:nvSpPr>
          <p:spPr>
            <a:xfrm>
              <a:off x="1393000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0" name="Line 44"/>
            <p:cNvSpPr/>
            <p:nvPr/>
          </p:nvSpPr>
          <p:spPr>
            <a:xfrm>
              <a:off x="1162686" y="1587"/>
              <a:ext cx="1589" cy="571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Line 45"/>
            <p:cNvSpPr/>
            <p:nvPr/>
          </p:nvSpPr>
          <p:spPr>
            <a:xfrm>
              <a:off x="935549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Line 46"/>
            <p:cNvSpPr/>
            <p:nvPr/>
          </p:nvSpPr>
          <p:spPr>
            <a:xfrm>
              <a:off x="705236" y="1587"/>
              <a:ext cx="1589" cy="571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Line 47"/>
            <p:cNvSpPr/>
            <p:nvPr/>
          </p:nvSpPr>
          <p:spPr>
            <a:xfrm>
              <a:off x="482864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4" name="Line 48"/>
            <p:cNvSpPr/>
            <p:nvPr/>
          </p:nvSpPr>
          <p:spPr>
            <a:xfrm>
              <a:off x="260492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98" name="Group 49"/>
          <p:cNvGrpSpPr/>
          <p:nvPr/>
        </p:nvGrpSpPr>
        <p:grpSpPr>
          <a:xfrm>
            <a:off x="1333500" y="2667536"/>
            <a:ext cx="2898775" cy="63501"/>
            <a:chOff x="0" y="0"/>
            <a:chExt cx="2898774" cy="63500"/>
          </a:xfrm>
        </p:grpSpPr>
        <p:sp>
          <p:nvSpPr>
            <p:cNvPr id="486" name="Line 50"/>
            <p:cNvSpPr/>
            <p:nvPr/>
          </p:nvSpPr>
          <p:spPr>
            <a:xfrm>
              <a:off x="0" y="1587"/>
              <a:ext cx="289877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7" name="Line 51"/>
            <p:cNvSpPr/>
            <p:nvPr/>
          </p:nvSpPr>
          <p:spPr>
            <a:xfrm>
              <a:off x="2530273" y="1587"/>
              <a:ext cx="1589" cy="571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8" name="Line 52"/>
            <p:cNvSpPr/>
            <p:nvPr/>
          </p:nvSpPr>
          <p:spPr>
            <a:xfrm>
              <a:off x="2307901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9" name="Line 53"/>
            <p:cNvSpPr/>
            <p:nvPr/>
          </p:nvSpPr>
          <p:spPr>
            <a:xfrm>
              <a:off x="2077587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0" name="Line 54"/>
            <p:cNvSpPr/>
            <p:nvPr/>
          </p:nvSpPr>
          <p:spPr>
            <a:xfrm>
              <a:off x="1844097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1" name="Line 55"/>
            <p:cNvSpPr/>
            <p:nvPr/>
          </p:nvSpPr>
          <p:spPr>
            <a:xfrm>
              <a:off x="1620137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2" name="Line 56"/>
            <p:cNvSpPr/>
            <p:nvPr/>
          </p:nvSpPr>
          <p:spPr>
            <a:xfrm>
              <a:off x="1393000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3" name="Line 57"/>
            <p:cNvSpPr/>
            <p:nvPr/>
          </p:nvSpPr>
          <p:spPr>
            <a:xfrm>
              <a:off x="1162686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4" name="Line 58"/>
            <p:cNvSpPr/>
            <p:nvPr/>
          </p:nvSpPr>
          <p:spPr>
            <a:xfrm>
              <a:off x="935549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5" name="Line 59"/>
            <p:cNvSpPr/>
            <p:nvPr/>
          </p:nvSpPr>
          <p:spPr>
            <a:xfrm>
              <a:off x="705236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6" name="Line 60"/>
            <p:cNvSpPr/>
            <p:nvPr/>
          </p:nvSpPr>
          <p:spPr>
            <a:xfrm>
              <a:off x="482864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7" name="Line 61"/>
            <p:cNvSpPr/>
            <p:nvPr/>
          </p:nvSpPr>
          <p:spPr>
            <a:xfrm>
              <a:off x="262081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11" name="Group 62"/>
          <p:cNvGrpSpPr/>
          <p:nvPr/>
        </p:nvGrpSpPr>
        <p:grpSpPr>
          <a:xfrm>
            <a:off x="1320800" y="3016786"/>
            <a:ext cx="2898775" cy="63501"/>
            <a:chOff x="0" y="0"/>
            <a:chExt cx="2898774" cy="63500"/>
          </a:xfrm>
        </p:grpSpPr>
        <p:sp>
          <p:nvSpPr>
            <p:cNvPr id="499" name="Line 63"/>
            <p:cNvSpPr/>
            <p:nvPr/>
          </p:nvSpPr>
          <p:spPr>
            <a:xfrm>
              <a:off x="0" y="1587"/>
              <a:ext cx="289877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0" name="Line 64"/>
            <p:cNvSpPr/>
            <p:nvPr/>
          </p:nvSpPr>
          <p:spPr>
            <a:xfrm>
              <a:off x="2531861" y="1587"/>
              <a:ext cx="1589" cy="571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1" name="Line 65"/>
            <p:cNvSpPr/>
            <p:nvPr/>
          </p:nvSpPr>
          <p:spPr>
            <a:xfrm>
              <a:off x="2307901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2" name="Line 66"/>
            <p:cNvSpPr/>
            <p:nvPr/>
          </p:nvSpPr>
          <p:spPr>
            <a:xfrm>
              <a:off x="2079176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3" name="Line 67"/>
            <p:cNvSpPr/>
            <p:nvPr/>
          </p:nvSpPr>
          <p:spPr>
            <a:xfrm>
              <a:off x="1844097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4" name="Line 68"/>
            <p:cNvSpPr/>
            <p:nvPr/>
          </p:nvSpPr>
          <p:spPr>
            <a:xfrm>
              <a:off x="1621725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5" name="Line 69"/>
            <p:cNvSpPr/>
            <p:nvPr/>
          </p:nvSpPr>
          <p:spPr>
            <a:xfrm>
              <a:off x="1393000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6" name="Line 70"/>
            <p:cNvSpPr/>
            <p:nvPr/>
          </p:nvSpPr>
          <p:spPr>
            <a:xfrm>
              <a:off x="1164275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7" name="Line 71"/>
            <p:cNvSpPr/>
            <p:nvPr/>
          </p:nvSpPr>
          <p:spPr>
            <a:xfrm>
              <a:off x="935549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8" name="Line 72"/>
            <p:cNvSpPr/>
            <p:nvPr/>
          </p:nvSpPr>
          <p:spPr>
            <a:xfrm>
              <a:off x="706824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9" name="Line 73"/>
            <p:cNvSpPr/>
            <p:nvPr/>
          </p:nvSpPr>
          <p:spPr>
            <a:xfrm>
              <a:off x="484452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0" name="Line 74"/>
            <p:cNvSpPr/>
            <p:nvPr/>
          </p:nvSpPr>
          <p:spPr>
            <a:xfrm>
              <a:off x="262081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12" name="Line 75"/>
          <p:cNvSpPr/>
          <p:nvPr/>
        </p:nvSpPr>
        <p:spPr>
          <a:xfrm>
            <a:off x="3871912" y="2124611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Line 76"/>
          <p:cNvSpPr/>
          <p:nvPr/>
        </p:nvSpPr>
        <p:spPr>
          <a:xfrm>
            <a:off x="3852861" y="2386550"/>
            <a:ext cx="11114" cy="276226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4" name="Line 77"/>
          <p:cNvSpPr/>
          <p:nvPr/>
        </p:nvSpPr>
        <p:spPr>
          <a:xfrm>
            <a:off x="3390900" y="2386550"/>
            <a:ext cx="20638" cy="300038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5" name="Line 78"/>
          <p:cNvSpPr/>
          <p:nvPr/>
        </p:nvSpPr>
        <p:spPr>
          <a:xfrm>
            <a:off x="3646487" y="2123025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6" name="Line 79"/>
          <p:cNvSpPr/>
          <p:nvPr/>
        </p:nvSpPr>
        <p:spPr>
          <a:xfrm>
            <a:off x="3417887" y="2123025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7" name="Line 80"/>
          <p:cNvSpPr/>
          <p:nvPr/>
        </p:nvSpPr>
        <p:spPr>
          <a:xfrm>
            <a:off x="3182936" y="2116675"/>
            <a:ext cx="1590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8" name="Line 81"/>
          <p:cNvSpPr/>
          <p:nvPr/>
        </p:nvSpPr>
        <p:spPr>
          <a:xfrm>
            <a:off x="2960686" y="2123025"/>
            <a:ext cx="1590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9" name="Line 82"/>
          <p:cNvSpPr/>
          <p:nvPr/>
        </p:nvSpPr>
        <p:spPr>
          <a:xfrm>
            <a:off x="2943224" y="2372261"/>
            <a:ext cx="11113" cy="295276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0" name="Line 83"/>
          <p:cNvSpPr/>
          <p:nvPr/>
        </p:nvSpPr>
        <p:spPr>
          <a:xfrm>
            <a:off x="2711449" y="2838986"/>
            <a:ext cx="1589" cy="18415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1" name="Line 84"/>
          <p:cNvSpPr/>
          <p:nvPr/>
        </p:nvSpPr>
        <p:spPr>
          <a:xfrm>
            <a:off x="2730499" y="2127786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2" name="Line 85"/>
          <p:cNvSpPr/>
          <p:nvPr/>
        </p:nvSpPr>
        <p:spPr>
          <a:xfrm>
            <a:off x="2508249" y="2127786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3" name="Line 86"/>
          <p:cNvSpPr/>
          <p:nvPr/>
        </p:nvSpPr>
        <p:spPr>
          <a:xfrm>
            <a:off x="2489199" y="2838986"/>
            <a:ext cx="1589" cy="18415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4" name="Line 87"/>
          <p:cNvSpPr/>
          <p:nvPr/>
        </p:nvSpPr>
        <p:spPr>
          <a:xfrm>
            <a:off x="2254249" y="2845336"/>
            <a:ext cx="1589" cy="18415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5" name="Line 88"/>
          <p:cNvSpPr/>
          <p:nvPr/>
        </p:nvSpPr>
        <p:spPr>
          <a:xfrm>
            <a:off x="2495550" y="2400836"/>
            <a:ext cx="1587" cy="284164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6" name="Line 89"/>
          <p:cNvSpPr/>
          <p:nvPr/>
        </p:nvSpPr>
        <p:spPr>
          <a:xfrm>
            <a:off x="2033586" y="2386550"/>
            <a:ext cx="1589" cy="298451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7" name="Rectangle 91"/>
          <p:cNvSpPr txBox="1"/>
          <p:nvPr/>
        </p:nvSpPr>
        <p:spPr>
          <a:xfrm>
            <a:off x="498474" y="3381912"/>
            <a:ext cx="3672187" cy="443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4000"/>
              </a:lnSpc>
              <a:tabLst>
                <a:tab pos="723900" algn="l"/>
                <a:tab pos="723900" algn="l"/>
                <a:tab pos="1447800" algn="l"/>
                <a:tab pos="1447800" algn="l"/>
                <a:tab pos="2171700" algn="l"/>
                <a:tab pos="2171700" algn="l"/>
                <a:tab pos="2895600" algn="l"/>
                <a:tab pos="2895600" algn="l"/>
                <a:tab pos="3619500" algn="l"/>
                <a:tab pos="3619500" algn="l"/>
                <a:tab pos="4318000" algn="l"/>
                <a:tab pos="4318000" algn="l"/>
              </a:tabLst>
              <a:defRPr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Flow1</a:t>
            </a:r>
            <a:r>
              <a:rPr>
                <a:solidFill>
                  <a:srgbClr val="000000"/>
                </a:solidFill>
              </a:rPr>
              <a:t> and </a:t>
            </a:r>
            <a:r>
              <a:rPr>
                <a:solidFill>
                  <a:srgbClr val="0000FF"/>
                </a:solidFill>
              </a:rPr>
              <a:t>Flow3</a:t>
            </a:r>
            <a:r>
              <a:rPr>
                <a:solidFill>
                  <a:srgbClr val="000000"/>
                </a:solidFill>
              </a:rPr>
              <a:t> send packets of size 1</a:t>
            </a:r>
          </a:p>
          <a:p>
            <a:pPr>
              <a:lnSpc>
                <a:spcPct val="84000"/>
              </a:lnSpc>
              <a:tabLst>
                <a:tab pos="723900" algn="l"/>
                <a:tab pos="723900" algn="l"/>
                <a:tab pos="1447800" algn="l"/>
                <a:tab pos="1447800" algn="l"/>
                <a:tab pos="2171700" algn="l"/>
                <a:tab pos="2171700" algn="l"/>
                <a:tab pos="2895600" algn="l"/>
                <a:tab pos="2895600" algn="l"/>
                <a:tab pos="3619500" algn="l"/>
                <a:tab pos="3619500" algn="l"/>
                <a:tab pos="4318000" algn="l"/>
                <a:tab pos="4318000" algn="l"/>
              </a:tabLst>
              <a:defRPr sz="1600">
                <a:solidFill>
                  <a:srgbClr val="00FF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Flow 2</a:t>
            </a:r>
            <a:r>
              <a:rPr>
                <a:solidFill>
                  <a:srgbClr val="000000"/>
                </a:solidFill>
              </a:rPr>
              <a:t> sends packets of size 2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B70B599A-88CC-44FB-AC75-0851B22C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6626" name="AutoShape 2">
            <a:extLst>
              <a:ext uri="{FF2B5EF4-FFF2-40B4-BE49-F238E27FC236}">
                <a16:creationId xmlns:a16="http://schemas.microsoft.com/office/drawing/2014/main" id="{90690AB6-DB20-4AD9-B49A-CB646F5F7A09}"/>
              </a:ext>
            </a:extLst>
          </p:cNvPr>
          <p:cNvSpPr>
            <a:spLocks/>
          </p:cNvSpPr>
          <p:nvPr/>
        </p:nvSpPr>
        <p:spPr bwMode="auto">
          <a:xfrm>
            <a:off x="4127989" y="2174632"/>
            <a:ext cx="1828800" cy="690197"/>
          </a:xfrm>
          <a:prstGeom prst="roundRect">
            <a:avLst>
              <a:gd name="adj" fmla="val 144"/>
            </a:avLst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 sz="2862">
              <a:solidFill>
                <a:srgbClr val="000000"/>
              </a:solidFill>
            </a:endParaRP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C19B14AA-E184-4881-A668-9B77C27BCFBB}"/>
              </a:ext>
            </a:extLst>
          </p:cNvPr>
          <p:cNvGrpSpPr>
            <a:grpSpLocks/>
          </p:cNvGrpSpPr>
          <p:nvPr/>
        </p:nvGrpSpPr>
        <p:grpSpPr bwMode="auto">
          <a:xfrm>
            <a:off x="4271597" y="2246435"/>
            <a:ext cx="1301261" cy="140677"/>
            <a:chOff x="0" y="0"/>
            <a:chExt cx="1166" cy="137"/>
          </a:xfrm>
        </p:grpSpPr>
        <p:sp>
          <p:nvSpPr>
            <p:cNvPr id="26711" name="AutoShape 4">
              <a:extLst>
                <a:ext uri="{FF2B5EF4-FFF2-40B4-BE49-F238E27FC236}">
                  <a16:creationId xmlns:a16="http://schemas.microsoft.com/office/drawing/2014/main" id="{305B5AD9-DADD-4D36-A6AE-2B374D26E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65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60" y="21600"/>
                  </a:lnTo>
                  <a:lnTo>
                    <a:pt x="0" y="2160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 sz="3877"/>
            </a:p>
          </p:txBody>
        </p:sp>
        <p:sp>
          <p:nvSpPr>
            <p:cNvPr id="26712" name="Rectangle 5">
              <a:extLst>
                <a:ext uri="{FF2B5EF4-FFF2-40B4-BE49-F238E27FC236}">
                  <a16:creationId xmlns:a16="http://schemas.microsoft.com/office/drawing/2014/main" id="{C4CCE524-312B-4540-86F6-AFF7931A5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6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23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F1</a:t>
              </a:r>
            </a:p>
          </p:txBody>
        </p:sp>
      </p:grpSp>
      <p:grpSp>
        <p:nvGrpSpPr>
          <p:cNvPr id="26628" name="Group 6">
            <a:extLst>
              <a:ext uri="{FF2B5EF4-FFF2-40B4-BE49-F238E27FC236}">
                <a16:creationId xmlns:a16="http://schemas.microsoft.com/office/drawing/2014/main" id="{D40415A0-2A6D-40F8-9C84-28DC73BA28A2}"/>
              </a:ext>
            </a:extLst>
          </p:cNvPr>
          <p:cNvGrpSpPr>
            <a:grpSpLocks/>
          </p:cNvGrpSpPr>
          <p:nvPr/>
        </p:nvGrpSpPr>
        <p:grpSpPr bwMode="auto">
          <a:xfrm>
            <a:off x="4261339" y="2439866"/>
            <a:ext cx="1301261" cy="140677"/>
            <a:chOff x="0" y="0"/>
            <a:chExt cx="1166" cy="137"/>
          </a:xfrm>
        </p:grpSpPr>
        <p:sp>
          <p:nvSpPr>
            <p:cNvPr id="26709" name="AutoShape 7">
              <a:extLst>
                <a:ext uri="{FF2B5EF4-FFF2-40B4-BE49-F238E27FC236}">
                  <a16:creationId xmlns:a16="http://schemas.microsoft.com/office/drawing/2014/main" id="{963A76C8-4C3F-4A9E-9982-5CF376A28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65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60" y="21600"/>
                  </a:lnTo>
                  <a:lnTo>
                    <a:pt x="0" y="2160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 sz="3877"/>
            </a:p>
          </p:txBody>
        </p:sp>
        <p:sp>
          <p:nvSpPr>
            <p:cNvPr id="26710" name="Rectangle 8">
              <a:extLst>
                <a:ext uri="{FF2B5EF4-FFF2-40B4-BE49-F238E27FC236}">
                  <a16:creationId xmlns:a16="http://schemas.microsoft.com/office/drawing/2014/main" id="{BF25E4F8-3523-4A5E-B4BF-7759F2108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6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23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F2</a:t>
              </a:r>
            </a:p>
          </p:txBody>
        </p:sp>
      </p:grpSp>
      <p:grpSp>
        <p:nvGrpSpPr>
          <p:cNvPr id="26629" name="Group 9">
            <a:extLst>
              <a:ext uri="{FF2B5EF4-FFF2-40B4-BE49-F238E27FC236}">
                <a16:creationId xmlns:a16="http://schemas.microsoft.com/office/drawing/2014/main" id="{EA48356B-545D-4B99-BAD6-A5B057769F50}"/>
              </a:ext>
            </a:extLst>
          </p:cNvPr>
          <p:cNvGrpSpPr>
            <a:grpSpLocks/>
          </p:cNvGrpSpPr>
          <p:nvPr/>
        </p:nvGrpSpPr>
        <p:grpSpPr bwMode="auto">
          <a:xfrm>
            <a:off x="4251082" y="2625969"/>
            <a:ext cx="1302727" cy="140677"/>
            <a:chOff x="0" y="0"/>
            <a:chExt cx="1166" cy="137"/>
          </a:xfrm>
        </p:grpSpPr>
        <p:sp>
          <p:nvSpPr>
            <p:cNvPr id="26707" name="AutoShape 10">
              <a:extLst>
                <a:ext uri="{FF2B5EF4-FFF2-40B4-BE49-F238E27FC236}">
                  <a16:creationId xmlns:a16="http://schemas.microsoft.com/office/drawing/2014/main" id="{657A2D8D-0C17-465F-B1C9-46DD6180E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65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60" y="21600"/>
                  </a:lnTo>
                  <a:lnTo>
                    <a:pt x="0" y="2160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 sz="3877"/>
            </a:p>
          </p:txBody>
        </p:sp>
        <p:sp>
          <p:nvSpPr>
            <p:cNvPr id="26708" name="Rectangle 11">
              <a:extLst>
                <a:ext uri="{FF2B5EF4-FFF2-40B4-BE49-F238E27FC236}">
                  <a16:creationId xmlns:a16="http://schemas.microsoft.com/office/drawing/2014/main" id="{3D460BBB-EED9-4E6F-B4E6-8E715321C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6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23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F3</a:t>
              </a:r>
            </a:p>
          </p:txBody>
        </p:sp>
      </p:grpSp>
      <p:sp>
        <p:nvSpPr>
          <p:cNvPr id="26630" name="Line 12">
            <a:extLst>
              <a:ext uri="{FF2B5EF4-FFF2-40B4-BE49-F238E27FC236}">
                <a16:creationId xmlns:a16="http://schemas.microsoft.com/office/drawing/2014/main" id="{786C1A89-9752-483C-8664-98C8C769F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716" y="2554166"/>
            <a:ext cx="1913792" cy="14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31" name="Oval 13">
            <a:extLst>
              <a:ext uri="{FF2B5EF4-FFF2-40B4-BE49-F238E27FC236}">
                <a16:creationId xmlns:a16="http://schemas.microsoft.com/office/drawing/2014/main" id="{D41F82CE-BE50-40FC-AE0B-EF9729D73779}"/>
              </a:ext>
            </a:extLst>
          </p:cNvPr>
          <p:cNvSpPr>
            <a:spLocks/>
          </p:cNvSpPr>
          <p:nvPr/>
        </p:nvSpPr>
        <p:spPr bwMode="auto">
          <a:xfrm>
            <a:off x="5754566" y="2518997"/>
            <a:ext cx="84992" cy="7913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 sz="2862">
              <a:solidFill>
                <a:srgbClr val="000000"/>
              </a:solidFill>
            </a:endParaRPr>
          </a:p>
        </p:txBody>
      </p:sp>
      <p:sp>
        <p:nvSpPr>
          <p:cNvPr id="26632" name="Line 14">
            <a:extLst>
              <a:ext uri="{FF2B5EF4-FFF2-40B4-BE49-F238E27FC236}">
                <a16:creationId xmlns:a16="http://schemas.microsoft.com/office/drawing/2014/main" id="{F033DE35-A648-43FC-BFC0-1471093D9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701" y="2306515"/>
            <a:ext cx="145074" cy="2124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33" name="Line 15">
            <a:extLst>
              <a:ext uri="{FF2B5EF4-FFF2-40B4-BE49-F238E27FC236}">
                <a16:creationId xmlns:a16="http://schemas.microsoft.com/office/drawing/2014/main" id="{297D38D8-3FC6-4A59-AF56-43307844D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859" y="2511669"/>
            <a:ext cx="172915" cy="424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34" name="Line 16">
            <a:extLst>
              <a:ext uri="{FF2B5EF4-FFF2-40B4-BE49-F238E27FC236}">
                <a16:creationId xmlns:a16="http://schemas.microsoft.com/office/drawing/2014/main" id="{BB33C294-853D-4E8F-AC2F-FD566A9578F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562601" y="2615713"/>
            <a:ext cx="183173" cy="1260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35" name="Rectangle 17">
            <a:extLst>
              <a:ext uri="{FF2B5EF4-FFF2-40B4-BE49-F238E27FC236}">
                <a16:creationId xmlns:a16="http://schemas.microsoft.com/office/drawing/2014/main" id="{39229E8A-EF9A-4812-954C-EE4029152148}"/>
              </a:ext>
            </a:extLst>
          </p:cNvPr>
          <p:cNvSpPr>
            <a:spLocks/>
          </p:cNvSpPr>
          <p:nvPr/>
        </p:nvSpPr>
        <p:spPr bwMode="auto">
          <a:xfrm>
            <a:off x="1223974" y="2407629"/>
            <a:ext cx="791883" cy="14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7"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Flow2 (L=2) </a:t>
            </a:r>
          </a:p>
        </p:txBody>
      </p:sp>
      <p:sp>
        <p:nvSpPr>
          <p:cNvPr id="26636" name="Rectangle 18">
            <a:extLst>
              <a:ext uri="{FF2B5EF4-FFF2-40B4-BE49-F238E27FC236}">
                <a16:creationId xmlns:a16="http://schemas.microsoft.com/office/drawing/2014/main" id="{683C7A7A-6B52-46B7-97E7-48A436B18881}"/>
              </a:ext>
            </a:extLst>
          </p:cNvPr>
          <p:cNvSpPr>
            <a:spLocks/>
          </p:cNvSpPr>
          <p:nvPr/>
        </p:nvSpPr>
        <p:spPr bwMode="auto">
          <a:xfrm>
            <a:off x="1223915" y="2211267"/>
            <a:ext cx="751809" cy="14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7"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Flow1(L=1) </a:t>
            </a:r>
          </a:p>
        </p:txBody>
      </p:sp>
      <p:sp>
        <p:nvSpPr>
          <p:cNvPr id="26637" name="Rectangle 19">
            <a:extLst>
              <a:ext uri="{FF2B5EF4-FFF2-40B4-BE49-F238E27FC236}">
                <a16:creationId xmlns:a16="http://schemas.microsoft.com/office/drawing/2014/main" id="{C433817E-BECF-4D4C-8488-7CE305B9F388}"/>
              </a:ext>
            </a:extLst>
          </p:cNvPr>
          <p:cNvSpPr>
            <a:spLocks/>
          </p:cNvSpPr>
          <p:nvPr/>
        </p:nvSpPr>
        <p:spPr bwMode="auto">
          <a:xfrm>
            <a:off x="1223974" y="2620109"/>
            <a:ext cx="791883" cy="14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7"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Flow3 (L=1) </a:t>
            </a:r>
          </a:p>
        </p:txBody>
      </p:sp>
      <p:sp>
        <p:nvSpPr>
          <p:cNvPr id="26638" name="Oval 20">
            <a:extLst>
              <a:ext uri="{FF2B5EF4-FFF2-40B4-BE49-F238E27FC236}">
                <a16:creationId xmlns:a16="http://schemas.microsoft.com/office/drawing/2014/main" id="{374AE889-66AD-49D3-8F2F-EE792FAF8AC0}"/>
              </a:ext>
            </a:extLst>
          </p:cNvPr>
          <p:cNvSpPr>
            <a:spLocks/>
          </p:cNvSpPr>
          <p:nvPr/>
        </p:nvSpPr>
        <p:spPr bwMode="auto">
          <a:xfrm>
            <a:off x="6900497" y="2737339"/>
            <a:ext cx="803031" cy="7414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 sz="2862">
              <a:solidFill>
                <a:srgbClr val="000000"/>
              </a:solidFill>
            </a:endParaRPr>
          </a:p>
        </p:txBody>
      </p:sp>
      <p:grpSp>
        <p:nvGrpSpPr>
          <p:cNvPr id="26639" name="Group 21">
            <a:extLst>
              <a:ext uri="{FF2B5EF4-FFF2-40B4-BE49-F238E27FC236}">
                <a16:creationId xmlns:a16="http://schemas.microsoft.com/office/drawing/2014/main" id="{C4290ED7-1AA2-429B-BCBD-1AC44C8C3840}"/>
              </a:ext>
            </a:extLst>
          </p:cNvPr>
          <p:cNvGrpSpPr>
            <a:grpSpLocks/>
          </p:cNvGrpSpPr>
          <p:nvPr/>
        </p:nvGrpSpPr>
        <p:grpSpPr bwMode="auto">
          <a:xfrm>
            <a:off x="7130562" y="2640624"/>
            <a:ext cx="353158" cy="203689"/>
            <a:chOff x="0" y="0"/>
            <a:chExt cx="317" cy="197"/>
          </a:xfrm>
        </p:grpSpPr>
        <p:sp>
          <p:nvSpPr>
            <p:cNvPr id="26705" name="AutoShape 22">
              <a:extLst>
                <a:ext uri="{FF2B5EF4-FFF2-40B4-BE49-F238E27FC236}">
                  <a16:creationId xmlns:a16="http://schemas.microsoft.com/office/drawing/2014/main" id="{1238845D-88DA-489A-8A4B-C73E18859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7" cy="19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 sz="2862">
                <a:solidFill>
                  <a:srgbClr val="000000"/>
                </a:solidFill>
              </a:endParaRPr>
            </a:p>
          </p:txBody>
        </p:sp>
        <p:sp>
          <p:nvSpPr>
            <p:cNvPr id="26706" name="Rectangle 23">
              <a:extLst>
                <a:ext uri="{FF2B5EF4-FFF2-40B4-BE49-F238E27FC236}">
                  <a16:creationId xmlns:a16="http://schemas.microsoft.com/office/drawing/2014/main" id="{2A103B96-07FC-4BE7-8D85-BFD91A2DD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" y="26"/>
              <a:ext cx="14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7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F1</a:t>
              </a:r>
            </a:p>
          </p:txBody>
        </p:sp>
      </p:grpSp>
      <p:grpSp>
        <p:nvGrpSpPr>
          <p:cNvPr id="26640" name="Group 24">
            <a:extLst>
              <a:ext uri="{FF2B5EF4-FFF2-40B4-BE49-F238E27FC236}">
                <a16:creationId xmlns:a16="http://schemas.microsoft.com/office/drawing/2014/main" id="{CB91A676-994F-4BE0-9908-72CDED3AD748}"/>
              </a:ext>
            </a:extLst>
          </p:cNvPr>
          <p:cNvGrpSpPr>
            <a:grpSpLocks/>
          </p:cNvGrpSpPr>
          <p:nvPr/>
        </p:nvGrpSpPr>
        <p:grpSpPr bwMode="auto">
          <a:xfrm>
            <a:off x="7492513" y="3149112"/>
            <a:ext cx="353157" cy="202223"/>
            <a:chOff x="0" y="0"/>
            <a:chExt cx="317" cy="197"/>
          </a:xfrm>
        </p:grpSpPr>
        <p:sp>
          <p:nvSpPr>
            <p:cNvPr id="26703" name="AutoShape 25">
              <a:extLst>
                <a:ext uri="{FF2B5EF4-FFF2-40B4-BE49-F238E27FC236}">
                  <a16:creationId xmlns:a16="http://schemas.microsoft.com/office/drawing/2014/main" id="{CB6F055E-ED6E-40BC-B3B4-A421F9163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7" cy="19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 sz="2862">
                <a:solidFill>
                  <a:srgbClr val="000000"/>
                </a:solidFill>
              </a:endParaRPr>
            </a:p>
          </p:txBody>
        </p:sp>
        <p:sp>
          <p:nvSpPr>
            <p:cNvPr id="26704" name="Rectangle 26">
              <a:extLst>
                <a:ext uri="{FF2B5EF4-FFF2-40B4-BE49-F238E27FC236}">
                  <a16:creationId xmlns:a16="http://schemas.microsoft.com/office/drawing/2014/main" id="{A7FF75B1-DA2D-4441-9FB1-C5550454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" y="26"/>
              <a:ext cx="1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7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F2</a:t>
              </a:r>
            </a:p>
          </p:txBody>
        </p:sp>
      </p:grpSp>
      <p:grpSp>
        <p:nvGrpSpPr>
          <p:cNvPr id="26641" name="Group 27">
            <a:extLst>
              <a:ext uri="{FF2B5EF4-FFF2-40B4-BE49-F238E27FC236}">
                <a16:creationId xmlns:a16="http://schemas.microsoft.com/office/drawing/2014/main" id="{7C2660A0-35ED-4FAA-ACBB-13B1F8E4FA9E}"/>
              </a:ext>
            </a:extLst>
          </p:cNvPr>
          <p:cNvGrpSpPr>
            <a:grpSpLocks/>
          </p:cNvGrpSpPr>
          <p:nvPr/>
        </p:nvGrpSpPr>
        <p:grpSpPr bwMode="auto">
          <a:xfrm>
            <a:off x="6800851" y="3165231"/>
            <a:ext cx="354623" cy="203689"/>
            <a:chOff x="0" y="0"/>
            <a:chExt cx="317" cy="197"/>
          </a:xfrm>
        </p:grpSpPr>
        <p:sp>
          <p:nvSpPr>
            <p:cNvPr id="26701" name="AutoShape 28">
              <a:extLst>
                <a:ext uri="{FF2B5EF4-FFF2-40B4-BE49-F238E27FC236}">
                  <a16:creationId xmlns:a16="http://schemas.microsoft.com/office/drawing/2014/main" id="{EC17DE41-F001-424F-9AE1-08421737B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7" cy="19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 sz="2862">
                <a:solidFill>
                  <a:srgbClr val="000000"/>
                </a:solidFill>
              </a:endParaRPr>
            </a:p>
          </p:txBody>
        </p:sp>
        <p:sp>
          <p:nvSpPr>
            <p:cNvPr id="26702" name="Rectangle 29">
              <a:extLst>
                <a:ext uri="{FF2B5EF4-FFF2-40B4-BE49-F238E27FC236}">
                  <a16:creationId xmlns:a16="http://schemas.microsoft.com/office/drawing/2014/main" id="{D7582E72-30D6-4E0E-BC67-783513D4D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" y="26"/>
              <a:ext cx="14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07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F3</a:t>
              </a:r>
            </a:p>
          </p:txBody>
        </p:sp>
      </p:grpSp>
      <p:grpSp>
        <p:nvGrpSpPr>
          <p:cNvPr id="26642" name="Group 30">
            <a:extLst>
              <a:ext uri="{FF2B5EF4-FFF2-40B4-BE49-F238E27FC236}">
                <a16:creationId xmlns:a16="http://schemas.microsoft.com/office/drawing/2014/main" id="{A049F34B-B4F4-45F5-AAC3-13D24274EBFE}"/>
              </a:ext>
            </a:extLst>
          </p:cNvPr>
          <p:cNvGrpSpPr>
            <a:grpSpLocks/>
          </p:cNvGrpSpPr>
          <p:nvPr/>
        </p:nvGrpSpPr>
        <p:grpSpPr bwMode="auto">
          <a:xfrm>
            <a:off x="7115908" y="2883877"/>
            <a:ext cx="400051" cy="369277"/>
            <a:chOff x="0" y="0"/>
            <a:chExt cx="359" cy="359"/>
          </a:xfrm>
        </p:grpSpPr>
        <p:sp>
          <p:nvSpPr>
            <p:cNvPr id="26699" name="AutoShape 31">
              <a:extLst>
                <a:ext uri="{FF2B5EF4-FFF2-40B4-BE49-F238E27FC236}">
                  <a16:creationId xmlns:a16="http://schemas.microsoft.com/office/drawing/2014/main" id="{C3FD0BC3-C102-4AA8-B2B6-9311B190D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" y="0"/>
              <a:ext cx="338" cy="3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1600" h="21600">
                  <a:moveTo>
                    <a:pt x="0" y="15853"/>
                  </a:moveTo>
                  <a:lnTo>
                    <a:pt x="275" y="16316"/>
                  </a:lnTo>
                  <a:lnTo>
                    <a:pt x="578" y="16779"/>
                  </a:lnTo>
                  <a:lnTo>
                    <a:pt x="911" y="17215"/>
                  </a:lnTo>
                  <a:lnTo>
                    <a:pt x="1272" y="17650"/>
                  </a:lnTo>
                  <a:lnTo>
                    <a:pt x="1634" y="18059"/>
                  </a:lnTo>
                  <a:lnTo>
                    <a:pt x="2039" y="18440"/>
                  </a:lnTo>
                  <a:lnTo>
                    <a:pt x="2458" y="18822"/>
                  </a:lnTo>
                  <a:lnTo>
                    <a:pt x="2892" y="19162"/>
                  </a:lnTo>
                  <a:lnTo>
                    <a:pt x="3340" y="19503"/>
                  </a:lnTo>
                  <a:lnTo>
                    <a:pt x="3802" y="19802"/>
                  </a:lnTo>
                  <a:lnTo>
                    <a:pt x="4294" y="20088"/>
                  </a:lnTo>
                  <a:lnTo>
                    <a:pt x="4800" y="20361"/>
                  </a:lnTo>
                  <a:lnTo>
                    <a:pt x="5306" y="20592"/>
                  </a:lnTo>
                  <a:lnTo>
                    <a:pt x="5841" y="20810"/>
                  </a:lnTo>
                  <a:lnTo>
                    <a:pt x="6376" y="21001"/>
                  </a:lnTo>
                  <a:lnTo>
                    <a:pt x="6911" y="21164"/>
                  </a:lnTo>
                  <a:lnTo>
                    <a:pt x="7475" y="21300"/>
                  </a:lnTo>
                  <a:lnTo>
                    <a:pt x="8039" y="21423"/>
                  </a:lnTo>
                  <a:lnTo>
                    <a:pt x="8602" y="21505"/>
                  </a:lnTo>
                  <a:lnTo>
                    <a:pt x="9166" y="21559"/>
                  </a:lnTo>
                  <a:lnTo>
                    <a:pt x="9745" y="21600"/>
                  </a:lnTo>
                  <a:lnTo>
                    <a:pt x="10308" y="21600"/>
                  </a:lnTo>
                  <a:lnTo>
                    <a:pt x="10887" y="21573"/>
                  </a:lnTo>
                  <a:lnTo>
                    <a:pt x="11451" y="21532"/>
                  </a:lnTo>
                  <a:lnTo>
                    <a:pt x="12029" y="21450"/>
                  </a:lnTo>
                  <a:lnTo>
                    <a:pt x="12593" y="21355"/>
                  </a:lnTo>
                  <a:lnTo>
                    <a:pt x="13142" y="21219"/>
                  </a:lnTo>
                  <a:lnTo>
                    <a:pt x="13692" y="21069"/>
                  </a:lnTo>
                  <a:lnTo>
                    <a:pt x="14227" y="20892"/>
                  </a:lnTo>
                  <a:lnTo>
                    <a:pt x="14761" y="20688"/>
                  </a:lnTo>
                  <a:lnTo>
                    <a:pt x="15282" y="20456"/>
                  </a:lnTo>
                  <a:lnTo>
                    <a:pt x="15788" y="20197"/>
                  </a:lnTo>
                  <a:lnTo>
                    <a:pt x="16280" y="19925"/>
                  </a:lnTo>
                  <a:lnTo>
                    <a:pt x="16757" y="19612"/>
                  </a:lnTo>
                  <a:lnTo>
                    <a:pt x="17219" y="19298"/>
                  </a:lnTo>
                  <a:lnTo>
                    <a:pt x="17653" y="18958"/>
                  </a:lnTo>
                  <a:lnTo>
                    <a:pt x="18072" y="18590"/>
                  </a:lnTo>
                  <a:lnTo>
                    <a:pt x="18477" y="18209"/>
                  </a:lnTo>
                  <a:lnTo>
                    <a:pt x="18867" y="17800"/>
                  </a:lnTo>
                  <a:lnTo>
                    <a:pt x="19229" y="17378"/>
                  </a:lnTo>
                  <a:lnTo>
                    <a:pt x="19561" y="16942"/>
                  </a:lnTo>
                  <a:lnTo>
                    <a:pt x="19880" y="16493"/>
                  </a:lnTo>
                  <a:lnTo>
                    <a:pt x="20169" y="16030"/>
                  </a:lnTo>
                  <a:lnTo>
                    <a:pt x="20429" y="15553"/>
                  </a:lnTo>
                  <a:lnTo>
                    <a:pt x="20675" y="15063"/>
                  </a:lnTo>
                  <a:lnTo>
                    <a:pt x="20877" y="14559"/>
                  </a:lnTo>
                  <a:lnTo>
                    <a:pt x="21065" y="14041"/>
                  </a:lnTo>
                  <a:lnTo>
                    <a:pt x="21224" y="13524"/>
                  </a:lnTo>
                  <a:lnTo>
                    <a:pt x="21354" y="13006"/>
                  </a:lnTo>
                  <a:lnTo>
                    <a:pt x="21455" y="12475"/>
                  </a:lnTo>
                  <a:lnTo>
                    <a:pt x="21542" y="11930"/>
                  </a:lnTo>
                  <a:lnTo>
                    <a:pt x="21586" y="11399"/>
                  </a:lnTo>
                  <a:lnTo>
                    <a:pt x="21600" y="10854"/>
                  </a:lnTo>
                  <a:lnTo>
                    <a:pt x="21586" y="10323"/>
                  </a:lnTo>
                  <a:lnTo>
                    <a:pt x="21542" y="9779"/>
                  </a:lnTo>
                  <a:lnTo>
                    <a:pt x="21484" y="9247"/>
                  </a:lnTo>
                  <a:lnTo>
                    <a:pt x="21383" y="8716"/>
                  </a:lnTo>
                  <a:lnTo>
                    <a:pt x="21253" y="8185"/>
                  </a:lnTo>
                  <a:lnTo>
                    <a:pt x="21108" y="7668"/>
                  </a:lnTo>
                  <a:lnTo>
                    <a:pt x="20920" y="7150"/>
                  </a:lnTo>
                  <a:lnTo>
                    <a:pt x="20718" y="6646"/>
                  </a:lnTo>
                  <a:lnTo>
                    <a:pt x="20487" y="6156"/>
                  </a:lnTo>
                  <a:lnTo>
                    <a:pt x="20227" y="5679"/>
                  </a:lnTo>
                  <a:lnTo>
                    <a:pt x="19937" y="5203"/>
                  </a:lnTo>
                  <a:lnTo>
                    <a:pt x="19634" y="4753"/>
                  </a:lnTo>
                  <a:lnTo>
                    <a:pt x="19301" y="4304"/>
                  </a:lnTo>
                  <a:lnTo>
                    <a:pt x="18940" y="3881"/>
                  </a:lnTo>
                  <a:lnTo>
                    <a:pt x="18564" y="3487"/>
                  </a:lnTo>
                  <a:lnTo>
                    <a:pt x="18173" y="3092"/>
                  </a:lnTo>
                  <a:lnTo>
                    <a:pt x="17754" y="2724"/>
                  </a:lnTo>
                  <a:lnTo>
                    <a:pt x="17306" y="2370"/>
                  </a:lnTo>
                  <a:lnTo>
                    <a:pt x="16858" y="2043"/>
                  </a:lnTo>
                  <a:lnTo>
                    <a:pt x="16381" y="1743"/>
                  </a:lnTo>
                  <a:lnTo>
                    <a:pt x="15889" y="1457"/>
                  </a:lnTo>
                  <a:lnTo>
                    <a:pt x="15383" y="1198"/>
                  </a:lnTo>
                  <a:lnTo>
                    <a:pt x="14877" y="967"/>
                  </a:lnTo>
                  <a:lnTo>
                    <a:pt x="14342" y="749"/>
                  </a:lnTo>
                  <a:lnTo>
                    <a:pt x="13807" y="572"/>
                  </a:lnTo>
                  <a:lnTo>
                    <a:pt x="13258" y="409"/>
                  </a:lnTo>
                  <a:lnTo>
                    <a:pt x="12708" y="272"/>
                  </a:lnTo>
                  <a:lnTo>
                    <a:pt x="12145" y="163"/>
                  </a:lnTo>
                  <a:lnTo>
                    <a:pt x="11581" y="82"/>
                  </a:lnTo>
                  <a:lnTo>
                    <a:pt x="11002" y="27"/>
                  </a:lnTo>
                  <a:lnTo>
                    <a:pt x="10439" y="0"/>
                  </a:lnTo>
                  <a:lnTo>
                    <a:pt x="9860" y="0"/>
                  </a:lnTo>
                  <a:lnTo>
                    <a:pt x="9296" y="27"/>
                  </a:lnTo>
                  <a:lnTo>
                    <a:pt x="8718" y="82"/>
                  </a:lnTo>
                  <a:lnTo>
                    <a:pt x="8154" y="163"/>
                  </a:lnTo>
                  <a:lnTo>
                    <a:pt x="7590" y="272"/>
                  </a:lnTo>
                  <a:lnTo>
                    <a:pt x="7041" y="409"/>
                  </a:lnTo>
                  <a:lnTo>
                    <a:pt x="6492" y="558"/>
                  </a:lnTo>
                  <a:lnTo>
                    <a:pt x="5942" y="749"/>
                  </a:lnTo>
                  <a:lnTo>
                    <a:pt x="5422" y="953"/>
                  </a:lnTo>
                  <a:lnTo>
                    <a:pt x="4901" y="1185"/>
                  </a:lnTo>
                  <a:lnTo>
                    <a:pt x="4395" y="1444"/>
                  </a:lnTo>
                  <a:lnTo>
                    <a:pt x="3918" y="173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 sz="3877"/>
            </a:p>
          </p:txBody>
        </p:sp>
        <p:sp>
          <p:nvSpPr>
            <p:cNvPr id="26700" name="Line 32">
              <a:extLst>
                <a:ext uri="{FF2B5EF4-FFF2-40B4-BE49-F238E27FC236}">
                  <a16:creationId xmlns:a16="http://schemas.microsoft.com/office/drawing/2014/main" id="{B9F9093E-99EB-4104-B1D2-D0A8A3D699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202"/>
              <a:ext cx="20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</p:grpSp>
      <p:grpSp>
        <p:nvGrpSpPr>
          <p:cNvPr id="26643" name="Group 33">
            <a:extLst>
              <a:ext uri="{FF2B5EF4-FFF2-40B4-BE49-F238E27FC236}">
                <a16:creationId xmlns:a16="http://schemas.microsoft.com/office/drawing/2014/main" id="{BAFC8D0B-65A2-4C12-BE80-51A0CE050135}"/>
              </a:ext>
            </a:extLst>
          </p:cNvPr>
          <p:cNvGrpSpPr>
            <a:grpSpLocks/>
          </p:cNvGrpSpPr>
          <p:nvPr/>
        </p:nvGrpSpPr>
        <p:grpSpPr bwMode="auto">
          <a:xfrm>
            <a:off x="2096967" y="2281604"/>
            <a:ext cx="2036885" cy="41031"/>
            <a:chOff x="0" y="0"/>
            <a:chExt cx="1825" cy="40"/>
          </a:xfrm>
        </p:grpSpPr>
        <p:sp>
          <p:nvSpPr>
            <p:cNvPr id="26687" name="Line 34">
              <a:extLst>
                <a:ext uri="{FF2B5EF4-FFF2-40B4-BE49-F238E27FC236}">
                  <a16:creationId xmlns:a16="http://schemas.microsoft.com/office/drawing/2014/main" id="{2FCE8EDF-AF4E-4A72-89D6-C6158EDF8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"/>
              <a:ext cx="182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88" name="Line 35">
              <a:extLst>
                <a:ext uri="{FF2B5EF4-FFF2-40B4-BE49-F238E27FC236}">
                  <a16:creationId xmlns:a16="http://schemas.microsoft.com/office/drawing/2014/main" id="{67E02076-CAB0-4C72-952E-1683B7451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" y="1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89" name="Line 36">
              <a:extLst>
                <a:ext uri="{FF2B5EF4-FFF2-40B4-BE49-F238E27FC236}">
                  <a16:creationId xmlns:a16="http://schemas.microsoft.com/office/drawing/2014/main" id="{F18176D8-5037-4867-98CA-973A238F8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90" name="Line 37">
              <a:extLst>
                <a:ext uri="{FF2B5EF4-FFF2-40B4-BE49-F238E27FC236}">
                  <a16:creationId xmlns:a16="http://schemas.microsoft.com/office/drawing/2014/main" id="{FABA88B2-4AF5-453E-BA3B-EBE716076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91" name="Line 38">
              <a:extLst>
                <a:ext uri="{FF2B5EF4-FFF2-40B4-BE49-F238E27FC236}">
                  <a16:creationId xmlns:a16="http://schemas.microsoft.com/office/drawing/2014/main" id="{90FDFE76-E6AA-4DF1-B7F2-CC24AC80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0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92" name="Line 39">
              <a:extLst>
                <a:ext uri="{FF2B5EF4-FFF2-40B4-BE49-F238E27FC236}">
                  <a16:creationId xmlns:a16="http://schemas.microsoft.com/office/drawing/2014/main" id="{9351D0A0-584D-4D7C-AE23-D8336EE3F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93" name="Line 40">
              <a:extLst>
                <a:ext uri="{FF2B5EF4-FFF2-40B4-BE49-F238E27FC236}">
                  <a16:creationId xmlns:a16="http://schemas.microsoft.com/office/drawing/2014/main" id="{59BDCB7B-30EC-43FF-9EED-F6D399781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94" name="Line 41">
              <a:extLst>
                <a:ext uri="{FF2B5EF4-FFF2-40B4-BE49-F238E27FC236}">
                  <a16:creationId xmlns:a16="http://schemas.microsoft.com/office/drawing/2014/main" id="{909A7B50-829B-4189-BE63-F8BF773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1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95" name="Line 42">
              <a:extLst>
                <a:ext uri="{FF2B5EF4-FFF2-40B4-BE49-F238E27FC236}">
                  <a16:creationId xmlns:a16="http://schemas.microsoft.com/office/drawing/2014/main" id="{0020ADF8-9F8E-4F87-B29B-6C0D0726C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96" name="Line 43">
              <a:extLst>
                <a:ext uri="{FF2B5EF4-FFF2-40B4-BE49-F238E27FC236}">
                  <a16:creationId xmlns:a16="http://schemas.microsoft.com/office/drawing/2014/main" id="{82389B31-750A-44CF-A03E-9034AD6A6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" y="1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97" name="Line 44">
              <a:extLst>
                <a:ext uri="{FF2B5EF4-FFF2-40B4-BE49-F238E27FC236}">
                  <a16:creationId xmlns:a16="http://schemas.microsoft.com/office/drawing/2014/main" id="{FD570425-0EEF-4BA7-8D08-FA5255F04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98" name="Line 45">
              <a:extLst>
                <a:ext uri="{FF2B5EF4-FFF2-40B4-BE49-F238E27FC236}">
                  <a16:creationId xmlns:a16="http://schemas.microsoft.com/office/drawing/2014/main" id="{71AC7DCF-7E46-4DFD-A43A-665DFF992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</p:grpSp>
      <p:grpSp>
        <p:nvGrpSpPr>
          <p:cNvPr id="26644" name="Group 46">
            <a:extLst>
              <a:ext uri="{FF2B5EF4-FFF2-40B4-BE49-F238E27FC236}">
                <a16:creationId xmlns:a16="http://schemas.microsoft.com/office/drawing/2014/main" id="{4D0D7C33-FA52-4A52-B71A-3D733BB209A6}"/>
              </a:ext>
            </a:extLst>
          </p:cNvPr>
          <p:cNvGrpSpPr>
            <a:grpSpLocks/>
          </p:cNvGrpSpPr>
          <p:nvPr/>
        </p:nvGrpSpPr>
        <p:grpSpPr bwMode="auto">
          <a:xfrm>
            <a:off x="2095501" y="2516066"/>
            <a:ext cx="2038350" cy="41031"/>
            <a:chOff x="0" y="0"/>
            <a:chExt cx="1825" cy="40"/>
          </a:xfrm>
        </p:grpSpPr>
        <p:sp>
          <p:nvSpPr>
            <p:cNvPr id="26675" name="Line 47">
              <a:extLst>
                <a:ext uri="{FF2B5EF4-FFF2-40B4-BE49-F238E27FC236}">
                  <a16:creationId xmlns:a16="http://schemas.microsoft.com/office/drawing/2014/main" id="{D367C7F1-5440-4B71-9756-433C3D583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"/>
              <a:ext cx="182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76" name="Line 48">
              <a:extLst>
                <a:ext uri="{FF2B5EF4-FFF2-40B4-BE49-F238E27FC236}">
                  <a16:creationId xmlns:a16="http://schemas.microsoft.com/office/drawing/2014/main" id="{E9CE723A-CDF9-450D-9470-205E5551D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" y="1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77" name="Line 49">
              <a:extLst>
                <a:ext uri="{FF2B5EF4-FFF2-40B4-BE49-F238E27FC236}">
                  <a16:creationId xmlns:a16="http://schemas.microsoft.com/office/drawing/2014/main" id="{15BE175F-A7F9-402E-B49A-AEE32782E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78" name="Line 50">
              <a:extLst>
                <a:ext uri="{FF2B5EF4-FFF2-40B4-BE49-F238E27FC236}">
                  <a16:creationId xmlns:a16="http://schemas.microsoft.com/office/drawing/2014/main" id="{88EC1522-9640-47EE-AF51-49031915F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79" name="Line 51">
              <a:extLst>
                <a:ext uri="{FF2B5EF4-FFF2-40B4-BE49-F238E27FC236}">
                  <a16:creationId xmlns:a16="http://schemas.microsoft.com/office/drawing/2014/main" id="{22BA2442-A11A-4710-9911-C836E7E79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" y="0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80" name="Line 52">
              <a:extLst>
                <a:ext uri="{FF2B5EF4-FFF2-40B4-BE49-F238E27FC236}">
                  <a16:creationId xmlns:a16="http://schemas.microsoft.com/office/drawing/2014/main" id="{126ABDBF-6E3A-4CE3-803D-4C904AC1A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0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81" name="Line 53">
              <a:extLst>
                <a:ext uri="{FF2B5EF4-FFF2-40B4-BE49-F238E27FC236}">
                  <a16:creationId xmlns:a16="http://schemas.microsoft.com/office/drawing/2014/main" id="{2D6B8052-2034-4031-9AB3-CF9AD0D0E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82" name="Line 54">
              <a:extLst>
                <a:ext uri="{FF2B5EF4-FFF2-40B4-BE49-F238E27FC236}">
                  <a16:creationId xmlns:a16="http://schemas.microsoft.com/office/drawing/2014/main" id="{23560359-31E9-4E01-A96D-6D13D2337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0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83" name="Line 55">
              <a:extLst>
                <a:ext uri="{FF2B5EF4-FFF2-40B4-BE49-F238E27FC236}">
                  <a16:creationId xmlns:a16="http://schemas.microsoft.com/office/drawing/2014/main" id="{CC9511A7-247E-4505-8DF0-1C83EF72F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84" name="Line 56">
              <a:extLst>
                <a:ext uri="{FF2B5EF4-FFF2-40B4-BE49-F238E27FC236}">
                  <a16:creationId xmlns:a16="http://schemas.microsoft.com/office/drawing/2014/main" id="{EC7BEFD0-EFE3-48F1-878A-470DD11A5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" y="0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85" name="Line 57">
              <a:extLst>
                <a:ext uri="{FF2B5EF4-FFF2-40B4-BE49-F238E27FC236}">
                  <a16:creationId xmlns:a16="http://schemas.microsoft.com/office/drawing/2014/main" id="{2C524CBB-97D5-4510-AACD-E6A3D9177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86" name="Line 58">
              <a:extLst>
                <a:ext uri="{FF2B5EF4-FFF2-40B4-BE49-F238E27FC236}">
                  <a16:creationId xmlns:a16="http://schemas.microsoft.com/office/drawing/2014/main" id="{A0134323-0D7B-4966-9ADD-5CB804F4F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</p:grpSp>
      <p:grpSp>
        <p:nvGrpSpPr>
          <p:cNvPr id="26645" name="Group 59">
            <a:extLst>
              <a:ext uri="{FF2B5EF4-FFF2-40B4-BE49-F238E27FC236}">
                <a16:creationId xmlns:a16="http://schemas.microsoft.com/office/drawing/2014/main" id="{C4D54921-096B-49ED-8D2A-99D044EA578A}"/>
              </a:ext>
            </a:extLst>
          </p:cNvPr>
          <p:cNvGrpSpPr>
            <a:grpSpLocks/>
          </p:cNvGrpSpPr>
          <p:nvPr/>
        </p:nvGrpSpPr>
        <p:grpSpPr bwMode="auto">
          <a:xfrm>
            <a:off x="2086709" y="2743200"/>
            <a:ext cx="2038350" cy="41031"/>
            <a:chOff x="0" y="0"/>
            <a:chExt cx="1825" cy="40"/>
          </a:xfrm>
        </p:grpSpPr>
        <p:sp>
          <p:nvSpPr>
            <p:cNvPr id="26663" name="Line 60">
              <a:extLst>
                <a:ext uri="{FF2B5EF4-FFF2-40B4-BE49-F238E27FC236}">
                  <a16:creationId xmlns:a16="http://schemas.microsoft.com/office/drawing/2014/main" id="{3B5FC0E7-F19E-49D5-AE4A-D7A451463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"/>
              <a:ext cx="182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64" name="Line 61">
              <a:extLst>
                <a:ext uri="{FF2B5EF4-FFF2-40B4-BE49-F238E27FC236}">
                  <a16:creationId xmlns:a16="http://schemas.microsoft.com/office/drawing/2014/main" id="{9F36A45A-5F2F-48E2-9DBE-7C79E21C6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4" y="1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65" name="Line 62">
              <a:extLst>
                <a:ext uri="{FF2B5EF4-FFF2-40B4-BE49-F238E27FC236}">
                  <a16:creationId xmlns:a16="http://schemas.microsoft.com/office/drawing/2014/main" id="{1A6039AD-2E9D-4E66-8FB1-8F1A6D1CB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66" name="Line 63">
              <a:extLst>
                <a:ext uri="{FF2B5EF4-FFF2-40B4-BE49-F238E27FC236}">
                  <a16:creationId xmlns:a16="http://schemas.microsoft.com/office/drawing/2014/main" id="{8D6105E5-CFF6-4FB8-B6F0-17B6C6024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67" name="Line 64">
              <a:extLst>
                <a:ext uri="{FF2B5EF4-FFF2-40B4-BE49-F238E27FC236}">
                  <a16:creationId xmlns:a16="http://schemas.microsoft.com/office/drawing/2014/main" id="{323EDDAF-79C5-47FE-A758-093EE27BD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" y="0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68" name="Line 65">
              <a:extLst>
                <a:ext uri="{FF2B5EF4-FFF2-40B4-BE49-F238E27FC236}">
                  <a16:creationId xmlns:a16="http://schemas.microsoft.com/office/drawing/2014/main" id="{605AFF5C-004B-4830-9023-4296732FB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" y="0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69" name="Line 66">
              <a:extLst>
                <a:ext uri="{FF2B5EF4-FFF2-40B4-BE49-F238E27FC236}">
                  <a16:creationId xmlns:a16="http://schemas.microsoft.com/office/drawing/2014/main" id="{AC7FE972-8F39-4589-83A4-B646CF061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70" name="Line 67">
              <a:extLst>
                <a:ext uri="{FF2B5EF4-FFF2-40B4-BE49-F238E27FC236}">
                  <a16:creationId xmlns:a16="http://schemas.microsoft.com/office/drawing/2014/main" id="{7F282FC9-D7CD-4B08-9B10-CD7951E08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0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71" name="Line 68">
              <a:extLst>
                <a:ext uri="{FF2B5EF4-FFF2-40B4-BE49-F238E27FC236}">
                  <a16:creationId xmlns:a16="http://schemas.microsoft.com/office/drawing/2014/main" id="{F1630098-9627-4175-957B-D2D0CEB7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72" name="Line 69">
              <a:extLst>
                <a:ext uri="{FF2B5EF4-FFF2-40B4-BE49-F238E27FC236}">
                  <a16:creationId xmlns:a16="http://schemas.microsoft.com/office/drawing/2014/main" id="{6202F97B-E10B-4EFE-AD3A-BB8A18D15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" y="0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73" name="Line 70">
              <a:extLst>
                <a:ext uri="{FF2B5EF4-FFF2-40B4-BE49-F238E27FC236}">
                  <a16:creationId xmlns:a16="http://schemas.microsoft.com/office/drawing/2014/main" id="{364452CA-37F9-4B28-949C-A910F4635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  <p:sp>
          <p:nvSpPr>
            <p:cNvPr id="26674" name="Line 71">
              <a:extLst>
                <a:ext uri="{FF2B5EF4-FFF2-40B4-BE49-F238E27FC236}">
                  <a16:creationId xmlns:a16="http://schemas.microsoft.com/office/drawing/2014/main" id="{A3E76F3E-31C3-4008-958C-9BD00FDF7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" y="4"/>
              <a:ext cx="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3877"/>
            </a:p>
          </p:txBody>
        </p:sp>
      </p:grpSp>
      <p:sp>
        <p:nvSpPr>
          <p:cNvPr id="26646" name="Line 72">
            <a:extLst>
              <a:ext uri="{FF2B5EF4-FFF2-40B4-BE49-F238E27FC236}">
                <a16:creationId xmlns:a16="http://schemas.microsoft.com/office/drawing/2014/main" id="{C0A5E4FC-D47A-405D-AE66-C1F826292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0339" y="2164374"/>
            <a:ext cx="0" cy="11869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47" name="Line 73">
            <a:extLst>
              <a:ext uri="{FF2B5EF4-FFF2-40B4-BE49-F238E27FC236}">
                <a16:creationId xmlns:a16="http://schemas.microsoft.com/office/drawing/2014/main" id="{24CD2512-1380-4D22-AC40-369832160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1" y="2334359"/>
            <a:ext cx="7327" cy="17877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48" name="Line 74">
            <a:extLst>
              <a:ext uri="{FF2B5EF4-FFF2-40B4-BE49-F238E27FC236}">
                <a16:creationId xmlns:a16="http://schemas.microsoft.com/office/drawing/2014/main" id="{9B410096-F605-478F-A5DE-5FB8A6AFE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836" y="2334358"/>
            <a:ext cx="14654" cy="193431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49" name="Line 75">
            <a:extLst>
              <a:ext uri="{FF2B5EF4-FFF2-40B4-BE49-F238E27FC236}">
                <a16:creationId xmlns:a16="http://schemas.microsoft.com/office/drawing/2014/main" id="{A97D0149-88FE-4071-B78C-1F4225DC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2077" y="2162908"/>
            <a:ext cx="0" cy="11869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0" name="Line 76">
            <a:extLst>
              <a:ext uri="{FF2B5EF4-FFF2-40B4-BE49-F238E27FC236}">
                <a16:creationId xmlns:a16="http://schemas.microsoft.com/office/drawing/2014/main" id="{0368BE99-E4ED-4BCE-BC47-C8929A713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885" y="2162908"/>
            <a:ext cx="1466" cy="11869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1" name="Line 77">
            <a:extLst>
              <a:ext uri="{FF2B5EF4-FFF2-40B4-BE49-F238E27FC236}">
                <a16:creationId xmlns:a16="http://schemas.microsoft.com/office/drawing/2014/main" id="{021F9612-D421-443F-AAD9-CB1503C47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297" y="2158513"/>
            <a:ext cx="1465" cy="12016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2" name="Line 78">
            <a:extLst>
              <a:ext uri="{FF2B5EF4-FFF2-40B4-BE49-F238E27FC236}">
                <a16:creationId xmlns:a16="http://schemas.microsoft.com/office/drawing/2014/main" id="{3DEA2F42-0FCE-4A1E-8054-3860EB5EF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966" y="2162908"/>
            <a:ext cx="0" cy="11869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3" name="Line 79">
            <a:extLst>
              <a:ext uri="{FF2B5EF4-FFF2-40B4-BE49-F238E27FC236}">
                <a16:creationId xmlns:a16="http://schemas.microsoft.com/office/drawing/2014/main" id="{31500CA1-A9D8-49CC-9320-917FDC82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6778" y="2324100"/>
            <a:ext cx="7327" cy="191966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4" name="Line 80">
            <a:extLst>
              <a:ext uri="{FF2B5EF4-FFF2-40B4-BE49-F238E27FC236}">
                <a16:creationId xmlns:a16="http://schemas.microsoft.com/office/drawing/2014/main" id="{08DC8B0A-0562-4001-9984-0B26703B8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4120" y="2627436"/>
            <a:ext cx="1465" cy="12016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5" name="Line 81">
            <a:extLst>
              <a:ext uri="{FF2B5EF4-FFF2-40B4-BE49-F238E27FC236}">
                <a16:creationId xmlns:a16="http://schemas.microsoft.com/office/drawing/2014/main" id="{E8A26885-C159-4F94-A765-56D8CE46E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7308" y="2165839"/>
            <a:ext cx="1466" cy="12016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6" name="Line 82">
            <a:extLst>
              <a:ext uri="{FF2B5EF4-FFF2-40B4-BE49-F238E27FC236}">
                <a16:creationId xmlns:a16="http://schemas.microsoft.com/office/drawing/2014/main" id="{0BAB43A7-7252-44E4-A814-8F0336A09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0513" y="2165839"/>
            <a:ext cx="1465" cy="12016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7" name="Line 83">
            <a:extLst>
              <a:ext uri="{FF2B5EF4-FFF2-40B4-BE49-F238E27FC236}">
                <a16:creationId xmlns:a16="http://schemas.microsoft.com/office/drawing/2014/main" id="{666BEE84-A410-4DD4-964D-685831A24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7323" y="2627436"/>
            <a:ext cx="1466" cy="12016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8" name="Line 84">
            <a:extLst>
              <a:ext uri="{FF2B5EF4-FFF2-40B4-BE49-F238E27FC236}">
                <a16:creationId xmlns:a16="http://schemas.microsoft.com/office/drawing/2014/main" id="{16623B5E-73F1-4612-A5E4-101D1C5D2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631831"/>
            <a:ext cx="0" cy="11869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59" name="Line 85">
            <a:extLst>
              <a:ext uri="{FF2B5EF4-FFF2-40B4-BE49-F238E27FC236}">
                <a16:creationId xmlns:a16="http://schemas.microsoft.com/office/drawing/2014/main" id="{1C7CE2A7-53B5-424F-B403-6173779FE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720" y="2343151"/>
            <a:ext cx="1465" cy="184639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sp>
        <p:nvSpPr>
          <p:cNvPr id="26660" name="Line 86">
            <a:extLst>
              <a:ext uri="{FF2B5EF4-FFF2-40B4-BE49-F238E27FC236}">
                <a16:creationId xmlns:a16="http://schemas.microsoft.com/office/drawing/2014/main" id="{A56825E3-6741-43DE-A1A8-FABF50356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869" y="2334358"/>
            <a:ext cx="0" cy="193431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174" tIns="31087" rIns="62174" bIns="31087"/>
          <a:lstStyle/>
          <a:p>
            <a:endParaRPr lang="fr-FR" sz="3877"/>
          </a:p>
        </p:txBody>
      </p:sp>
      <p:pic>
        <p:nvPicPr>
          <p:cNvPr id="26661" name="Picture 87">
            <a:extLst>
              <a:ext uri="{FF2B5EF4-FFF2-40B4-BE49-F238E27FC236}">
                <a16:creationId xmlns:a16="http://schemas.microsoft.com/office/drawing/2014/main" id="{B3468D15-11D1-4D78-B4FF-55A7B4540A5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36" y="3598985"/>
            <a:ext cx="6563457" cy="227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2" name="Rectangle 88">
            <a:extLst>
              <a:ext uri="{FF2B5EF4-FFF2-40B4-BE49-F238E27FC236}">
                <a16:creationId xmlns:a16="http://schemas.microsoft.com/office/drawing/2014/main" id="{5EB667F0-D891-4E98-80C2-003BDE4A5541}"/>
              </a:ext>
            </a:extLst>
          </p:cNvPr>
          <p:cNvSpPr>
            <a:spLocks/>
          </p:cNvSpPr>
          <p:nvPr/>
        </p:nvSpPr>
        <p:spPr bwMode="auto">
          <a:xfrm>
            <a:off x="1520682" y="2979128"/>
            <a:ext cx="2515112" cy="28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79763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79763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79763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79763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79763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79763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79763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79763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79763" algn="l"/>
              </a:tabLst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7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Flow1</a:t>
            </a:r>
            <a:r>
              <a:rPr lang="en-US" altLang="en-US" sz="1107"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and </a:t>
            </a:r>
            <a:r>
              <a:rPr lang="en-US" altLang="en-US" sz="1107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Flow3</a:t>
            </a:r>
            <a:r>
              <a:rPr lang="en-US" altLang="en-US" sz="1107"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send packets of size 1</a:t>
            </a:r>
          </a:p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7">
                <a:solidFill>
                  <a:srgbClr val="00FF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Flow 2</a:t>
            </a:r>
            <a:r>
              <a:rPr lang="en-US" altLang="en-US" sz="1107"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sends packets of size 2</a:t>
            </a:r>
          </a:p>
        </p:txBody>
      </p:sp>
    </p:spTree>
    <p:extLst>
      <p:ext uri="{BB962C8B-B14F-4D97-AF65-F5344CB8AC3E}">
        <p14:creationId xmlns:p14="http://schemas.microsoft.com/office/powerpoint/2010/main" val="17070639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>
            <a:extLst>
              <a:ext uri="{FF2B5EF4-FFF2-40B4-BE49-F238E27FC236}">
                <a16:creationId xmlns:a16="http://schemas.microsoft.com/office/drawing/2014/main" id="{CCE48770-3D49-44FB-850B-A455A1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Round-Robin</a:t>
            </a:r>
          </a:p>
        </p:txBody>
      </p:sp>
      <p:sp>
        <p:nvSpPr>
          <p:cNvPr id="27650" name="Espace réservé du contenu 2">
            <a:extLst>
              <a:ext uri="{FF2B5EF4-FFF2-40B4-BE49-F238E27FC236}">
                <a16:creationId xmlns:a16="http://schemas.microsoft.com/office/drawing/2014/main" id="{187D049A-E6A9-4F3C-A0C3-DE6A61E26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Advantage</a:t>
            </a:r>
          </a:p>
          <a:p>
            <a:pPr lvl="1"/>
            <a:r>
              <a:rPr lang="en-GB" altLang="en-US" dirty="0"/>
              <a:t>Can provide fairness independently of the characteristics of the flows if flows use same packet size</a:t>
            </a:r>
          </a:p>
          <a:p>
            <a:r>
              <a:rPr lang="en-GB" altLang="en-US" dirty="0"/>
              <a:t>Drawbacks</a:t>
            </a:r>
          </a:p>
          <a:p>
            <a:pPr lvl="1"/>
            <a:r>
              <a:rPr lang="en-GB" altLang="en-US" dirty="0"/>
              <a:t>Difficult to scale to a very large number of flows</a:t>
            </a:r>
          </a:p>
          <a:p>
            <a:pPr lvl="1"/>
            <a:r>
              <a:rPr lang="en-GB" altLang="en-US" dirty="0"/>
              <a:t>Unfair with different packet sizes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31529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Deficit Round-Robin</a:t>
            </a:r>
          </a:p>
        </p:txBody>
      </p:sp>
      <p:sp>
        <p:nvSpPr>
          <p:cNvPr id="530" name="Rectangle 5"/>
          <p:cNvSpPr txBox="1"/>
          <p:nvPr/>
        </p:nvSpPr>
        <p:spPr>
          <a:xfrm>
            <a:off x="-170185" y="3352563"/>
            <a:ext cx="8607426" cy="4581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1143000" lvl="2" indent="-228600">
              <a:spcBef>
                <a:spcPts val="500"/>
              </a:spcBef>
              <a:buSzPct val="100000"/>
              <a:buFont typeface="Arial"/>
              <a:buChar char="•"/>
              <a:tabLst>
                <a:tab pos="723900" algn="l"/>
                <a:tab pos="723900" algn="l"/>
                <a:tab pos="723900" algn="l"/>
                <a:tab pos="1447800" algn="l"/>
                <a:tab pos="1447800" algn="l"/>
                <a:tab pos="1447800" algn="l"/>
                <a:tab pos="2171700" algn="l"/>
                <a:tab pos="2171700" algn="l"/>
                <a:tab pos="2171700" algn="l"/>
                <a:tab pos="2895600" algn="l"/>
                <a:tab pos="2895600" algn="l"/>
                <a:tab pos="2895600" algn="l"/>
                <a:tab pos="3619500" algn="l"/>
                <a:tab pos="3619500" algn="l"/>
                <a:tab pos="3619500" algn="l"/>
                <a:tab pos="4343400" algn="l"/>
                <a:tab pos="4343400" algn="l"/>
                <a:tab pos="4343400" algn="l"/>
                <a:tab pos="5067300" algn="l"/>
                <a:tab pos="5067300" algn="l"/>
                <a:tab pos="5067300" algn="l"/>
                <a:tab pos="5791200" algn="l"/>
                <a:tab pos="5791200" algn="l"/>
                <a:tab pos="5791200" algn="l"/>
                <a:tab pos="6515100" algn="l"/>
                <a:tab pos="6515100" algn="l"/>
                <a:tab pos="7239000" algn="l"/>
                <a:tab pos="7239000" algn="l"/>
                <a:tab pos="7962900" algn="l"/>
                <a:tab pos="7962900" algn="l"/>
                <a:tab pos="8636000" algn="l"/>
                <a:tab pos="8636000" algn="l"/>
              </a:tabLst>
              <a:defRPr sz="2400"/>
            </a:pPr>
            <a:r>
              <a:t>associate counter d[i] to each queue</a:t>
            </a:r>
          </a:p>
          <a:p>
            <a:pPr marL="1143000" lvl="2" indent="-228600">
              <a:spcBef>
                <a:spcPts val="500"/>
              </a:spcBef>
              <a:buSzPct val="100000"/>
              <a:buFont typeface="Arial"/>
              <a:buChar char="•"/>
              <a:tabLst>
                <a:tab pos="723900" algn="l"/>
                <a:tab pos="723900" algn="l"/>
                <a:tab pos="723900" algn="l"/>
                <a:tab pos="1447800" algn="l"/>
                <a:tab pos="1447800" algn="l"/>
                <a:tab pos="1447800" algn="l"/>
                <a:tab pos="2171700" algn="l"/>
                <a:tab pos="2171700" algn="l"/>
                <a:tab pos="2171700" algn="l"/>
                <a:tab pos="2895600" algn="l"/>
                <a:tab pos="2895600" algn="l"/>
                <a:tab pos="2895600" algn="l"/>
                <a:tab pos="3619500" algn="l"/>
                <a:tab pos="3619500" algn="l"/>
                <a:tab pos="3619500" algn="l"/>
                <a:tab pos="4343400" algn="l"/>
                <a:tab pos="4343400" algn="l"/>
                <a:tab pos="4343400" algn="l"/>
                <a:tab pos="5067300" algn="l"/>
                <a:tab pos="5067300" algn="l"/>
                <a:tab pos="5067300" algn="l"/>
                <a:tab pos="5791200" algn="l"/>
                <a:tab pos="5791200" algn="l"/>
                <a:tab pos="5791200" algn="l"/>
                <a:tab pos="6515100" algn="l"/>
                <a:tab pos="6515100" algn="l"/>
                <a:tab pos="7239000" algn="l"/>
                <a:tab pos="7239000" algn="l"/>
                <a:tab pos="7962900" algn="l"/>
                <a:tab pos="7962900" algn="l"/>
                <a:tab pos="8636000" algn="l"/>
                <a:tab pos="8636000" algn="l"/>
              </a:tabLst>
              <a:defRPr sz="2400"/>
            </a:pPr>
            <a:r>
              <a:t>increase d[i] by </a:t>
            </a:r>
            <a:r>
              <a:rPr i="1"/>
              <a:t>quantum</a:t>
            </a:r>
            <a:r>
              <a:t> every time queue[i] is visited</a:t>
            </a:r>
          </a:p>
          <a:p>
            <a:pPr marL="1600200" lvl="3" indent="-228600">
              <a:spcBef>
                <a:spcPts val="400"/>
              </a:spcBef>
              <a:buSzPct val="100000"/>
              <a:buFont typeface="Arial"/>
              <a:buChar char="–"/>
              <a:tabLst>
                <a:tab pos="723900" algn="l"/>
                <a:tab pos="723900" algn="l"/>
                <a:tab pos="723900" algn="l"/>
                <a:tab pos="1447800" algn="l"/>
                <a:tab pos="1447800" algn="l"/>
                <a:tab pos="1447800" algn="l"/>
                <a:tab pos="2171700" algn="l"/>
                <a:tab pos="2171700" algn="l"/>
                <a:tab pos="2171700" algn="l"/>
                <a:tab pos="2895600" algn="l"/>
                <a:tab pos="2895600" algn="l"/>
                <a:tab pos="2895600" algn="l"/>
                <a:tab pos="3619500" algn="l"/>
                <a:tab pos="3619500" algn="l"/>
                <a:tab pos="3619500" algn="l"/>
                <a:tab pos="4343400" algn="l"/>
                <a:tab pos="4343400" algn="l"/>
                <a:tab pos="4343400" algn="l"/>
                <a:tab pos="5067300" algn="l"/>
                <a:tab pos="5067300" algn="l"/>
                <a:tab pos="5067300" algn="l"/>
                <a:tab pos="5791200" algn="l"/>
                <a:tab pos="5791200" algn="l"/>
                <a:tab pos="5791200" algn="l"/>
                <a:tab pos="6515100" algn="l"/>
                <a:tab pos="6515100" algn="l"/>
                <a:tab pos="7239000" algn="l"/>
                <a:tab pos="7239000" algn="l"/>
                <a:tab pos="7962900" algn="l"/>
                <a:tab pos="7962900" algn="l"/>
                <a:tab pos="8636000" algn="l"/>
                <a:tab pos="8636000" algn="l"/>
              </a:tabLst>
              <a:defRPr sz="2000"/>
            </a:pPr>
            <a:r>
              <a:t>if first_packet of queue[i] larger than d[i]</a:t>
            </a:r>
            <a:br/>
            <a:r>
              <a:t>   {  packet stays in queue[i];   }</a:t>
            </a:r>
          </a:p>
          <a:p>
            <a:pPr marL="1600200" lvl="3" indent="-228600">
              <a:spcBef>
                <a:spcPts val="400"/>
              </a:spcBef>
              <a:buSzPct val="100000"/>
              <a:buFont typeface="Arial"/>
              <a:buChar char="–"/>
              <a:tabLst>
                <a:tab pos="723900" algn="l"/>
                <a:tab pos="723900" algn="l"/>
                <a:tab pos="723900" algn="l"/>
                <a:tab pos="1447800" algn="l"/>
                <a:tab pos="1447800" algn="l"/>
                <a:tab pos="1447800" algn="l"/>
                <a:tab pos="2171700" algn="l"/>
                <a:tab pos="2171700" algn="l"/>
                <a:tab pos="2171700" algn="l"/>
                <a:tab pos="2895600" algn="l"/>
                <a:tab pos="2895600" algn="l"/>
                <a:tab pos="2895600" algn="l"/>
                <a:tab pos="3619500" algn="l"/>
                <a:tab pos="3619500" algn="l"/>
                <a:tab pos="3619500" algn="l"/>
                <a:tab pos="4343400" algn="l"/>
                <a:tab pos="4343400" algn="l"/>
                <a:tab pos="4343400" algn="l"/>
                <a:tab pos="5067300" algn="l"/>
                <a:tab pos="5067300" algn="l"/>
                <a:tab pos="5067300" algn="l"/>
                <a:tab pos="5791200" algn="l"/>
                <a:tab pos="5791200" algn="l"/>
                <a:tab pos="5791200" algn="l"/>
                <a:tab pos="6515100" algn="l"/>
                <a:tab pos="6515100" algn="l"/>
                <a:tab pos="7239000" algn="l"/>
                <a:tab pos="7239000" algn="l"/>
                <a:tab pos="7962900" algn="l"/>
                <a:tab pos="7962900" algn="l"/>
                <a:tab pos="8636000" algn="l"/>
                <a:tab pos="8636000" algn="l"/>
              </a:tabLst>
              <a:defRPr sz="2000"/>
            </a:pPr>
            <a:r>
              <a:t>else</a:t>
            </a:r>
            <a:br/>
            <a:r>
              <a:t> {</a:t>
            </a:r>
            <a:br/>
            <a:r>
              <a:t>   packet is transmitted on output link;</a:t>
            </a:r>
            <a:br/>
            <a:r>
              <a:t>   d[i]=d[i]- packet length;</a:t>
            </a:r>
            <a:br/>
            <a:r>
              <a:t>   if queue[i] is empty  { d[i]=0; }</a:t>
            </a:r>
            <a:br/>
            <a:r>
              <a:t>}</a:t>
            </a:r>
          </a:p>
        </p:txBody>
      </p:sp>
      <p:sp>
        <p:nvSpPr>
          <p:cNvPr id="531" name="Rectangle 6"/>
          <p:cNvSpPr txBox="1"/>
          <p:nvPr/>
        </p:nvSpPr>
        <p:spPr>
          <a:xfrm>
            <a:off x="864865" y="1825625"/>
            <a:ext cx="611188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2</a:t>
            </a:r>
          </a:p>
        </p:txBody>
      </p:sp>
      <p:sp>
        <p:nvSpPr>
          <p:cNvPr id="532" name="Rectangle 7"/>
          <p:cNvSpPr txBox="1"/>
          <p:nvPr/>
        </p:nvSpPr>
        <p:spPr>
          <a:xfrm>
            <a:off x="864865" y="1581150"/>
            <a:ext cx="611188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1</a:t>
            </a:r>
          </a:p>
        </p:txBody>
      </p:sp>
      <p:sp>
        <p:nvSpPr>
          <p:cNvPr id="533" name="Rectangle 8"/>
          <p:cNvSpPr txBox="1"/>
          <p:nvPr/>
        </p:nvSpPr>
        <p:spPr>
          <a:xfrm>
            <a:off x="864865" y="2152650"/>
            <a:ext cx="611188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3</a:t>
            </a:r>
          </a:p>
        </p:txBody>
      </p:sp>
      <p:sp>
        <p:nvSpPr>
          <p:cNvPr id="534" name="Rectangle 9"/>
          <p:cNvSpPr txBox="1"/>
          <p:nvPr/>
        </p:nvSpPr>
        <p:spPr>
          <a:xfrm>
            <a:off x="864865" y="2438400"/>
            <a:ext cx="611188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4</a:t>
            </a:r>
          </a:p>
        </p:txBody>
      </p:sp>
      <p:sp>
        <p:nvSpPr>
          <p:cNvPr id="535" name="Rectangle 10"/>
          <p:cNvSpPr txBox="1"/>
          <p:nvPr/>
        </p:nvSpPr>
        <p:spPr>
          <a:xfrm>
            <a:off x="852165" y="2711450"/>
            <a:ext cx="611188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 5</a:t>
            </a:r>
          </a:p>
        </p:txBody>
      </p:sp>
      <p:sp>
        <p:nvSpPr>
          <p:cNvPr id="536" name="AutoShape 11"/>
          <p:cNvSpPr/>
          <p:nvPr/>
        </p:nvSpPr>
        <p:spPr>
          <a:xfrm>
            <a:off x="3306440" y="1539875"/>
            <a:ext cx="3565526" cy="1347788"/>
          </a:xfrm>
          <a:prstGeom prst="roundRect">
            <a:avLst>
              <a:gd name="adj" fmla="val 116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39" name="Group 12"/>
          <p:cNvGrpSpPr/>
          <p:nvPr/>
        </p:nvGrpSpPr>
        <p:grpSpPr>
          <a:xfrm>
            <a:off x="4476427" y="1647825"/>
            <a:ext cx="1851026" cy="216695"/>
            <a:chOff x="0" y="0"/>
            <a:chExt cx="1851025" cy="216694"/>
          </a:xfrm>
        </p:grpSpPr>
        <p:sp>
          <p:nvSpPr>
            <p:cNvPr id="537" name="AutoShape 13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8" name="Rectangle 14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1</a:t>
              </a:r>
            </a:p>
          </p:txBody>
        </p:sp>
      </p:grpSp>
      <p:grpSp>
        <p:nvGrpSpPr>
          <p:cNvPr id="546" name="Group 15"/>
          <p:cNvGrpSpPr/>
          <p:nvPr/>
        </p:nvGrpSpPr>
        <p:grpSpPr>
          <a:xfrm>
            <a:off x="1496690" y="1771650"/>
            <a:ext cx="2232026" cy="1008063"/>
            <a:chOff x="0" y="0"/>
            <a:chExt cx="2232025" cy="1008062"/>
          </a:xfrm>
        </p:grpSpPr>
        <p:grpSp>
          <p:nvGrpSpPr>
            <p:cNvPr id="544" name="Group 16"/>
            <p:cNvGrpSpPr/>
            <p:nvPr/>
          </p:nvGrpSpPr>
          <p:grpSpPr>
            <a:xfrm>
              <a:off x="-1" y="0"/>
              <a:ext cx="2232027" cy="1008063"/>
              <a:chOff x="0" y="0"/>
              <a:chExt cx="2232025" cy="1008062"/>
            </a:xfrm>
          </p:grpSpPr>
          <p:sp>
            <p:nvSpPr>
              <p:cNvPr id="540" name="Line 17"/>
              <p:cNvSpPr/>
              <p:nvPr/>
            </p:nvSpPr>
            <p:spPr>
              <a:xfrm>
                <a:off x="-1" y="0"/>
                <a:ext cx="2203451" cy="4127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41" name="Line 18"/>
              <p:cNvSpPr/>
              <p:nvPr/>
            </p:nvSpPr>
            <p:spPr>
              <a:xfrm>
                <a:off x="14287" y="311150"/>
                <a:ext cx="2190751" cy="16192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42" name="Line 19"/>
              <p:cNvSpPr/>
              <p:nvPr/>
            </p:nvSpPr>
            <p:spPr>
              <a:xfrm flipV="1">
                <a:off x="26987" y="592137"/>
                <a:ext cx="2205038" cy="41592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43" name="Line 20"/>
              <p:cNvSpPr/>
              <p:nvPr/>
            </p:nvSpPr>
            <p:spPr>
              <a:xfrm flipV="1">
                <a:off x="41274" y="530225"/>
                <a:ext cx="2190752" cy="1651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45" name="Line 21"/>
            <p:cNvSpPr/>
            <p:nvPr/>
          </p:nvSpPr>
          <p:spPr>
            <a:xfrm>
              <a:off x="41274" y="492125"/>
              <a:ext cx="2108201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49" name="Group 22"/>
          <p:cNvGrpSpPr/>
          <p:nvPr/>
        </p:nvGrpSpPr>
        <p:grpSpPr>
          <a:xfrm>
            <a:off x="4462140" y="1946275"/>
            <a:ext cx="1851026" cy="216695"/>
            <a:chOff x="0" y="0"/>
            <a:chExt cx="1851025" cy="216694"/>
          </a:xfrm>
        </p:grpSpPr>
        <p:sp>
          <p:nvSpPr>
            <p:cNvPr id="547" name="AutoShape 23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8" name="Rectangle 24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2</a:t>
              </a:r>
            </a:p>
          </p:txBody>
        </p:sp>
      </p:grpSp>
      <p:grpSp>
        <p:nvGrpSpPr>
          <p:cNvPr id="552" name="Group 25"/>
          <p:cNvGrpSpPr/>
          <p:nvPr/>
        </p:nvGrpSpPr>
        <p:grpSpPr>
          <a:xfrm>
            <a:off x="4449440" y="2232025"/>
            <a:ext cx="1851026" cy="216695"/>
            <a:chOff x="0" y="0"/>
            <a:chExt cx="1851025" cy="216694"/>
          </a:xfrm>
        </p:grpSpPr>
        <p:sp>
          <p:nvSpPr>
            <p:cNvPr id="550" name="AutoShape 26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1" name="Rectangle 27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3</a:t>
              </a:r>
            </a:p>
          </p:txBody>
        </p:sp>
      </p:grpSp>
      <p:grpSp>
        <p:nvGrpSpPr>
          <p:cNvPr id="555" name="Group 28"/>
          <p:cNvGrpSpPr/>
          <p:nvPr/>
        </p:nvGrpSpPr>
        <p:grpSpPr>
          <a:xfrm>
            <a:off x="4462140" y="2613025"/>
            <a:ext cx="1851026" cy="216695"/>
            <a:chOff x="0" y="0"/>
            <a:chExt cx="1851025" cy="216694"/>
          </a:xfrm>
        </p:grpSpPr>
        <p:sp>
          <p:nvSpPr>
            <p:cNvPr id="553" name="AutoShape 29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4" name="Rectangle 30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N</a:t>
              </a:r>
            </a:p>
          </p:txBody>
        </p:sp>
      </p:grpSp>
      <p:sp>
        <p:nvSpPr>
          <p:cNvPr id="556" name="Line 31"/>
          <p:cNvSpPr/>
          <p:nvPr/>
        </p:nvSpPr>
        <p:spPr>
          <a:xfrm>
            <a:off x="6667177" y="2124075"/>
            <a:ext cx="1577976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7" name="Oval 32"/>
          <p:cNvSpPr/>
          <p:nvPr/>
        </p:nvSpPr>
        <p:spPr>
          <a:xfrm>
            <a:off x="6586215" y="2070100"/>
            <a:ext cx="122239" cy="122238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Line 33"/>
          <p:cNvSpPr/>
          <p:nvPr/>
        </p:nvSpPr>
        <p:spPr>
          <a:xfrm>
            <a:off x="6368727" y="1743075"/>
            <a:ext cx="204787" cy="32702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9" name="Line 34"/>
          <p:cNvSpPr/>
          <p:nvPr/>
        </p:nvSpPr>
        <p:spPr>
          <a:xfrm>
            <a:off x="6327452" y="2057399"/>
            <a:ext cx="244476" cy="6667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0" name="Line 35"/>
          <p:cNvSpPr/>
          <p:nvPr/>
        </p:nvSpPr>
        <p:spPr>
          <a:xfrm flipV="1">
            <a:off x="6314753" y="2219324"/>
            <a:ext cx="258762" cy="19367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1" name="Line 36"/>
          <p:cNvSpPr/>
          <p:nvPr/>
        </p:nvSpPr>
        <p:spPr>
          <a:xfrm>
            <a:off x="6667178" y="2151063"/>
            <a:ext cx="449263" cy="32702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2" name="Rectangle 37"/>
          <p:cNvSpPr txBox="1"/>
          <p:nvPr/>
        </p:nvSpPr>
        <p:spPr>
          <a:xfrm>
            <a:off x="7281540" y="2368550"/>
            <a:ext cx="1040607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Scheduler :</a:t>
            </a:r>
          </a:p>
        </p:txBody>
      </p:sp>
      <p:sp>
        <p:nvSpPr>
          <p:cNvPr id="563" name="Line 38"/>
          <p:cNvSpPr/>
          <p:nvPr/>
        </p:nvSpPr>
        <p:spPr>
          <a:xfrm flipV="1">
            <a:off x="6300464" y="2244725"/>
            <a:ext cx="354014" cy="46672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4" name="Oval 39"/>
          <p:cNvSpPr/>
          <p:nvPr/>
        </p:nvSpPr>
        <p:spPr>
          <a:xfrm>
            <a:off x="3741415" y="2179638"/>
            <a:ext cx="231777" cy="231777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5" name="Line 40"/>
          <p:cNvSpPr/>
          <p:nvPr/>
        </p:nvSpPr>
        <p:spPr>
          <a:xfrm flipV="1">
            <a:off x="3960490" y="1755775"/>
            <a:ext cx="503239" cy="4254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6" name="Line 41"/>
          <p:cNvSpPr/>
          <p:nvPr/>
        </p:nvSpPr>
        <p:spPr>
          <a:xfrm flipV="1">
            <a:off x="3973189" y="2041525"/>
            <a:ext cx="517526" cy="2349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Line 42"/>
          <p:cNvSpPr/>
          <p:nvPr/>
        </p:nvSpPr>
        <p:spPr>
          <a:xfrm>
            <a:off x="3973190" y="2316163"/>
            <a:ext cx="517526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8" name="Line 43"/>
          <p:cNvSpPr/>
          <p:nvPr/>
        </p:nvSpPr>
        <p:spPr>
          <a:xfrm>
            <a:off x="3946203" y="2370138"/>
            <a:ext cx="503237" cy="32702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9" name="Oval 44"/>
          <p:cNvSpPr/>
          <p:nvPr/>
        </p:nvSpPr>
        <p:spPr>
          <a:xfrm>
            <a:off x="7606978" y="2778125"/>
            <a:ext cx="1143001" cy="11430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2" name="Group 45"/>
          <p:cNvGrpSpPr/>
          <p:nvPr/>
        </p:nvGrpSpPr>
        <p:grpSpPr>
          <a:xfrm>
            <a:off x="7934003" y="2628898"/>
            <a:ext cx="503239" cy="312742"/>
            <a:chOff x="0" y="-1"/>
            <a:chExt cx="503238" cy="312740"/>
          </a:xfrm>
        </p:grpSpPr>
        <p:sp>
          <p:nvSpPr>
            <p:cNvPr id="570" name="AutoShape 46"/>
            <p:cNvSpPr/>
            <p:nvPr/>
          </p:nvSpPr>
          <p:spPr>
            <a:xfrm>
              <a:off x="0" y="-1"/>
              <a:ext cx="503238" cy="312740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Rectangle 47"/>
            <p:cNvSpPr txBox="1"/>
            <p:nvPr/>
          </p:nvSpPr>
          <p:spPr>
            <a:xfrm>
              <a:off x="47327" y="41275"/>
              <a:ext cx="249833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F1</a:t>
              </a:r>
            </a:p>
          </p:txBody>
        </p:sp>
      </p:grpSp>
      <p:grpSp>
        <p:nvGrpSpPr>
          <p:cNvPr id="575" name="Group 48"/>
          <p:cNvGrpSpPr/>
          <p:nvPr/>
        </p:nvGrpSpPr>
        <p:grpSpPr>
          <a:xfrm>
            <a:off x="8491215" y="3036888"/>
            <a:ext cx="503240" cy="312739"/>
            <a:chOff x="0" y="0"/>
            <a:chExt cx="503238" cy="312737"/>
          </a:xfrm>
        </p:grpSpPr>
        <p:sp>
          <p:nvSpPr>
            <p:cNvPr id="573" name="AutoShape 49"/>
            <p:cNvSpPr/>
            <p:nvPr/>
          </p:nvSpPr>
          <p:spPr>
            <a:xfrm>
              <a:off x="0" y="0"/>
              <a:ext cx="503238" cy="31273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4" name="Rectangle 50"/>
            <p:cNvSpPr txBox="1"/>
            <p:nvPr/>
          </p:nvSpPr>
          <p:spPr>
            <a:xfrm>
              <a:off x="48914" y="41274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F2</a:t>
              </a:r>
            </a:p>
          </p:txBody>
        </p:sp>
      </p:grpSp>
      <p:grpSp>
        <p:nvGrpSpPr>
          <p:cNvPr id="578" name="Group 51"/>
          <p:cNvGrpSpPr/>
          <p:nvPr/>
        </p:nvGrpSpPr>
        <p:grpSpPr>
          <a:xfrm>
            <a:off x="8288015" y="3581398"/>
            <a:ext cx="503240" cy="312742"/>
            <a:chOff x="0" y="-1"/>
            <a:chExt cx="503238" cy="312740"/>
          </a:xfrm>
        </p:grpSpPr>
        <p:sp>
          <p:nvSpPr>
            <p:cNvPr id="576" name="AutoShape 52"/>
            <p:cNvSpPr/>
            <p:nvPr/>
          </p:nvSpPr>
          <p:spPr>
            <a:xfrm>
              <a:off x="0" y="-1"/>
              <a:ext cx="503238" cy="312740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7" name="Rectangle 53"/>
            <p:cNvSpPr txBox="1"/>
            <p:nvPr/>
          </p:nvSpPr>
          <p:spPr>
            <a:xfrm>
              <a:off x="48914" y="41275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F3</a:t>
              </a:r>
            </a:p>
          </p:txBody>
        </p:sp>
      </p:grpSp>
      <p:grpSp>
        <p:nvGrpSpPr>
          <p:cNvPr id="581" name="Group 54"/>
          <p:cNvGrpSpPr/>
          <p:nvPr/>
        </p:nvGrpSpPr>
        <p:grpSpPr>
          <a:xfrm>
            <a:off x="7621265" y="3622673"/>
            <a:ext cx="503240" cy="312742"/>
            <a:chOff x="0" y="-1"/>
            <a:chExt cx="503238" cy="312740"/>
          </a:xfrm>
        </p:grpSpPr>
        <p:sp>
          <p:nvSpPr>
            <p:cNvPr id="579" name="AutoShape 55"/>
            <p:cNvSpPr/>
            <p:nvPr/>
          </p:nvSpPr>
          <p:spPr>
            <a:xfrm>
              <a:off x="0" y="-1"/>
              <a:ext cx="503238" cy="312740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0" name="Rectangle 56"/>
            <p:cNvSpPr txBox="1"/>
            <p:nvPr/>
          </p:nvSpPr>
          <p:spPr>
            <a:xfrm>
              <a:off x="48914" y="39687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F4</a:t>
              </a:r>
            </a:p>
          </p:txBody>
        </p:sp>
      </p:grpSp>
      <p:grpSp>
        <p:nvGrpSpPr>
          <p:cNvPr id="584" name="Group 57"/>
          <p:cNvGrpSpPr/>
          <p:nvPr/>
        </p:nvGrpSpPr>
        <p:grpSpPr>
          <a:xfrm>
            <a:off x="7416478" y="2982913"/>
            <a:ext cx="503239" cy="312739"/>
            <a:chOff x="0" y="0"/>
            <a:chExt cx="503238" cy="312737"/>
          </a:xfrm>
        </p:grpSpPr>
        <p:sp>
          <p:nvSpPr>
            <p:cNvPr id="582" name="AutoShape 58"/>
            <p:cNvSpPr/>
            <p:nvPr/>
          </p:nvSpPr>
          <p:spPr>
            <a:xfrm>
              <a:off x="0" y="0"/>
              <a:ext cx="503238" cy="31273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3" name="Rectangle 59"/>
            <p:cNvSpPr txBox="1"/>
            <p:nvPr/>
          </p:nvSpPr>
          <p:spPr>
            <a:xfrm>
              <a:off x="49509" y="41274"/>
              <a:ext cx="283569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FN</a:t>
              </a:r>
            </a:p>
          </p:txBody>
        </p:sp>
      </p:grpSp>
      <p:grpSp>
        <p:nvGrpSpPr>
          <p:cNvPr id="587" name="Group 60"/>
          <p:cNvGrpSpPr/>
          <p:nvPr/>
        </p:nvGrpSpPr>
        <p:grpSpPr>
          <a:xfrm>
            <a:off x="7891140" y="2995613"/>
            <a:ext cx="571501" cy="571501"/>
            <a:chOff x="0" y="0"/>
            <a:chExt cx="571499" cy="571500"/>
          </a:xfrm>
        </p:grpSpPr>
        <p:sp>
          <p:nvSpPr>
            <p:cNvPr id="585" name="AutoShape 61"/>
            <p:cNvSpPr/>
            <p:nvPr/>
          </p:nvSpPr>
          <p:spPr>
            <a:xfrm>
              <a:off x="34924" y="-1"/>
              <a:ext cx="536576" cy="57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53"/>
                  </a:moveTo>
                  <a:lnTo>
                    <a:pt x="275" y="16316"/>
                  </a:lnTo>
                  <a:lnTo>
                    <a:pt x="578" y="16779"/>
                  </a:lnTo>
                  <a:lnTo>
                    <a:pt x="911" y="17215"/>
                  </a:lnTo>
                  <a:lnTo>
                    <a:pt x="1272" y="17650"/>
                  </a:lnTo>
                  <a:lnTo>
                    <a:pt x="1634" y="18059"/>
                  </a:lnTo>
                  <a:lnTo>
                    <a:pt x="2039" y="18440"/>
                  </a:lnTo>
                  <a:lnTo>
                    <a:pt x="2458" y="18822"/>
                  </a:lnTo>
                  <a:lnTo>
                    <a:pt x="2892" y="19162"/>
                  </a:lnTo>
                  <a:lnTo>
                    <a:pt x="3340" y="19503"/>
                  </a:lnTo>
                  <a:lnTo>
                    <a:pt x="3802" y="19802"/>
                  </a:lnTo>
                  <a:lnTo>
                    <a:pt x="4294" y="20088"/>
                  </a:lnTo>
                  <a:lnTo>
                    <a:pt x="4800" y="20361"/>
                  </a:lnTo>
                  <a:lnTo>
                    <a:pt x="5306" y="20592"/>
                  </a:lnTo>
                  <a:lnTo>
                    <a:pt x="5841" y="20810"/>
                  </a:lnTo>
                  <a:lnTo>
                    <a:pt x="6376" y="21001"/>
                  </a:lnTo>
                  <a:lnTo>
                    <a:pt x="6911" y="21164"/>
                  </a:lnTo>
                  <a:lnTo>
                    <a:pt x="7475" y="21300"/>
                  </a:lnTo>
                  <a:lnTo>
                    <a:pt x="8039" y="21423"/>
                  </a:lnTo>
                  <a:lnTo>
                    <a:pt x="8602" y="21505"/>
                  </a:lnTo>
                  <a:lnTo>
                    <a:pt x="9166" y="21559"/>
                  </a:lnTo>
                  <a:lnTo>
                    <a:pt x="9745" y="21600"/>
                  </a:lnTo>
                  <a:lnTo>
                    <a:pt x="10308" y="21600"/>
                  </a:lnTo>
                  <a:lnTo>
                    <a:pt x="10887" y="21573"/>
                  </a:lnTo>
                  <a:lnTo>
                    <a:pt x="11451" y="21532"/>
                  </a:lnTo>
                  <a:lnTo>
                    <a:pt x="12029" y="21450"/>
                  </a:lnTo>
                  <a:lnTo>
                    <a:pt x="12593" y="21355"/>
                  </a:lnTo>
                  <a:lnTo>
                    <a:pt x="13142" y="21219"/>
                  </a:lnTo>
                  <a:lnTo>
                    <a:pt x="13692" y="21069"/>
                  </a:lnTo>
                  <a:lnTo>
                    <a:pt x="14227" y="20892"/>
                  </a:lnTo>
                  <a:lnTo>
                    <a:pt x="14761" y="20688"/>
                  </a:lnTo>
                  <a:lnTo>
                    <a:pt x="15282" y="20456"/>
                  </a:lnTo>
                  <a:lnTo>
                    <a:pt x="15788" y="20197"/>
                  </a:lnTo>
                  <a:lnTo>
                    <a:pt x="16280" y="19925"/>
                  </a:lnTo>
                  <a:lnTo>
                    <a:pt x="16757" y="19612"/>
                  </a:lnTo>
                  <a:lnTo>
                    <a:pt x="17219" y="19298"/>
                  </a:lnTo>
                  <a:lnTo>
                    <a:pt x="17653" y="18958"/>
                  </a:lnTo>
                  <a:lnTo>
                    <a:pt x="18072" y="18590"/>
                  </a:lnTo>
                  <a:lnTo>
                    <a:pt x="18477" y="18209"/>
                  </a:lnTo>
                  <a:lnTo>
                    <a:pt x="18867" y="17800"/>
                  </a:lnTo>
                  <a:lnTo>
                    <a:pt x="19229" y="17378"/>
                  </a:lnTo>
                  <a:lnTo>
                    <a:pt x="19561" y="16942"/>
                  </a:lnTo>
                  <a:lnTo>
                    <a:pt x="19880" y="16493"/>
                  </a:lnTo>
                  <a:lnTo>
                    <a:pt x="20169" y="16030"/>
                  </a:lnTo>
                  <a:lnTo>
                    <a:pt x="20429" y="15553"/>
                  </a:lnTo>
                  <a:lnTo>
                    <a:pt x="20675" y="15063"/>
                  </a:lnTo>
                  <a:lnTo>
                    <a:pt x="20877" y="14559"/>
                  </a:lnTo>
                  <a:lnTo>
                    <a:pt x="21065" y="14041"/>
                  </a:lnTo>
                  <a:lnTo>
                    <a:pt x="21224" y="13524"/>
                  </a:lnTo>
                  <a:lnTo>
                    <a:pt x="21354" y="13006"/>
                  </a:lnTo>
                  <a:lnTo>
                    <a:pt x="21455" y="12475"/>
                  </a:lnTo>
                  <a:lnTo>
                    <a:pt x="21542" y="11930"/>
                  </a:lnTo>
                  <a:lnTo>
                    <a:pt x="21586" y="11399"/>
                  </a:lnTo>
                  <a:lnTo>
                    <a:pt x="21600" y="10854"/>
                  </a:lnTo>
                  <a:lnTo>
                    <a:pt x="21586" y="10323"/>
                  </a:lnTo>
                  <a:lnTo>
                    <a:pt x="21542" y="9779"/>
                  </a:lnTo>
                  <a:lnTo>
                    <a:pt x="21484" y="9247"/>
                  </a:lnTo>
                  <a:lnTo>
                    <a:pt x="21383" y="8716"/>
                  </a:lnTo>
                  <a:lnTo>
                    <a:pt x="21253" y="8185"/>
                  </a:lnTo>
                  <a:lnTo>
                    <a:pt x="21108" y="7668"/>
                  </a:lnTo>
                  <a:lnTo>
                    <a:pt x="20920" y="7150"/>
                  </a:lnTo>
                  <a:lnTo>
                    <a:pt x="20718" y="6646"/>
                  </a:lnTo>
                  <a:lnTo>
                    <a:pt x="20487" y="6156"/>
                  </a:lnTo>
                  <a:lnTo>
                    <a:pt x="20227" y="5679"/>
                  </a:lnTo>
                  <a:lnTo>
                    <a:pt x="19937" y="5203"/>
                  </a:lnTo>
                  <a:lnTo>
                    <a:pt x="19634" y="4753"/>
                  </a:lnTo>
                  <a:lnTo>
                    <a:pt x="19301" y="4304"/>
                  </a:lnTo>
                  <a:lnTo>
                    <a:pt x="18940" y="3881"/>
                  </a:lnTo>
                  <a:lnTo>
                    <a:pt x="18564" y="3487"/>
                  </a:lnTo>
                  <a:lnTo>
                    <a:pt x="18173" y="3092"/>
                  </a:lnTo>
                  <a:lnTo>
                    <a:pt x="17754" y="2724"/>
                  </a:lnTo>
                  <a:lnTo>
                    <a:pt x="17306" y="2370"/>
                  </a:lnTo>
                  <a:lnTo>
                    <a:pt x="16858" y="2043"/>
                  </a:lnTo>
                  <a:lnTo>
                    <a:pt x="16381" y="1743"/>
                  </a:lnTo>
                  <a:lnTo>
                    <a:pt x="15889" y="1457"/>
                  </a:lnTo>
                  <a:lnTo>
                    <a:pt x="15383" y="1198"/>
                  </a:lnTo>
                  <a:lnTo>
                    <a:pt x="14877" y="967"/>
                  </a:lnTo>
                  <a:lnTo>
                    <a:pt x="14342" y="749"/>
                  </a:lnTo>
                  <a:lnTo>
                    <a:pt x="13807" y="572"/>
                  </a:lnTo>
                  <a:lnTo>
                    <a:pt x="13258" y="409"/>
                  </a:lnTo>
                  <a:lnTo>
                    <a:pt x="12708" y="272"/>
                  </a:lnTo>
                  <a:lnTo>
                    <a:pt x="12145" y="163"/>
                  </a:lnTo>
                  <a:lnTo>
                    <a:pt x="11581" y="82"/>
                  </a:lnTo>
                  <a:lnTo>
                    <a:pt x="11002" y="27"/>
                  </a:lnTo>
                  <a:lnTo>
                    <a:pt x="10439" y="0"/>
                  </a:lnTo>
                  <a:lnTo>
                    <a:pt x="9860" y="0"/>
                  </a:lnTo>
                  <a:lnTo>
                    <a:pt x="9296" y="27"/>
                  </a:lnTo>
                  <a:lnTo>
                    <a:pt x="8718" y="82"/>
                  </a:lnTo>
                  <a:lnTo>
                    <a:pt x="8154" y="163"/>
                  </a:lnTo>
                  <a:lnTo>
                    <a:pt x="7590" y="272"/>
                  </a:lnTo>
                  <a:lnTo>
                    <a:pt x="7041" y="409"/>
                  </a:lnTo>
                  <a:lnTo>
                    <a:pt x="6492" y="558"/>
                  </a:lnTo>
                  <a:lnTo>
                    <a:pt x="5942" y="749"/>
                  </a:lnTo>
                  <a:lnTo>
                    <a:pt x="5422" y="953"/>
                  </a:lnTo>
                  <a:lnTo>
                    <a:pt x="4901" y="1185"/>
                  </a:lnTo>
                  <a:lnTo>
                    <a:pt x="4395" y="1444"/>
                  </a:lnTo>
                  <a:lnTo>
                    <a:pt x="3918" y="173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6" name="Line 62"/>
            <p:cNvSpPr/>
            <p:nvPr/>
          </p:nvSpPr>
          <p:spPr>
            <a:xfrm flipH="1" flipV="1">
              <a:off x="-1" y="321569"/>
              <a:ext cx="31752" cy="1066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Deficit Round-Robin : example</a:t>
            </a:r>
          </a:p>
        </p:txBody>
      </p:sp>
      <p:sp>
        <p:nvSpPr>
          <p:cNvPr id="59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1" name="AutoShape 5"/>
          <p:cNvSpPr/>
          <p:nvPr/>
        </p:nvSpPr>
        <p:spPr>
          <a:xfrm>
            <a:off x="4292600" y="2185193"/>
            <a:ext cx="2600325" cy="1062039"/>
          </a:xfrm>
          <a:prstGeom prst="roundRect">
            <a:avLst>
              <a:gd name="adj" fmla="val 144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94" name="Group 6"/>
          <p:cNvGrpSpPr/>
          <p:nvPr/>
        </p:nvGrpSpPr>
        <p:grpSpPr>
          <a:xfrm>
            <a:off x="4497387" y="2293143"/>
            <a:ext cx="1851026" cy="216696"/>
            <a:chOff x="0" y="0"/>
            <a:chExt cx="1851025" cy="216694"/>
          </a:xfrm>
        </p:grpSpPr>
        <p:sp>
          <p:nvSpPr>
            <p:cNvPr id="592" name="AutoShape 7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3" name="Rectangle 8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F1</a:t>
              </a:r>
            </a:p>
          </p:txBody>
        </p:sp>
      </p:grpSp>
      <p:grpSp>
        <p:nvGrpSpPr>
          <p:cNvPr id="597" name="Group 9"/>
          <p:cNvGrpSpPr/>
          <p:nvPr/>
        </p:nvGrpSpPr>
        <p:grpSpPr>
          <a:xfrm>
            <a:off x="4483100" y="2591593"/>
            <a:ext cx="1851025" cy="216696"/>
            <a:chOff x="0" y="0"/>
            <a:chExt cx="1851025" cy="216694"/>
          </a:xfrm>
        </p:grpSpPr>
        <p:sp>
          <p:nvSpPr>
            <p:cNvPr id="595" name="AutoShape 10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6" name="Rectangle 11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F2</a:t>
              </a:r>
            </a:p>
          </p:txBody>
        </p:sp>
      </p:grpSp>
      <p:grpSp>
        <p:nvGrpSpPr>
          <p:cNvPr id="600" name="Group 12"/>
          <p:cNvGrpSpPr/>
          <p:nvPr/>
        </p:nvGrpSpPr>
        <p:grpSpPr>
          <a:xfrm>
            <a:off x="4468812" y="2877343"/>
            <a:ext cx="1851026" cy="216696"/>
            <a:chOff x="0" y="0"/>
            <a:chExt cx="1851025" cy="216694"/>
          </a:xfrm>
        </p:grpSpPr>
        <p:sp>
          <p:nvSpPr>
            <p:cNvPr id="598" name="AutoShape 13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9" name="Rectangle 14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F3</a:t>
              </a:r>
            </a:p>
          </p:txBody>
        </p:sp>
      </p:grpSp>
      <p:sp>
        <p:nvSpPr>
          <p:cNvPr id="601" name="Line 15"/>
          <p:cNvSpPr/>
          <p:nvPr/>
        </p:nvSpPr>
        <p:spPr>
          <a:xfrm flipV="1">
            <a:off x="6688139" y="2767807"/>
            <a:ext cx="1854201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2" name="Oval 16"/>
          <p:cNvSpPr/>
          <p:nvPr/>
        </p:nvSpPr>
        <p:spPr>
          <a:xfrm>
            <a:off x="6605588" y="2715418"/>
            <a:ext cx="122239" cy="122239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3" name="Line 17"/>
          <p:cNvSpPr/>
          <p:nvPr/>
        </p:nvSpPr>
        <p:spPr>
          <a:xfrm>
            <a:off x="6388099" y="2388393"/>
            <a:ext cx="204789" cy="32702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4" name="Line 18"/>
          <p:cNvSpPr/>
          <p:nvPr/>
        </p:nvSpPr>
        <p:spPr>
          <a:xfrm>
            <a:off x="6348412" y="2702718"/>
            <a:ext cx="244476" cy="6667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5" name="Line 19"/>
          <p:cNvSpPr/>
          <p:nvPr/>
        </p:nvSpPr>
        <p:spPr>
          <a:xfrm flipV="1">
            <a:off x="6334124" y="2864643"/>
            <a:ext cx="258764" cy="19367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Rectangle 20"/>
          <p:cNvSpPr txBox="1"/>
          <p:nvPr/>
        </p:nvSpPr>
        <p:spPr>
          <a:xfrm>
            <a:off x="190500" y="2543968"/>
            <a:ext cx="114766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Flow2 (L=2) </a:t>
            </a:r>
          </a:p>
        </p:txBody>
      </p:sp>
      <p:sp>
        <p:nvSpPr>
          <p:cNvPr id="607" name="Rectangle 21"/>
          <p:cNvSpPr txBox="1"/>
          <p:nvPr/>
        </p:nvSpPr>
        <p:spPr>
          <a:xfrm>
            <a:off x="190500" y="2240757"/>
            <a:ext cx="109120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Flow1(L=1) </a:t>
            </a:r>
          </a:p>
        </p:txBody>
      </p:sp>
      <p:sp>
        <p:nvSpPr>
          <p:cNvPr id="608" name="Rectangle 22"/>
          <p:cNvSpPr txBox="1"/>
          <p:nvPr/>
        </p:nvSpPr>
        <p:spPr>
          <a:xfrm>
            <a:off x="190500" y="2870993"/>
            <a:ext cx="114766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Flow3 (L=1) </a:t>
            </a:r>
          </a:p>
        </p:txBody>
      </p:sp>
      <p:sp>
        <p:nvSpPr>
          <p:cNvPr id="609" name="Oval 23"/>
          <p:cNvSpPr/>
          <p:nvPr/>
        </p:nvSpPr>
        <p:spPr>
          <a:xfrm>
            <a:off x="7572375" y="3112293"/>
            <a:ext cx="1143000" cy="114300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12" name="Group 24"/>
          <p:cNvGrpSpPr/>
          <p:nvPr/>
        </p:nvGrpSpPr>
        <p:grpSpPr>
          <a:xfrm>
            <a:off x="7925592" y="2902742"/>
            <a:ext cx="503240" cy="312741"/>
            <a:chOff x="0" y="-1"/>
            <a:chExt cx="503238" cy="312740"/>
          </a:xfrm>
        </p:grpSpPr>
        <p:sp>
          <p:nvSpPr>
            <p:cNvPr id="610" name="AutoShape 25"/>
            <p:cNvSpPr/>
            <p:nvPr/>
          </p:nvSpPr>
          <p:spPr>
            <a:xfrm>
              <a:off x="0" y="-1"/>
              <a:ext cx="503238" cy="312740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1" name="Rectangle 26"/>
            <p:cNvSpPr txBox="1"/>
            <p:nvPr/>
          </p:nvSpPr>
          <p:spPr>
            <a:xfrm>
              <a:off x="48914" y="41275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F1</a:t>
              </a:r>
            </a:p>
          </p:txBody>
        </p:sp>
      </p:grpSp>
      <p:grpSp>
        <p:nvGrpSpPr>
          <p:cNvPr id="615" name="Group 27"/>
          <p:cNvGrpSpPr/>
          <p:nvPr/>
        </p:nvGrpSpPr>
        <p:grpSpPr>
          <a:xfrm>
            <a:off x="8290720" y="3952323"/>
            <a:ext cx="503240" cy="569914"/>
            <a:chOff x="0" y="0"/>
            <a:chExt cx="503238" cy="569913"/>
          </a:xfrm>
        </p:grpSpPr>
        <p:sp>
          <p:nvSpPr>
            <p:cNvPr id="613" name="AutoShape 28"/>
            <p:cNvSpPr/>
            <p:nvPr/>
          </p:nvSpPr>
          <p:spPr>
            <a:xfrm>
              <a:off x="0" y="0"/>
              <a:ext cx="503238" cy="569913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4" name="Rectangle 29"/>
            <p:cNvSpPr txBox="1"/>
            <p:nvPr/>
          </p:nvSpPr>
          <p:spPr>
            <a:xfrm>
              <a:off x="48914" y="75216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F2</a:t>
              </a:r>
            </a:p>
          </p:txBody>
        </p:sp>
      </p:grpSp>
      <p:grpSp>
        <p:nvGrpSpPr>
          <p:cNvPr id="618" name="Group 30"/>
          <p:cNvGrpSpPr/>
          <p:nvPr/>
        </p:nvGrpSpPr>
        <p:grpSpPr>
          <a:xfrm>
            <a:off x="7240289" y="3710782"/>
            <a:ext cx="1357614" cy="312739"/>
            <a:chOff x="-1" y="0"/>
            <a:chExt cx="1357611" cy="312737"/>
          </a:xfrm>
        </p:grpSpPr>
        <p:sp>
          <p:nvSpPr>
            <p:cNvPr id="616" name="AutoShape 31"/>
            <p:cNvSpPr/>
            <p:nvPr/>
          </p:nvSpPr>
          <p:spPr>
            <a:xfrm>
              <a:off x="854372" y="0"/>
              <a:ext cx="503238" cy="312737"/>
            </a:xfrm>
            <a:prstGeom prst="roundRect">
              <a:avLst>
                <a:gd name="adj" fmla="val 505"/>
              </a:avLst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7" name="Rectangle 32"/>
            <p:cNvSpPr txBox="1"/>
            <p:nvPr/>
          </p:nvSpPr>
          <p:spPr>
            <a:xfrm>
              <a:off x="-1" y="12699"/>
              <a:ext cx="2498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F3</a:t>
              </a:r>
            </a:p>
          </p:txBody>
        </p:sp>
      </p:grpSp>
      <p:grpSp>
        <p:nvGrpSpPr>
          <p:cNvPr id="621" name="Group 33"/>
          <p:cNvGrpSpPr/>
          <p:nvPr/>
        </p:nvGrpSpPr>
        <p:grpSpPr>
          <a:xfrm>
            <a:off x="7858919" y="3313112"/>
            <a:ext cx="569912" cy="569914"/>
            <a:chOff x="0" y="0"/>
            <a:chExt cx="569911" cy="569912"/>
          </a:xfrm>
        </p:grpSpPr>
        <p:sp>
          <p:nvSpPr>
            <p:cNvPr id="619" name="AutoShape 34"/>
            <p:cNvSpPr/>
            <p:nvPr/>
          </p:nvSpPr>
          <p:spPr>
            <a:xfrm>
              <a:off x="33337" y="0"/>
              <a:ext cx="536576" cy="569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53"/>
                  </a:moveTo>
                  <a:lnTo>
                    <a:pt x="275" y="16316"/>
                  </a:lnTo>
                  <a:lnTo>
                    <a:pt x="578" y="16779"/>
                  </a:lnTo>
                  <a:lnTo>
                    <a:pt x="911" y="17215"/>
                  </a:lnTo>
                  <a:lnTo>
                    <a:pt x="1272" y="17650"/>
                  </a:lnTo>
                  <a:lnTo>
                    <a:pt x="1634" y="18059"/>
                  </a:lnTo>
                  <a:lnTo>
                    <a:pt x="2039" y="18440"/>
                  </a:lnTo>
                  <a:lnTo>
                    <a:pt x="2458" y="18822"/>
                  </a:lnTo>
                  <a:lnTo>
                    <a:pt x="2892" y="19162"/>
                  </a:lnTo>
                  <a:lnTo>
                    <a:pt x="3340" y="19503"/>
                  </a:lnTo>
                  <a:lnTo>
                    <a:pt x="3802" y="19802"/>
                  </a:lnTo>
                  <a:lnTo>
                    <a:pt x="4294" y="20088"/>
                  </a:lnTo>
                  <a:lnTo>
                    <a:pt x="4800" y="20361"/>
                  </a:lnTo>
                  <a:lnTo>
                    <a:pt x="5306" y="20592"/>
                  </a:lnTo>
                  <a:lnTo>
                    <a:pt x="5841" y="20810"/>
                  </a:lnTo>
                  <a:lnTo>
                    <a:pt x="6376" y="21001"/>
                  </a:lnTo>
                  <a:lnTo>
                    <a:pt x="6911" y="21164"/>
                  </a:lnTo>
                  <a:lnTo>
                    <a:pt x="7475" y="21300"/>
                  </a:lnTo>
                  <a:lnTo>
                    <a:pt x="8039" y="21423"/>
                  </a:lnTo>
                  <a:lnTo>
                    <a:pt x="8602" y="21505"/>
                  </a:lnTo>
                  <a:lnTo>
                    <a:pt x="9166" y="21559"/>
                  </a:lnTo>
                  <a:lnTo>
                    <a:pt x="9745" y="21600"/>
                  </a:lnTo>
                  <a:lnTo>
                    <a:pt x="10308" y="21600"/>
                  </a:lnTo>
                  <a:lnTo>
                    <a:pt x="10887" y="21573"/>
                  </a:lnTo>
                  <a:lnTo>
                    <a:pt x="11451" y="21532"/>
                  </a:lnTo>
                  <a:lnTo>
                    <a:pt x="12029" y="21450"/>
                  </a:lnTo>
                  <a:lnTo>
                    <a:pt x="12593" y="21355"/>
                  </a:lnTo>
                  <a:lnTo>
                    <a:pt x="13142" y="21219"/>
                  </a:lnTo>
                  <a:lnTo>
                    <a:pt x="13692" y="21069"/>
                  </a:lnTo>
                  <a:lnTo>
                    <a:pt x="14227" y="20892"/>
                  </a:lnTo>
                  <a:lnTo>
                    <a:pt x="14761" y="20688"/>
                  </a:lnTo>
                  <a:lnTo>
                    <a:pt x="15282" y="20456"/>
                  </a:lnTo>
                  <a:lnTo>
                    <a:pt x="15788" y="20197"/>
                  </a:lnTo>
                  <a:lnTo>
                    <a:pt x="16280" y="19925"/>
                  </a:lnTo>
                  <a:lnTo>
                    <a:pt x="16757" y="19612"/>
                  </a:lnTo>
                  <a:lnTo>
                    <a:pt x="17219" y="19298"/>
                  </a:lnTo>
                  <a:lnTo>
                    <a:pt x="17653" y="18958"/>
                  </a:lnTo>
                  <a:lnTo>
                    <a:pt x="18072" y="18590"/>
                  </a:lnTo>
                  <a:lnTo>
                    <a:pt x="18477" y="18209"/>
                  </a:lnTo>
                  <a:lnTo>
                    <a:pt x="18867" y="17800"/>
                  </a:lnTo>
                  <a:lnTo>
                    <a:pt x="19229" y="17378"/>
                  </a:lnTo>
                  <a:lnTo>
                    <a:pt x="19561" y="16942"/>
                  </a:lnTo>
                  <a:lnTo>
                    <a:pt x="19880" y="16493"/>
                  </a:lnTo>
                  <a:lnTo>
                    <a:pt x="20169" y="16030"/>
                  </a:lnTo>
                  <a:lnTo>
                    <a:pt x="20429" y="15553"/>
                  </a:lnTo>
                  <a:lnTo>
                    <a:pt x="20675" y="15063"/>
                  </a:lnTo>
                  <a:lnTo>
                    <a:pt x="20877" y="14559"/>
                  </a:lnTo>
                  <a:lnTo>
                    <a:pt x="21065" y="14041"/>
                  </a:lnTo>
                  <a:lnTo>
                    <a:pt x="21224" y="13524"/>
                  </a:lnTo>
                  <a:lnTo>
                    <a:pt x="21354" y="13006"/>
                  </a:lnTo>
                  <a:lnTo>
                    <a:pt x="21455" y="12475"/>
                  </a:lnTo>
                  <a:lnTo>
                    <a:pt x="21542" y="11930"/>
                  </a:lnTo>
                  <a:lnTo>
                    <a:pt x="21586" y="11399"/>
                  </a:lnTo>
                  <a:lnTo>
                    <a:pt x="21600" y="10854"/>
                  </a:lnTo>
                  <a:lnTo>
                    <a:pt x="21586" y="10323"/>
                  </a:lnTo>
                  <a:lnTo>
                    <a:pt x="21542" y="9779"/>
                  </a:lnTo>
                  <a:lnTo>
                    <a:pt x="21484" y="9247"/>
                  </a:lnTo>
                  <a:lnTo>
                    <a:pt x="21383" y="8716"/>
                  </a:lnTo>
                  <a:lnTo>
                    <a:pt x="21253" y="8185"/>
                  </a:lnTo>
                  <a:lnTo>
                    <a:pt x="21108" y="7668"/>
                  </a:lnTo>
                  <a:lnTo>
                    <a:pt x="20920" y="7150"/>
                  </a:lnTo>
                  <a:lnTo>
                    <a:pt x="20718" y="6646"/>
                  </a:lnTo>
                  <a:lnTo>
                    <a:pt x="20487" y="6156"/>
                  </a:lnTo>
                  <a:lnTo>
                    <a:pt x="20227" y="5679"/>
                  </a:lnTo>
                  <a:lnTo>
                    <a:pt x="19937" y="5203"/>
                  </a:lnTo>
                  <a:lnTo>
                    <a:pt x="19634" y="4753"/>
                  </a:lnTo>
                  <a:lnTo>
                    <a:pt x="19301" y="4304"/>
                  </a:lnTo>
                  <a:lnTo>
                    <a:pt x="18940" y="3881"/>
                  </a:lnTo>
                  <a:lnTo>
                    <a:pt x="18564" y="3487"/>
                  </a:lnTo>
                  <a:lnTo>
                    <a:pt x="18173" y="3092"/>
                  </a:lnTo>
                  <a:lnTo>
                    <a:pt x="17754" y="2724"/>
                  </a:lnTo>
                  <a:lnTo>
                    <a:pt x="17306" y="2370"/>
                  </a:lnTo>
                  <a:lnTo>
                    <a:pt x="16858" y="2043"/>
                  </a:lnTo>
                  <a:lnTo>
                    <a:pt x="16381" y="1743"/>
                  </a:lnTo>
                  <a:lnTo>
                    <a:pt x="15889" y="1457"/>
                  </a:lnTo>
                  <a:lnTo>
                    <a:pt x="15383" y="1198"/>
                  </a:lnTo>
                  <a:lnTo>
                    <a:pt x="14877" y="967"/>
                  </a:lnTo>
                  <a:lnTo>
                    <a:pt x="14342" y="749"/>
                  </a:lnTo>
                  <a:lnTo>
                    <a:pt x="13807" y="572"/>
                  </a:lnTo>
                  <a:lnTo>
                    <a:pt x="13258" y="409"/>
                  </a:lnTo>
                  <a:lnTo>
                    <a:pt x="12708" y="272"/>
                  </a:lnTo>
                  <a:lnTo>
                    <a:pt x="12145" y="163"/>
                  </a:lnTo>
                  <a:lnTo>
                    <a:pt x="11581" y="82"/>
                  </a:lnTo>
                  <a:lnTo>
                    <a:pt x="11002" y="27"/>
                  </a:lnTo>
                  <a:lnTo>
                    <a:pt x="10439" y="0"/>
                  </a:lnTo>
                  <a:lnTo>
                    <a:pt x="9860" y="0"/>
                  </a:lnTo>
                  <a:lnTo>
                    <a:pt x="9296" y="27"/>
                  </a:lnTo>
                  <a:lnTo>
                    <a:pt x="8718" y="82"/>
                  </a:lnTo>
                  <a:lnTo>
                    <a:pt x="8154" y="163"/>
                  </a:lnTo>
                  <a:lnTo>
                    <a:pt x="7590" y="272"/>
                  </a:lnTo>
                  <a:lnTo>
                    <a:pt x="7041" y="409"/>
                  </a:lnTo>
                  <a:lnTo>
                    <a:pt x="6492" y="558"/>
                  </a:lnTo>
                  <a:lnTo>
                    <a:pt x="5942" y="749"/>
                  </a:lnTo>
                  <a:lnTo>
                    <a:pt x="5422" y="953"/>
                  </a:lnTo>
                  <a:lnTo>
                    <a:pt x="4901" y="1185"/>
                  </a:lnTo>
                  <a:lnTo>
                    <a:pt x="4395" y="1444"/>
                  </a:lnTo>
                  <a:lnTo>
                    <a:pt x="3918" y="173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0" name="Line 35"/>
            <p:cNvSpPr/>
            <p:nvPr/>
          </p:nvSpPr>
          <p:spPr>
            <a:xfrm flipH="1" flipV="1">
              <a:off x="0" y="320675"/>
              <a:ext cx="31750" cy="1063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34" name="Group 36"/>
          <p:cNvGrpSpPr/>
          <p:nvPr/>
        </p:nvGrpSpPr>
        <p:grpSpPr>
          <a:xfrm>
            <a:off x="1403350" y="2348707"/>
            <a:ext cx="2898775" cy="65087"/>
            <a:chOff x="0" y="0"/>
            <a:chExt cx="2898774" cy="65086"/>
          </a:xfrm>
        </p:grpSpPr>
        <p:sp>
          <p:nvSpPr>
            <p:cNvPr id="622" name="Line 37"/>
            <p:cNvSpPr/>
            <p:nvPr/>
          </p:nvSpPr>
          <p:spPr>
            <a:xfrm>
              <a:off x="0" y="3174"/>
              <a:ext cx="2898775" cy="15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3" name="Line 38"/>
            <p:cNvSpPr/>
            <p:nvPr/>
          </p:nvSpPr>
          <p:spPr>
            <a:xfrm>
              <a:off x="2530273" y="158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4" name="Line 39"/>
            <p:cNvSpPr/>
            <p:nvPr/>
          </p:nvSpPr>
          <p:spPr>
            <a:xfrm>
              <a:off x="2307901" y="793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5" name="Line 40"/>
            <p:cNvSpPr/>
            <p:nvPr/>
          </p:nvSpPr>
          <p:spPr>
            <a:xfrm>
              <a:off x="2077587" y="793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6" name="Line 41"/>
            <p:cNvSpPr/>
            <p:nvPr/>
          </p:nvSpPr>
          <p:spPr>
            <a:xfrm>
              <a:off x="1842509" y="-1"/>
              <a:ext cx="1589" cy="571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7" name="Line 42"/>
            <p:cNvSpPr/>
            <p:nvPr/>
          </p:nvSpPr>
          <p:spPr>
            <a:xfrm>
              <a:off x="1620137" y="158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8" name="Line 43"/>
            <p:cNvSpPr/>
            <p:nvPr/>
          </p:nvSpPr>
          <p:spPr>
            <a:xfrm>
              <a:off x="1393000" y="793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9" name="Line 44"/>
            <p:cNvSpPr/>
            <p:nvPr/>
          </p:nvSpPr>
          <p:spPr>
            <a:xfrm>
              <a:off x="1162686" y="158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0" name="Line 45"/>
            <p:cNvSpPr/>
            <p:nvPr/>
          </p:nvSpPr>
          <p:spPr>
            <a:xfrm>
              <a:off x="935549" y="793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1" name="Line 46"/>
            <p:cNvSpPr/>
            <p:nvPr/>
          </p:nvSpPr>
          <p:spPr>
            <a:xfrm>
              <a:off x="705236" y="158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2" name="Line 47"/>
            <p:cNvSpPr/>
            <p:nvPr/>
          </p:nvSpPr>
          <p:spPr>
            <a:xfrm>
              <a:off x="482864" y="793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3" name="Line 48"/>
            <p:cNvSpPr/>
            <p:nvPr/>
          </p:nvSpPr>
          <p:spPr>
            <a:xfrm>
              <a:off x="260492" y="7937"/>
              <a:ext cx="1589" cy="57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47" name="Group 49"/>
          <p:cNvGrpSpPr/>
          <p:nvPr/>
        </p:nvGrpSpPr>
        <p:grpSpPr>
          <a:xfrm>
            <a:off x="1401763" y="2710657"/>
            <a:ext cx="2898775" cy="63501"/>
            <a:chOff x="0" y="0"/>
            <a:chExt cx="2898774" cy="63500"/>
          </a:xfrm>
        </p:grpSpPr>
        <p:sp>
          <p:nvSpPr>
            <p:cNvPr id="635" name="Line 50"/>
            <p:cNvSpPr/>
            <p:nvPr/>
          </p:nvSpPr>
          <p:spPr>
            <a:xfrm>
              <a:off x="0" y="1587"/>
              <a:ext cx="289877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6" name="Line 51"/>
            <p:cNvSpPr/>
            <p:nvPr/>
          </p:nvSpPr>
          <p:spPr>
            <a:xfrm>
              <a:off x="2530273" y="1587"/>
              <a:ext cx="1589" cy="571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7" name="Line 52"/>
            <p:cNvSpPr/>
            <p:nvPr/>
          </p:nvSpPr>
          <p:spPr>
            <a:xfrm>
              <a:off x="2307901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8" name="Line 53"/>
            <p:cNvSpPr/>
            <p:nvPr/>
          </p:nvSpPr>
          <p:spPr>
            <a:xfrm>
              <a:off x="2077587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9" name="Line 54"/>
            <p:cNvSpPr/>
            <p:nvPr/>
          </p:nvSpPr>
          <p:spPr>
            <a:xfrm>
              <a:off x="1844097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0" name="Line 55"/>
            <p:cNvSpPr/>
            <p:nvPr/>
          </p:nvSpPr>
          <p:spPr>
            <a:xfrm>
              <a:off x="1620137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1" name="Line 56"/>
            <p:cNvSpPr/>
            <p:nvPr/>
          </p:nvSpPr>
          <p:spPr>
            <a:xfrm>
              <a:off x="1393000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2" name="Line 57"/>
            <p:cNvSpPr/>
            <p:nvPr/>
          </p:nvSpPr>
          <p:spPr>
            <a:xfrm>
              <a:off x="1162686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3" name="Line 58"/>
            <p:cNvSpPr/>
            <p:nvPr/>
          </p:nvSpPr>
          <p:spPr>
            <a:xfrm>
              <a:off x="935549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4" name="Line 59"/>
            <p:cNvSpPr/>
            <p:nvPr/>
          </p:nvSpPr>
          <p:spPr>
            <a:xfrm>
              <a:off x="705236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5" name="Line 60"/>
            <p:cNvSpPr/>
            <p:nvPr/>
          </p:nvSpPr>
          <p:spPr>
            <a:xfrm>
              <a:off x="482864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6" name="Line 61"/>
            <p:cNvSpPr/>
            <p:nvPr/>
          </p:nvSpPr>
          <p:spPr>
            <a:xfrm>
              <a:off x="262081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60" name="Group 62"/>
          <p:cNvGrpSpPr/>
          <p:nvPr/>
        </p:nvGrpSpPr>
        <p:grpSpPr>
          <a:xfrm>
            <a:off x="1389063" y="3059907"/>
            <a:ext cx="2898775" cy="63501"/>
            <a:chOff x="0" y="0"/>
            <a:chExt cx="2898774" cy="63500"/>
          </a:xfrm>
        </p:grpSpPr>
        <p:sp>
          <p:nvSpPr>
            <p:cNvPr id="648" name="Line 63"/>
            <p:cNvSpPr/>
            <p:nvPr/>
          </p:nvSpPr>
          <p:spPr>
            <a:xfrm>
              <a:off x="0" y="1587"/>
              <a:ext cx="2898775" cy="1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9" name="Line 64"/>
            <p:cNvSpPr/>
            <p:nvPr/>
          </p:nvSpPr>
          <p:spPr>
            <a:xfrm>
              <a:off x="2531861" y="1587"/>
              <a:ext cx="1589" cy="571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0" name="Line 65"/>
            <p:cNvSpPr/>
            <p:nvPr/>
          </p:nvSpPr>
          <p:spPr>
            <a:xfrm>
              <a:off x="2307901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1" name="Line 66"/>
            <p:cNvSpPr/>
            <p:nvPr/>
          </p:nvSpPr>
          <p:spPr>
            <a:xfrm>
              <a:off x="2079176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2" name="Line 67"/>
            <p:cNvSpPr/>
            <p:nvPr/>
          </p:nvSpPr>
          <p:spPr>
            <a:xfrm>
              <a:off x="1844097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3" name="Line 68"/>
            <p:cNvSpPr/>
            <p:nvPr/>
          </p:nvSpPr>
          <p:spPr>
            <a:xfrm>
              <a:off x="1621725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4" name="Line 69"/>
            <p:cNvSpPr/>
            <p:nvPr/>
          </p:nvSpPr>
          <p:spPr>
            <a:xfrm>
              <a:off x="1393000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5" name="Line 70"/>
            <p:cNvSpPr/>
            <p:nvPr/>
          </p:nvSpPr>
          <p:spPr>
            <a:xfrm>
              <a:off x="1164275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6" name="Line 71"/>
            <p:cNvSpPr/>
            <p:nvPr/>
          </p:nvSpPr>
          <p:spPr>
            <a:xfrm>
              <a:off x="935549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7" name="Line 72"/>
            <p:cNvSpPr/>
            <p:nvPr/>
          </p:nvSpPr>
          <p:spPr>
            <a:xfrm>
              <a:off x="706824" y="-1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8" name="Line 73"/>
            <p:cNvSpPr/>
            <p:nvPr/>
          </p:nvSpPr>
          <p:spPr>
            <a:xfrm>
              <a:off x="484452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9" name="Line 74"/>
            <p:cNvSpPr/>
            <p:nvPr/>
          </p:nvSpPr>
          <p:spPr>
            <a:xfrm>
              <a:off x="262081" y="6349"/>
              <a:ext cx="1589" cy="571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61" name="Line 75"/>
          <p:cNvSpPr/>
          <p:nvPr/>
        </p:nvSpPr>
        <p:spPr>
          <a:xfrm>
            <a:off x="3940175" y="2167732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2" name="Line 76"/>
          <p:cNvSpPr/>
          <p:nvPr/>
        </p:nvSpPr>
        <p:spPr>
          <a:xfrm>
            <a:off x="3932238" y="2523332"/>
            <a:ext cx="1588" cy="184151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3" name="Line 77"/>
          <p:cNvSpPr/>
          <p:nvPr/>
        </p:nvSpPr>
        <p:spPr>
          <a:xfrm>
            <a:off x="3479800" y="2547143"/>
            <a:ext cx="1589" cy="184151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4" name="Line 78"/>
          <p:cNvSpPr/>
          <p:nvPr/>
        </p:nvSpPr>
        <p:spPr>
          <a:xfrm>
            <a:off x="3714750" y="2166143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5" name="Line 79"/>
          <p:cNvSpPr/>
          <p:nvPr/>
        </p:nvSpPr>
        <p:spPr>
          <a:xfrm>
            <a:off x="3486150" y="2166143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6" name="Line 80"/>
          <p:cNvSpPr/>
          <p:nvPr/>
        </p:nvSpPr>
        <p:spPr>
          <a:xfrm>
            <a:off x="3251200" y="2159793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7" name="Line 81"/>
          <p:cNvSpPr/>
          <p:nvPr/>
        </p:nvSpPr>
        <p:spPr>
          <a:xfrm>
            <a:off x="3028950" y="2166143"/>
            <a:ext cx="1589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8" name="Line 82"/>
          <p:cNvSpPr/>
          <p:nvPr/>
        </p:nvSpPr>
        <p:spPr>
          <a:xfrm>
            <a:off x="3022600" y="2528093"/>
            <a:ext cx="1589" cy="184151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9" name="Line 83"/>
          <p:cNvSpPr/>
          <p:nvPr/>
        </p:nvSpPr>
        <p:spPr>
          <a:xfrm>
            <a:off x="2779713" y="2882107"/>
            <a:ext cx="1588" cy="18415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0" name="Line 84"/>
          <p:cNvSpPr/>
          <p:nvPr/>
        </p:nvSpPr>
        <p:spPr>
          <a:xfrm>
            <a:off x="2798763" y="2170907"/>
            <a:ext cx="1588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1" name="Line 85"/>
          <p:cNvSpPr/>
          <p:nvPr/>
        </p:nvSpPr>
        <p:spPr>
          <a:xfrm>
            <a:off x="2576513" y="2170907"/>
            <a:ext cx="1588" cy="184151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2" name="Line 86"/>
          <p:cNvSpPr/>
          <p:nvPr/>
        </p:nvSpPr>
        <p:spPr>
          <a:xfrm>
            <a:off x="2557463" y="2882107"/>
            <a:ext cx="1588" cy="18415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3" name="Line 87"/>
          <p:cNvSpPr/>
          <p:nvPr/>
        </p:nvSpPr>
        <p:spPr>
          <a:xfrm>
            <a:off x="2322513" y="2888457"/>
            <a:ext cx="1588" cy="18415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4" name="Line 88"/>
          <p:cNvSpPr/>
          <p:nvPr/>
        </p:nvSpPr>
        <p:spPr>
          <a:xfrm>
            <a:off x="2563813" y="2545557"/>
            <a:ext cx="1588" cy="184151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5" name="Line 89"/>
          <p:cNvSpPr/>
          <p:nvPr/>
        </p:nvSpPr>
        <p:spPr>
          <a:xfrm>
            <a:off x="2105025" y="2543968"/>
            <a:ext cx="1589" cy="184151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6" name="Rectangle 91"/>
          <p:cNvSpPr txBox="1"/>
          <p:nvPr/>
        </p:nvSpPr>
        <p:spPr>
          <a:xfrm>
            <a:off x="566737" y="3344069"/>
            <a:ext cx="3672187" cy="443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4000"/>
              </a:lnSpc>
              <a:tabLst>
                <a:tab pos="723900" algn="l"/>
                <a:tab pos="723900" algn="l"/>
                <a:tab pos="1447800" algn="l"/>
                <a:tab pos="1447800" algn="l"/>
                <a:tab pos="2171700" algn="l"/>
                <a:tab pos="2171700" algn="l"/>
                <a:tab pos="2895600" algn="l"/>
                <a:tab pos="2895600" algn="l"/>
                <a:tab pos="3619500" algn="l"/>
                <a:tab pos="3619500" algn="l"/>
                <a:tab pos="4318000" algn="l"/>
                <a:tab pos="4318000" algn="l"/>
              </a:tabLst>
              <a:defRPr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Flow1</a:t>
            </a:r>
            <a:r>
              <a:rPr>
                <a:solidFill>
                  <a:srgbClr val="000000"/>
                </a:solidFill>
              </a:rPr>
              <a:t> and </a:t>
            </a:r>
            <a:r>
              <a:rPr>
                <a:solidFill>
                  <a:srgbClr val="0000FF"/>
                </a:solidFill>
              </a:rPr>
              <a:t>Flow3</a:t>
            </a:r>
            <a:r>
              <a:rPr>
                <a:solidFill>
                  <a:srgbClr val="000000"/>
                </a:solidFill>
              </a:rPr>
              <a:t> send packets of size 1</a:t>
            </a:r>
          </a:p>
          <a:p>
            <a:pPr>
              <a:lnSpc>
                <a:spcPct val="84000"/>
              </a:lnSpc>
              <a:tabLst>
                <a:tab pos="723900" algn="l"/>
                <a:tab pos="723900" algn="l"/>
                <a:tab pos="1447800" algn="l"/>
                <a:tab pos="1447800" algn="l"/>
                <a:tab pos="2171700" algn="l"/>
                <a:tab pos="2171700" algn="l"/>
                <a:tab pos="2895600" algn="l"/>
                <a:tab pos="2895600" algn="l"/>
                <a:tab pos="3619500" algn="l"/>
                <a:tab pos="3619500" algn="l"/>
                <a:tab pos="4318000" algn="l"/>
                <a:tab pos="4318000" algn="l"/>
              </a:tabLst>
              <a:defRPr sz="1600">
                <a:solidFill>
                  <a:srgbClr val="00FF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Flow 2</a:t>
            </a:r>
            <a:r>
              <a:rPr>
                <a:solidFill>
                  <a:srgbClr val="000000"/>
                </a:solidFill>
              </a:rPr>
              <a:t> sends packets of size 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2315126"/>
            <a:ext cx="7358063" cy="4018359"/>
          </a:xfrm>
          <a:ln/>
        </p:spPr>
        <p:txBody>
          <a:bodyPr/>
          <a:lstStyle/>
          <a:p>
            <a:pPr marL="625056"/>
            <a:r>
              <a:rPr lang="en-US" dirty="0">
                <a:solidFill>
                  <a:srgbClr val="FF2712"/>
                </a:solidFill>
              </a:rPr>
              <a:t>Congestion Control</a:t>
            </a:r>
          </a:p>
          <a:p>
            <a:pPr marL="937584" lvl="1"/>
            <a:r>
              <a:rPr lang="en-US" dirty="0"/>
              <a:t>Principles</a:t>
            </a:r>
          </a:p>
          <a:p>
            <a:pPr marL="937584" lvl="1"/>
            <a:r>
              <a:rPr lang="en-US" dirty="0">
                <a:solidFill>
                  <a:schemeClr val="tx1"/>
                </a:solidFill>
              </a:rPr>
              <a:t>Additive Increase/Multiplicative Decrease</a:t>
            </a:r>
          </a:p>
          <a:p>
            <a:pPr marL="937584" lvl="1"/>
            <a:r>
              <a:rPr lang="en-US" dirty="0"/>
              <a:t>Explicit Congestion Notification</a:t>
            </a:r>
          </a:p>
          <a:p>
            <a:pPr marL="937584" lvl="1"/>
            <a:r>
              <a:rPr lang="en-US" dirty="0"/>
              <a:t>Modern TCP Congestion control</a:t>
            </a:r>
          </a:p>
          <a:p>
            <a:pPr marL="937584" lvl="1"/>
            <a:r>
              <a:rPr lang="en-US" dirty="0">
                <a:solidFill>
                  <a:srgbClr val="FF0000"/>
                </a:solidFill>
              </a:rPr>
              <a:t>Router behavior</a:t>
            </a:r>
          </a:p>
          <a:p>
            <a:pPr marL="937584" lvl="1"/>
            <a:endParaRPr lang="en-US" dirty="0"/>
          </a:p>
          <a:p>
            <a:pPr marL="535762" lvl="1" indent="0">
              <a:buNone/>
            </a:pPr>
            <a:endParaRPr lang="en-US" dirty="0">
              <a:solidFill>
                <a:srgbClr val="FF27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269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976-8DBF-FB47-996F-87020F9C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Deficit 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763E-0F9E-A147-B6C0-BBCDC021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25" y="4525981"/>
            <a:ext cx="7358063" cy="2395045"/>
          </a:xfrm>
        </p:spPr>
        <p:txBody>
          <a:bodyPr/>
          <a:lstStyle/>
          <a:p>
            <a:r>
              <a:rPr lang="en-BE" dirty="0"/>
              <a:t>If the DRR scheduler starts with queue1 and serves them in numerical order, what is the ordering of the packets on the output link ?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F490C4-0B81-B64A-8B21-CBAF32FE7B24}"/>
              </a:ext>
            </a:extLst>
          </p:cNvPr>
          <p:cNvCxnSpPr/>
          <p:nvPr/>
        </p:nvCxnSpPr>
        <p:spPr bwMode="auto">
          <a:xfrm>
            <a:off x="3204973" y="2568279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392E2-690A-E948-A968-0E5BBE37A076}"/>
              </a:ext>
            </a:extLst>
          </p:cNvPr>
          <p:cNvCxnSpPr/>
          <p:nvPr/>
        </p:nvCxnSpPr>
        <p:spPr bwMode="auto">
          <a:xfrm>
            <a:off x="3204973" y="2973324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3D8FBB-A0A3-7F4E-A617-A540FA7D3785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7045" y="2568279"/>
            <a:ext cx="0" cy="4050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019593-C25D-5140-9AF6-9051CBB747B6}"/>
              </a:ext>
            </a:extLst>
          </p:cNvPr>
          <p:cNvCxnSpPr/>
          <p:nvPr/>
        </p:nvCxnSpPr>
        <p:spPr bwMode="auto">
          <a:xfrm>
            <a:off x="3204973" y="3226478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5504E-51A0-1348-8C41-CA751ECD7C7A}"/>
              </a:ext>
            </a:extLst>
          </p:cNvPr>
          <p:cNvCxnSpPr/>
          <p:nvPr/>
        </p:nvCxnSpPr>
        <p:spPr bwMode="auto">
          <a:xfrm>
            <a:off x="3204973" y="3631523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4B386B-E4C6-DF4A-85C0-9B2BC1836D4F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7045" y="3226478"/>
            <a:ext cx="0" cy="4050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4B2AF8-DF6D-454C-BB18-85C6A5125542}"/>
              </a:ext>
            </a:extLst>
          </p:cNvPr>
          <p:cNvCxnSpPr/>
          <p:nvPr/>
        </p:nvCxnSpPr>
        <p:spPr bwMode="auto">
          <a:xfrm>
            <a:off x="3204973" y="3834045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0009F2-8E31-7049-8823-94133689950A}"/>
              </a:ext>
            </a:extLst>
          </p:cNvPr>
          <p:cNvCxnSpPr/>
          <p:nvPr/>
        </p:nvCxnSpPr>
        <p:spPr bwMode="auto">
          <a:xfrm>
            <a:off x="3204973" y="4239090"/>
            <a:ext cx="177207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FFB2F3-7B8C-C241-93B8-ECE5BE9D713A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7045" y="3834045"/>
            <a:ext cx="0" cy="40504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84D9DA-1669-DA4B-A1FE-E5296B26E21D}"/>
              </a:ext>
            </a:extLst>
          </p:cNvPr>
          <p:cNvSpPr txBox="1"/>
          <p:nvPr/>
        </p:nvSpPr>
        <p:spPr>
          <a:xfrm>
            <a:off x="4506650" y="2578364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D16A05-5D5A-7640-9FC9-F80DCA1044DE}"/>
              </a:ext>
            </a:extLst>
          </p:cNvPr>
          <p:cNvSpPr txBox="1"/>
          <p:nvPr/>
        </p:nvSpPr>
        <p:spPr>
          <a:xfrm>
            <a:off x="3931758" y="2586858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067234-1888-BE41-A386-EB3CC9BE12D3}"/>
              </a:ext>
            </a:extLst>
          </p:cNvPr>
          <p:cNvSpPr txBox="1"/>
          <p:nvPr/>
        </p:nvSpPr>
        <p:spPr>
          <a:xfrm>
            <a:off x="3931758" y="3243466"/>
            <a:ext cx="1012629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E" sz="1969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142750-12B2-164F-AC4E-1970E851AEC0}"/>
              </a:ext>
            </a:extLst>
          </p:cNvPr>
          <p:cNvSpPr txBox="1"/>
          <p:nvPr/>
        </p:nvSpPr>
        <p:spPr>
          <a:xfrm>
            <a:off x="3406942" y="3249641"/>
            <a:ext cx="470396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BE" sz="1969" dirty="0"/>
              <a:t>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B31740-7707-9A44-BC79-15981C93EA6C}"/>
              </a:ext>
            </a:extLst>
          </p:cNvPr>
          <p:cNvSpPr txBox="1"/>
          <p:nvPr/>
        </p:nvSpPr>
        <p:spPr>
          <a:xfrm>
            <a:off x="3931758" y="3852623"/>
            <a:ext cx="989979" cy="3953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E" sz="1969" dirty="0"/>
              <a:t>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A13C12-080D-184F-8BDD-6934F32A9650}"/>
              </a:ext>
            </a:extLst>
          </p:cNvPr>
          <p:cNvSpPr txBox="1"/>
          <p:nvPr/>
        </p:nvSpPr>
        <p:spPr>
          <a:xfrm>
            <a:off x="2160239" y="2621644"/>
            <a:ext cx="91403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87" i="1" dirty="0"/>
              <a:t>Queue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627F3-9018-2C40-B9B4-7CFEF7BA6B7A}"/>
              </a:ext>
            </a:extLst>
          </p:cNvPr>
          <p:cNvSpPr txBox="1"/>
          <p:nvPr/>
        </p:nvSpPr>
        <p:spPr>
          <a:xfrm>
            <a:off x="2164000" y="3249641"/>
            <a:ext cx="91403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87" i="1" dirty="0"/>
              <a:t>Queue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3D49F5-336C-9E49-8C3A-8D9535570609}"/>
              </a:ext>
            </a:extLst>
          </p:cNvPr>
          <p:cNvSpPr txBox="1"/>
          <p:nvPr/>
        </p:nvSpPr>
        <p:spPr>
          <a:xfrm>
            <a:off x="2138157" y="3874264"/>
            <a:ext cx="91403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87" i="1" dirty="0"/>
              <a:t>Queue 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B61DEC-3CED-8F44-A746-B41EC0B75ACC}"/>
              </a:ext>
            </a:extLst>
          </p:cNvPr>
          <p:cNvSpPr/>
          <p:nvPr/>
        </p:nvSpPr>
        <p:spPr bwMode="auto">
          <a:xfrm>
            <a:off x="5787135" y="3296831"/>
            <a:ext cx="303784" cy="305404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 hangingPunct="1">
              <a:spcBef>
                <a:spcPct val="0"/>
              </a:spcBef>
              <a:spcAft>
                <a:spcPct val="0"/>
              </a:spcAft>
            </a:pPr>
            <a:endParaRPr lang="en-BE" sz="2953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BD6FBE-BE03-0E41-AC1E-BBDBD0BD612F}"/>
              </a:ext>
            </a:extLst>
          </p:cNvPr>
          <p:cNvCxnSpPr>
            <a:endCxn id="47" idx="1"/>
          </p:cNvCxnSpPr>
          <p:nvPr/>
        </p:nvCxnSpPr>
        <p:spPr bwMode="auto">
          <a:xfrm>
            <a:off x="5017673" y="2783949"/>
            <a:ext cx="813951" cy="55760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7CB668-0AE4-BC4C-9BCB-EFE4D1ADCD31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5012489" y="3420802"/>
            <a:ext cx="774646" cy="2873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B748D6-9526-F04D-8301-6AD36251E9A8}"/>
              </a:ext>
            </a:extLst>
          </p:cNvPr>
          <p:cNvCxnSpPr>
            <a:cxnSpLocks/>
            <a:endCxn id="47" idx="3"/>
          </p:cNvCxnSpPr>
          <p:nvPr/>
        </p:nvCxnSpPr>
        <p:spPr bwMode="auto">
          <a:xfrm flipV="1">
            <a:off x="4990318" y="3557509"/>
            <a:ext cx="841305" cy="4790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4" name="Picture 2">
            <a:extLst>
              <a:ext uri="{FF2B5EF4-FFF2-40B4-BE49-F238E27FC236}">
                <a16:creationId xmlns:a16="http://schemas.microsoft.com/office/drawing/2014/main" id="{F2C1218D-3B41-0F44-BADA-50E0493B5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1793">
            <a:off x="17079" y="655863"/>
            <a:ext cx="2120534" cy="4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170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Weighted Round-Robin</a:t>
            </a:r>
          </a:p>
        </p:txBody>
      </p:sp>
      <p:grpSp>
        <p:nvGrpSpPr>
          <p:cNvPr id="749" name="Grouper 72"/>
          <p:cNvGrpSpPr/>
          <p:nvPr/>
        </p:nvGrpSpPr>
        <p:grpSpPr>
          <a:xfrm>
            <a:off x="322262" y="1755179"/>
            <a:ext cx="8932865" cy="3048004"/>
            <a:chOff x="0" y="-1"/>
            <a:chExt cx="8932864" cy="3048003"/>
          </a:xfrm>
        </p:grpSpPr>
        <p:sp>
          <p:nvSpPr>
            <p:cNvPr id="680" name="Rectangle 6"/>
            <p:cNvSpPr txBox="1"/>
            <p:nvPr/>
          </p:nvSpPr>
          <p:spPr>
            <a:xfrm>
              <a:off x="12700" y="284161"/>
              <a:ext cx="611188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2</a:t>
              </a:r>
            </a:p>
          </p:txBody>
        </p:sp>
        <p:sp>
          <p:nvSpPr>
            <p:cNvPr id="681" name="Rectangle 7"/>
            <p:cNvSpPr txBox="1"/>
            <p:nvPr/>
          </p:nvSpPr>
          <p:spPr>
            <a:xfrm>
              <a:off x="12700" y="39686"/>
              <a:ext cx="611188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1</a:t>
              </a:r>
            </a:p>
          </p:txBody>
        </p:sp>
        <p:sp>
          <p:nvSpPr>
            <p:cNvPr id="682" name="Rectangle 8"/>
            <p:cNvSpPr txBox="1"/>
            <p:nvPr/>
          </p:nvSpPr>
          <p:spPr>
            <a:xfrm>
              <a:off x="12700" y="611186"/>
              <a:ext cx="611188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3</a:t>
              </a:r>
            </a:p>
          </p:txBody>
        </p:sp>
        <p:sp>
          <p:nvSpPr>
            <p:cNvPr id="683" name="Rectangle 9"/>
            <p:cNvSpPr txBox="1"/>
            <p:nvPr/>
          </p:nvSpPr>
          <p:spPr>
            <a:xfrm>
              <a:off x="12700" y="896937"/>
              <a:ext cx="611188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4</a:t>
              </a:r>
            </a:p>
          </p:txBody>
        </p:sp>
        <p:sp>
          <p:nvSpPr>
            <p:cNvPr id="684" name="Rectangle 10"/>
            <p:cNvSpPr txBox="1"/>
            <p:nvPr/>
          </p:nvSpPr>
          <p:spPr>
            <a:xfrm>
              <a:off x="0" y="1169987"/>
              <a:ext cx="611188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4000"/>
                </a:lnSpc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Flow 5</a:t>
              </a:r>
            </a:p>
          </p:txBody>
        </p:sp>
        <p:sp>
          <p:nvSpPr>
            <p:cNvPr id="685" name="AutoShape 11"/>
            <p:cNvSpPr/>
            <p:nvPr/>
          </p:nvSpPr>
          <p:spPr>
            <a:xfrm>
              <a:off x="2468563" y="-1"/>
              <a:ext cx="3565526" cy="1347788"/>
            </a:xfrm>
            <a:prstGeom prst="roundRect">
              <a:avLst>
                <a:gd name="adj" fmla="val 116"/>
              </a:avLst>
            </a:prstGeom>
            <a:noFill/>
            <a:ln w="12700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88" name="Group 12"/>
            <p:cNvGrpSpPr/>
            <p:nvPr/>
          </p:nvGrpSpPr>
          <p:grpSpPr>
            <a:xfrm>
              <a:off x="3638550" y="106361"/>
              <a:ext cx="1851025" cy="215903"/>
              <a:chOff x="0" y="0"/>
              <a:chExt cx="1851025" cy="215901"/>
            </a:xfrm>
          </p:grpSpPr>
          <p:sp>
            <p:nvSpPr>
              <p:cNvPr id="686" name="AutoShape 13"/>
              <p:cNvSpPr/>
              <p:nvPr/>
            </p:nvSpPr>
            <p:spPr>
              <a:xfrm>
                <a:off x="0" y="0"/>
                <a:ext cx="1849438" cy="215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87" name="Rectangle 14"/>
              <p:cNvSpPr txBox="1"/>
              <p:nvPr/>
            </p:nvSpPr>
            <p:spPr>
              <a:xfrm>
                <a:off x="0" y="16091"/>
                <a:ext cx="1851025" cy="185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84000"/>
                  </a:lnSpc>
                  <a:tabLst>
                    <a:tab pos="723900" algn="l"/>
                    <a:tab pos="1447800" algn="l"/>
                    <a:tab pos="2159000" algn="l"/>
                  </a:tabLst>
                  <a:defRPr sz="14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dirty="0">
                    <a:solidFill>
                      <a:srgbClr val="FF0000"/>
                    </a:solidFill>
                  </a:rPr>
                  <a:t>Flow 1</a:t>
                </a:r>
              </a:p>
            </p:txBody>
          </p:sp>
        </p:grpSp>
        <p:grpSp>
          <p:nvGrpSpPr>
            <p:cNvPr id="695" name="Group 15"/>
            <p:cNvGrpSpPr/>
            <p:nvPr/>
          </p:nvGrpSpPr>
          <p:grpSpPr>
            <a:xfrm>
              <a:off x="658813" y="230187"/>
              <a:ext cx="2232026" cy="1008063"/>
              <a:chOff x="0" y="0"/>
              <a:chExt cx="2232025" cy="1008062"/>
            </a:xfrm>
          </p:grpSpPr>
          <p:grpSp>
            <p:nvGrpSpPr>
              <p:cNvPr id="693" name="Group 16"/>
              <p:cNvGrpSpPr/>
              <p:nvPr/>
            </p:nvGrpSpPr>
            <p:grpSpPr>
              <a:xfrm>
                <a:off x="-1" y="0"/>
                <a:ext cx="2232027" cy="1008063"/>
                <a:chOff x="0" y="0"/>
                <a:chExt cx="2232025" cy="1008062"/>
              </a:xfrm>
            </p:grpSpPr>
            <p:sp>
              <p:nvSpPr>
                <p:cNvPr id="689" name="Line 17"/>
                <p:cNvSpPr/>
                <p:nvPr/>
              </p:nvSpPr>
              <p:spPr>
                <a:xfrm>
                  <a:off x="-1" y="0"/>
                  <a:ext cx="2203451" cy="412750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90" name="Line 18"/>
                <p:cNvSpPr/>
                <p:nvPr/>
              </p:nvSpPr>
              <p:spPr>
                <a:xfrm>
                  <a:off x="14287" y="312737"/>
                  <a:ext cx="2190751" cy="16192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91" name="Line 19"/>
                <p:cNvSpPr/>
                <p:nvPr/>
              </p:nvSpPr>
              <p:spPr>
                <a:xfrm flipV="1">
                  <a:off x="26987" y="592137"/>
                  <a:ext cx="2205038" cy="41592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92" name="Line 20"/>
                <p:cNvSpPr/>
                <p:nvPr/>
              </p:nvSpPr>
              <p:spPr>
                <a:xfrm flipV="1">
                  <a:off x="41274" y="530225"/>
                  <a:ext cx="2190752" cy="16510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94" name="Line 21"/>
              <p:cNvSpPr/>
              <p:nvPr/>
            </p:nvSpPr>
            <p:spPr>
              <a:xfrm>
                <a:off x="41274" y="493712"/>
                <a:ext cx="2108201" cy="15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98" name="Group 22"/>
            <p:cNvGrpSpPr/>
            <p:nvPr/>
          </p:nvGrpSpPr>
          <p:grpSpPr>
            <a:xfrm>
              <a:off x="3624263" y="404811"/>
              <a:ext cx="1851026" cy="215903"/>
              <a:chOff x="0" y="0"/>
              <a:chExt cx="1851025" cy="215901"/>
            </a:xfrm>
          </p:grpSpPr>
          <p:sp>
            <p:nvSpPr>
              <p:cNvPr id="696" name="AutoShape 23"/>
              <p:cNvSpPr/>
              <p:nvPr/>
            </p:nvSpPr>
            <p:spPr>
              <a:xfrm>
                <a:off x="0" y="0"/>
                <a:ext cx="1849438" cy="215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97" name="Rectangle 24"/>
              <p:cNvSpPr txBox="1"/>
              <p:nvPr/>
            </p:nvSpPr>
            <p:spPr>
              <a:xfrm>
                <a:off x="0" y="16091"/>
                <a:ext cx="1851025" cy="185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84000"/>
                  </a:lnSpc>
                  <a:tabLst>
                    <a:tab pos="723900" algn="l"/>
                    <a:tab pos="1447800" algn="l"/>
                    <a:tab pos="2159000" algn="l"/>
                  </a:tabLst>
                  <a:defRPr sz="14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dirty="0">
                    <a:solidFill>
                      <a:srgbClr val="00B0F0"/>
                    </a:solidFill>
                  </a:rPr>
                  <a:t>Flow 2</a:t>
                </a:r>
              </a:p>
            </p:txBody>
          </p:sp>
        </p:grpSp>
        <p:grpSp>
          <p:nvGrpSpPr>
            <p:cNvPr id="701" name="Group 25"/>
            <p:cNvGrpSpPr/>
            <p:nvPr/>
          </p:nvGrpSpPr>
          <p:grpSpPr>
            <a:xfrm>
              <a:off x="3611563" y="690562"/>
              <a:ext cx="1851026" cy="215903"/>
              <a:chOff x="0" y="0"/>
              <a:chExt cx="1851025" cy="215901"/>
            </a:xfrm>
          </p:grpSpPr>
          <p:sp>
            <p:nvSpPr>
              <p:cNvPr id="699" name="AutoShape 26"/>
              <p:cNvSpPr/>
              <p:nvPr/>
            </p:nvSpPr>
            <p:spPr>
              <a:xfrm>
                <a:off x="0" y="0"/>
                <a:ext cx="1849438" cy="215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00" name="Rectangle 27"/>
              <p:cNvSpPr txBox="1"/>
              <p:nvPr/>
            </p:nvSpPr>
            <p:spPr>
              <a:xfrm>
                <a:off x="0" y="16091"/>
                <a:ext cx="1851025" cy="185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84000"/>
                  </a:lnSpc>
                  <a:tabLst>
                    <a:tab pos="723900" algn="l"/>
                    <a:tab pos="1447800" algn="l"/>
                    <a:tab pos="2159000" algn="l"/>
                  </a:tabLst>
                  <a:defRPr sz="14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dirty="0">
                    <a:solidFill>
                      <a:srgbClr val="FFC000"/>
                    </a:solidFill>
                  </a:rPr>
                  <a:t>Flow 3</a:t>
                </a:r>
              </a:p>
            </p:txBody>
          </p:sp>
        </p:grpSp>
        <p:grpSp>
          <p:nvGrpSpPr>
            <p:cNvPr id="704" name="Group 28"/>
            <p:cNvGrpSpPr/>
            <p:nvPr/>
          </p:nvGrpSpPr>
          <p:grpSpPr>
            <a:xfrm>
              <a:off x="3624263" y="1073150"/>
              <a:ext cx="1851026" cy="215901"/>
              <a:chOff x="0" y="0"/>
              <a:chExt cx="1851025" cy="215900"/>
            </a:xfrm>
          </p:grpSpPr>
          <p:sp>
            <p:nvSpPr>
              <p:cNvPr id="702" name="AutoShape 29"/>
              <p:cNvSpPr/>
              <p:nvPr/>
            </p:nvSpPr>
            <p:spPr>
              <a:xfrm>
                <a:off x="0" y="0"/>
                <a:ext cx="1849438" cy="215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03" name="Rectangle 30"/>
              <p:cNvSpPr txBox="1"/>
              <p:nvPr/>
            </p:nvSpPr>
            <p:spPr>
              <a:xfrm>
                <a:off x="0" y="16089"/>
                <a:ext cx="1851025" cy="1853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84000"/>
                  </a:lnSpc>
                  <a:tabLst>
                    <a:tab pos="723900" algn="l"/>
                    <a:tab pos="1447800" algn="l"/>
                    <a:tab pos="2159000" algn="l"/>
                  </a:tabLst>
                  <a:defRPr sz="14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dirty="0">
                    <a:solidFill>
                      <a:srgbClr val="00B050"/>
                    </a:solidFill>
                  </a:rPr>
                  <a:t>Flow 5</a:t>
                </a:r>
              </a:p>
            </p:txBody>
          </p:sp>
        </p:grpSp>
        <p:sp>
          <p:nvSpPr>
            <p:cNvPr id="705" name="Line 31"/>
            <p:cNvSpPr/>
            <p:nvPr/>
          </p:nvSpPr>
          <p:spPr>
            <a:xfrm>
              <a:off x="5829300" y="584200"/>
              <a:ext cx="1577975" cy="158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6" name="Oval 32"/>
            <p:cNvSpPr/>
            <p:nvPr/>
          </p:nvSpPr>
          <p:spPr>
            <a:xfrm>
              <a:off x="5748338" y="528636"/>
              <a:ext cx="122239" cy="122239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7" name="Line 33"/>
            <p:cNvSpPr/>
            <p:nvPr/>
          </p:nvSpPr>
          <p:spPr>
            <a:xfrm>
              <a:off x="5529263" y="203199"/>
              <a:ext cx="204787" cy="3270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8" name="Line 34"/>
            <p:cNvSpPr/>
            <p:nvPr/>
          </p:nvSpPr>
          <p:spPr>
            <a:xfrm>
              <a:off x="5489575" y="515936"/>
              <a:ext cx="244476" cy="666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9" name="Line 35"/>
            <p:cNvSpPr/>
            <p:nvPr/>
          </p:nvSpPr>
          <p:spPr>
            <a:xfrm flipV="1">
              <a:off x="5475288" y="677861"/>
              <a:ext cx="258763" cy="1936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Line 36"/>
            <p:cNvSpPr/>
            <p:nvPr/>
          </p:nvSpPr>
          <p:spPr>
            <a:xfrm>
              <a:off x="5829300" y="611186"/>
              <a:ext cx="449263" cy="3270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1" name="Rectangle 37"/>
            <p:cNvSpPr txBox="1"/>
            <p:nvPr/>
          </p:nvSpPr>
          <p:spPr>
            <a:xfrm>
              <a:off x="6443663" y="827087"/>
              <a:ext cx="1040607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Scheduler :</a:t>
              </a:r>
            </a:p>
          </p:txBody>
        </p:sp>
        <p:sp>
          <p:nvSpPr>
            <p:cNvPr id="712" name="Line 38"/>
            <p:cNvSpPr/>
            <p:nvPr/>
          </p:nvSpPr>
          <p:spPr>
            <a:xfrm flipV="1">
              <a:off x="5462588" y="704849"/>
              <a:ext cx="354013" cy="4667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3" name="Oval 39"/>
            <p:cNvSpPr/>
            <p:nvPr/>
          </p:nvSpPr>
          <p:spPr>
            <a:xfrm>
              <a:off x="2903538" y="639762"/>
              <a:ext cx="231777" cy="23177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4" name="Line 40"/>
            <p:cNvSpPr/>
            <p:nvPr/>
          </p:nvSpPr>
          <p:spPr>
            <a:xfrm flipV="1">
              <a:off x="3121025" y="214311"/>
              <a:ext cx="503239" cy="4254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5" name="Line 41"/>
            <p:cNvSpPr/>
            <p:nvPr/>
          </p:nvSpPr>
          <p:spPr>
            <a:xfrm flipV="1">
              <a:off x="3135313" y="500061"/>
              <a:ext cx="517526" cy="2349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6" name="Line 42"/>
            <p:cNvSpPr/>
            <p:nvPr/>
          </p:nvSpPr>
          <p:spPr>
            <a:xfrm>
              <a:off x="3135313" y="774700"/>
              <a:ext cx="517526" cy="158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7" name="Line 43"/>
            <p:cNvSpPr/>
            <p:nvPr/>
          </p:nvSpPr>
          <p:spPr>
            <a:xfrm>
              <a:off x="3108325" y="830262"/>
              <a:ext cx="503239" cy="3270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8" name="Oval 44"/>
            <p:cNvSpPr/>
            <p:nvPr/>
          </p:nvSpPr>
          <p:spPr>
            <a:xfrm>
              <a:off x="6767513" y="1182686"/>
              <a:ext cx="1931989" cy="1782765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21" name="Group 45"/>
            <p:cNvGrpSpPr/>
            <p:nvPr/>
          </p:nvGrpSpPr>
          <p:grpSpPr>
            <a:xfrm>
              <a:off x="7462838" y="1033461"/>
              <a:ext cx="503239" cy="312741"/>
              <a:chOff x="0" y="-1"/>
              <a:chExt cx="503238" cy="312740"/>
            </a:xfrm>
          </p:grpSpPr>
          <p:sp>
            <p:nvSpPr>
              <p:cNvPr id="719" name="AutoShape 46"/>
              <p:cNvSpPr/>
              <p:nvPr/>
            </p:nvSpPr>
            <p:spPr>
              <a:xfrm>
                <a:off x="0" y="-1"/>
                <a:ext cx="503238" cy="312740"/>
              </a:xfrm>
              <a:prstGeom prst="roundRect">
                <a:avLst>
                  <a:gd name="adj" fmla="val 505"/>
                </a:avLst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0" name="Rectangle 47"/>
              <p:cNvSpPr txBox="1"/>
              <p:nvPr/>
            </p:nvSpPr>
            <p:spPr>
              <a:xfrm>
                <a:off x="54407" y="41275"/>
                <a:ext cx="238848" cy="211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lnSpc>
                    <a:spcPct val="84000"/>
                  </a:lnSpc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b="1" dirty="0">
                    <a:solidFill>
                      <a:srgbClr val="FF0000"/>
                    </a:solidFill>
                  </a:rPr>
                  <a:t>F1</a:t>
                </a:r>
              </a:p>
            </p:txBody>
          </p:sp>
        </p:grpSp>
        <p:grpSp>
          <p:nvGrpSpPr>
            <p:cNvPr id="724" name="Group 48"/>
            <p:cNvGrpSpPr/>
            <p:nvPr/>
          </p:nvGrpSpPr>
          <p:grpSpPr>
            <a:xfrm>
              <a:off x="8170863" y="1306511"/>
              <a:ext cx="503239" cy="312741"/>
              <a:chOff x="0" y="-1"/>
              <a:chExt cx="503238" cy="312740"/>
            </a:xfrm>
          </p:grpSpPr>
          <p:sp>
            <p:nvSpPr>
              <p:cNvPr id="722" name="AutoShape 49"/>
              <p:cNvSpPr/>
              <p:nvPr/>
            </p:nvSpPr>
            <p:spPr>
              <a:xfrm>
                <a:off x="0" y="-1"/>
                <a:ext cx="503238" cy="312740"/>
              </a:xfrm>
              <a:prstGeom prst="roundRect">
                <a:avLst>
                  <a:gd name="adj" fmla="val 505"/>
                </a:avLst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3" name="Rectangle 50"/>
              <p:cNvSpPr txBox="1"/>
              <p:nvPr/>
            </p:nvSpPr>
            <p:spPr>
              <a:xfrm>
                <a:off x="54407" y="39687"/>
                <a:ext cx="238848" cy="211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lnSpc>
                    <a:spcPct val="84000"/>
                  </a:lnSpc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b="1" dirty="0">
                    <a:solidFill>
                      <a:srgbClr val="00B0F0"/>
                    </a:solidFill>
                  </a:rPr>
                  <a:t>F2</a:t>
                </a:r>
              </a:p>
            </p:txBody>
          </p:sp>
        </p:grpSp>
        <p:grpSp>
          <p:nvGrpSpPr>
            <p:cNvPr id="727" name="Group 51"/>
            <p:cNvGrpSpPr/>
            <p:nvPr/>
          </p:nvGrpSpPr>
          <p:grpSpPr>
            <a:xfrm>
              <a:off x="8293100" y="2366960"/>
              <a:ext cx="503239" cy="312741"/>
              <a:chOff x="0" y="-1"/>
              <a:chExt cx="503238" cy="312740"/>
            </a:xfrm>
          </p:grpSpPr>
          <p:sp>
            <p:nvSpPr>
              <p:cNvPr id="725" name="AutoShape 52"/>
              <p:cNvSpPr/>
              <p:nvPr/>
            </p:nvSpPr>
            <p:spPr>
              <a:xfrm>
                <a:off x="0" y="-1"/>
                <a:ext cx="503238" cy="312740"/>
              </a:xfrm>
              <a:prstGeom prst="roundRect">
                <a:avLst>
                  <a:gd name="adj" fmla="val 505"/>
                </a:avLst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6" name="Rectangle 53"/>
              <p:cNvSpPr txBox="1"/>
              <p:nvPr/>
            </p:nvSpPr>
            <p:spPr>
              <a:xfrm>
                <a:off x="54407" y="41275"/>
                <a:ext cx="238848" cy="211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lnSpc>
                    <a:spcPct val="84000"/>
                  </a:lnSpc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b="1" dirty="0">
                    <a:solidFill>
                      <a:srgbClr val="FFC000"/>
                    </a:solidFill>
                  </a:rPr>
                  <a:t>F3</a:t>
                </a:r>
              </a:p>
            </p:txBody>
          </p:sp>
        </p:grpSp>
        <p:grpSp>
          <p:nvGrpSpPr>
            <p:cNvPr id="730" name="Group 54"/>
            <p:cNvGrpSpPr/>
            <p:nvPr/>
          </p:nvGrpSpPr>
          <p:grpSpPr>
            <a:xfrm>
              <a:off x="6551613" y="2093911"/>
              <a:ext cx="503238" cy="312739"/>
              <a:chOff x="0" y="0"/>
              <a:chExt cx="503237" cy="312738"/>
            </a:xfrm>
          </p:grpSpPr>
          <p:sp>
            <p:nvSpPr>
              <p:cNvPr id="728" name="AutoShape 55"/>
              <p:cNvSpPr/>
              <p:nvPr/>
            </p:nvSpPr>
            <p:spPr>
              <a:xfrm>
                <a:off x="0" y="-1"/>
                <a:ext cx="503238" cy="312740"/>
              </a:xfrm>
              <a:prstGeom prst="roundRect">
                <a:avLst>
                  <a:gd name="adj" fmla="val 505"/>
                </a:avLst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9" name="Rectangle 56"/>
              <p:cNvSpPr txBox="1"/>
              <p:nvPr/>
            </p:nvSpPr>
            <p:spPr>
              <a:xfrm>
                <a:off x="48914" y="41275"/>
                <a:ext cx="249834" cy="241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lnSpc>
                    <a:spcPct val="84000"/>
                  </a:lnSpc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t>F4</a:t>
                </a:r>
              </a:p>
            </p:txBody>
          </p:sp>
        </p:grpSp>
        <p:grpSp>
          <p:nvGrpSpPr>
            <p:cNvPr id="733" name="Group 57"/>
            <p:cNvGrpSpPr/>
            <p:nvPr/>
          </p:nvGrpSpPr>
          <p:grpSpPr>
            <a:xfrm>
              <a:off x="6823075" y="1292225"/>
              <a:ext cx="503239" cy="312739"/>
              <a:chOff x="0" y="0"/>
              <a:chExt cx="503238" cy="312738"/>
            </a:xfrm>
          </p:grpSpPr>
          <p:sp>
            <p:nvSpPr>
              <p:cNvPr id="731" name="AutoShape 58"/>
              <p:cNvSpPr/>
              <p:nvPr/>
            </p:nvSpPr>
            <p:spPr>
              <a:xfrm>
                <a:off x="0" y="0"/>
                <a:ext cx="503238" cy="312738"/>
              </a:xfrm>
              <a:prstGeom prst="roundRect">
                <a:avLst>
                  <a:gd name="adj" fmla="val 505"/>
                </a:avLst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32" name="Rectangle 59"/>
              <p:cNvSpPr txBox="1"/>
              <p:nvPr/>
            </p:nvSpPr>
            <p:spPr>
              <a:xfrm>
                <a:off x="54407" y="41274"/>
                <a:ext cx="238848" cy="211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lnSpc>
                    <a:spcPct val="84000"/>
                  </a:lnSpc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dirty="0">
                    <a:solidFill>
                      <a:srgbClr val="00B050"/>
                    </a:solidFill>
                  </a:rPr>
                  <a:t>F5</a:t>
                </a:r>
              </a:p>
            </p:txBody>
          </p:sp>
        </p:grpSp>
        <p:grpSp>
          <p:nvGrpSpPr>
            <p:cNvPr id="736" name="Group 60"/>
            <p:cNvGrpSpPr/>
            <p:nvPr/>
          </p:nvGrpSpPr>
          <p:grpSpPr>
            <a:xfrm>
              <a:off x="8429625" y="1809750"/>
              <a:ext cx="503239" cy="312739"/>
              <a:chOff x="0" y="0"/>
              <a:chExt cx="503238" cy="312738"/>
            </a:xfrm>
          </p:grpSpPr>
          <p:sp>
            <p:nvSpPr>
              <p:cNvPr id="734" name="AutoShape 61"/>
              <p:cNvSpPr/>
              <p:nvPr/>
            </p:nvSpPr>
            <p:spPr>
              <a:xfrm>
                <a:off x="0" y="0"/>
                <a:ext cx="503238" cy="312738"/>
              </a:xfrm>
              <a:prstGeom prst="roundRect">
                <a:avLst>
                  <a:gd name="adj" fmla="val 505"/>
                </a:avLst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35" name="Rectangle 62"/>
              <p:cNvSpPr txBox="1"/>
              <p:nvPr/>
            </p:nvSpPr>
            <p:spPr>
              <a:xfrm>
                <a:off x="54407" y="41274"/>
                <a:ext cx="238848" cy="211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lnSpc>
                    <a:spcPct val="84000"/>
                  </a:lnSpc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b="1" dirty="0">
                    <a:solidFill>
                      <a:srgbClr val="FF0000"/>
                    </a:solidFill>
                  </a:rPr>
                  <a:t>F1</a:t>
                </a:r>
              </a:p>
            </p:txBody>
          </p:sp>
        </p:grpSp>
        <p:grpSp>
          <p:nvGrpSpPr>
            <p:cNvPr id="739" name="Group 63"/>
            <p:cNvGrpSpPr/>
            <p:nvPr/>
          </p:nvGrpSpPr>
          <p:grpSpPr>
            <a:xfrm>
              <a:off x="6959600" y="2640010"/>
              <a:ext cx="503239" cy="312741"/>
              <a:chOff x="0" y="-1"/>
              <a:chExt cx="503238" cy="312740"/>
            </a:xfrm>
          </p:grpSpPr>
          <p:sp>
            <p:nvSpPr>
              <p:cNvPr id="737" name="AutoShape 64"/>
              <p:cNvSpPr/>
              <p:nvPr/>
            </p:nvSpPr>
            <p:spPr>
              <a:xfrm>
                <a:off x="0" y="-1"/>
                <a:ext cx="503238" cy="312740"/>
              </a:xfrm>
              <a:prstGeom prst="roundRect">
                <a:avLst>
                  <a:gd name="adj" fmla="val 505"/>
                </a:avLst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38" name="Rectangle 65"/>
              <p:cNvSpPr txBox="1"/>
              <p:nvPr/>
            </p:nvSpPr>
            <p:spPr>
              <a:xfrm>
                <a:off x="54407" y="41275"/>
                <a:ext cx="238848" cy="211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lnSpc>
                    <a:spcPct val="84000"/>
                  </a:lnSpc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b="1" dirty="0">
                    <a:solidFill>
                      <a:srgbClr val="00B0F0"/>
                    </a:solidFill>
                  </a:rPr>
                  <a:t>F2</a:t>
                </a:r>
              </a:p>
            </p:txBody>
          </p:sp>
        </p:grpSp>
        <p:grpSp>
          <p:nvGrpSpPr>
            <p:cNvPr id="742" name="Group 66"/>
            <p:cNvGrpSpPr/>
            <p:nvPr/>
          </p:nvGrpSpPr>
          <p:grpSpPr>
            <a:xfrm>
              <a:off x="7735888" y="2735261"/>
              <a:ext cx="503239" cy="312741"/>
              <a:chOff x="0" y="-1"/>
              <a:chExt cx="503238" cy="312740"/>
            </a:xfrm>
          </p:grpSpPr>
          <p:sp>
            <p:nvSpPr>
              <p:cNvPr id="740" name="AutoShape 67"/>
              <p:cNvSpPr/>
              <p:nvPr/>
            </p:nvSpPr>
            <p:spPr>
              <a:xfrm>
                <a:off x="0" y="-1"/>
                <a:ext cx="503238" cy="312740"/>
              </a:xfrm>
              <a:prstGeom prst="roundRect">
                <a:avLst>
                  <a:gd name="adj" fmla="val 505"/>
                </a:avLst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41" name="Rectangle 68"/>
              <p:cNvSpPr txBox="1"/>
              <p:nvPr/>
            </p:nvSpPr>
            <p:spPr>
              <a:xfrm>
                <a:off x="54407" y="41275"/>
                <a:ext cx="238848" cy="211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lnSpc>
                    <a:spcPct val="84000"/>
                  </a:lnSpc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b="1" dirty="0">
                    <a:solidFill>
                      <a:srgbClr val="FF0000"/>
                    </a:solidFill>
                  </a:rPr>
                  <a:t>F1</a:t>
                </a:r>
              </a:p>
            </p:txBody>
          </p:sp>
        </p:grpSp>
        <p:grpSp>
          <p:nvGrpSpPr>
            <p:cNvPr id="745" name="Group 69"/>
            <p:cNvGrpSpPr/>
            <p:nvPr/>
          </p:nvGrpSpPr>
          <p:grpSpPr>
            <a:xfrm>
              <a:off x="6605588" y="1646235"/>
              <a:ext cx="503239" cy="312741"/>
              <a:chOff x="0" y="-1"/>
              <a:chExt cx="503238" cy="312740"/>
            </a:xfrm>
          </p:grpSpPr>
          <p:sp>
            <p:nvSpPr>
              <p:cNvPr id="743" name="AutoShape 70"/>
              <p:cNvSpPr/>
              <p:nvPr/>
            </p:nvSpPr>
            <p:spPr>
              <a:xfrm>
                <a:off x="0" y="-1"/>
                <a:ext cx="503238" cy="312740"/>
              </a:xfrm>
              <a:prstGeom prst="roundRect">
                <a:avLst>
                  <a:gd name="adj" fmla="val 505"/>
                </a:avLst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44" name="Rectangle 71"/>
              <p:cNvSpPr txBox="1"/>
              <p:nvPr/>
            </p:nvSpPr>
            <p:spPr>
              <a:xfrm>
                <a:off x="54407" y="41275"/>
                <a:ext cx="238848" cy="211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lnSpc>
                    <a:spcPct val="84000"/>
                  </a:lnSpc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rPr b="1" dirty="0">
                    <a:solidFill>
                      <a:srgbClr val="FF0000"/>
                    </a:solidFill>
                  </a:rPr>
                  <a:t>F1</a:t>
                </a:r>
              </a:p>
            </p:txBody>
          </p:sp>
        </p:grpSp>
        <p:grpSp>
          <p:nvGrpSpPr>
            <p:cNvPr id="748" name="Group 72"/>
            <p:cNvGrpSpPr/>
            <p:nvPr/>
          </p:nvGrpSpPr>
          <p:grpSpPr>
            <a:xfrm>
              <a:off x="7264400" y="1582737"/>
              <a:ext cx="917575" cy="928689"/>
              <a:chOff x="0" y="0"/>
              <a:chExt cx="917574" cy="928688"/>
            </a:xfrm>
          </p:grpSpPr>
          <p:sp>
            <p:nvSpPr>
              <p:cNvPr id="746" name="AutoShape 73"/>
              <p:cNvSpPr/>
              <p:nvPr/>
            </p:nvSpPr>
            <p:spPr>
              <a:xfrm>
                <a:off x="53975" y="0"/>
                <a:ext cx="863600" cy="928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803"/>
                    </a:moveTo>
                    <a:lnTo>
                      <a:pt x="270" y="16271"/>
                    </a:lnTo>
                    <a:lnTo>
                      <a:pt x="576" y="16723"/>
                    </a:lnTo>
                    <a:lnTo>
                      <a:pt x="900" y="17166"/>
                    </a:lnTo>
                    <a:lnTo>
                      <a:pt x="1241" y="17593"/>
                    </a:lnTo>
                    <a:lnTo>
                      <a:pt x="1610" y="18003"/>
                    </a:lnTo>
                    <a:lnTo>
                      <a:pt x="1997" y="18388"/>
                    </a:lnTo>
                    <a:lnTo>
                      <a:pt x="2411" y="18764"/>
                    </a:lnTo>
                    <a:lnTo>
                      <a:pt x="2843" y="19115"/>
                    </a:lnTo>
                    <a:lnTo>
                      <a:pt x="3284" y="19450"/>
                    </a:lnTo>
                    <a:lnTo>
                      <a:pt x="3751" y="19760"/>
                    </a:lnTo>
                    <a:lnTo>
                      <a:pt x="4228" y="20044"/>
                    </a:lnTo>
                    <a:lnTo>
                      <a:pt x="4723" y="20312"/>
                    </a:lnTo>
                    <a:lnTo>
                      <a:pt x="5227" y="20554"/>
                    </a:lnTo>
                    <a:lnTo>
                      <a:pt x="5749" y="20772"/>
                    </a:lnTo>
                    <a:lnTo>
                      <a:pt x="6279" y="20964"/>
                    </a:lnTo>
                    <a:lnTo>
                      <a:pt x="6819" y="21132"/>
                    </a:lnTo>
                    <a:lnTo>
                      <a:pt x="7359" y="21274"/>
                    </a:lnTo>
                    <a:lnTo>
                      <a:pt x="7917" y="21391"/>
                    </a:lnTo>
                    <a:lnTo>
                      <a:pt x="8474" y="21483"/>
                    </a:lnTo>
                    <a:lnTo>
                      <a:pt x="9041" y="21550"/>
                    </a:lnTo>
                    <a:lnTo>
                      <a:pt x="9608" y="21592"/>
                    </a:lnTo>
                    <a:lnTo>
                      <a:pt x="10175" y="21600"/>
                    </a:lnTo>
                    <a:lnTo>
                      <a:pt x="10742" y="21583"/>
                    </a:lnTo>
                    <a:lnTo>
                      <a:pt x="11308" y="21541"/>
                    </a:lnTo>
                    <a:lnTo>
                      <a:pt x="11875" y="21475"/>
                    </a:lnTo>
                    <a:lnTo>
                      <a:pt x="12433" y="21382"/>
                    </a:lnTo>
                    <a:lnTo>
                      <a:pt x="12991" y="21265"/>
                    </a:lnTo>
                    <a:lnTo>
                      <a:pt x="13530" y="21115"/>
                    </a:lnTo>
                    <a:lnTo>
                      <a:pt x="14070" y="20947"/>
                    </a:lnTo>
                    <a:lnTo>
                      <a:pt x="14601" y="20747"/>
                    </a:lnTo>
                    <a:lnTo>
                      <a:pt x="15123" y="20529"/>
                    </a:lnTo>
                    <a:lnTo>
                      <a:pt x="15626" y="20287"/>
                    </a:lnTo>
                    <a:lnTo>
                      <a:pt x="16121" y="20019"/>
                    </a:lnTo>
                    <a:lnTo>
                      <a:pt x="16598" y="19726"/>
                    </a:lnTo>
                    <a:lnTo>
                      <a:pt x="17057" y="19417"/>
                    </a:lnTo>
                    <a:lnTo>
                      <a:pt x="17498" y="19082"/>
                    </a:lnTo>
                    <a:lnTo>
                      <a:pt x="17930" y="18722"/>
                    </a:lnTo>
                    <a:lnTo>
                      <a:pt x="18334" y="18354"/>
                    </a:lnTo>
                    <a:lnTo>
                      <a:pt x="18721" y="17961"/>
                    </a:lnTo>
                    <a:lnTo>
                      <a:pt x="19090" y="17551"/>
                    </a:lnTo>
                    <a:lnTo>
                      <a:pt x="19432" y="17124"/>
                    </a:lnTo>
                    <a:lnTo>
                      <a:pt x="19756" y="16681"/>
                    </a:lnTo>
                    <a:lnTo>
                      <a:pt x="20053" y="16229"/>
                    </a:lnTo>
                    <a:lnTo>
                      <a:pt x="20323" y="15752"/>
                    </a:lnTo>
                    <a:lnTo>
                      <a:pt x="20574" y="15276"/>
                    </a:lnTo>
                    <a:lnTo>
                      <a:pt x="20790" y="14782"/>
                    </a:lnTo>
                    <a:lnTo>
                      <a:pt x="20988" y="14280"/>
                    </a:lnTo>
                    <a:lnTo>
                      <a:pt x="21159" y="13770"/>
                    </a:lnTo>
                    <a:lnTo>
                      <a:pt x="21303" y="13251"/>
                    </a:lnTo>
                    <a:lnTo>
                      <a:pt x="21420" y="12724"/>
                    </a:lnTo>
                    <a:lnTo>
                      <a:pt x="21501" y="12197"/>
                    </a:lnTo>
                    <a:lnTo>
                      <a:pt x="21564" y="11662"/>
                    </a:lnTo>
                    <a:lnTo>
                      <a:pt x="21591" y="11126"/>
                    </a:lnTo>
                    <a:lnTo>
                      <a:pt x="21600" y="10591"/>
                    </a:lnTo>
                    <a:lnTo>
                      <a:pt x="21573" y="10055"/>
                    </a:lnTo>
                    <a:lnTo>
                      <a:pt x="21519" y="9520"/>
                    </a:lnTo>
                    <a:lnTo>
                      <a:pt x="21438" y="8993"/>
                    </a:lnTo>
                    <a:lnTo>
                      <a:pt x="21330" y="8466"/>
                    </a:lnTo>
                    <a:lnTo>
                      <a:pt x="21195" y="7947"/>
                    </a:lnTo>
                    <a:lnTo>
                      <a:pt x="21024" y="7429"/>
                    </a:lnTo>
                    <a:lnTo>
                      <a:pt x="20835" y="6927"/>
                    </a:lnTo>
                    <a:lnTo>
                      <a:pt x="20619" y="6433"/>
                    </a:lnTo>
                    <a:lnTo>
                      <a:pt x="20377" y="5948"/>
                    </a:lnTo>
                    <a:lnTo>
                      <a:pt x="20107" y="5471"/>
                    </a:lnTo>
                    <a:lnTo>
                      <a:pt x="19819" y="5011"/>
                    </a:lnTo>
                    <a:lnTo>
                      <a:pt x="19504" y="4568"/>
                    </a:lnTo>
                    <a:lnTo>
                      <a:pt x="19162" y="4141"/>
                    </a:lnTo>
                    <a:lnTo>
                      <a:pt x="18802" y="3723"/>
                    </a:lnTo>
                    <a:lnTo>
                      <a:pt x="18415" y="3330"/>
                    </a:lnTo>
                    <a:lnTo>
                      <a:pt x="18019" y="2953"/>
                    </a:lnTo>
                    <a:lnTo>
                      <a:pt x="17597" y="2593"/>
                    </a:lnTo>
                    <a:lnTo>
                      <a:pt x="17156" y="2259"/>
                    </a:lnTo>
                    <a:lnTo>
                      <a:pt x="16697" y="1941"/>
                    </a:lnTo>
                    <a:lnTo>
                      <a:pt x="16220" y="1640"/>
                    </a:lnTo>
                    <a:lnTo>
                      <a:pt x="15734" y="1372"/>
                    </a:lnTo>
                    <a:lnTo>
                      <a:pt x="15231" y="1121"/>
                    </a:lnTo>
                    <a:lnTo>
                      <a:pt x="14709" y="895"/>
                    </a:lnTo>
                    <a:lnTo>
                      <a:pt x="14187" y="694"/>
                    </a:lnTo>
                    <a:lnTo>
                      <a:pt x="13647" y="519"/>
                    </a:lnTo>
                    <a:lnTo>
                      <a:pt x="13108" y="368"/>
                    </a:lnTo>
                    <a:lnTo>
                      <a:pt x="12550" y="243"/>
                    </a:lnTo>
                    <a:lnTo>
                      <a:pt x="11992" y="142"/>
                    </a:lnTo>
                    <a:lnTo>
                      <a:pt x="11434" y="67"/>
                    </a:lnTo>
                    <a:lnTo>
                      <a:pt x="10867" y="25"/>
                    </a:lnTo>
                    <a:lnTo>
                      <a:pt x="10301" y="0"/>
                    </a:lnTo>
                    <a:lnTo>
                      <a:pt x="9725" y="8"/>
                    </a:lnTo>
                    <a:lnTo>
                      <a:pt x="9158" y="42"/>
                    </a:lnTo>
                    <a:lnTo>
                      <a:pt x="8600" y="100"/>
                    </a:lnTo>
                    <a:lnTo>
                      <a:pt x="8034" y="184"/>
                    </a:lnTo>
                    <a:lnTo>
                      <a:pt x="7485" y="293"/>
                    </a:lnTo>
                    <a:lnTo>
                      <a:pt x="6936" y="435"/>
                    </a:lnTo>
                    <a:lnTo>
                      <a:pt x="6387" y="594"/>
                    </a:lnTo>
                    <a:lnTo>
                      <a:pt x="5857" y="786"/>
                    </a:lnTo>
                    <a:lnTo>
                      <a:pt x="5335" y="996"/>
                    </a:lnTo>
                    <a:lnTo>
                      <a:pt x="4831" y="1238"/>
                    </a:lnTo>
                    <a:lnTo>
                      <a:pt x="4327" y="1497"/>
                    </a:lnTo>
                    <a:lnTo>
                      <a:pt x="3850" y="1782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47" name="Line 74"/>
              <p:cNvSpPr/>
              <p:nvPr/>
            </p:nvSpPr>
            <p:spPr>
              <a:xfrm flipH="1" flipV="1">
                <a:off x="0" y="523875"/>
                <a:ext cx="49213" cy="16986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730E4-62F2-EF40-9D5C-F163344F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027017"/>
            <a:ext cx="8229600" cy="1099146"/>
          </a:xfrm>
        </p:spPr>
        <p:txBody>
          <a:bodyPr/>
          <a:lstStyle/>
          <a:p>
            <a:r>
              <a:rPr lang="en-BE" dirty="0"/>
              <a:t>Fraction of the bandwidth for each flow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Weighted Round-Robin</a:t>
            </a:r>
          </a:p>
        </p:txBody>
      </p:sp>
      <p:sp>
        <p:nvSpPr>
          <p:cNvPr id="75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755" name="Group 7"/>
          <p:cNvGrpSpPr/>
          <p:nvPr/>
        </p:nvGrpSpPr>
        <p:grpSpPr>
          <a:xfrm>
            <a:off x="1865313" y="2295357"/>
            <a:ext cx="1066801" cy="241301"/>
            <a:chOff x="0" y="0"/>
            <a:chExt cx="1066800" cy="241300"/>
          </a:xfrm>
        </p:grpSpPr>
        <p:sp>
          <p:nvSpPr>
            <p:cNvPr id="753" name="AutoShape 8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4" name="Rectangle 9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solidFill>
                    <a:srgbClr val="0000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A : 25%</a:t>
              </a:r>
            </a:p>
          </p:txBody>
        </p:sp>
      </p:grpSp>
      <p:grpSp>
        <p:nvGrpSpPr>
          <p:cNvPr id="758" name="Group 10"/>
          <p:cNvGrpSpPr/>
          <p:nvPr/>
        </p:nvGrpSpPr>
        <p:grpSpPr>
          <a:xfrm>
            <a:off x="1846263" y="2646195"/>
            <a:ext cx="1066801" cy="241301"/>
            <a:chOff x="0" y="0"/>
            <a:chExt cx="1066800" cy="241300"/>
          </a:xfrm>
        </p:grpSpPr>
        <p:sp>
          <p:nvSpPr>
            <p:cNvPr id="756" name="AutoShape 11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7" name="Rectangle 12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B : 50%</a:t>
              </a:r>
            </a:p>
          </p:txBody>
        </p:sp>
      </p:grpSp>
      <p:sp>
        <p:nvSpPr>
          <p:cNvPr id="759" name="Oval 13"/>
          <p:cNvSpPr/>
          <p:nvPr/>
        </p:nvSpPr>
        <p:spPr>
          <a:xfrm>
            <a:off x="3233738" y="2670007"/>
            <a:ext cx="171451" cy="17145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0" name="Line 14"/>
          <p:cNvSpPr/>
          <p:nvPr/>
        </p:nvSpPr>
        <p:spPr>
          <a:xfrm>
            <a:off x="2930525" y="2385844"/>
            <a:ext cx="303213" cy="31274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63" name="Group 15"/>
          <p:cNvGrpSpPr/>
          <p:nvPr/>
        </p:nvGrpSpPr>
        <p:grpSpPr>
          <a:xfrm>
            <a:off x="1870075" y="2982745"/>
            <a:ext cx="1066800" cy="241301"/>
            <a:chOff x="0" y="0"/>
            <a:chExt cx="1066800" cy="241300"/>
          </a:xfrm>
        </p:grpSpPr>
        <p:sp>
          <p:nvSpPr>
            <p:cNvPr id="761" name="AutoShape 16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2" name="Rectangle 17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C : 25%</a:t>
              </a:r>
            </a:p>
          </p:txBody>
        </p:sp>
      </p:grpSp>
      <p:sp>
        <p:nvSpPr>
          <p:cNvPr id="764" name="Line 18"/>
          <p:cNvSpPr/>
          <p:nvPr/>
        </p:nvSpPr>
        <p:spPr>
          <a:xfrm>
            <a:off x="2924174" y="2755732"/>
            <a:ext cx="280989" cy="158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5" name="Line 19"/>
          <p:cNvSpPr/>
          <p:nvPr/>
        </p:nvSpPr>
        <p:spPr>
          <a:xfrm flipV="1">
            <a:off x="2924174" y="2827170"/>
            <a:ext cx="368302" cy="2730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6" name="Line 20"/>
          <p:cNvSpPr/>
          <p:nvPr/>
        </p:nvSpPr>
        <p:spPr>
          <a:xfrm>
            <a:off x="3400425" y="2735095"/>
            <a:ext cx="1143001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7" name="Line 21"/>
          <p:cNvSpPr/>
          <p:nvPr/>
        </p:nvSpPr>
        <p:spPr>
          <a:xfrm>
            <a:off x="766762" y="2395369"/>
            <a:ext cx="895352" cy="15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8" name="Line 22"/>
          <p:cNvSpPr/>
          <p:nvPr/>
        </p:nvSpPr>
        <p:spPr>
          <a:xfrm>
            <a:off x="760412" y="2765257"/>
            <a:ext cx="895352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9" name="Line 23"/>
          <p:cNvSpPr/>
          <p:nvPr/>
        </p:nvSpPr>
        <p:spPr>
          <a:xfrm>
            <a:off x="784224" y="3135144"/>
            <a:ext cx="895352" cy="15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0" name="Rectangle 24"/>
          <p:cNvSpPr txBox="1"/>
          <p:nvPr/>
        </p:nvSpPr>
        <p:spPr>
          <a:xfrm>
            <a:off x="636587" y="2136607"/>
            <a:ext cx="85993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Line rate </a:t>
            </a:r>
          </a:p>
        </p:txBody>
      </p:sp>
      <p:sp>
        <p:nvSpPr>
          <p:cNvPr id="771" name="Rectangle 25"/>
          <p:cNvSpPr txBox="1"/>
          <p:nvPr/>
        </p:nvSpPr>
        <p:spPr>
          <a:xfrm>
            <a:off x="636587" y="2525545"/>
            <a:ext cx="85993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Line rate </a:t>
            </a:r>
          </a:p>
        </p:txBody>
      </p:sp>
      <p:sp>
        <p:nvSpPr>
          <p:cNvPr id="772" name="Rectangle 26"/>
          <p:cNvSpPr txBox="1"/>
          <p:nvPr/>
        </p:nvSpPr>
        <p:spPr>
          <a:xfrm>
            <a:off x="665162" y="2871620"/>
            <a:ext cx="74324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Variable</a:t>
            </a:r>
          </a:p>
        </p:txBody>
      </p:sp>
      <p:grpSp>
        <p:nvGrpSpPr>
          <p:cNvPr id="782" name="Grouper 32"/>
          <p:cNvGrpSpPr/>
          <p:nvPr/>
        </p:nvGrpSpPr>
        <p:grpSpPr>
          <a:xfrm>
            <a:off x="3971925" y="2641599"/>
            <a:ext cx="4921250" cy="3984626"/>
            <a:chOff x="0" y="0"/>
            <a:chExt cx="4921250" cy="3984625"/>
          </a:xfrm>
        </p:grpSpPr>
        <p:pic>
          <p:nvPicPr>
            <p:cNvPr id="773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47675"/>
              <a:ext cx="4921250" cy="3536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76" name="Group 27"/>
            <p:cNvGrpSpPr/>
            <p:nvPr/>
          </p:nvGrpSpPr>
          <p:grpSpPr>
            <a:xfrm>
              <a:off x="3290887" y="-1"/>
              <a:ext cx="1137544" cy="1011239"/>
              <a:chOff x="0" y="0"/>
              <a:chExt cx="1137543" cy="1011237"/>
            </a:xfrm>
          </p:grpSpPr>
          <p:sp>
            <p:nvSpPr>
              <p:cNvPr id="774" name="Rectangle 28"/>
              <p:cNvSpPr/>
              <p:nvPr/>
            </p:nvSpPr>
            <p:spPr>
              <a:xfrm>
                <a:off x="0" y="0"/>
                <a:ext cx="844550" cy="2349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75" name="Rectangle 29"/>
              <p:cNvSpPr txBox="1"/>
              <p:nvPr/>
            </p:nvSpPr>
            <p:spPr>
              <a:xfrm>
                <a:off x="284162" y="769937"/>
                <a:ext cx="853382" cy="241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lnSpc>
                    <a:spcPct val="84000"/>
                  </a:lnSpc>
                  <a:tabLst>
                    <a:tab pos="723900" algn="l"/>
                    <a:tab pos="1435100" algn="l"/>
                  </a:tabLst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t>B's share</a:t>
                </a:r>
              </a:p>
            </p:txBody>
          </p:sp>
        </p:grpSp>
        <p:grpSp>
          <p:nvGrpSpPr>
            <p:cNvPr id="779" name="Group 30"/>
            <p:cNvGrpSpPr/>
            <p:nvPr/>
          </p:nvGrpSpPr>
          <p:grpSpPr>
            <a:xfrm>
              <a:off x="3318290" y="1694479"/>
              <a:ext cx="853382" cy="241301"/>
              <a:chOff x="0" y="0"/>
              <a:chExt cx="853380" cy="241300"/>
            </a:xfrm>
          </p:grpSpPr>
          <p:sp>
            <p:nvSpPr>
              <p:cNvPr id="777" name="Rectangle 31"/>
              <p:cNvSpPr/>
              <p:nvPr/>
            </p:nvSpPr>
            <p:spPr>
              <a:xfrm>
                <a:off x="0" y="0"/>
                <a:ext cx="844550" cy="2349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78" name="Rectangle 32"/>
              <p:cNvSpPr txBox="1"/>
              <p:nvPr/>
            </p:nvSpPr>
            <p:spPr>
              <a:xfrm>
                <a:off x="0" y="0"/>
                <a:ext cx="853381" cy="241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lnSpc>
                    <a:spcPct val="84000"/>
                  </a:lnSpc>
                  <a:tabLst>
                    <a:tab pos="723900" algn="l"/>
                    <a:tab pos="1435100" algn="l"/>
                  </a:tabLst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r>
                  <a:t>A's share</a:t>
                </a:r>
              </a:p>
            </p:txBody>
          </p:sp>
        </p:grpSp>
        <p:sp>
          <p:nvSpPr>
            <p:cNvPr id="780" name="Line 33"/>
            <p:cNvSpPr/>
            <p:nvPr/>
          </p:nvSpPr>
          <p:spPr>
            <a:xfrm flipH="1">
              <a:off x="2392777" y="1862755"/>
              <a:ext cx="849314" cy="466726"/>
            </a:xfrm>
            <a:prstGeom prst="line">
              <a:avLst/>
            </a:prstGeom>
            <a:noFill/>
            <a:ln w="12700" cap="flat">
              <a:solidFill>
                <a:srgbClr val="00CC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Line 20"/>
            <p:cNvSpPr/>
            <p:nvPr/>
          </p:nvSpPr>
          <p:spPr>
            <a:xfrm flipH="1">
              <a:off x="2662289" y="769937"/>
              <a:ext cx="656003" cy="57390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1E5A0EA-A798-3440-BF28-E8DAF7570D0A}"/>
              </a:ext>
            </a:extLst>
          </p:cNvPr>
          <p:cNvSpPr/>
          <p:nvPr/>
        </p:nvSpPr>
        <p:spPr>
          <a:xfrm>
            <a:off x="4572000" y="3135144"/>
            <a:ext cx="3993931" cy="2635035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Weighted Round Robin</a:t>
            </a:r>
          </a:p>
        </p:txBody>
      </p:sp>
      <p:sp>
        <p:nvSpPr>
          <p:cNvPr id="785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788" name="Group 7"/>
          <p:cNvGrpSpPr/>
          <p:nvPr/>
        </p:nvGrpSpPr>
        <p:grpSpPr>
          <a:xfrm>
            <a:off x="1865313" y="2295357"/>
            <a:ext cx="1066801" cy="241301"/>
            <a:chOff x="0" y="0"/>
            <a:chExt cx="1066800" cy="241300"/>
          </a:xfrm>
        </p:grpSpPr>
        <p:sp>
          <p:nvSpPr>
            <p:cNvPr id="786" name="AutoShape 8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7" name="Rectangle 9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solidFill>
                    <a:srgbClr val="0000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A : 25%</a:t>
              </a:r>
            </a:p>
          </p:txBody>
        </p:sp>
      </p:grpSp>
      <p:grpSp>
        <p:nvGrpSpPr>
          <p:cNvPr id="791" name="Group 10"/>
          <p:cNvGrpSpPr/>
          <p:nvPr/>
        </p:nvGrpSpPr>
        <p:grpSpPr>
          <a:xfrm>
            <a:off x="1846263" y="2646195"/>
            <a:ext cx="1066801" cy="241301"/>
            <a:chOff x="0" y="0"/>
            <a:chExt cx="1066800" cy="241300"/>
          </a:xfrm>
        </p:grpSpPr>
        <p:sp>
          <p:nvSpPr>
            <p:cNvPr id="789" name="AutoShape 11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0" name="Rectangle 12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B : 50%</a:t>
              </a:r>
            </a:p>
          </p:txBody>
        </p:sp>
      </p:grpSp>
      <p:sp>
        <p:nvSpPr>
          <p:cNvPr id="792" name="Oval 13"/>
          <p:cNvSpPr/>
          <p:nvPr/>
        </p:nvSpPr>
        <p:spPr>
          <a:xfrm>
            <a:off x="3233738" y="2670007"/>
            <a:ext cx="171451" cy="17145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3" name="Line 14"/>
          <p:cNvSpPr/>
          <p:nvPr/>
        </p:nvSpPr>
        <p:spPr>
          <a:xfrm>
            <a:off x="2930525" y="2385844"/>
            <a:ext cx="303213" cy="31274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96" name="Group 15"/>
          <p:cNvGrpSpPr/>
          <p:nvPr/>
        </p:nvGrpSpPr>
        <p:grpSpPr>
          <a:xfrm>
            <a:off x="1870075" y="2982745"/>
            <a:ext cx="1066800" cy="241301"/>
            <a:chOff x="0" y="0"/>
            <a:chExt cx="1066800" cy="241300"/>
          </a:xfrm>
        </p:grpSpPr>
        <p:sp>
          <p:nvSpPr>
            <p:cNvPr id="794" name="AutoShape 16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5" name="Rectangle 17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C : 25%</a:t>
              </a:r>
            </a:p>
          </p:txBody>
        </p:sp>
      </p:grpSp>
      <p:sp>
        <p:nvSpPr>
          <p:cNvPr id="797" name="Line 18"/>
          <p:cNvSpPr/>
          <p:nvPr/>
        </p:nvSpPr>
        <p:spPr>
          <a:xfrm>
            <a:off x="2924174" y="2755732"/>
            <a:ext cx="280989" cy="158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8" name="Line 19"/>
          <p:cNvSpPr/>
          <p:nvPr/>
        </p:nvSpPr>
        <p:spPr>
          <a:xfrm flipV="1">
            <a:off x="2924174" y="2827170"/>
            <a:ext cx="368302" cy="2730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9" name="Line 20"/>
          <p:cNvSpPr/>
          <p:nvPr/>
        </p:nvSpPr>
        <p:spPr>
          <a:xfrm>
            <a:off x="3400425" y="2735095"/>
            <a:ext cx="1143001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0" name="Line 21"/>
          <p:cNvSpPr/>
          <p:nvPr/>
        </p:nvSpPr>
        <p:spPr>
          <a:xfrm>
            <a:off x="766762" y="2395369"/>
            <a:ext cx="895352" cy="15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1" name="Line 22"/>
          <p:cNvSpPr/>
          <p:nvPr/>
        </p:nvSpPr>
        <p:spPr>
          <a:xfrm>
            <a:off x="760412" y="2765257"/>
            <a:ext cx="895352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2" name="Line 23"/>
          <p:cNvSpPr/>
          <p:nvPr/>
        </p:nvSpPr>
        <p:spPr>
          <a:xfrm>
            <a:off x="784224" y="3135144"/>
            <a:ext cx="895352" cy="15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3" name="Espace réservé du contenu 2"/>
          <p:cNvSpPr txBox="1"/>
          <p:nvPr/>
        </p:nvSpPr>
        <p:spPr>
          <a:xfrm>
            <a:off x="457200" y="4080011"/>
            <a:ext cx="8229600" cy="204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Input Traffic pattern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/>
            </a:pPr>
            <a:r>
              <a:t>A : 20%, regular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/>
            </a:pPr>
            <a:r>
              <a:t>B: 60%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/>
            </a:pPr>
            <a:r>
              <a:t>C: 50%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Weighted Round Robin</a:t>
            </a:r>
          </a:p>
        </p:txBody>
      </p:sp>
      <p:sp>
        <p:nvSpPr>
          <p:cNvPr id="806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What is the impact of a burst of traffic ?</a:t>
            </a:r>
          </a:p>
        </p:txBody>
      </p:sp>
      <p:grpSp>
        <p:nvGrpSpPr>
          <p:cNvPr id="809" name="Group 7"/>
          <p:cNvGrpSpPr/>
          <p:nvPr/>
        </p:nvGrpSpPr>
        <p:grpSpPr>
          <a:xfrm>
            <a:off x="2162175" y="2662707"/>
            <a:ext cx="1066801" cy="241301"/>
            <a:chOff x="0" y="0"/>
            <a:chExt cx="1066800" cy="241300"/>
          </a:xfrm>
        </p:grpSpPr>
        <p:sp>
          <p:nvSpPr>
            <p:cNvPr id="807" name="AutoShape 8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8" name="Rectangle 9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solidFill>
                    <a:srgbClr val="0000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A : 75%</a:t>
              </a:r>
            </a:p>
          </p:txBody>
        </p:sp>
      </p:grpSp>
      <p:grpSp>
        <p:nvGrpSpPr>
          <p:cNvPr id="812" name="Group 10"/>
          <p:cNvGrpSpPr/>
          <p:nvPr/>
        </p:nvGrpSpPr>
        <p:grpSpPr>
          <a:xfrm>
            <a:off x="2143125" y="3013543"/>
            <a:ext cx="1066801" cy="241301"/>
            <a:chOff x="0" y="0"/>
            <a:chExt cx="1066800" cy="241300"/>
          </a:xfrm>
        </p:grpSpPr>
        <p:sp>
          <p:nvSpPr>
            <p:cNvPr id="810" name="AutoShape 11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1" name="Rectangle 12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B : 24%</a:t>
              </a:r>
            </a:p>
          </p:txBody>
        </p:sp>
      </p:grpSp>
      <p:sp>
        <p:nvSpPr>
          <p:cNvPr id="813" name="Oval 13"/>
          <p:cNvSpPr/>
          <p:nvPr/>
        </p:nvSpPr>
        <p:spPr>
          <a:xfrm>
            <a:off x="3530601" y="3037357"/>
            <a:ext cx="171451" cy="17145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4" name="Line 14"/>
          <p:cNvSpPr/>
          <p:nvPr/>
        </p:nvSpPr>
        <p:spPr>
          <a:xfrm>
            <a:off x="3227388" y="2753193"/>
            <a:ext cx="303214" cy="3127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17" name="Group 15"/>
          <p:cNvGrpSpPr/>
          <p:nvPr/>
        </p:nvGrpSpPr>
        <p:grpSpPr>
          <a:xfrm>
            <a:off x="2166938" y="3350093"/>
            <a:ext cx="1066801" cy="241301"/>
            <a:chOff x="0" y="0"/>
            <a:chExt cx="1066800" cy="241300"/>
          </a:xfrm>
        </p:grpSpPr>
        <p:sp>
          <p:nvSpPr>
            <p:cNvPr id="815" name="AutoShape 16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6" name="Rectangle 17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C : 1%</a:t>
              </a:r>
            </a:p>
          </p:txBody>
        </p:sp>
      </p:grpSp>
      <p:sp>
        <p:nvSpPr>
          <p:cNvPr id="818" name="Line 18"/>
          <p:cNvSpPr/>
          <p:nvPr/>
        </p:nvSpPr>
        <p:spPr>
          <a:xfrm>
            <a:off x="3221037" y="3123082"/>
            <a:ext cx="280990" cy="15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9" name="Line 19"/>
          <p:cNvSpPr/>
          <p:nvPr/>
        </p:nvSpPr>
        <p:spPr>
          <a:xfrm flipV="1">
            <a:off x="3221038" y="3194518"/>
            <a:ext cx="368301" cy="2730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0" name="Line 20"/>
          <p:cNvSpPr/>
          <p:nvPr/>
        </p:nvSpPr>
        <p:spPr>
          <a:xfrm>
            <a:off x="3697288" y="3102444"/>
            <a:ext cx="1143001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1" name="Line 21"/>
          <p:cNvSpPr/>
          <p:nvPr/>
        </p:nvSpPr>
        <p:spPr>
          <a:xfrm>
            <a:off x="1063625" y="2762718"/>
            <a:ext cx="895352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2" name="Line 22"/>
          <p:cNvSpPr/>
          <p:nvPr/>
        </p:nvSpPr>
        <p:spPr>
          <a:xfrm>
            <a:off x="1057275" y="3132607"/>
            <a:ext cx="895352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3" name="Line 23"/>
          <p:cNvSpPr/>
          <p:nvPr/>
        </p:nvSpPr>
        <p:spPr>
          <a:xfrm>
            <a:off x="1081088" y="3502494"/>
            <a:ext cx="895351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4" name="Espace réservé du contenu 2"/>
          <p:cNvSpPr txBox="1"/>
          <p:nvPr/>
        </p:nvSpPr>
        <p:spPr>
          <a:xfrm>
            <a:off x="457200" y="4080011"/>
            <a:ext cx="8229600" cy="204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Input Traffic pattern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/>
            </a:pPr>
            <a:r>
              <a:t>A : 20%, regular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/>
            </a:pPr>
            <a:r>
              <a:t>B: 24%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/>
            </a:pPr>
            <a:r>
              <a:t>C: 100%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Schedulers and buffer acceptance</a:t>
            </a:r>
          </a:p>
        </p:txBody>
      </p:sp>
      <p:sp>
        <p:nvSpPr>
          <p:cNvPr id="827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Which  buffer acceptance strategy should be used with DRR or WDRR ?</a:t>
            </a:r>
            <a:br/>
            <a:br/>
            <a:endParaRPr/>
          </a:p>
          <a:p>
            <a:pPr marL="742950" lvl="1" indent="-285750">
              <a:spcBef>
                <a:spcPts val="600"/>
              </a:spcBef>
              <a:defRPr sz="2800"/>
            </a:pPr>
            <a:r>
              <a:t>Can we identify the flow/queue that is causing congestion ?</a:t>
            </a:r>
            <a:br/>
            <a:endParaRPr/>
          </a:p>
          <a:p>
            <a:pPr marL="742950" lvl="1" indent="-285750">
              <a:spcBef>
                <a:spcPts val="600"/>
              </a:spcBef>
              <a:defRPr sz="2800"/>
            </a:pPr>
            <a:r>
              <a:t>Which packet should be discarded 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Weighted Fair Queueing</a:t>
            </a:r>
          </a:p>
        </p:txBody>
      </p:sp>
      <p:sp>
        <p:nvSpPr>
          <p:cNvPr id="83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What are the key characteristics of this scheduling technique ?</a:t>
            </a:r>
            <a:br/>
            <a:endParaRPr/>
          </a:p>
          <a:p>
            <a:pPr marL="742950" lvl="1" indent="-285750">
              <a:spcBef>
                <a:spcPts val="600"/>
              </a:spcBef>
              <a:defRPr sz="2800"/>
            </a:pPr>
            <a:r>
              <a:t>What are its benefits compared with DRR 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Combining schedulers</a:t>
            </a:r>
          </a:p>
        </p:txBody>
      </p:sp>
      <p:sp>
        <p:nvSpPr>
          <p:cNvPr id="833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457200" y="4080011"/>
            <a:ext cx="8229600" cy="2046152"/>
          </a:xfrm>
          <a:prstGeom prst="rect">
            <a:avLst/>
          </a:prstGeom>
        </p:spPr>
        <p:txBody>
          <a:bodyPr/>
          <a:lstStyle/>
          <a:p>
            <a:pPr marL="336042" indent="-336042" defTabSz="448055">
              <a:lnSpc>
                <a:spcPct val="80000"/>
              </a:lnSpc>
              <a:spcBef>
                <a:spcPts val="600"/>
              </a:spcBef>
              <a:defRPr sz="2842"/>
            </a:pPr>
            <a:r>
              <a:t>Input Traffic pattern </a:t>
            </a:r>
          </a:p>
          <a:p>
            <a:pPr marL="728091" lvl="1" indent="-280035" defTabSz="448055">
              <a:lnSpc>
                <a:spcPct val="80000"/>
              </a:lnSpc>
              <a:spcBef>
                <a:spcPts val="500"/>
              </a:spcBef>
              <a:defRPr sz="2450"/>
            </a:pPr>
            <a:r>
              <a:t>10% voice, regular</a:t>
            </a:r>
          </a:p>
          <a:p>
            <a:pPr marL="728091" lvl="1" indent="-280035" defTabSz="448055">
              <a:lnSpc>
                <a:spcPct val="80000"/>
              </a:lnSpc>
              <a:spcBef>
                <a:spcPts val="500"/>
              </a:spcBef>
              <a:defRPr sz="2450"/>
            </a:pPr>
            <a:r>
              <a:t>30% data1</a:t>
            </a:r>
          </a:p>
          <a:p>
            <a:pPr marL="728091" lvl="1" indent="-280035" defTabSz="448055">
              <a:lnSpc>
                <a:spcPct val="80000"/>
              </a:lnSpc>
              <a:spcBef>
                <a:spcPts val="500"/>
              </a:spcBef>
              <a:defRPr sz="2450"/>
            </a:pPr>
            <a:r>
              <a:t>60% data2</a:t>
            </a:r>
          </a:p>
          <a:p>
            <a:pPr marL="728091" lvl="1" indent="-280035" defTabSz="448055">
              <a:lnSpc>
                <a:spcPct val="80000"/>
              </a:lnSpc>
              <a:spcBef>
                <a:spcPts val="500"/>
              </a:spcBef>
              <a:defRPr sz="2450"/>
            </a:pPr>
            <a:r>
              <a:t>50% data3</a:t>
            </a:r>
          </a:p>
        </p:txBody>
      </p:sp>
      <p:grpSp>
        <p:nvGrpSpPr>
          <p:cNvPr id="836" name="Group 6"/>
          <p:cNvGrpSpPr/>
          <p:nvPr/>
        </p:nvGrpSpPr>
        <p:grpSpPr>
          <a:xfrm>
            <a:off x="3170238" y="2576513"/>
            <a:ext cx="1066801" cy="241301"/>
            <a:chOff x="0" y="0"/>
            <a:chExt cx="1066800" cy="241300"/>
          </a:xfrm>
        </p:grpSpPr>
        <p:sp>
          <p:nvSpPr>
            <p:cNvPr id="834" name="AutoShape 7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5" name="Rectangle 8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Data1</a:t>
              </a:r>
            </a:p>
          </p:txBody>
        </p:sp>
      </p:grpSp>
      <p:grpSp>
        <p:nvGrpSpPr>
          <p:cNvPr id="839" name="Group 9"/>
          <p:cNvGrpSpPr/>
          <p:nvPr/>
        </p:nvGrpSpPr>
        <p:grpSpPr>
          <a:xfrm>
            <a:off x="3151188" y="2927350"/>
            <a:ext cx="1066801" cy="241300"/>
            <a:chOff x="0" y="0"/>
            <a:chExt cx="1066800" cy="241300"/>
          </a:xfrm>
        </p:grpSpPr>
        <p:sp>
          <p:nvSpPr>
            <p:cNvPr id="837" name="AutoShape 10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8" name="Rectangle 11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Data2</a:t>
              </a:r>
            </a:p>
          </p:txBody>
        </p:sp>
      </p:grpSp>
      <p:sp>
        <p:nvSpPr>
          <p:cNvPr id="840" name="Oval 12"/>
          <p:cNvSpPr/>
          <p:nvPr/>
        </p:nvSpPr>
        <p:spPr>
          <a:xfrm>
            <a:off x="5029200" y="3225800"/>
            <a:ext cx="171450" cy="1714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1" name="Line 13"/>
          <p:cNvSpPr/>
          <p:nvPr/>
        </p:nvSpPr>
        <p:spPr>
          <a:xfrm>
            <a:off x="4697412" y="2711450"/>
            <a:ext cx="403226" cy="5016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44" name="Group 14"/>
          <p:cNvGrpSpPr/>
          <p:nvPr/>
        </p:nvGrpSpPr>
        <p:grpSpPr>
          <a:xfrm>
            <a:off x="3175000" y="3263900"/>
            <a:ext cx="1066800" cy="241300"/>
            <a:chOff x="0" y="0"/>
            <a:chExt cx="1066800" cy="241300"/>
          </a:xfrm>
        </p:grpSpPr>
        <p:sp>
          <p:nvSpPr>
            <p:cNvPr id="842" name="AutoShape 15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3" name="Rectangle 16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Data3</a:t>
              </a:r>
            </a:p>
          </p:txBody>
        </p:sp>
      </p:grpSp>
      <p:sp>
        <p:nvSpPr>
          <p:cNvPr id="845" name="Line 17"/>
          <p:cNvSpPr/>
          <p:nvPr/>
        </p:nvSpPr>
        <p:spPr>
          <a:xfrm>
            <a:off x="4691062" y="3079750"/>
            <a:ext cx="352426" cy="1714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6" name="Line 18"/>
          <p:cNvSpPr/>
          <p:nvPr/>
        </p:nvSpPr>
        <p:spPr>
          <a:xfrm flipV="1">
            <a:off x="4691063" y="3317875"/>
            <a:ext cx="342901" cy="1079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7" name="Line 19"/>
          <p:cNvSpPr/>
          <p:nvPr/>
        </p:nvSpPr>
        <p:spPr>
          <a:xfrm>
            <a:off x="5470524" y="2755899"/>
            <a:ext cx="728664" cy="793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8" name="Oval 20"/>
          <p:cNvSpPr/>
          <p:nvPr/>
        </p:nvSpPr>
        <p:spPr>
          <a:xfrm>
            <a:off x="5232400" y="2697163"/>
            <a:ext cx="217488" cy="166689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51" name="Group 21"/>
          <p:cNvGrpSpPr/>
          <p:nvPr/>
        </p:nvGrpSpPr>
        <p:grpSpPr>
          <a:xfrm>
            <a:off x="3736975" y="2111375"/>
            <a:ext cx="1066800" cy="241300"/>
            <a:chOff x="0" y="0"/>
            <a:chExt cx="1066800" cy="241300"/>
          </a:xfrm>
        </p:grpSpPr>
        <p:sp>
          <p:nvSpPr>
            <p:cNvPr id="849" name="AutoShape 22"/>
            <p:cNvSpPr/>
            <p:nvPr/>
          </p:nvSpPr>
          <p:spPr>
            <a:xfrm>
              <a:off x="0" y="6350"/>
              <a:ext cx="1065213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76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0" name="Rectangle 23"/>
            <p:cNvSpPr txBox="1"/>
            <p:nvPr/>
          </p:nvSpPr>
          <p:spPr>
            <a:xfrm>
              <a:off x="0" y="0"/>
              <a:ext cx="1066800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Voice</a:t>
              </a:r>
            </a:p>
          </p:txBody>
        </p:sp>
      </p:grpSp>
      <p:sp>
        <p:nvSpPr>
          <p:cNvPr id="852" name="Line 24"/>
          <p:cNvSpPr/>
          <p:nvPr/>
        </p:nvSpPr>
        <p:spPr>
          <a:xfrm>
            <a:off x="4813299" y="2244725"/>
            <a:ext cx="461964" cy="44767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3" name="Line 25"/>
          <p:cNvSpPr/>
          <p:nvPr/>
        </p:nvSpPr>
        <p:spPr>
          <a:xfrm flipV="1">
            <a:off x="5159374" y="2863850"/>
            <a:ext cx="144464" cy="3492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4" name="AutoShape 26"/>
          <p:cNvSpPr/>
          <p:nvPr/>
        </p:nvSpPr>
        <p:spPr>
          <a:xfrm>
            <a:off x="2844800" y="1955800"/>
            <a:ext cx="3038475" cy="1746250"/>
          </a:xfrm>
          <a:prstGeom prst="roundRect">
            <a:avLst>
              <a:gd name="adj" fmla="val 88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" name="Rectangle 28"/>
          <p:cNvSpPr txBox="1"/>
          <p:nvPr/>
        </p:nvSpPr>
        <p:spPr>
          <a:xfrm>
            <a:off x="6251575" y="3065463"/>
            <a:ext cx="1003896" cy="5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4000"/>
              </a:lnSpc>
              <a:tabLst>
                <a:tab pos="723900" algn="l"/>
                <a:tab pos="1435100" algn="l"/>
              </a:tabLst>
              <a:defRPr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WFQ-like</a:t>
            </a:r>
            <a:br/>
            <a:r>
              <a:t>scheduler</a:t>
            </a:r>
          </a:p>
        </p:txBody>
      </p:sp>
      <p:sp>
        <p:nvSpPr>
          <p:cNvPr id="856" name="Line 29"/>
          <p:cNvSpPr/>
          <p:nvPr/>
        </p:nvSpPr>
        <p:spPr>
          <a:xfrm flipV="1">
            <a:off x="5203824" y="3267075"/>
            <a:ext cx="1023939" cy="46039"/>
          </a:xfrm>
          <a:prstGeom prst="line">
            <a:avLst/>
          </a:prstGeom>
          <a:ln w="12700">
            <a:solidFill>
              <a:srgbClr val="000000"/>
            </a:solidFill>
            <a:prstDash val="sysDashDot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7" name="Rectangle 30"/>
          <p:cNvSpPr txBox="1"/>
          <p:nvPr/>
        </p:nvSpPr>
        <p:spPr>
          <a:xfrm>
            <a:off x="6367462" y="1984375"/>
            <a:ext cx="1003897" cy="51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4000"/>
              </a:lnSpc>
              <a:tabLst>
                <a:tab pos="723900" algn="l"/>
                <a:tab pos="1435100" algn="l"/>
              </a:tabLst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Priority</a:t>
            </a:r>
            <a:br/>
            <a:r>
              <a:t>scheduler</a:t>
            </a:r>
          </a:p>
        </p:txBody>
      </p:sp>
      <p:sp>
        <p:nvSpPr>
          <p:cNvPr id="858" name="Line 31"/>
          <p:cNvSpPr/>
          <p:nvPr/>
        </p:nvSpPr>
        <p:spPr>
          <a:xfrm flipV="1">
            <a:off x="5394324" y="2141538"/>
            <a:ext cx="890589" cy="598488"/>
          </a:xfrm>
          <a:prstGeom prst="line">
            <a:avLst/>
          </a:prstGeom>
          <a:ln w="12700">
            <a:solidFill>
              <a:srgbClr val="000000"/>
            </a:solidFill>
            <a:prstDash val="sysDashDot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9" name="Line 36"/>
          <p:cNvSpPr/>
          <p:nvPr/>
        </p:nvSpPr>
        <p:spPr>
          <a:xfrm>
            <a:off x="2274888" y="2683418"/>
            <a:ext cx="850901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0" name="Line 37"/>
          <p:cNvSpPr/>
          <p:nvPr/>
        </p:nvSpPr>
        <p:spPr>
          <a:xfrm>
            <a:off x="2274888" y="3054536"/>
            <a:ext cx="850901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1" name="Line 38"/>
          <p:cNvSpPr/>
          <p:nvPr/>
        </p:nvSpPr>
        <p:spPr>
          <a:xfrm>
            <a:off x="2298699" y="3392997"/>
            <a:ext cx="850901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65" name="Group 39"/>
          <p:cNvGrpSpPr/>
          <p:nvPr/>
        </p:nvGrpSpPr>
        <p:grpSpPr>
          <a:xfrm>
            <a:off x="4232275" y="2562225"/>
            <a:ext cx="498699" cy="971550"/>
            <a:chOff x="0" y="0"/>
            <a:chExt cx="498698" cy="971550"/>
          </a:xfrm>
        </p:grpSpPr>
        <p:sp>
          <p:nvSpPr>
            <p:cNvPr id="862" name="Rectangle 40"/>
            <p:cNvSpPr txBox="1"/>
            <p:nvPr/>
          </p:nvSpPr>
          <p:spPr>
            <a:xfrm>
              <a:off x="0" y="0"/>
              <a:ext cx="470235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4000"/>
                </a:lnSpc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66%</a:t>
              </a:r>
            </a:p>
          </p:txBody>
        </p:sp>
        <p:sp>
          <p:nvSpPr>
            <p:cNvPr id="863" name="Rectangle 41"/>
            <p:cNvSpPr txBox="1"/>
            <p:nvPr/>
          </p:nvSpPr>
          <p:spPr>
            <a:xfrm>
              <a:off x="14287" y="346075"/>
              <a:ext cx="470236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4000"/>
                </a:lnSpc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33%</a:t>
              </a:r>
            </a:p>
          </p:txBody>
        </p:sp>
        <p:sp>
          <p:nvSpPr>
            <p:cNvPr id="864" name="Rectangle 42"/>
            <p:cNvSpPr txBox="1"/>
            <p:nvPr/>
          </p:nvSpPr>
          <p:spPr>
            <a:xfrm>
              <a:off x="28575" y="692150"/>
              <a:ext cx="470124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4000"/>
                </a:lnSpc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  1%</a:t>
              </a:r>
            </a:p>
          </p:txBody>
        </p:sp>
      </p:grpSp>
      <p:sp>
        <p:nvSpPr>
          <p:cNvPr id="866" name="Rectangle 43"/>
          <p:cNvSpPr txBox="1"/>
          <p:nvPr/>
        </p:nvSpPr>
        <p:spPr>
          <a:xfrm>
            <a:off x="5026025" y="2908300"/>
            <a:ext cx="72439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  100%</a:t>
            </a:r>
          </a:p>
        </p:txBody>
      </p:sp>
      <p:sp>
        <p:nvSpPr>
          <p:cNvPr id="867" name="Line 44"/>
          <p:cNvSpPr/>
          <p:nvPr/>
        </p:nvSpPr>
        <p:spPr>
          <a:xfrm>
            <a:off x="1884363" y="2230438"/>
            <a:ext cx="1616076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defRPr sz="3393"/>
            </a:pPr>
            <a:r>
              <a:t>The traffic control building blocks</a:t>
            </a:r>
            <a:br/>
            <a:r>
              <a:t>QoS-enabled router</a:t>
            </a:r>
          </a:p>
        </p:txBody>
      </p:sp>
      <p:grpSp>
        <p:nvGrpSpPr>
          <p:cNvPr id="872" name="Group 5"/>
          <p:cNvGrpSpPr/>
          <p:nvPr/>
        </p:nvGrpSpPr>
        <p:grpSpPr>
          <a:xfrm>
            <a:off x="5794375" y="3565525"/>
            <a:ext cx="1851025" cy="216694"/>
            <a:chOff x="0" y="0"/>
            <a:chExt cx="1851025" cy="216693"/>
          </a:xfrm>
        </p:grpSpPr>
        <p:sp>
          <p:nvSpPr>
            <p:cNvPr id="870" name="AutoShape 6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1" name="Rectangle 7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Q[1]</a:t>
              </a:r>
            </a:p>
          </p:txBody>
        </p:sp>
      </p:grpSp>
      <p:grpSp>
        <p:nvGrpSpPr>
          <p:cNvPr id="875" name="Group 8"/>
          <p:cNvGrpSpPr/>
          <p:nvPr/>
        </p:nvGrpSpPr>
        <p:grpSpPr>
          <a:xfrm>
            <a:off x="5794375" y="3863975"/>
            <a:ext cx="1851025" cy="216694"/>
            <a:chOff x="0" y="0"/>
            <a:chExt cx="1851025" cy="216693"/>
          </a:xfrm>
        </p:grpSpPr>
        <p:sp>
          <p:nvSpPr>
            <p:cNvPr id="873" name="AutoShape 9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4" name="Rectangle 10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Q[2]</a:t>
              </a:r>
            </a:p>
          </p:txBody>
        </p:sp>
      </p:grpSp>
      <p:grpSp>
        <p:nvGrpSpPr>
          <p:cNvPr id="878" name="Group 11"/>
          <p:cNvGrpSpPr/>
          <p:nvPr/>
        </p:nvGrpSpPr>
        <p:grpSpPr>
          <a:xfrm>
            <a:off x="5794375" y="4149725"/>
            <a:ext cx="1851025" cy="216694"/>
            <a:chOff x="0" y="0"/>
            <a:chExt cx="1851025" cy="216693"/>
          </a:xfrm>
        </p:grpSpPr>
        <p:sp>
          <p:nvSpPr>
            <p:cNvPr id="876" name="AutoShape 12"/>
            <p:cNvSpPr/>
            <p:nvPr/>
          </p:nvSpPr>
          <p:spPr>
            <a:xfrm>
              <a:off x="0" y="0"/>
              <a:ext cx="184943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7" name="Rectangle 13"/>
            <p:cNvSpPr txBox="1"/>
            <p:nvPr/>
          </p:nvSpPr>
          <p:spPr>
            <a:xfrm>
              <a:off x="0" y="793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Q[3]</a:t>
              </a:r>
            </a:p>
          </p:txBody>
        </p:sp>
      </p:grpSp>
      <p:grpSp>
        <p:nvGrpSpPr>
          <p:cNvPr id="881" name="Group 14"/>
          <p:cNvGrpSpPr/>
          <p:nvPr/>
        </p:nvGrpSpPr>
        <p:grpSpPr>
          <a:xfrm>
            <a:off x="5794375" y="4830762"/>
            <a:ext cx="1851025" cy="216694"/>
            <a:chOff x="0" y="0"/>
            <a:chExt cx="1851025" cy="216692"/>
          </a:xfrm>
        </p:grpSpPr>
        <p:sp>
          <p:nvSpPr>
            <p:cNvPr id="879" name="AutoShape 15"/>
            <p:cNvSpPr/>
            <p:nvPr/>
          </p:nvSpPr>
          <p:spPr>
            <a:xfrm>
              <a:off x="0" y="0"/>
              <a:ext cx="184943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0" name="Rectangle 16"/>
            <p:cNvSpPr txBox="1"/>
            <p:nvPr/>
          </p:nvSpPr>
          <p:spPr>
            <a:xfrm>
              <a:off x="0" y="792"/>
              <a:ext cx="18510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Q[N]</a:t>
              </a:r>
            </a:p>
          </p:txBody>
        </p:sp>
      </p:grpSp>
      <p:grpSp>
        <p:nvGrpSpPr>
          <p:cNvPr id="884" name="Group 17"/>
          <p:cNvGrpSpPr/>
          <p:nvPr/>
        </p:nvGrpSpPr>
        <p:grpSpPr>
          <a:xfrm>
            <a:off x="1322387" y="4081462"/>
            <a:ext cx="1493838" cy="654051"/>
            <a:chOff x="0" y="0"/>
            <a:chExt cx="1493837" cy="654050"/>
          </a:xfrm>
        </p:grpSpPr>
        <p:sp>
          <p:nvSpPr>
            <p:cNvPr id="882" name="AutoShape 18"/>
            <p:cNvSpPr/>
            <p:nvPr/>
          </p:nvSpPr>
          <p:spPr>
            <a:xfrm>
              <a:off x="0" y="0"/>
              <a:ext cx="1493838" cy="654050"/>
            </a:xfrm>
            <a:prstGeom prst="roundRect">
              <a:avLst>
                <a:gd name="adj" fmla="val 27421"/>
              </a:avLst>
            </a:prstGeom>
            <a:noFill/>
            <a:ln w="12700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3" name="Rectangle 19"/>
            <p:cNvSpPr txBox="1"/>
            <p:nvPr/>
          </p:nvSpPr>
          <p:spPr>
            <a:xfrm>
              <a:off x="53974" y="187325"/>
              <a:ext cx="1384300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Classification</a:t>
              </a:r>
            </a:p>
          </p:txBody>
        </p:sp>
      </p:grpSp>
      <p:sp>
        <p:nvSpPr>
          <p:cNvPr id="885" name="Line 20"/>
          <p:cNvSpPr/>
          <p:nvPr/>
        </p:nvSpPr>
        <p:spPr>
          <a:xfrm>
            <a:off x="6696075" y="4392612"/>
            <a:ext cx="1589" cy="425451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6" name="Line 21"/>
          <p:cNvSpPr/>
          <p:nvPr/>
        </p:nvSpPr>
        <p:spPr>
          <a:xfrm>
            <a:off x="554037" y="4378325"/>
            <a:ext cx="768351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7" name="Line 22"/>
          <p:cNvSpPr/>
          <p:nvPr/>
        </p:nvSpPr>
        <p:spPr>
          <a:xfrm>
            <a:off x="539750" y="4037012"/>
            <a:ext cx="754064" cy="15716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8" name="Line 23"/>
          <p:cNvSpPr/>
          <p:nvPr/>
        </p:nvSpPr>
        <p:spPr>
          <a:xfrm flipV="1">
            <a:off x="511174" y="4575175"/>
            <a:ext cx="766764" cy="1031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9" name="AutoShape 24"/>
          <p:cNvSpPr/>
          <p:nvPr/>
        </p:nvSpPr>
        <p:spPr>
          <a:xfrm>
            <a:off x="5330825" y="3384550"/>
            <a:ext cx="355600" cy="1947864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0" name="Line 25"/>
          <p:cNvSpPr/>
          <p:nvPr/>
        </p:nvSpPr>
        <p:spPr>
          <a:xfrm>
            <a:off x="8302625" y="4335462"/>
            <a:ext cx="796926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1" name="Oval 26"/>
          <p:cNvSpPr/>
          <p:nvPr/>
        </p:nvSpPr>
        <p:spPr>
          <a:xfrm>
            <a:off x="7947025" y="4151312"/>
            <a:ext cx="355600" cy="355601"/>
          </a:xfrm>
          <a:prstGeom prst="ellipse">
            <a:avLst/>
          </a:prstGeom>
          <a:solidFill>
            <a:srgbClr val="FF2712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2" name="Line 27"/>
          <p:cNvSpPr/>
          <p:nvPr/>
        </p:nvSpPr>
        <p:spPr>
          <a:xfrm flipV="1">
            <a:off x="7634288" y="4435475"/>
            <a:ext cx="341313" cy="5143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3" name="Line 28"/>
          <p:cNvSpPr/>
          <p:nvPr/>
        </p:nvSpPr>
        <p:spPr>
          <a:xfrm>
            <a:off x="7648574" y="4265612"/>
            <a:ext cx="284164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4" name="Line 29"/>
          <p:cNvSpPr/>
          <p:nvPr/>
        </p:nvSpPr>
        <p:spPr>
          <a:xfrm>
            <a:off x="7648575" y="3967162"/>
            <a:ext cx="327026" cy="19843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5" name="Line 30"/>
          <p:cNvSpPr/>
          <p:nvPr/>
        </p:nvSpPr>
        <p:spPr>
          <a:xfrm>
            <a:off x="7648574" y="3654425"/>
            <a:ext cx="425451" cy="45561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98" name="Group 31"/>
          <p:cNvGrpSpPr/>
          <p:nvPr/>
        </p:nvGrpSpPr>
        <p:grpSpPr>
          <a:xfrm>
            <a:off x="3468687" y="3540125"/>
            <a:ext cx="1109663" cy="469900"/>
            <a:chOff x="0" y="0"/>
            <a:chExt cx="1109662" cy="469900"/>
          </a:xfrm>
        </p:grpSpPr>
        <p:sp>
          <p:nvSpPr>
            <p:cNvPr id="896" name="AutoShape 32"/>
            <p:cNvSpPr/>
            <p:nvPr/>
          </p:nvSpPr>
          <p:spPr>
            <a:xfrm>
              <a:off x="0" y="0"/>
              <a:ext cx="1109663" cy="469900"/>
            </a:xfrm>
            <a:prstGeom prst="roundRect">
              <a:avLst>
                <a:gd name="adj" fmla="val 333"/>
              </a:avLst>
            </a:prstGeom>
            <a:noFill/>
            <a:ln w="12700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7" name="Rectangle 33"/>
            <p:cNvSpPr txBox="1"/>
            <p:nvPr/>
          </p:nvSpPr>
          <p:spPr>
            <a:xfrm>
              <a:off x="1587" y="95250"/>
              <a:ext cx="1104900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Shaping</a:t>
              </a:r>
            </a:p>
          </p:txBody>
        </p:sp>
      </p:grpSp>
      <p:grpSp>
        <p:nvGrpSpPr>
          <p:cNvPr id="901" name="Group 34"/>
          <p:cNvGrpSpPr/>
          <p:nvPr/>
        </p:nvGrpSpPr>
        <p:grpSpPr>
          <a:xfrm>
            <a:off x="3468687" y="4776787"/>
            <a:ext cx="1109663" cy="469901"/>
            <a:chOff x="0" y="0"/>
            <a:chExt cx="1109662" cy="469900"/>
          </a:xfrm>
        </p:grpSpPr>
        <p:sp>
          <p:nvSpPr>
            <p:cNvPr id="899" name="AutoShape 35"/>
            <p:cNvSpPr/>
            <p:nvPr/>
          </p:nvSpPr>
          <p:spPr>
            <a:xfrm>
              <a:off x="0" y="0"/>
              <a:ext cx="1109663" cy="469900"/>
            </a:xfrm>
            <a:prstGeom prst="roundRect">
              <a:avLst>
                <a:gd name="adj" fmla="val 333"/>
              </a:avLst>
            </a:prstGeom>
            <a:noFill/>
            <a:ln w="12700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0" name="Rectangle 36"/>
            <p:cNvSpPr txBox="1"/>
            <p:nvPr/>
          </p:nvSpPr>
          <p:spPr>
            <a:xfrm>
              <a:off x="1587" y="95250"/>
              <a:ext cx="1104900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35100" algn="l"/>
                </a:tabLst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Policing</a:t>
              </a:r>
            </a:p>
          </p:txBody>
        </p:sp>
      </p:grpSp>
      <p:sp>
        <p:nvSpPr>
          <p:cNvPr id="902" name="Line 37"/>
          <p:cNvSpPr/>
          <p:nvPr/>
        </p:nvSpPr>
        <p:spPr>
          <a:xfrm flipV="1">
            <a:off x="2771775" y="3736975"/>
            <a:ext cx="668339" cy="43021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3" name="Line 38"/>
          <p:cNvSpPr/>
          <p:nvPr/>
        </p:nvSpPr>
        <p:spPr>
          <a:xfrm>
            <a:off x="4578350" y="5075237"/>
            <a:ext cx="725489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4" name="Line 39"/>
          <p:cNvSpPr/>
          <p:nvPr/>
        </p:nvSpPr>
        <p:spPr>
          <a:xfrm>
            <a:off x="4591050" y="3767137"/>
            <a:ext cx="739776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5" name="Line 40"/>
          <p:cNvSpPr/>
          <p:nvPr/>
        </p:nvSpPr>
        <p:spPr>
          <a:xfrm>
            <a:off x="2828925" y="4421187"/>
            <a:ext cx="2501901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6" name="Line 41"/>
          <p:cNvSpPr/>
          <p:nvPr/>
        </p:nvSpPr>
        <p:spPr>
          <a:xfrm>
            <a:off x="2786062" y="4676775"/>
            <a:ext cx="668339" cy="32702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7" name="AutoShape 42"/>
          <p:cNvSpPr/>
          <p:nvPr/>
        </p:nvSpPr>
        <p:spPr>
          <a:xfrm>
            <a:off x="1123950" y="3055938"/>
            <a:ext cx="7392989" cy="2487612"/>
          </a:xfrm>
          <a:prstGeom prst="roundRect">
            <a:avLst>
              <a:gd name="adj" fmla="val 56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8" name="Rectangle 43"/>
          <p:cNvSpPr txBox="1"/>
          <p:nvPr/>
        </p:nvSpPr>
        <p:spPr>
          <a:xfrm>
            <a:off x="114300" y="4862512"/>
            <a:ext cx="927597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Input links</a:t>
            </a:r>
          </a:p>
        </p:txBody>
      </p:sp>
      <p:sp>
        <p:nvSpPr>
          <p:cNvPr id="909" name="Rectangle 44"/>
          <p:cNvSpPr/>
          <p:nvPr/>
        </p:nvSpPr>
        <p:spPr>
          <a:xfrm>
            <a:off x="8074025" y="4676775"/>
            <a:ext cx="984052" cy="241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Output link</a:t>
            </a:r>
          </a:p>
        </p:txBody>
      </p:sp>
      <p:sp>
        <p:nvSpPr>
          <p:cNvPr id="910" name="Line 45"/>
          <p:cNvSpPr/>
          <p:nvPr/>
        </p:nvSpPr>
        <p:spPr>
          <a:xfrm flipH="1">
            <a:off x="965199" y="4733925"/>
            <a:ext cx="542926" cy="116522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13" name="Group 46"/>
          <p:cNvGrpSpPr/>
          <p:nvPr/>
        </p:nvGrpSpPr>
        <p:grpSpPr>
          <a:xfrm>
            <a:off x="2970211" y="5822951"/>
            <a:ext cx="2978449" cy="757238"/>
            <a:chOff x="0" y="0"/>
            <a:chExt cx="2978447" cy="757237"/>
          </a:xfrm>
        </p:grpSpPr>
        <p:sp>
          <p:nvSpPr>
            <p:cNvPr id="911" name="Rectangle 47"/>
            <p:cNvSpPr txBox="1"/>
            <p:nvPr/>
          </p:nvSpPr>
          <p:spPr>
            <a:xfrm>
              <a:off x="198437" y="12699"/>
              <a:ext cx="2780011" cy="6466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Policer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Verifies whether the incoming 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flow follows some rules</a:t>
              </a:r>
            </a:p>
          </p:txBody>
        </p:sp>
        <p:sp>
          <p:nvSpPr>
            <p:cNvPr id="912" name="AutoShape 48"/>
            <p:cNvSpPr/>
            <p:nvPr/>
          </p:nvSpPr>
          <p:spPr>
            <a:xfrm>
              <a:off x="0" y="0"/>
              <a:ext cx="2916239" cy="757238"/>
            </a:xfrm>
            <a:prstGeom prst="roundRect">
              <a:avLst>
                <a:gd name="adj" fmla="val 204"/>
              </a:avLst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6" name="Group 49"/>
          <p:cNvGrpSpPr/>
          <p:nvPr/>
        </p:nvGrpSpPr>
        <p:grpSpPr>
          <a:xfrm>
            <a:off x="257175" y="5994400"/>
            <a:ext cx="2627314" cy="901700"/>
            <a:chOff x="0" y="0"/>
            <a:chExt cx="2627313" cy="901700"/>
          </a:xfrm>
        </p:grpSpPr>
        <p:sp>
          <p:nvSpPr>
            <p:cNvPr id="914" name="Rectangle 50"/>
            <p:cNvSpPr txBox="1"/>
            <p:nvPr/>
          </p:nvSpPr>
          <p:spPr>
            <a:xfrm>
              <a:off x="177799" y="14287"/>
              <a:ext cx="2441279" cy="6466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Classifier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Identifies the flow to which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the arriving packet belongs</a:t>
              </a:r>
            </a:p>
          </p:txBody>
        </p:sp>
        <p:sp>
          <p:nvSpPr>
            <p:cNvPr id="915" name="AutoShape 51"/>
            <p:cNvSpPr/>
            <p:nvPr/>
          </p:nvSpPr>
          <p:spPr>
            <a:xfrm>
              <a:off x="0" y="0"/>
              <a:ext cx="2627314" cy="901700"/>
            </a:xfrm>
            <a:prstGeom prst="roundRect">
              <a:avLst>
                <a:gd name="adj" fmla="val 171"/>
              </a:avLst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17" name="Line 52"/>
          <p:cNvSpPr/>
          <p:nvPr/>
        </p:nvSpPr>
        <p:spPr>
          <a:xfrm flipH="1">
            <a:off x="3578224" y="5246687"/>
            <a:ext cx="347664" cy="6096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20" name="Group 53"/>
          <p:cNvGrpSpPr/>
          <p:nvPr/>
        </p:nvGrpSpPr>
        <p:grpSpPr>
          <a:xfrm>
            <a:off x="5957887" y="5822950"/>
            <a:ext cx="2917826" cy="836613"/>
            <a:chOff x="0" y="0"/>
            <a:chExt cx="2917825" cy="836612"/>
          </a:xfrm>
        </p:grpSpPr>
        <p:sp>
          <p:nvSpPr>
            <p:cNvPr id="918" name="Rectangle 54"/>
            <p:cNvSpPr txBox="1"/>
            <p:nvPr/>
          </p:nvSpPr>
          <p:spPr>
            <a:xfrm>
              <a:off x="198437" y="14287"/>
              <a:ext cx="2000449" cy="6466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Buffer acceptance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accepts or rejects an 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incoming packet</a:t>
              </a:r>
            </a:p>
          </p:txBody>
        </p:sp>
        <p:sp>
          <p:nvSpPr>
            <p:cNvPr id="919" name="AutoShape 55"/>
            <p:cNvSpPr/>
            <p:nvPr/>
          </p:nvSpPr>
          <p:spPr>
            <a:xfrm>
              <a:off x="0" y="0"/>
              <a:ext cx="2917825" cy="836613"/>
            </a:xfrm>
            <a:prstGeom prst="roundRect">
              <a:avLst>
                <a:gd name="adj" fmla="val 190"/>
              </a:avLst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21" name="Line 56"/>
          <p:cNvSpPr/>
          <p:nvPr/>
        </p:nvSpPr>
        <p:spPr>
          <a:xfrm>
            <a:off x="5430837" y="4918075"/>
            <a:ext cx="525463" cy="93821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24" name="Group 57"/>
          <p:cNvGrpSpPr/>
          <p:nvPr/>
        </p:nvGrpSpPr>
        <p:grpSpPr>
          <a:xfrm>
            <a:off x="271463" y="1558925"/>
            <a:ext cx="2649537" cy="792163"/>
            <a:chOff x="0" y="0"/>
            <a:chExt cx="2649536" cy="792162"/>
          </a:xfrm>
        </p:grpSpPr>
        <p:sp>
          <p:nvSpPr>
            <p:cNvPr id="922" name="Rectangle 58"/>
            <p:cNvSpPr txBox="1"/>
            <p:nvPr/>
          </p:nvSpPr>
          <p:spPr>
            <a:xfrm>
              <a:off x="179387" y="12700"/>
              <a:ext cx="2463503" cy="6466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Shaper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Delays flows which do not 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follow some rules</a:t>
              </a:r>
            </a:p>
          </p:txBody>
        </p:sp>
        <p:sp>
          <p:nvSpPr>
            <p:cNvPr id="923" name="AutoShape 59"/>
            <p:cNvSpPr/>
            <p:nvPr/>
          </p:nvSpPr>
          <p:spPr>
            <a:xfrm>
              <a:off x="0" y="0"/>
              <a:ext cx="2649537" cy="792163"/>
            </a:xfrm>
            <a:prstGeom prst="roundRect">
              <a:avLst>
                <a:gd name="adj" fmla="val 199"/>
              </a:avLst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25" name="Line 60"/>
          <p:cNvSpPr/>
          <p:nvPr/>
        </p:nvSpPr>
        <p:spPr>
          <a:xfrm flipH="1" flipV="1">
            <a:off x="2130424" y="2373313"/>
            <a:ext cx="1681165" cy="116840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6" name="Line 61"/>
          <p:cNvSpPr/>
          <p:nvPr/>
        </p:nvSpPr>
        <p:spPr>
          <a:xfrm flipH="1" flipV="1">
            <a:off x="5016500" y="2741613"/>
            <a:ext cx="1027114" cy="82867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29" name="Group 62"/>
          <p:cNvGrpSpPr/>
          <p:nvPr/>
        </p:nvGrpSpPr>
        <p:grpSpPr>
          <a:xfrm>
            <a:off x="3398837" y="1876425"/>
            <a:ext cx="2649538" cy="746125"/>
            <a:chOff x="0" y="0"/>
            <a:chExt cx="2649536" cy="746125"/>
          </a:xfrm>
        </p:grpSpPr>
        <p:sp>
          <p:nvSpPr>
            <p:cNvPr id="927" name="Rectangle 63"/>
            <p:cNvSpPr txBox="1"/>
            <p:nvPr/>
          </p:nvSpPr>
          <p:spPr>
            <a:xfrm>
              <a:off x="179387" y="12700"/>
              <a:ext cx="2441477" cy="646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Queuing strategy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Logical organisation of the</a:t>
              </a:r>
            </a:p>
            <a:p>
              <a:pPr>
                <a:lnSpc>
                  <a:spcPct val="84000"/>
                </a:lnSpc>
                <a:tabLst>
                  <a:tab pos="723900" algn="l"/>
                  <a:tab pos="723900" algn="l"/>
                  <a:tab pos="723900" algn="l"/>
                  <a:tab pos="1447800" algn="l"/>
                  <a:tab pos="1447800" algn="l"/>
                  <a:tab pos="1447800" algn="l"/>
                  <a:tab pos="2171700" algn="l"/>
                  <a:tab pos="2171700" algn="l"/>
                  <a:tab pos="2171700" algn="l"/>
                  <a:tab pos="2882900" algn="l"/>
                  <a:tab pos="2882900" algn="l"/>
                  <a:tab pos="2882900" algn="l"/>
                </a:tabLst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router's buffers</a:t>
              </a:r>
            </a:p>
          </p:txBody>
        </p:sp>
        <p:sp>
          <p:nvSpPr>
            <p:cNvPr id="928" name="AutoShape 64"/>
            <p:cNvSpPr/>
            <p:nvPr/>
          </p:nvSpPr>
          <p:spPr>
            <a:xfrm>
              <a:off x="0" y="0"/>
              <a:ext cx="2649537" cy="746125"/>
            </a:xfrm>
            <a:prstGeom prst="roundRect">
              <a:avLst>
                <a:gd name="adj" fmla="val 208"/>
              </a:avLst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34" name="Group 65"/>
          <p:cNvGrpSpPr/>
          <p:nvPr/>
        </p:nvGrpSpPr>
        <p:grpSpPr>
          <a:xfrm>
            <a:off x="6309517" y="1443889"/>
            <a:ext cx="2649538" cy="2665412"/>
            <a:chOff x="0" y="0"/>
            <a:chExt cx="2649536" cy="2665411"/>
          </a:xfrm>
        </p:grpSpPr>
        <p:sp>
          <p:nvSpPr>
            <p:cNvPr id="930" name="Line 66"/>
            <p:cNvSpPr/>
            <p:nvPr/>
          </p:nvSpPr>
          <p:spPr>
            <a:xfrm flipH="1" flipV="1">
              <a:off x="814387" y="1079499"/>
              <a:ext cx="976313" cy="1585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33" name="Group 67"/>
            <p:cNvGrpSpPr/>
            <p:nvPr/>
          </p:nvGrpSpPr>
          <p:grpSpPr>
            <a:xfrm>
              <a:off x="0" y="0"/>
              <a:ext cx="2649537" cy="1057275"/>
              <a:chOff x="0" y="0"/>
              <a:chExt cx="2649536" cy="1057274"/>
            </a:xfrm>
          </p:grpSpPr>
          <p:sp>
            <p:nvSpPr>
              <p:cNvPr id="931" name="Rectangle 68"/>
              <p:cNvSpPr txBox="1"/>
              <p:nvPr/>
            </p:nvSpPr>
            <p:spPr>
              <a:xfrm>
                <a:off x="180975" y="17462"/>
                <a:ext cx="2091135" cy="8493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723900" algn="l"/>
                    <a:tab pos="723900" algn="l"/>
                    <a:tab pos="723900" algn="l"/>
                    <a:tab pos="723900" algn="l"/>
                    <a:tab pos="1447800" algn="l"/>
                    <a:tab pos="1447800" algn="l"/>
                    <a:tab pos="1447800" algn="l"/>
                    <a:tab pos="1447800" algn="l"/>
                    <a:tab pos="2171700" algn="l"/>
                    <a:tab pos="2171700" algn="l"/>
                    <a:tab pos="2171700" algn="l"/>
                    <a:tab pos="2171700" algn="l"/>
                    <a:tab pos="2882900" algn="l"/>
                    <a:tab pos="2882900" algn="l"/>
                    <a:tab pos="2882900" algn="l"/>
                    <a:tab pos="2882900" algn="l"/>
                  </a:tabLst>
                  <a:defRPr sz="1600" b="1">
                    <a:solidFill>
                      <a:srgbClr val="FF0000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Scheduler</a:t>
                </a:r>
              </a:p>
              <a:p>
                <a:pPr>
                  <a:lnSpc>
                    <a:spcPct val="84000"/>
                  </a:lnSpc>
                  <a:tabLst>
                    <a:tab pos="723900" algn="l"/>
                    <a:tab pos="723900" algn="l"/>
                    <a:tab pos="723900" algn="l"/>
                    <a:tab pos="723900" algn="l"/>
                    <a:tab pos="1447800" algn="l"/>
                    <a:tab pos="1447800" algn="l"/>
                    <a:tab pos="1447800" algn="l"/>
                    <a:tab pos="1447800" algn="l"/>
                    <a:tab pos="2171700" algn="l"/>
                    <a:tab pos="2171700" algn="l"/>
                    <a:tab pos="2171700" algn="l"/>
                    <a:tab pos="2171700" algn="l"/>
                    <a:tab pos="2882900" algn="l"/>
                    <a:tab pos="2882900" algn="l"/>
                    <a:tab pos="2882900" algn="l"/>
                    <a:tab pos="2882900" algn="l"/>
                  </a:tabLst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Chooses the packet to</a:t>
                </a:r>
              </a:p>
              <a:p>
                <a:pPr>
                  <a:lnSpc>
                    <a:spcPct val="84000"/>
                  </a:lnSpc>
                  <a:tabLst>
                    <a:tab pos="723900" algn="l"/>
                    <a:tab pos="723900" algn="l"/>
                    <a:tab pos="723900" algn="l"/>
                    <a:tab pos="723900" algn="l"/>
                    <a:tab pos="1447800" algn="l"/>
                    <a:tab pos="1447800" algn="l"/>
                    <a:tab pos="1447800" algn="l"/>
                    <a:tab pos="1447800" algn="l"/>
                    <a:tab pos="2171700" algn="l"/>
                    <a:tab pos="2171700" algn="l"/>
                    <a:tab pos="2171700" algn="l"/>
                    <a:tab pos="2171700" algn="l"/>
                    <a:tab pos="2882900" algn="l"/>
                    <a:tab pos="2882900" algn="l"/>
                    <a:tab pos="2882900" algn="l"/>
                    <a:tab pos="2882900" algn="l"/>
                  </a:tabLst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be transmitted </a:t>
                </a:r>
                <a:r>
                  <a:rPr i="1"/>
                  <a:t>first</a:t>
                </a:r>
                <a:r>
                  <a:t> on</a:t>
                </a:r>
              </a:p>
              <a:p>
                <a:pPr>
                  <a:lnSpc>
                    <a:spcPct val="84000"/>
                  </a:lnSpc>
                  <a:tabLst>
                    <a:tab pos="723900" algn="l"/>
                    <a:tab pos="723900" algn="l"/>
                    <a:tab pos="723900" algn="l"/>
                    <a:tab pos="723900" algn="l"/>
                    <a:tab pos="1447800" algn="l"/>
                    <a:tab pos="1447800" algn="l"/>
                    <a:tab pos="1447800" algn="l"/>
                    <a:tab pos="1447800" algn="l"/>
                    <a:tab pos="2171700" algn="l"/>
                    <a:tab pos="2171700" algn="l"/>
                    <a:tab pos="2171700" algn="l"/>
                    <a:tab pos="2171700" algn="l"/>
                    <a:tab pos="2882900" algn="l"/>
                    <a:tab pos="2882900" algn="l"/>
                    <a:tab pos="2882900" algn="l"/>
                    <a:tab pos="2882900" algn="l"/>
                  </a:tabLst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the output link</a:t>
                </a:r>
              </a:p>
            </p:txBody>
          </p:sp>
          <p:sp>
            <p:nvSpPr>
              <p:cNvPr id="932" name="AutoShape 69"/>
              <p:cNvSpPr/>
              <p:nvPr/>
            </p:nvSpPr>
            <p:spPr>
              <a:xfrm>
                <a:off x="0" y="0"/>
                <a:ext cx="2649537" cy="1057275"/>
              </a:xfrm>
              <a:prstGeom prst="roundRect">
                <a:avLst>
                  <a:gd name="adj" fmla="val 148"/>
                </a:avLst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2A0C-698C-40EA-3611-F853E17F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A09F-E6C4-8E89-CB53-30168B7B1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K. Nichols, V. Jacobson, Controlling Queue Delay, C</a:t>
            </a:r>
            <a:r>
              <a:rPr lang="en-GB" b="0" i="0" u="none" strike="noStrike" dirty="0" err="1">
                <a:solidFill>
                  <a:srgbClr val="2E2E2E"/>
                </a:solidFill>
                <a:effectLst/>
                <a:latin typeface="NexusSerif"/>
              </a:rPr>
              <a:t>ommun</a:t>
            </a:r>
            <a:r>
              <a:rPr lang="en-GB" b="0" i="0" u="none" strike="noStrike" dirty="0">
                <a:solidFill>
                  <a:srgbClr val="2E2E2E"/>
                </a:solidFill>
                <a:effectLst/>
                <a:latin typeface="NexusSerif"/>
              </a:rPr>
              <a:t>. ACM, 55 (7) (2012), pp. 42-50, </a:t>
            </a:r>
            <a:r>
              <a:rPr lang="en-GB" b="0" i="0" u="sng" strike="noStrike" dirty="0">
                <a:solidFill>
                  <a:srgbClr val="0070C0"/>
                </a:solidFill>
                <a:effectLst/>
                <a:latin typeface="NexusSerif"/>
              </a:rPr>
              <a:t>https://</a:t>
            </a:r>
            <a:r>
              <a:rPr lang="en-GB" b="0" i="0" u="sng" strike="noStrike" dirty="0" err="1">
                <a:solidFill>
                  <a:srgbClr val="0070C0"/>
                </a:solidFill>
                <a:effectLst/>
                <a:latin typeface="NexusSerif"/>
              </a:rPr>
              <a:t>doi.org</a:t>
            </a:r>
            <a:r>
              <a:rPr lang="en-GB" b="0" i="0" u="sng" strike="noStrike" dirty="0">
                <a:solidFill>
                  <a:srgbClr val="0070C0"/>
                </a:solidFill>
                <a:effectLst/>
                <a:latin typeface="NexusSerif"/>
              </a:rPr>
              <a:t>/</a:t>
            </a:r>
            <a:r>
              <a:rPr lang="en-GB" b="0" i="0" u="sng" strike="noStrike" dirty="0">
                <a:solidFill>
                  <a:srgbClr val="0070C0"/>
                </a:solidFill>
                <a:effectLst/>
                <a:latin typeface="Nexus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10.1145/2209249.2209264</a:t>
            </a:r>
            <a:endParaRPr lang="en-BE" u="sng" dirty="0">
              <a:solidFill>
                <a:srgbClr val="0070C0"/>
              </a:solidFill>
            </a:endParaRPr>
          </a:p>
          <a:p>
            <a:r>
              <a:rPr lang="en-BE" dirty="0"/>
              <a:t>RFC8289</a:t>
            </a:r>
          </a:p>
          <a:p>
            <a:r>
              <a:rPr lang="en-BE" dirty="0"/>
              <a:t>RFC8290</a:t>
            </a:r>
          </a:p>
          <a:p>
            <a:r>
              <a:rPr lang="en-GB" b="0" i="0" strike="noStrike" dirty="0">
                <a:solidFill>
                  <a:schemeClr val="tx1"/>
                </a:solidFill>
                <a:effectLst/>
                <a:latin typeface="NexusSans"/>
              </a:rPr>
              <a:t>Toke Høiland-Jørgensen, Per Hurtig, Anna Brunstrom, The Good, the Bad and the WiFi: Modern AQMs in a residential setting, Computer Networks,Volume 89, 2015, </a:t>
            </a:r>
            <a:r>
              <a:rPr lang="en-GB" b="0" i="0" u="none" strike="noStrike" dirty="0">
                <a:solidFill>
                  <a:srgbClr val="0000FF"/>
                </a:solidFill>
                <a:effectLst/>
                <a:latin typeface="NexusSans"/>
                <a:hlinkClick r:id="rId3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https://doi.org/10.1016/j.comnet.2015.07.014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089552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565B-5645-F84C-B6E2-332D5BF4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Traffic control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90854-0910-5142-9ACC-5BD40B00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What are the techniques that </a:t>
            </a:r>
            <a:r>
              <a:rPr lang="en-BE" b="1" dirty="0"/>
              <a:t>a single router </a:t>
            </a:r>
            <a:r>
              <a:rPr lang="en-BE" dirty="0"/>
              <a:t>can use to provide different types of services to different applications ?</a:t>
            </a:r>
          </a:p>
          <a:p>
            <a:pPr lvl="1"/>
            <a:r>
              <a:rPr lang="en-BE" dirty="0"/>
              <a:t>First step : identify the applications that need to obtain each service type</a:t>
            </a:r>
          </a:p>
          <a:p>
            <a:pPr lvl="1"/>
            <a:r>
              <a:rPr lang="en-BE" dirty="0"/>
              <a:t>Second step : allocate network ressources to the different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5144331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16052">
              <a:defRPr sz="3549"/>
            </a:lvl1pPr>
          </a:lstStyle>
          <a:p>
            <a:r>
              <a:rPr lang="nl-BE" dirty="0"/>
              <a:t>Router output port</a:t>
            </a:r>
            <a:endParaRPr dirty="0"/>
          </a:p>
        </p:txBody>
      </p:sp>
      <p:sp>
        <p:nvSpPr>
          <p:cNvPr id="119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AutoShape 6"/>
          <p:cNvSpPr/>
          <p:nvPr/>
        </p:nvSpPr>
        <p:spPr>
          <a:xfrm>
            <a:off x="4805362" y="3592512"/>
            <a:ext cx="1514476" cy="66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21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AutoShape 7"/>
          <p:cNvSpPr/>
          <p:nvPr/>
        </p:nvSpPr>
        <p:spPr>
          <a:xfrm>
            <a:off x="2409825" y="2682875"/>
            <a:ext cx="4878388" cy="2352675"/>
          </a:xfrm>
          <a:prstGeom prst="roundRect">
            <a:avLst>
              <a:gd name="adj" fmla="val 60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Line 8"/>
          <p:cNvSpPr/>
          <p:nvPr/>
        </p:nvSpPr>
        <p:spPr>
          <a:xfrm flipV="1">
            <a:off x="663574" y="4095749"/>
            <a:ext cx="2755902" cy="73977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Line 9"/>
          <p:cNvSpPr/>
          <p:nvPr/>
        </p:nvSpPr>
        <p:spPr>
          <a:xfrm>
            <a:off x="620711" y="3895725"/>
            <a:ext cx="2814640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Line 10"/>
          <p:cNvSpPr/>
          <p:nvPr/>
        </p:nvSpPr>
        <p:spPr>
          <a:xfrm>
            <a:off x="701674" y="2995613"/>
            <a:ext cx="2689227" cy="7127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Line 11"/>
          <p:cNvSpPr/>
          <p:nvPr/>
        </p:nvSpPr>
        <p:spPr>
          <a:xfrm>
            <a:off x="6330949" y="3817937"/>
            <a:ext cx="2814638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AutoShape 12"/>
          <p:cNvSpPr/>
          <p:nvPr/>
        </p:nvSpPr>
        <p:spPr>
          <a:xfrm>
            <a:off x="6091237" y="3592512"/>
            <a:ext cx="231776" cy="665163"/>
          </a:xfrm>
          <a:prstGeom prst="roundRect">
            <a:avLst>
              <a:gd name="adj" fmla="val 676"/>
            </a:avLst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AutoShape 13"/>
          <p:cNvSpPr/>
          <p:nvPr/>
        </p:nvSpPr>
        <p:spPr>
          <a:xfrm>
            <a:off x="5686425" y="3592512"/>
            <a:ext cx="231775" cy="665163"/>
          </a:xfrm>
          <a:prstGeom prst="roundRect">
            <a:avLst>
              <a:gd name="adj" fmla="val 676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AutoShape 14"/>
          <p:cNvSpPr/>
          <p:nvPr/>
        </p:nvSpPr>
        <p:spPr>
          <a:xfrm>
            <a:off x="5456237" y="3592512"/>
            <a:ext cx="231776" cy="665163"/>
          </a:xfrm>
          <a:prstGeom prst="roundRect">
            <a:avLst>
              <a:gd name="adj" fmla="val 676"/>
            </a:avLst>
          </a:prstGeom>
          <a:solidFill>
            <a:srgbClr val="33333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Rectangle 15"/>
          <p:cNvSpPr txBox="1"/>
          <p:nvPr/>
        </p:nvSpPr>
        <p:spPr>
          <a:xfrm>
            <a:off x="8100997" y="4044950"/>
            <a:ext cx="984053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Output link</a:t>
            </a:r>
          </a:p>
        </p:txBody>
      </p:sp>
      <p:sp>
        <p:nvSpPr>
          <p:cNvPr id="130" name="Rectangle 16"/>
          <p:cNvSpPr txBox="1"/>
          <p:nvPr/>
        </p:nvSpPr>
        <p:spPr>
          <a:xfrm>
            <a:off x="101599" y="2654300"/>
            <a:ext cx="995463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Input link 1</a:t>
            </a:r>
          </a:p>
        </p:txBody>
      </p:sp>
      <p:sp>
        <p:nvSpPr>
          <p:cNvPr id="131" name="Rectangle 17"/>
          <p:cNvSpPr txBox="1"/>
          <p:nvPr/>
        </p:nvSpPr>
        <p:spPr>
          <a:xfrm>
            <a:off x="160337" y="4905375"/>
            <a:ext cx="1029197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Input link N</a:t>
            </a:r>
          </a:p>
        </p:txBody>
      </p:sp>
      <p:sp>
        <p:nvSpPr>
          <p:cNvPr id="132" name="AutoShape 18"/>
          <p:cNvSpPr/>
          <p:nvPr/>
        </p:nvSpPr>
        <p:spPr>
          <a:xfrm>
            <a:off x="981075" y="4545012"/>
            <a:ext cx="577850" cy="187326"/>
          </a:xfrm>
          <a:prstGeom prst="roundRect">
            <a:avLst>
              <a:gd name="adj" fmla="val 847"/>
            </a:avLst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AutoShape 19"/>
          <p:cNvSpPr/>
          <p:nvPr/>
        </p:nvSpPr>
        <p:spPr>
          <a:xfrm>
            <a:off x="8399461" y="3606800"/>
            <a:ext cx="577851" cy="187325"/>
          </a:xfrm>
          <a:prstGeom prst="roundRect">
            <a:avLst>
              <a:gd name="adj" fmla="val 847"/>
            </a:avLst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AutoShape 20"/>
          <p:cNvSpPr/>
          <p:nvPr/>
        </p:nvSpPr>
        <p:spPr>
          <a:xfrm>
            <a:off x="2165350" y="3665537"/>
            <a:ext cx="577850" cy="187326"/>
          </a:xfrm>
          <a:prstGeom prst="roundRect">
            <a:avLst>
              <a:gd name="adj" fmla="val 847"/>
            </a:avLst>
          </a:prstGeom>
          <a:solidFill>
            <a:srgbClr val="00FF00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AutoShape 21"/>
          <p:cNvSpPr/>
          <p:nvPr/>
        </p:nvSpPr>
        <p:spPr>
          <a:xfrm>
            <a:off x="1025525" y="3073400"/>
            <a:ext cx="577850" cy="187325"/>
          </a:xfrm>
          <a:prstGeom prst="roundRect">
            <a:avLst>
              <a:gd name="adj" fmla="val 847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AutoShape 22"/>
          <p:cNvSpPr/>
          <p:nvPr/>
        </p:nvSpPr>
        <p:spPr>
          <a:xfrm>
            <a:off x="7593011" y="3608387"/>
            <a:ext cx="577851" cy="187326"/>
          </a:xfrm>
          <a:prstGeom prst="roundRect">
            <a:avLst>
              <a:gd name="adj" fmla="val 847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Oval 23"/>
          <p:cNvSpPr/>
          <p:nvPr/>
        </p:nvSpPr>
        <p:spPr>
          <a:xfrm>
            <a:off x="3435350" y="3160713"/>
            <a:ext cx="419100" cy="1573213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Rectangle 24"/>
          <p:cNvSpPr txBox="1"/>
          <p:nvPr/>
        </p:nvSpPr>
        <p:spPr>
          <a:xfrm>
            <a:off x="3132136" y="2900363"/>
            <a:ext cx="84822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Classifier</a:t>
            </a:r>
          </a:p>
        </p:txBody>
      </p:sp>
      <p:sp>
        <p:nvSpPr>
          <p:cNvPr id="139" name="Line 25"/>
          <p:cNvSpPr/>
          <p:nvPr/>
        </p:nvSpPr>
        <p:spPr>
          <a:xfrm>
            <a:off x="3854450" y="3910012"/>
            <a:ext cx="846138" cy="7937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Line 26"/>
          <p:cNvSpPr/>
          <p:nvPr/>
        </p:nvSpPr>
        <p:spPr>
          <a:xfrm>
            <a:off x="649286" y="2438399"/>
            <a:ext cx="3030540" cy="1590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Line 27"/>
          <p:cNvSpPr/>
          <p:nvPr/>
        </p:nvSpPr>
        <p:spPr>
          <a:xfrm>
            <a:off x="3681411" y="2438400"/>
            <a:ext cx="2727327" cy="1588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Line 28"/>
          <p:cNvSpPr/>
          <p:nvPr/>
        </p:nvSpPr>
        <p:spPr>
          <a:xfrm>
            <a:off x="6451600" y="2438400"/>
            <a:ext cx="2525713" cy="1588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Rectangle 29"/>
          <p:cNvSpPr txBox="1"/>
          <p:nvPr/>
        </p:nvSpPr>
        <p:spPr>
          <a:xfrm>
            <a:off x="1473200" y="2178050"/>
            <a:ext cx="957858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IP packets</a:t>
            </a:r>
          </a:p>
        </p:txBody>
      </p:sp>
      <p:sp>
        <p:nvSpPr>
          <p:cNvPr id="144" name="Rectangle 30"/>
          <p:cNvSpPr txBox="1"/>
          <p:nvPr/>
        </p:nvSpPr>
        <p:spPr>
          <a:xfrm>
            <a:off x="7548561" y="2192338"/>
            <a:ext cx="95785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IP packets</a:t>
            </a:r>
          </a:p>
        </p:txBody>
      </p:sp>
      <p:sp>
        <p:nvSpPr>
          <p:cNvPr id="145" name="Rectangle 31"/>
          <p:cNvSpPr txBox="1"/>
          <p:nvPr/>
        </p:nvSpPr>
        <p:spPr>
          <a:xfrm>
            <a:off x="3783012" y="2178050"/>
            <a:ext cx="2414687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  <a:defRPr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IP packets  with internal ID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How would you implement a classifier ?</a:t>
            </a:r>
          </a:p>
        </p:txBody>
      </p:sp>
      <p:sp>
        <p:nvSpPr>
          <p:cNvPr id="148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Per source classification 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nl-BE" dirty="0"/>
              <a:t>IP address, IP prefix, TCP/UDP ports ?</a:t>
            </a:r>
            <a:br>
              <a:rPr dirty="0"/>
            </a:br>
            <a:endParaRPr dirty="0"/>
          </a:p>
          <a:p>
            <a:r>
              <a:rPr dirty="0"/>
              <a:t>Per destination classification 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nl-BE" dirty="0"/>
              <a:t>IP address, IP prefix, TCP/UDP ports ?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endParaRPr lang="nl-BE" dirty="0"/>
          </a:p>
          <a:p>
            <a:pPr marL="302079" indent="-285750">
              <a:spcBef>
                <a:spcPts val="600"/>
              </a:spcBef>
              <a:defRPr sz="2800"/>
            </a:pPr>
            <a:r>
              <a:rPr dirty="0"/>
              <a:t>P</a:t>
            </a:r>
            <a:r>
              <a:rPr lang="nl-BE" dirty="0"/>
              <a:t>e</a:t>
            </a:r>
            <a:r>
              <a:rPr dirty="0"/>
              <a:t>r application classification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 Acceptance</a:t>
            </a:r>
          </a:p>
        </p:txBody>
      </p:sp>
      <p:sp>
        <p:nvSpPr>
          <p:cNvPr id="30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How to decide which packets can be accepted inside the buffer ?</a:t>
            </a:r>
          </a:p>
        </p:txBody>
      </p:sp>
      <p:grpSp>
        <p:nvGrpSpPr>
          <p:cNvPr id="307" name="Group 5"/>
          <p:cNvGrpSpPr/>
          <p:nvPr/>
        </p:nvGrpSpPr>
        <p:grpSpPr>
          <a:xfrm>
            <a:off x="5676274" y="4161594"/>
            <a:ext cx="1854202" cy="481015"/>
            <a:chOff x="0" y="0"/>
            <a:chExt cx="1854201" cy="481013"/>
          </a:xfrm>
        </p:grpSpPr>
        <p:sp>
          <p:nvSpPr>
            <p:cNvPr id="305" name="AutoShape 6"/>
            <p:cNvSpPr/>
            <p:nvPr/>
          </p:nvSpPr>
          <p:spPr>
            <a:xfrm>
              <a:off x="0" y="0"/>
              <a:ext cx="1852613" cy="48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Rectangle 7"/>
            <p:cNvSpPr txBox="1"/>
            <p:nvPr/>
          </p:nvSpPr>
          <p:spPr>
            <a:xfrm>
              <a:off x="0" y="133350"/>
              <a:ext cx="185420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Buffer</a:t>
              </a:r>
            </a:p>
          </p:txBody>
        </p:sp>
      </p:grpSp>
      <p:grpSp>
        <p:nvGrpSpPr>
          <p:cNvPr id="310" name="Group 8"/>
          <p:cNvGrpSpPr/>
          <p:nvPr/>
        </p:nvGrpSpPr>
        <p:grpSpPr>
          <a:xfrm>
            <a:off x="1218575" y="4079044"/>
            <a:ext cx="1493839" cy="654051"/>
            <a:chOff x="0" y="0"/>
            <a:chExt cx="1493838" cy="654050"/>
          </a:xfrm>
        </p:grpSpPr>
        <p:sp>
          <p:nvSpPr>
            <p:cNvPr id="308" name="AutoShape 9"/>
            <p:cNvSpPr/>
            <p:nvPr/>
          </p:nvSpPr>
          <p:spPr>
            <a:xfrm>
              <a:off x="0" y="0"/>
              <a:ext cx="1493838" cy="654050"/>
            </a:xfrm>
            <a:prstGeom prst="roundRect">
              <a:avLst>
                <a:gd name="adj" fmla="val 27421"/>
              </a:avLst>
            </a:prstGeom>
            <a:noFill/>
            <a:ln w="12700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9" name="Rectangle 10"/>
            <p:cNvSpPr txBox="1"/>
            <p:nvPr/>
          </p:nvSpPr>
          <p:spPr>
            <a:xfrm>
              <a:off x="53974" y="187325"/>
              <a:ext cx="1384300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4000"/>
                </a:lnSpc>
                <a:tabLst>
                  <a:tab pos="723900" algn="l"/>
                  <a:tab pos="1447800" algn="l"/>
                  <a:tab pos="2159000" algn="l"/>
                </a:tabLst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Classification</a:t>
              </a:r>
            </a:p>
          </p:txBody>
        </p:sp>
      </p:grpSp>
      <p:sp>
        <p:nvSpPr>
          <p:cNvPr id="311" name="Line 11"/>
          <p:cNvSpPr/>
          <p:nvPr/>
        </p:nvSpPr>
        <p:spPr>
          <a:xfrm>
            <a:off x="450224" y="4375907"/>
            <a:ext cx="768351" cy="1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Line 12"/>
          <p:cNvSpPr/>
          <p:nvPr/>
        </p:nvSpPr>
        <p:spPr>
          <a:xfrm>
            <a:off x="435937" y="4034594"/>
            <a:ext cx="754064" cy="15716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Line 13"/>
          <p:cNvSpPr/>
          <p:nvPr/>
        </p:nvSpPr>
        <p:spPr>
          <a:xfrm flipV="1">
            <a:off x="407361" y="4572757"/>
            <a:ext cx="766764" cy="1031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AutoShape 14"/>
          <p:cNvSpPr/>
          <p:nvPr/>
        </p:nvSpPr>
        <p:spPr>
          <a:xfrm>
            <a:off x="5267547" y="3382131"/>
            <a:ext cx="355601" cy="1947865"/>
          </a:xfrm>
          <a:prstGeom prst="roundRect">
            <a:avLst>
              <a:gd name="adj" fmla="val 50000"/>
            </a:avLst>
          </a:prstGeom>
          <a:solidFill>
            <a:srgbClr val="F2DCDB"/>
          </a:solidFill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Line 15"/>
          <p:cNvSpPr/>
          <p:nvPr/>
        </p:nvSpPr>
        <p:spPr>
          <a:xfrm flipV="1">
            <a:off x="7563811" y="4404482"/>
            <a:ext cx="1108076" cy="476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5" name="Line 25"/>
          <p:cNvSpPr/>
          <p:nvPr/>
        </p:nvSpPr>
        <p:spPr>
          <a:xfrm>
            <a:off x="2725112" y="4418769"/>
            <a:ext cx="2395800" cy="2381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AutoShape 27"/>
          <p:cNvSpPr/>
          <p:nvPr/>
        </p:nvSpPr>
        <p:spPr>
          <a:xfrm>
            <a:off x="1020136" y="3053520"/>
            <a:ext cx="7392990" cy="2487612"/>
          </a:xfrm>
          <a:prstGeom prst="roundRect">
            <a:avLst>
              <a:gd name="adj" fmla="val 56"/>
            </a:avLst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Rectangle 28"/>
          <p:cNvSpPr txBox="1"/>
          <p:nvPr/>
        </p:nvSpPr>
        <p:spPr>
          <a:xfrm>
            <a:off x="120060" y="3627416"/>
            <a:ext cx="92759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Input links</a:t>
            </a:r>
          </a:p>
        </p:txBody>
      </p:sp>
      <p:sp>
        <p:nvSpPr>
          <p:cNvPr id="329" name="Rectangle 29"/>
          <p:cNvSpPr txBox="1"/>
          <p:nvPr/>
        </p:nvSpPr>
        <p:spPr>
          <a:xfrm>
            <a:off x="7789846" y="4728395"/>
            <a:ext cx="98405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4000"/>
              </a:lnSpc>
              <a:tabLst>
                <a:tab pos="723900" algn="l"/>
                <a:tab pos="14351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Output link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 Acceptance</a:t>
            </a:r>
          </a:p>
        </p:txBody>
      </p:sp>
      <p:sp>
        <p:nvSpPr>
          <p:cNvPr id="33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The two key questions for a buffer acceptance algorithm</a:t>
            </a:r>
          </a:p>
          <a:p>
            <a:endParaRPr/>
          </a:p>
          <a:p>
            <a:pPr marL="742950" lvl="1" indent="-285750">
              <a:spcBef>
                <a:spcPts val="600"/>
              </a:spcBef>
              <a:defRPr sz="2800"/>
            </a:pPr>
            <a:r>
              <a:t>When should the BA algorithm decide to discard a packet ?</a:t>
            </a:r>
            <a:br/>
            <a:endParaRPr/>
          </a:p>
          <a:p>
            <a:pPr marL="742950" lvl="1" indent="-285750">
              <a:spcBef>
                <a:spcPts val="600"/>
              </a:spcBef>
              <a:defRPr sz="2800"/>
            </a:pPr>
            <a:r>
              <a:t>Which packet should be discarded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 Acceptance Algorithms</a:t>
            </a:r>
          </a:p>
        </p:txBody>
      </p:sp>
      <p:sp>
        <p:nvSpPr>
          <p:cNvPr id="335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Tail drop</a:t>
            </a:r>
            <a:br/>
            <a:endParaRPr/>
          </a:p>
          <a:p>
            <a:pPr marL="742950" lvl="1" indent="-285750">
              <a:spcBef>
                <a:spcPts val="600"/>
              </a:spcBef>
              <a:defRPr sz="2800"/>
            </a:pPr>
            <a:r>
              <a:t>Arrival (Packet p) :</a:t>
            </a:r>
            <a:br/>
            <a:r>
              <a:t>   if isFull(Buffer) then</a:t>
            </a:r>
            <a:br/>
            <a:r>
              <a:t>      discard p;</a:t>
            </a:r>
            <a:br/>
            <a:r>
              <a:t>   else</a:t>
            </a:r>
            <a:br/>
            <a:r>
              <a:t>       AddTail(Buffer, p);</a:t>
            </a:r>
            <a:br/>
            <a:endParaRPr/>
          </a:p>
          <a:p>
            <a:r>
              <a:t>What are its advantages and drawbacks ?	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22436</TotalTime>
  <Words>1225</Words>
  <Application>Microsoft Macintosh PowerPoint</Application>
  <PresentationFormat>On-screen Show (4:3)</PresentationFormat>
  <Paragraphs>293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</vt:lpstr>
      <vt:lpstr>Helvetica</vt:lpstr>
      <vt:lpstr>NexusSans</vt:lpstr>
      <vt:lpstr>NexusSerif</vt:lpstr>
      <vt:lpstr>Thème Office</vt:lpstr>
      <vt:lpstr>Part 10</vt:lpstr>
      <vt:lpstr>Agenda</vt:lpstr>
      <vt:lpstr>Ressources</vt:lpstr>
      <vt:lpstr>Traffic control techniques</vt:lpstr>
      <vt:lpstr>Router output port</vt:lpstr>
      <vt:lpstr>How would you implement a classifier ?</vt:lpstr>
      <vt:lpstr>Buffer Acceptance</vt:lpstr>
      <vt:lpstr>Buffer Acceptance</vt:lpstr>
      <vt:lpstr>Buffer Acceptance Algorithms</vt:lpstr>
      <vt:lpstr>The traffic control building blocks on router</vt:lpstr>
      <vt:lpstr>Priority scheduling</vt:lpstr>
      <vt:lpstr>Priority scheduling</vt:lpstr>
      <vt:lpstr>Round-Robin scheduling</vt:lpstr>
      <vt:lpstr>Round robin</vt:lpstr>
      <vt:lpstr>Round-robin : example</vt:lpstr>
      <vt:lpstr>Example</vt:lpstr>
      <vt:lpstr>Round-Robin</vt:lpstr>
      <vt:lpstr>Deficit Round-Robin</vt:lpstr>
      <vt:lpstr>Deficit Round-Robin : example</vt:lpstr>
      <vt:lpstr>Deficit Round robin</vt:lpstr>
      <vt:lpstr>Weighted Round-Robin</vt:lpstr>
      <vt:lpstr>Weighted Round-Robin</vt:lpstr>
      <vt:lpstr>Weighted Round Robin</vt:lpstr>
      <vt:lpstr>Weighted Round Robin</vt:lpstr>
      <vt:lpstr>Schedulers and buffer acceptance</vt:lpstr>
      <vt:lpstr>Weighted Fair Queueing</vt:lpstr>
      <vt:lpstr>Combining schedulers</vt:lpstr>
      <vt:lpstr>The traffic control building blocks QoS-enabled 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INGI2142</dc:title>
  <cp:lastModifiedBy>Olivier Bonaventure</cp:lastModifiedBy>
  <cp:revision>10</cp:revision>
  <dcterms:modified xsi:type="dcterms:W3CDTF">2023-05-23T15:44:50Z</dcterms:modified>
</cp:coreProperties>
</file>