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7" r:id="rId2"/>
    <p:sldId id="345" r:id="rId3"/>
    <p:sldId id="269" r:id="rId4"/>
    <p:sldId id="270" r:id="rId5"/>
    <p:sldId id="316" r:id="rId6"/>
    <p:sldId id="301" r:id="rId7"/>
    <p:sldId id="271" r:id="rId8"/>
    <p:sldId id="320" r:id="rId9"/>
    <p:sldId id="348" r:id="rId10"/>
    <p:sldId id="340" r:id="rId11"/>
    <p:sldId id="342" r:id="rId12"/>
    <p:sldId id="341" r:id="rId13"/>
    <p:sldId id="343" r:id="rId14"/>
    <p:sldId id="344" r:id="rId15"/>
    <p:sldId id="355" r:id="rId16"/>
    <p:sldId id="349" r:id="rId17"/>
    <p:sldId id="272" r:id="rId18"/>
    <p:sldId id="317" r:id="rId19"/>
    <p:sldId id="300" r:id="rId20"/>
    <p:sldId id="318" r:id="rId21"/>
    <p:sldId id="323" r:id="rId22"/>
    <p:sldId id="359" r:id="rId23"/>
    <p:sldId id="273" r:id="rId24"/>
    <p:sldId id="360" r:id="rId25"/>
    <p:sldId id="357" r:id="rId26"/>
    <p:sldId id="356" r:id="rId27"/>
    <p:sldId id="303" r:id="rId28"/>
    <p:sldId id="352" r:id="rId29"/>
    <p:sldId id="358" r:id="rId30"/>
    <p:sldId id="324" r:id="rId31"/>
    <p:sldId id="350" r:id="rId32"/>
    <p:sldId id="326" r:id="rId33"/>
    <p:sldId id="275" r:id="rId34"/>
    <p:sldId id="351" r:id="rId35"/>
    <p:sldId id="276" r:id="rId36"/>
    <p:sldId id="277" r:id="rId37"/>
    <p:sldId id="278" r:id="rId38"/>
    <p:sldId id="279" r:id="rId39"/>
    <p:sldId id="304" r:id="rId40"/>
    <p:sldId id="354" r:id="rId41"/>
    <p:sldId id="266" r:id="rId42"/>
    <p:sldId id="331" r:id="rId43"/>
    <p:sldId id="312" r:id="rId44"/>
    <p:sldId id="332" r:id="rId45"/>
    <p:sldId id="319" r:id="rId46"/>
    <p:sldId id="353" r:id="rId47"/>
    <p:sldId id="361" r:id="rId48"/>
    <p:sldId id="280" r:id="rId49"/>
    <p:sldId id="363" r:id="rId50"/>
    <p:sldId id="364" r:id="rId51"/>
    <p:sldId id="365" r:id="rId52"/>
    <p:sldId id="289" r:id="rId53"/>
    <p:sldId id="283" r:id="rId54"/>
    <p:sldId id="290" r:id="rId55"/>
    <p:sldId id="285" r:id="rId56"/>
    <p:sldId id="338" r:id="rId57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0A5676-1A1F-024F-91D3-0501070292A5}" v="2" dt="2023-05-23T15:47:30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0"/>
    <p:restoredTop sz="96327"/>
  </p:normalViewPr>
  <p:slideViewPr>
    <p:cSldViewPr snapToGrid="0">
      <p:cViewPr varScale="1">
        <p:scale>
          <a:sx n="128" d="100"/>
          <a:sy n="128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Bonaventure" userId="2cfde838-01f0-4cfb-adb8-e4ec77c79c17" providerId="ADAL" clId="{614824CB-0183-FE4E-ACF8-024893099E7A}"/>
    <pc:docChg chg="modSld">
      <pc:chgData name="Olivier Bonaventure" userId="2cfde838-01f0-4cfb-adb8-e4ec77c79c17" providerId="ADAL" clId="{614824CB-0183-FE4E-ACF8-024893099E7A}" dt="2023-02-22T20:19:58.298" v="10" actId="20577"/>
      <pc:docMkLst>
        <pc:docMk/>
      </pc:docMkLst>
      <pc:sldChg chg="modSp">
        <pc:chgData name="Olivier Bonaventure" userId="2cfde838-01f0-4cfb-adb8-e4ec77c79c17" providerId="ADAL" clId="{614824CB-0183-FE4E-ACF8-024893099E7A}" dt="2023-02-22T20:16:33.361" v="5" actId="20577"/>
        <pc:sldMkLst>
          <pc:docMk/>
          <pc:sldMk cId="1836884386" sldId="317"/>
        </pc:sldMkLst>
        <pc:spChg chg="mod">
          <ac:chgData name="Olivier Bonaventure" userId="2cfde838-01f0-4cfb-adb8-e4ec77c79c17" providerId="ADAL" clId="{614824CB-0183-FE4E-ACF8-024893099E7A}" dt="2023-02-22T20:16:33.361" v="5" actId="20577"/>
          <ac:spMkLst>
            <pc:docMk/>
            <pc:sldMk cId="1836884386" sldId="317"/>
            <ac:spMk id="3" creationId="{A75C9201-29A7-834E-A8ED-D2E2CFB1CE50}"/>
          </ac:spMkLst>
        </pc:spChg>
      </pc:sldChg>
      <pc:sldChg chg="modSp">
        <pc:chgData name="Olivier Bonaventure" userId="2cfde838-01f0-4cfb-adb8-e4ec77c79c17" providerId="ADAL" clId="{614824CB-0183-FE4E-ACF8-024893099E7A}" dt="2023-02-22T20:16:16.991" v="0" actId="1076"/>
        <pc:sldMkLst>
          <pc:docMk/>
          <pc:sldMk cId="851677831" sldId="323"/>
        </pc:sldMkLst>
        <pc:spChg chg="mod">
          <ac:chgData name="Olivier Bonaventure" userId="2cfde838-01f0-4cfb-adb8-e4ec77c79c17" providerId="ADAL" clId="{614824CB-0183-FE4E-ACF8-024893099E7A}" dt="2023-02-22T20:16:16.991" v="0" actId="1076"/>
          <ac:spMkLst>
            <pc:docMk/>
            <pc:sldMk cId="851677831" sldId="323"/>
            <ac:spMk id="3" creationId="{61B50CEB-76E3-5D43-B2EC-CFB04BB8D070}"/>
          </ac:spMkLst>
        </pc:spChg>
      </pc:sldChg>
      <pc:sldChg chg="modSp">
        <pc:chgData name="Olivier Bonaventure" userId="2cfde838-01f0-4cfb-adb8-e4ec77c79c17" providerId="ADAL" clId="{614824CB-0183-FE4E-ACF8-024893099E7A}" dt="2023-02-22T20:19:58.298" v="10" actId="20577"/>
        <pc:sldMkLst>
          <pc:docMk/>
          <pc:sldMk cId="0" sldId="365"/>
        </pc:sldMkLst>
        <pc:spChg chg="mod">
          <ac:chgData name="Olivier Bonaventure" userId="2cfde838-01f0-4cfb-adb8-e4ec77c79c17" providerId="ADAL" clId="{614824CB-0183-FE4E-ACF8-024893099E7A}" dt="2023-02-22T20:19:58.298" v="10" actId="20577"/>
          <ac:spMkLst>
            <pc:docMk/>
            <pc:sldMk cId="0" sldId="365"/>
            <ac:spMk id="36921" creationId="{00000000-0000-0000-0000-000000000000}"/>
          </ac:spMkLst>
        </pc:spChg>
      </pc:sldChg>
    </pc:docChg>
  </pc:docChgLst>
  <pc:docChgLst>
    <pc:chgData name="Olivier Bonaventure" userId="2cfde838-01f0-4cfb-adb8-e4ec77c79c17" providerId="ADAL" clId="{360A5676-1A1F-024F-91D3-0501070292A5}"/>
    <pc:docChg chg="delSld modSld">
      <pc:chgData name="Olivier Bonaventure" userId="2cfde838-01f0-4cfb-adb8-e4ec77c79c17" providerId="ADAL" clId="{360A5676-1A1F-024F-91D3-0501070292A5}" dt="2023-05-23T15:47:33.208" v="23" actId="1076"/>
      <pc:docMkLst>
        <pc:docMk/>
      </pc:docMkLst>
      <pc:sldChg chg="addSp modSp mod">
        <pc:chgData name="Olivier Bonaventure" userId="2cfde838-01f0-4cfb-adb8-e4ec77c79c17" providerId="ADAL" clId="{360A5676-1A1F-024F-91D3-0501070292A5}" dt="2023-05-23T15:47:33.208" v="23" actId="1076"/>
        <pc:sldMkLst>
          <pc:docMk/>
          <pc:sldMk cId="0" sldId="257"/>
        </pc:sldMkLst>
        <pc:spChg chg="add mod">
          <ac:chgData name="Olivier Bonaventure" userId="2cfde838-01f0-4cfb-adb8-e4ec77c79c17" providerId="ADAL" clId="{360A5676-1A1F-024F-91D3-0501070292A5}" dt="2023-05-23T15:47:33.208" v="23" actId="1076"/>
          <ac:spMkLst>
            <pc:docMk/>
            <pc:sldMk cId="0" sldId="257"/>
            <ac:spMk id="3" creationId="{5D4015A6-570B-2F88-552E-DCF2CD61B0DD}"/>
          </ac:spMkLst>
        </pc:spChg>
        <pc:spChg chg="mod">
          <ac:chgData name="Olivier Bonaventure" userId="2cfde838-01f0-4cfb-adb8-e4ec77c79c17" providerId="ADAL" clId="{360A5676-1A1F-024F-91D3-0501070292A5}" dt="2023-05-23T15:47:23.294" v="20" actId="255"/>
          <ac:spMkLst>
            <pc:docMk/>
            <pc:sldMk cId="0" sldId="257"/>
            <ac:spMk id="16385" creationId="{DE8A3A52-A9B0-4141-9738-3C20C4670DDD}"/>
          </ac:spMkLst>
        </pc:spChg>
        <pc:spChg chg="mod">
          <ac:chgData name="Olivier Bonaventure" userId="2cfde838-01f0-4cfb-adb8-e4ec77c79c17" providerId="ADAL" clId="{360A5676-1A1F-024F-91D3-0501070292A5}" dt="2023-05-23T15:47:27.290" v="21" actId="255"/>
          <ac:spMkLst>
            <pc:docMk/>
            <pc:sldMk cId="0" sldId="257"/>
            <ac:spMk id="16386" creationId="{3CBCA9EE-EC59-4C14-8657-EF76DA5F4E47}"/>
          </ac:spMkLst>
        </pc:spChg>
        <pc:picChg chg="add mod">
          <ac:chgData name="Olivier Bonaventure" userId="2cfde838-01f0-4cfb-adb8-e4ec77c79c17" providerId="ADAL" clId="{360A5676-1A1F-024F-91D3-0501070292A5}" dt="2023-05-23T15:31:15.615" v="0"/>
          <ac:picMkLst>
            <pc:docMk/>
            <pc:sldMk cId="0" sldId="257"/>
            <ac:picMk id="2" creationId="{076F0EDE-BB52-D3BC-E816-31667398BAC3}"/>
          </ac:picMkLst>
        </pc:picChg>
      </pc:sldChg>
      <pc:sldChg chg="del">
        <pc:chgData name="Olivier Bonaventure" userId="2cfde838-01f0-4cfb-adb8-e4ec77c79c17" providerId="ADAL" clId="{360A5676-1A1F-024F-91D3-0501070292A5}" dt="2023-05-23T15:32:04.690" v="5" actId="2696"/>
        <pc:sldMkLst>
          <pc:docMk/>
          <pc:sldMk cId="0" sldId="259"/>
        </pc:sldMkLst>
      </pc:sldChg>
      <pc:sldChg chg="del">
        <pc:chgData name="Olivier Bonaventure" userId="2cfde838-01f0-4cfb-adb8-e4ec77c79c17" providerId="ADAL" clId="{360A5676-1A1F-024F-91D3-0501070292A5}" dt="2023-05-23T15:32:04.908" v="19" actId="2696"/>
        <pc:sldMkLst>
          <pc:docMk/>
          <pc:sldMk cId="0" sldId="260"/>
        </pc:sldMkLst>
      </pc:sldChg>
      <pc:sldChg chg="del">
        <pc:chgData name="Olivier Bonaventure" userId="2cfde838-01f0-4cfb-adb8-e4ec77c79c17" providerId="ADAL" clId="{360A5676-1A1F-024F-91D3-0501070292A5}" dt="2023-05-23T15:32:04.703" v="8" actId="2696"/>
        <pc:sldMkLst>
          <pc:docMk/>
          <pc:sldMk cId="0" sldId="261"/>
        </pc:sldMkLst>
      </pc:sldChg>
      <pc:sldChg chg="del">
        <pc:chgData name="Olivier Bonaventure" userId="2cfde838-01f0-4cfb-adb8-e4ec77c79c17" providerId="ADAL" clId="{360A5676-1A1F-024F-91D3-0501070292A5}" dt="2023-05-23T15:32:04.698" v="7" actId="2696"/>
        <pc:sldMkLst>
          <pc:docMk/>
          <pc:sldMk cId="0" sldId="263"/>
        </pc:sldMkLst>
      </pc:sldChg>
      <pc:sldChg chg="del">
        <pc:chgData name="Olivier Bonaventure" userId="2cfde838-01f0-4cfb-adb8-e4ec77c79c17" providerId="ADAL" clId="{360A5676-1A1F-024F-91D3-0501070292A5}" dt="2023-05-23T15:31:49.775" v="3" actId="2696"/>
        <pc:sldMkLst>
          <pc:docMk/>
          <pc:sldMk cId="4063297335" sldId="267"/>
        </pc:sldMkLst>
      </pc:sldChg>
      <pc:sldChg chg="del">
        <pc:chgData name="Olivier Bonaventure" userId="2cfde838-01f0-4cfb-adb8-e4ec77c79c17" providerId="ADAL" clId="{360A5676-1A1F-024F-91D3-0501070292A5}" dt="2023-05-23T15:32:04.834" v="17" actId="2696"/>
        <pc:sldMkLst>
          <pc:docMk/>
          <pc:sldMk cId="0" sldId="281"/>
        </pc:sldMkLst>
      </pc:sldChg>
      <pc:sldChg chg="del">
        <pc:chgData name="Olivier Bonaventure" userId="2cfde838-01f0-4cfb-adb8-e4ec77c79c17" providerId="ADAL" clId="{360A5676-1A1F-024F-91D3-0501070292A5}" dt="2023-05-23T15:32:04.783" v="16" actId="2696"/>
        <pc:sldMkLst>
          <pc:docMk/>
          <pc:sldMk cId="0" sldId="302"/>
        </pc:sldMkLst>
      </pc:sldChg>
      <pc:sldChg chg="del">
        <pc:chgData name="Olivier Bonaventure" userId="2cfde838-01f0-4cfb-adb8-e4ec77c79c17" providerId="ADAL" clId="{360A5676-1A1F-024F-91D3-0501070292A5}" dt="2023-05-23T15:32:04.711" v="10" actId="2696"/>
        <pc:sldMkLst>
          <pc:docMk/>
          <pc:sldMk cId="1348888179" sldId="307"/>
        </pc:sldMkLst>
      </pc:sldChg>
      <pc:sldChg chg="del">
        <pc:chgData name="Olivier Bonaventure" userId="2cfde838-01f0-4cfb-adb8-e4ec77c79c17" providerId="ADAL" clId="{360A5676-1A1F-024F-91D3-0501070292A5}" dt="2023-05-23T15:32:04.716" v="11" actId="2696"/>
        <pc:sldMkLst>
          <pc:docMk/>
          <pc:sldMk cId="2406273476" sldId="308"/>
        </pc:sldMkLst>
      </pc:sldChg>
      <pc:sldChg chg="del">
        <pc:chgData name="Olivier Bonaventure" userId="2cfde838-01f0-4cfb-adb8-e4ec77c79c17" providerId="ADAL" clId="{360A5676-1A1F-024F-91D3-0501070292A5}" dt="2023-05-23T15:32:04.694" v="6" actId="2696"/>
        <pc:sldMkLst>
          <pc:docMk/>
          <pc:sldMk cId="825844875" sldId="309"/>
        </pc:sldMkLst>
      </pc:sldChg>
      <pc:sldChg chg="del">
        <pc:chgData name="Olivier Bonaventure" userId="2cfde838-01f0-4cfb-adb8-e4ec77c79c17" providerId="ADAL" clId="{360A5676-1A1F-024F-91D3-0501070292A5}" dt="2023-05-23T15:32:04.780" v="15" actId="2696"/>
        <pc:sldMkLst>
          <pc:docMk/>
          <pc:sldMk cId="554986157" sldId="310"/>
        </pc:sldMkLst>
      </pc:sldChg>
      <pc:sldChg chg="del">
        <pc:chgData name="Olivier Bonaventure" userId="2cfde838-01f0-4cfb-adb8-e4ec77c79c17" providerId="ADAL" clId="{360A5676-1A1F-024F-91D3-0501070292A5}" dt="2023-05-23T15:32:04.707" v="9" actId="2696"/>
        <pc:sldMkLst>
          <pc:docMk/>
          <pc:sldMk cId="2091067057" sldId="330"/>
        </pc:sldMkLst>
      </pc:sldChg>
      <pc:sldChg chg="del">
        <pc:chgData name="Olivier Bonaventure" userId="2cfde838-01f0-4cfb-adb8-e4ec77c79c17" providerId="ADAL" clId="{360A5676-1A1F-024F-91D3-0501070292A5}" dt="2023-05-23T15:32:04.775" v="14" actId="2696"/>
        <pc:sldMkLst>
          <pc:docMk/>
          <pc:sldMk cId="3318167253" sldId="334"/>
        </pc:sldMkLst>
      </pc:sldChg>
      <pc:sldChg chg="del">
        <pc:chgData name="Olivier Bonaventure" userId="2cfde838-01f0-4cfb-adb8-e4ec77c79c17" providerId="ADAL" clId="{360A5676-1A1F-024F-91D3-0501070292A5}" dt="2023-05-23T15:32:04.862" v="18" actId="2696"/>
        <pc:sldMkLst>
          <pc:docMk/>
          <pc:sldMk cId="312252082" sldId="335"/>
        </pc:sldMkLst>
      </pc:sldChg>
      <pc:sldChg chg="del">
        <pc:chgData name="Olivier Bonaventure" userId="2cfde838-01f0-4cfb-adb8-e4ec77c79c17" providerId="ADAL" clId="{360A5676-1A1F-024F-91D3-0501070292A5}" dt="2023-05-23T15:32:04.725" v="13" actId="2696"/>
        <pc:sldMkLst>
          <pc:docMk/>
          <pc:sldMk cId="1273556373" sldId="336"/>
        </pc:sldMkLst>
      </pc:sldChg>
      <pc:sldChg chg="del">
        <pc:chgData name="Olivier Bonaventure" userId="2cfde838-01f0-4cfb-adb8-e4ec77c79c17" providerId="ADAL" clId="{360A5676-1A1F-024F-91D3-0501070292A5}" dt="2023-05-23T15:32:04.721" v="12" actId="2696"/>
        <pc:sldMkLst>
          <pc:docMk/>
          <pc:sldMk cId="0" sldId="337"/>
        </pc:sldMkLst>
      </pc:sldChg>
      <pc:sldChg chg="del">
        <pc:chgData name="Olivier Bonaventure" userId="2cfde838-01f0-4cfb-adb8-e4ec77c79c17" providerId="ADAL" clId="{360A5676-1A1F-024F-91D3-0501070292A5}" dt="2023-05-23T15:31:29.220" v="1" actId="2696"/>
        <pc:sldMkLst>
          <pc:docMk/>
          <pc:sldMk cId="1448059704" sldId="339"/>
        </pc:sldMkLst>
      </pc:sldChg>
      <pc:sldChg chg="del">
        <pc:chgData name="Olivier Bonaventure" userId="2cfde838-01f0-4cfb-adb8-e4ec77c79c17" providerId="ADAL" clId="{360A5676-1A1F-024F-91D3-0501070292A5}" dt="2023-05-23T15:31:37.655" v="2" actId="2696"/>
        <pc:sldMkLst>
          <pc:docMk/>
          <pc:sldMk cId="674087206" sldId="347"/>
        </pc:sldMkLst>
      </pc:sldChg>
      <pc:sldChg chg="del">
        <pc:chgData name="Olivier Bonaventure" userId="2cfde838-01f0-4cfb-adb8-e4ec77c79c17" providerId="ADAL" clId="{360A5676-1A1F-024F-91D3-0501070292A5}" dt="2023-05-23T15:32:04.686" v="4" actId="2696"/>
        <pc:sldMkLst>
          <pc:docMk/>
          <pc:sldMk cId="0" sldId="366"/>
        </pc:sldMkLst>
      </pc:sldChg>
    </pc:docChg>
  </pc:docChgLst>
  <pc:docChgLst>
    <pc:chgData name="Olivier Bonaventure" userId="2cfde838-01f0-4cfb-adb8-e4ec77c79c17" providerId="ADAL" clId="{BED3A7D1-A2EE-2745-9F94-33EC9BC0B397}"/>
    <pc:docChg chg="undo custSel addSld delSld modSld sldOrd">
      <pc:chgData name="Olivier Bonaventure" userId="2cfde838-01f0-4cfb-adb8-e4ec77c79c17" providerId="ADAL" clId="{BED3A7D1-A2EE-2745-9F94-33EC9BC0B397}" dt="2023-02-23T09:59:55.820" v="4343" actId="1076"/>
      <pc:docMkLst>
        <pc:docMk/>
      </pc:docMkLst>
      <pc:sldChg chg="del">
        <pc:chgData name="Olivier Bonaventure" userId="2cfde838-01f0-4cfb-adb8-e4ec77c79c17" providerId="ADAL" clId="{BED3A7D1-A2EE-2745-9F94-33EC9BC0B397}" dt="2023-02-17T15:49:54.959" v="1666" actId="2696"/>
        <pc:sldMkLst>
          <pc:docMk/>
          <pc:sldMk cId="1670387875" sldId="256"/>
        </pc:sldMkLst>
      </pc:sldChg>
      <pc:sldChg chg="modSp mod">
        <pc:chgData name="Olivier Bonaventure" userId="2cfde838-01f0-4cfb-adb8-e4ec77c79c17" providerId="ADAL" clId="{BED3A7D1-A2EE-2745-9F94-33EC9BC0B397}" dt="2023-02-17T15:49:51.714" v="1665" actId="20577"/>
        <pc:sldMkLst>
          <pc:docMk/>
          <pc:sldMk cId="0" sldId="257"/>
        </pc:sldMkLst>
        <pc:spChg chg="mod">
          <ac:chgData name="Olivier Bonaventure" userId="2cfde838-01f0-4cfb-adb8-e4ec77c79c17" providerId="ADAL" clId="{BED3A7D1-A2EE-2745-9F94-33EC9BC0B397}" dt="2023-02-17T15:49:51.714" v="1665" actId="20577"/>
          <ac:spMkLst>
            <pc:docMk/>
            <pc:sldMk cId="0" sldId="257"/>
            <ac:spMk id="16386" creationId="{3CBCA9EE-EC59-4C14-8657-EF76DA5F4E47}"/>
          </ac:spMkLst>
        </pc:spChg>
      </pc:sldChg>
      <pc:sldChg chg="add mod modTransition modShow">
        <pc:chgData name="Olivier Bonaventure" userId="2cfde838-01f0-4cfb-adb8-e4ec77c79c17" providerId="ADAL" clId="{BED3A7D1-A2EE-2745-9F94-33EC9BC0B397}" dt="2023-02-17T15:47:14.227" v="1479" actId="729"/>
        <pc:sldMkLst>
          <pc:docMk/>
          <pc:sldMk cId="0" sldId="259"/>
        </pc:sldMkLst>
      </pc:sldChg>
      <pc:sldChg chg="add modTransition">
        <pc:chgData name="Olivier Bonaventure" userId="2cfde838-01f0-4cfb-adb8-e4ec77c79c17" providerId="ADAL" clId="{BED3A7D1-A2EE-2745-9F94-33EC9BC0B397}" dt="2023-02-16T10:52:04.598" v="1"/>
        <pc:sldMkLst>
          <pc:docMk/>
          <pc:sldMk cId="0" sldId="260"/>
        </pc:sldMkLst>
      </pc:sldChg>
      <pc:sldChg chg="add mod modTransition modShow">
        <pc:chgData name="Olivier Bonaventure" userId="2cfde838-01f0-4cfb-adb8-e4ec77c79c17" providerId="ADAL" clId="{BED3A7D1-A2EE-2745-9F94-33EC9BC0B397}" dt="2023-02-17T15:47:26.526" v="1480" actId="729"/>
        <pc:sldMkLst>
          <pc:docMk/>
          <pc:sldMk cId="0" sldId="261"/>
        </pc:sldMkLst>
      </pc:sldChg>
      <pc:sldChg chg="add modTransition">
        <pc:chgData name="Olivier Bonaventure" userId="2cfde838-01f0-4cfb-adb8-e4ec77c79c17" providerId="ADAL" clId="{BED3A7D1-A2EE-2745-9F94-33EC9BC0B397}" dt="2023-02-16T10:52:04.598" v="1"/>
        <pc:sldMkLst>
          <pc:docMk/>
          <pc:sldMk cId="0" sldId="263"/>
        </pc:sldMkLst>
      </pc:sldChg>
      <pc:sldChg chg="add del modTransition">
        <pc:chgData name="Olivier Bonaventure" userId="2cfde838-01f0-4cfb-adb8-e4ec77c79c17" providerId="ADAL" clId="{BED3A7D1-A2EE-2745-9F94-33EC9BC0B397}" dt="2023-02-17T16:25:34.309" v="2268" actId="2696"/>
        <pc:sldMkLst>
          <pc:docMk/>
          <pc:sldMk cId="0" sldId="264"/>
        </pc:sldMkLst>
      </pc:sldChg>
      <pc:sldChg chg="add del modTransition">
        <pc:chgData name="Olivier Bonaventure" userId="2cfde838-01f0-4cfb-adb8-e4ec77c79c17" providerId="ADAL" clId="{BED3A7D1-A2EE-2745-9F94-33EC9BC0B397}" dt="2023-02-17T16:25:37.520" v="2270" actId="2696"/>
        <pc:sldMkLst>
          <pc:docMk/>
          <pc:sldMk cId="0" sldId="265"/>
        </pc:sldMkLst>
      </pc:sldChg>
      <pc:sldChg chg="add">
        <pc:chgData name="Olivier Bonaventure" userId="2cfde838-01f0-4cfb-adb8-e4ec77c79c17" providerId="ADAL" clId="{BED3A7D1-A2EE-2745-9F94-33EC9BC0B397}" dt="2023-02-17T16:26:02.081" v="2272"/>
        <pc:sldMkLst>
          <pc:docMk/>
          <pc:sldMk cId="1021398213" sldId="266"/>
        </pc:sldMkLst>
      </pc:sldChg>
      <pc:sldChg chg="add del modTransition">
        <pc:chgData name="Olivier Bonaventure" userId="2cfde838-01f0-4cfb-adb8-e4ec77c79c17" providerId="ADAL" clId="{BED3A7D1-A2EE-2745-9F94-33EC9BC0B397}" dt="2023-02-17T16:25:54.951" v="2271" actId="2696"/>
        <pc:sldMkLst>
          <pc:docMk/>
          <pc:sldMk cId="4063297335" sldId="267"/>
        </pc:sldMkLst>
      </pc:sldChg>
      <pc:sldChg chg="add del modTransition">
        <pc:chgData name="Olivier Bonaventure" userId="2cfde838-01f0-4cfb-adb8-e4ec77c79c17" providerId="ADAL" clId="{BED3A7D1-A2EE-2745-9F94-33EC9BC0B397}" dt="2023-02-17T17:21:06.838" v="2348" actId="2696"/>
        <pc:sldMkLst>
          <pc:docMk/>
          <pc:sldMk cId="0" sldId="268"/>
        </pc:sldMkLst>
      </pc:sldChg>
      <pc:sldChg chg="addSp modSp add mod modTransition modAnim">
        <pc:chgData name="Olivier Bonaventure" userId="2cfde838-01f0-4cfb-adb8-e4ec77c79c17" providerId="ADAL" clId="{BED3A7D1-A2EE-2745-9F94-33EC9BC0B397}" dt="2023-02-18T13:14:49.332" v="2355"/>
        <pc:sldMkLst>
          <pc:docMk/>
          <pc:sldMk cId="0" sldId="269"/>
        </pc:sldMkLst>
        <pc:spChg chg="mod">
          <ac:chgData name="Olivier Bonaventure" userId="2cfde838-01f0-4cfb-adb8-e4ec77c79c17" providerId="ADAL" clId="{BED3A7D1-A2EE-2745-9F94-33EC9BC0B397}" dt="2023-02-17T15:32:37.194" v="1131" actId="20577"/>
          <ac:spMkLst>
            <pc:docMk/>
            <pc:sldMk cId="0" sldId="269"/>
            <ac:spMk id="40962" creationId="{ABA4DE90-2CF1-1E48-ABC0-A585F2970596}"/>
          </ac:spMkLst>
        </pc:spChg>
        <pc:spChg chg="mod">
          <ac:chgData name="Olivier Bonaventure" userId="2cfde838-01f0-4cfb-adb8-e4ec77c79c17" providerId="ADAL" clId="{BED3A7D1-A2EE-2745-9F94-33EC9BC0B397}" dt="2023-02-17T15:43:19.033" v="1324" actId="20577"/>
          <ac:spMkLst>
            <pc:docMk/>
            <pc:sldMk cId="0" sldId="269"/>
            <ac:spMk id="40974" creationId="{0D4B3FF7-43C3-AC47-BC19-87603FE0BAB9}"/>
          </ac:spMkLst>
        </pc:spChg>
        <pc:spChg chg="mod">
          <ac:chgData name="Olivier Bonaventure" userId="2cfde838-01f0-4cfb-adb8-e4ec77c79c17" providerId="ADAL" clId="{BED3A7D1-A2EE-2745-9F94-33EC9BC0B397}" dt="2023-02-17T15:43:14.636" v="1311" actId="20577"/>
          <ac:spMkLst>
            <pc:docMk/>
            <pc:sldMk cId="0" sldId="269"/>
            <ac:spMk id="40982" creationId="{5F356883-ABFC-FD43-8B0C-9E87EBE75C84}"/>
          </ac:spMkLst>
        </pc:spChg>
        <pc:spChg chg="mod">
          <ac:chgData name="Olivier Bonaventure" userId="2cfde838-01f0-4cfb-adb8-e4ec77c79c17" providerId="ADAL" clId="{BED3A7D1-A2EE-2745-9F94-33EC9BC0B397}" dt="2023-02-17T15:43:10.583" v="1298" actId="20577"/>
          <ac:spMkLst>
            <pc:docMk/>
            <pc:sldMk cId="0" sldId="269"/>
            <ac:spMk id="40990" creationId="{2A73EDE3-FF08-4F4D-90F5-6AC8DE8D611F}"/>
          </ac:spMkLst>
        </pc:spChg>
        <pc:picChg chg="add mod">
          <ac:chgData name="Olivier Bonaventure" userId="2cfde838-01f0-4cfb-adb8-e4ec77c79c17" providerId="ADAL" clId="{BED3A7D1-A2EE-2745-9F94-33EC9BC0B397}" dt="2023-02-18T13:14:45.198" v="2354" actId="1076"/>
          <ac:picMkLst>
            <pc:docMk/>
            <pc:sldMk cId="0" sldId="269"/>
            <ac:picMk id="2" creationId="{30F26E51-9522-480E-8710-451E049E7F52}"/>
          </ac:picMkLst>
        </pc:picChg>
        <pc:picChg chg="add mod">
          <ac:chgData name="Olivier Bonaventure" userId="2cfde838-01f0-4cfb-adb8-e4ec77c79c17" providerId="ADAL" clId="{BED3A7D1-A2EE-2745-9F94-33EC9BC0B397}" dt="2023-02-18T13:14:45.198" v="2354" actId="1076"/>
          <ac:picMkLst>
            <pc:docMk/>
            <pc:sldMk cId="0" sldId="269"/>
            <ac:picMk id="3" creationId="{6BFC9D3F-8330-6BFE-F6BE-191D810BD523}"/>
          </ac:picMkLst>
        </pc:picChg>
        <pc:cxnChg chg="add mod">
          <ac:chgData name="Olivier Bonaventure" userId="2cfde838-01f0-4cfb-adb8-e4ec77c79c17" providerId="ADAL" clId="{BED3A7D1-A2EE-2745-9F94-33EC9BC0B397}" dt="2023-02-18T13:14:45.198" v="2354" actId="1076"/>
          <ac:cxnSpMkLst>
            <pc:docMk/>
            <pc:sldMk cId="0" sldId="269"/>
            <ac:cxnSpMk id="4" creationId="{FFEE7DC7-FCC3-BDC1-713D-5E92E3703ED6}"/>
          </ac:cxnSpMkLst>
        </pc:cxnChg>
      </pc:sldChg>
      <pc:sldChg chg="add ord modTransition">
        <pc:chgData name="Olivier Bonaventure" userId="2cfde838-01f0-4cfb-adb8-e4ec77c79c17" providerId="ADAL" clId="{BED3A7D1-A2EE-2745-9F94-33EC9BC0B397}" dt="2023-02-17T15:33:41.682" v="1195" actId="20578"/>
        <pc:sldMkLst>
          <pc:docMk/>
          <pc:sldMk cId="0" sldId="270"/>
        </pc:sldMkLst>
      </pc:sldChg>
      <pc:sldChg chg="addSp modSp add mod ord modTransition modAnim">
        <pc:chgData name="Olivier Bonaventure" userId="2cfde838-01f0-4cfb-adb8-e4ec77c79c17" providerId="ADAL" clId="{BED3A7D1-A2EE-2745-9F94-33EC9BC0B397}" dt="2023-02-18T13:14:13.019" v="2351"/>
        <pc:sldMkLst>
          <pc:docMk/>
          <pc:sldMk cId="0" sldId="271"/>
        </pc:sldMkLst>
        <pc:spChg chg="add mod">
          <ac:chgData name="Olivier Bonaventure" userId="2cfde838-01f0-4cfb-adb8-e4ec77c79c17" providerId="ADAL" clId="{BED3A7D1-A2EE-2745-9F94-33EC9BC0B397}" dt="2023-02-17T16:22:40.233" v="2233" actId="1076"/>
          <ac:spMkLst>
            <pc:docMk/>
            <pc:sldMk cId="0" sldId="271"/>
            <ac:spMk id="4" creationId="{67A60DBA-4E0D-5439-CD4B-BC12F356183E}"/>
          </ac:spMkLst>
        </pc:spChg>
        <pc:spChg chg="mod">
          <ac:chgData name="Olivier Bonaventure" userId="2cfde838-01f0-4cfb-adb8-e4ec77c79c17" providerId="ADAL" clId="{BED3A7D1-A2EE-2745-9F94-33EC9BC0B397}" dt="2023-02-17T15:36:06.230" v="1243" actId="1076"/>
          <ac:spMkLst>
            <pc:docMk/>
            <pc:sldMk cId="0" sldId="271"/>
            <ac:spMk id="30" creationId="{75DA1F59-BC4D-AE4F-AC60-E8FB81D34D03}"/>
          </ac:spMkLst>
        </pc:spChg>
        <pc:spChg chg="mod">
          <ac:chgData name="Olivier Bonaventure" userId="2cfde838-01f0-4cfb-adb8-e4ec77c79c17" providerId="ADAL" clId="{BED3A7D1-A2EE-2745-9F94-33EC9BC0B397}" dt="2023-02-17T15:36:06.230" v="1243" actId="1076"/>
          <ac:spMkLst>
            <pc:docMk/>
            <pc:sldMk cId="0" sldId="271"/>
            <ac:spMk id="31" creationId="{DCFC0938-7240-F840-9B03-D1B65BD17529}"/>
          </ac:spMkLst>
        </pc:spChg>
        <pc:spChg chg="mod">
          <ac:chgData name="Olivier Bonaventure" userId="2cfde838-01f0-4cfb-adb8-e4ec77c79c17" providerId="ADAL" clId="{BED3A7D1-A2EE-2745-9F94-33EC9BC0B397}" dt="2023-02-17T15:36:06.230" v="1243" actId="1076"/>
          <ac:spMkLst>
            <pc:docMk/>
            <pc:sldMk cId="0" sldId="271"/>
            <ac:spMk id="32" creationId="{E17728E6-3E3A-6E47-A1BD-450BFFFE003A}"/>
          </ac:spMkLst>
        </pc:spChg>
        <pc:spChg chg="mod">
          <ac:chgData name="Olivier Bonaventure" userId="2cfde838-01f0-4cfb-adb8-e4ec77c79c17" providerId="ADAL" clId="{BED3A7D1-A2EE-2745-9F94-33EC9BC0B397}" dt="2023-02-17T15:36:06.230" v="1243" actId="1076"/>
          <ac:spMkLst>
            <pc:docMk/>
            <pc:sldMk cId="0" sldId="271"/>
            <ac:spMk id="33" creationId="{1402D0D3-5D2A-EC4B-B1D7-4020ED3D1685}"/>
          </ac:spMkLst>
        </pc:spChg>
        <pc:spChg chg="mod">
          <ac:chgData name="Olivier Bonaventure" userId="2cfde838-01f0-4cfb-adb8-e4ec77c79c17" providerId="ADAL" clId="{BED3A7D1-A2EE-2745-9F94-33EC9BC0B397}" dt="2023-02-17T15:36:06.230" v="1243" actId="1076"/>
          <ac:spMkLst>
            <pc:docMk/>
            <pc:sldMk cId="0" sldId="271"/>
            <ac:spMk id="34" creationId="{24E652F4-E7C4-7149-A5D6-EC5824234781}"/>
          </ac:spMkLst>
        </pc:spChg>
        <pc:spChg chg="mod">
          <ac:chgData name="Olivier Bonaventure" userId="2cfde838-01f0-4cfb-adb8-e4ec77c79c17" providerId="ADAL" clId="{BED3A7D1-A2EE-2745-9F94-33EC9BC0B397}" dt="2023-02-17T15:36:06.230" v="1243" actId="1076"/>
          <ac:spMkLst>
            <pc:docMk/>
            <pc:sldMk cId="0" sldId="271"/>
            <ac:spMk id="35" creationId="{97516E29-E16A-4242-A1EF-F0210B0FD766}"/>
          </ac:spMkLst>
        </pc:spChg>
        <pc:spChg chg="mod">
          <ac:chgData name="Olivier Bonaventure" userId="2cfde838-01f0-4cfb-adb8-e4ec77c79c17" providerId="ADAL" clId="{BED3A7D1-A2EE-2745-9F94-33EC9BC0B397}" dt="2023-02-17T15:43:40.484" v="1341" actId="20577"/>
          <ac:spMkLst>
            <pc:docMk/>
            <pc:sldMk cId="0" sldId="271"/>
            <ac:spMk id="43009" creationId="{5195507E-387F-BC41-9D3C-727EC17CE636}"/>
          </ac:spMkLst>
        </pc:spChg>
        <pc:cxnChg chg="add">
          <ac:chgData name="Olivier Bonaventure" userId="2cfde838-01f0-4cfb-adb8-e4ec77c79c17" providerId="ADAL" clId="{BED3A7D1-A2EE-2745-9F94-33EC9BC0B397}" dt="2023-02-17T16:22:19.310" v="2198" actId="11529"/>
          <ac:cxnSpMkLst>
            <pc:docMk/>
            <pc:sldMk cId="0" sldId="271"/>
            <ac:cxnSpMk id="3" creationId="{A915D1DE-21FF-3C74-2723-9C3EB9A22E2B}"/>
          </ac:cxnSpMkLst>
        </pc:cxnChg>
      </pc:sldChg>
      <pc:sldChg chg="modSp add mod modTransition">
        <pc:chgData name="Olivier Bonaventure" userId="2cfde838-01f0-4cfb-adb8-e4ec77c79c17" providerId="ADAL" clId="{BED3A7D1-A2EE-2745-9F94-33EC9BC0B397}" dt="2023-02-17T15:44:36.470" v="1368" actId="20577"/>
        <pc:sldMkLst>
          <pc:docMk/>
          <pc:sldMk cId="0" sldId="272"/>
        </pc:sldMkLst>
        <pc:spChg chg="mod">
          <ac:chgData name="Olivier Bonaventure" userId="2cfde838-01f0-4cfb-adb8-e4ec77c79c17" providerId="ADAL" clId="{BED3A7D1-A2EE-2745-9F94-33EC9BC0B397}" dt="2023-02-17T15:44:36.470" v="1368" actId="20577"/>
          <ac:spMkLst>
            <pc:docMk/>
            <pc:sldMk cId="0" sldId="272"/>
            <ac:spMk id="44034" creationId="{8630EDEB-7E99-9340-B744-03B6375D75BA}"/>
          </ac:spMkLst>
        </pc:spChg>
      </pc:sldChg>
      <pc:sldChg chg="addSp delSp modSp add mod modTransition modAnim">
        <pc:chgData name="Olivier Bonaventure" userId="2cfde838-01f0-4cfb-adb8-e4ec77c79c17" providerId="ADAL" clId="{BED3A7D1-A2EE-2745-9F94-33EC9BC0B397}" dt="2023-02-19T13:34:37.921" v="2730" actId="1076"/>
        <pc:sldMkLst>
          <pc:docMk/>
          <pc:sldMk cId="0" sldId="273"/>
        </pc:sldMkLst>
        <pc:spChg chg="mod">
          <ac:chgData name="Olivier Bonaventure" userId="2cfde838-01f0-4cfb-adb8-e4ec77c79c17" providerId="ADAL" clId="{BED3A7D1-A2EE-2745-9F94-33EC9BC0B397}" dt="2023-02-19T13:34:37.921" v="2730" actId="1076"/>
          <ac:spMkLst>
            <pc:docMk/>
            <pc:sldMk cId="0" sldId="273"/>
            <ac:spMk id="3" creationId="{506DA785-5626-AB01-BEA8-1B4CE7469A37}"/>
          </ac:spMkLst>
        </pc:spChg>
        <pc:spChg chg="mod">
          <ac:chgData name="Olivier Bonaventure" userId="2cfde838-01f0-4cfb-adb8-e4ec77c79c17" providerId="ADAL" clId="{BED3A7D1-A2EE-2745-9F94-33EC9BC0B397}" dt="2023-02-19T13:34:37.921" v="2730" actId="1076"/>
          <ac:spMkLst>
            <pc:docMk/>
            <pc:sldMk cId="0" sldId="273"/>
            <ac:spMk id="4" creationId="{4273E33A-D0C6-24BC-D4F8-10C0A41C4CBB}"/>
          </ac:spMkLst>
        </pc:spChg>
        <pc:spChg chg="del">
          <ac:chgData name="Olivier Bonaventure" userId="2cfde838-01f0-4cfb-adb8-e4ec77c79c17" providerId="ADAL" clId="{BED3A7D1-A2EE-2745-9F94-33EC9BC0B397}" dt="2023-02-19T13:34:23.684" v="2727" actId="478"/>
          <ac:spMkLst>
            <pc:docMk/>
            <pc:sldMk cId="0" sldId="273"/>
            <ac:spMk id="35859" creationId="{7B5FFD0A-A27B-6841-B58E-710C656418A1}"/>
          </ac:spMkLst>
        </pc:spChg>
        <pc:spChg chg="mod">
          <ac:chgData name="Olivier Bonaventure" userId="2cfde838-01f0-4cfb-adb8-e4ec77c79c17" providerId="ADAL" clId="{BED3A7D1-A2EE-2745-9F94-33EC9BC0B397}" dt="2023-02-19T13:33:32.327" v="2709" actId="20577"/>
          <ac:spMkLst>
            <pc:docMk/>
            <pc:sldMk cId="0" sldId="273"/>
            <ac:spMk id="45057" creationId="{3F62CC79-CE4E-7A4F-8CA1-B962B71392D1}"/>
          </ac:spMkLst>
        </pc:spChg>
        <pc:spChg chg="del">
          <ac:chgData name="Olivier Bonaventure" userId="2cfde838-01f0-4cfb-adb8-e4ec77c79c17" providerId="ADAL" clId="{BED3A7D1-A2EE-2745-9F94-33EC9BC0B397}" dt="2023-02-19T13:34:06.510" v="2722" actId="478"/>
          <ac:spMkLst>
            <pc:docMk/>
            <pc:sldMk cId="0" sldId="273"/>
            <ac:spMk id="45103" creationId="{4E6737B6-5C2C-B14D-B2BE-25500DF17D94}"/>
          </ac:spMkLst>
        </pc:spChg>
        <pc:spChg chg="del mod">
          <ac:chgData name="Olivier Bonaventure" userId="2cfde838-01f0-4cfb-adb8-e4ec77c79c17" providerId="ADAL" clId="{BED3A7D1-A2EE-2745-9F94-33EC9BC0B397}" dt="2023-02-19T13:34:10.354" v="2723" actId="478"/>
          <ac:spMkLst>
            <pc:docMk/>
            <pc:sldMk cId="0" sldId="273"/>
            <ac:spMk id="45104" creationId="{D18D8F2B-80BB-9C43-B4A3-AE852334B1F6}"/>
          </ac:spMkLst>
        </pc:spChg>
        <pc:grpChg chg="add mod">
          <ac:chgData name="Olivier Bonaventure" userId="2cfde838-01f0-4cfb-adb8-e4ec77c79c17" providerId="ADAL" clId="{BED3A7D1-A2EE-2745-9F94-33EC9BC0B397}" dt="2023-02-19T13:34:37.921" v="2730" actId="1076"/>
          <ac:grpSpMkLst>
            <pc:docMk/>
            <pc:sldMk cId="0" sldId="273"/>
            <ac:grpSpMk id="2" creationId="{57828266-A562-9CEB-7D33-A5FAA9BE0751}"/>
          </ac:grpSpMkLst>
        </pc:grpChg>
        <pc:grpChg chg="del">
          <ac:chgData name="Olivier Bonaventure" userId="2cfde838-01f0-4cfb-adb8-e4ec77c79c17" providerId="ADAL" clId="{BED3A7D1-A2EE-2745-9F94-33EC9BC0B397}" dt="2023-02-19T13:34:18.325" v="2726" actId="478"/>
          <ac:grpSpMkLst>
            <pc:docMk/>
            <pc:sldMk cId="0" sldId="273"/>
            <ac:grpSpMk id="35860" creationId="{2900CB9F-B010-6142-9E35-96CCFB1BF287}"/>
          </ac:grpSpMkLst>
        </pc:grpChg>
        <pc:grpChg chg="del mod">
          <ac:chgData name="Olivier Bonaventure" userId="2cfde838-01f0-4cfb-adb8-e4ec77c79c17" providerId="ADAL" clId="{BED3A7D1-A2EE-2745-9F94-33EC9BC0B397}" dt="2023-02-19T13:34:06.510" v="2722" actId="478"/>
          <ac:grpSpMkLst>
            <pc:docMk/>
            <pc:sldMk cId="0" sldId="273"/>
            <ac:grpSpMk id="35865" creationId="{8454AEEB-0BB7-8648-8BC2-9302A3B5577F}"/>
          </ac:grpSpMkLst>
        </pc:grpChg>
        <pc:grpChg chg="add del">
          <ac:chgData name="Olivier Bonaventure" userId="2cfde838-01f0-4cfb-adb8-e4ec77c79c17" providerId="ADAL" clId="{BED3A7D1-A2EE-2745-9F94-33EC9BC0B397}" dt="2023-02-19T13:34:15.595" v="2725" actId="478"/>
          <ac:grpSpMkLst>
            <pc:docMk/>
            <pc:sldMk cId="0" sldId="273"/>
            <ac:grpSpMk id="35883" creationId="{9D1AECCD-828D-1047-9D89-4AC433E7A2B5}"/>
          </ac:grpSpMkLst>
        </pc:grpChg>
        <pc:grpChg chg="del">
          <ac:chgData name="Olivier Bonaventure" userId="2cfde838-01f0-4cfb-adb8-e4ec77c79c17" providerId="ADAL" clId="{BED3A7D1-A2EE-2745-9F94-33EC9BC0B397}" dt="2023-02-19T13:34:26.938" v="2728" actId="478"/>
          <ac:grpSpMkLst>
            <pc:docMk/>
            <pc:sldMk cId="0" sldId="273"/>
            <ac:grpSpMk id="35889" creationId="{E56F367E-517A-2E45-82B6-90265A524F3B}"/>
          </ac:grpSpMkLst>
        </pc:grpChg>
      </pc:sldChg>
      <pc:sldChg chg="modSp add mod modTransition modShow">
        <pc:chgData name="Olivier Bonaventure" userId="2cfde838-01f0-4cfb-adb8-e4ec77c79c17" providerId="ADAL" clId="{BED3A7D1-A2EE-2745-9F94-33EC9BC0B397}" dt="2023-02-17T15:46:05.689" v="1421" actId="729"/>
        <pc:sldMkLst>
          <pc:docMk/>
          <pc:sldMk cId="0" sldId="275"/>
        </pc:sldMkLst>
        <pc:spChg chg="mod">
          <ac:chgData name="Olivier Bonaventure" userId="2cfde838-01f0-4cfb-adb8-e4ec77c79c17" providerId="ADAL" clId="{BED3A7D1-A2EE-2745-9F94-33EC9BC0B397}" dt="2023-02-17T15:46:01.966" v="1420" actId="20577"/>
          <ac:spMkLst>
            <pc:docMk/>
            <pc:sldMk cId="0" sldId="275"/>
            <ac:spMk id="47106" creationId="{71F7EC04-A182-1240-B2B3-741B5877152E}"/>
          </ac:spMkLst>
        </pc:spChg>
      </pc:sldChg>
      <pc:sldChg chg="modSp add modTransition">
        <pc:chgData name="Olivier Bonaventure" userId="2cfde838-01f0-4cfb-adb8-e4ec77c79c17" providerId="ADAL" clId="{BED3A7D1-A2EE-2745-9F94-33EC9BC0B397}" dt="2023-02-17T16:21:13.022" v="2197" actId="114"/>
        <pc:sldMkLst>
          <pc:docMk/>
          <pc:sldMk cId="0" sldId="276"/>
        </pc:sldMkLst>
        <pc:spChg chg="mod">
          <ac:chgData name="Olivier Bonaventure" userId="2cfde838-01f0-4cfb-adb8-e4ec77c79c17" providerId="ADAL" clId="{BED3A7D1-A2EE-2745-9F94-33EC9BC0B397}" dt="2023-02-17T16:21:13.022" v="2197" actId="114"/>
          <ac:spMkLst>
            <pc:docMk/>
            <pc:sldMk cId="0" sldId="276"/>
            <ac:spMk id="89" creationId="{81C24C73-76D6-B248-B1BB-82B727ADBEC2}"/>
          </ac:spMkLst>
        </pc:spChg>
      </pc:sldChg>
      <pc:sldChg chg="modSp add mod modTransition">
        <pc:chgData name="Olivier Bonaventure" userId="2cfde838-01f0-4cfb-adb8-e4ec77c79c17" providerId="ADAL" clId="{BED3A7D1-A2EE-2745-9F94-33EC9BC0B397}" dt="2023-02-19T16:08:35.030" v="2957" actId="20577"/>
        <pc:sldMkLst>
          <pc:docMk/>
          <pc:sldMk cId="0" sldId="277"/>
        </pc:sldMkLst>
        <pc:spChg chg="mod">
          <ac:chgData name="Olivier Bonaventure" userId="2cfde838-01f0-4cfb-adb8-e4ec77c79c17" providerId="ADAL" clId="{BED3A7D1-A2EE-2745-9F94-33EC9BC0B397}" dt="2023-02-19T16:08:35.030" v="2957" actId="20577"/>
          <ac:spMkLst>
            <pc:docMk/>
            <pc:sldMk cId="0" sldId="277"/>
            <ac:spMk id="49153" creationId="{7FE1EF9F-5C9D-CD46-9B7B-991A0D342EAE}"/>
          </ac:spMkLst>
        </pc:spChg>
      </pc:sldChg>
      <pc:sldChg chg="modSp add mod modTransition">
        <pc:chgData name="Olivier Bonaventure" userId="2cfde838-01f0-4cfb-adb8-e4ec77c79c17" providerId="ADAL" clId="{BED3A7D1-A2EE-2745-9F94-33EC9BC0B397}" dt="2023-02-19T16:09:17.257" v="3067"/>
        <pc:sldMkLst>
          <pc:docMk/>
          <pc:sldMk cId="0" sldId="278"/>
        </pc:sldMkLst>
        <pc:spChg chg="mod">
          <ac:chgData name="Olivier Bonaventure" userId="2cfde838-01f0-4cfb-adb8-e4ec77c79c17" providerId="ADAL" clId="{BED3A7D1-A2EE-2745-9F94-33EC9BC0B397}" dt="2023-02-17T15:46:21.387" v="1422" actId="20577"/>
          <ac:spMkLst>
            <pc:docMk/>
            <pc:sldMk cId="0" sldId="278"/>
            <ac:spMk id="50177" creationId="{19167EB9-7A5B-E149-A704-2AFC8D381B77}"/>
          </ac:spMkLst>
        </pc:spChg>
        <pc:spChg chg="mod">
          <ac:chgData name="Olivier Bonaventure" userId="2cfde838-01f0-4cfb-adb8-e4ec77c79c17" providerId="ADAL" clId="{BED3A7D1-A2EE-2745-9F94-33EC9BC0B397}" dt="2023-02-19T16:09:17.257" v="3067"/>
          <ac:spMkLst>
            <pc:docMk/>
            <pc:sldMk cId="0" sldId="278"/>
            <ac:spMk id="50178" creationId="{D2A22BC1-D7FC-004C-8FDF-F998273F27AA}"/>
          </ac:spMkLst>
        </pc:spChg>
      </pc:sldChg>
      <pc:sldChg chg="add modTransition">
        <pc:chgData name="Olivier Bonaventure" userId="2cfde838-01f0-4cfb-adb8-e4ec77c79c17" providerId="ADAL" clId="{BED3A7D1-A2EE-2745-9F94-33EC9BC0B397}" dt="2023-02-16T10:51:06.534" v="0"/>
        <pc:sldMkLst>
          <pc:docMk/>
          <pc:sldMk cId="0" sldId="279"/>
        </pc:sldMkLst>
      </pc:sldChg>
      <pc:sldChg chg="modSp add mod modTransition">
        <pc:chgData name="Olivier Bonaventure" userId="2cfde838-01f0-4cfb-adb8-e4ec77c79c17" providerId="ADAL" clId="{BED3A7D1-A2EE-2745-9F94-33EC9BC0B397}" dt="2023-02-19T16:11:03.041" v="3112" actId="20577"/>
        <pc:sldMkLst>
          <pc:docMk/>
          <pc:sldMk cId="0" sldId="280"/>
        </pc:sldMkLst>
        <pc:spChg chg="mod">
          <ac:chgData name="Olivier Bonaventure" userId="2cfde838-01f0-4cfb-adb8-e4ec77c79c17" providerId="ADAL" clId="{BED3A7D1-A2EE-2745-9F94-33EC9BC0B397}" dt="2023-02-19T16:10:42.968" v="3108" actId="20577"/>
          <ac:spMkLst>
            <pc:docMk/>
            <pc:sldMk cId="0" sldId="280"/>
            <ac:spMk id="43067" creationId="{FBF4A946-02C8-644A-A256-356C74532430}"/>
          </ac:spMkLst>
        </pc:spChg>
        <pc:spChg chg="mod">
          <ac:chgData name="Olivier Bonaventure" userId="2cfde838-01f0-4cfb-adb8-e4ec77c79c17" providerId="ADAL" clId="{BED3A7D1-A2EE-2745-9F94-33EC9BC0B397}" dt="2023-02-19T16:11:03.041" v="3112" actId="20577"/>
          <ac:spMkLst>
            <pc:docMk/>
            <pc:sldMk cId="0" sldId="280"/>
            <ac:spMk id="52302" creationId="{1C756EF7-B3C8-274C-8DEE-1018DC4AA1DF}"/>
          </ac:spMkLst>
        </pc:spChg>
      </pc:sldChg>
      <pc:sldChg chg="add mod modShow">
        <pc:chgData name="Olivier Bonaventure" userId="2cfde838-01f0-4cfb-adb8-e4ec77c79c17" providerId="ADAL" clId="{BED3A7D1-A2EE-2745-9F94-33EC9BC0B397}" dt="2023-02-22T12:42:57.896" v="4336" actId="729"/>
        <pc:sldMkLst>
          <pc:docMk/>
          <pc:sldMk cId="0" sldId="281"/>
        </pc:sldMkLst>
      </pc:sldChg>
      <pc:sldChg chg="modSp add mod ord">
        <pc:chgData name="Olivier Bonaventure" userId="2cfde838-01f0-4cfb-adb8-e4ec77c79c17" providerId="ADAL" clId="{BED3A7D1-A2EE-2745-9F94-33EC9BC0B397}" dt="2023-02-22T10:47:55.748" v="4314" actId="207"/>
        <pc:sldMkLst>
          <pc:docMk/>
          <pc:sldMk cId="0" sldId="283"/>
        </pc:sldMkLst>
        <pc:spChg chg="mod">
          <ac:chgData name="Olivier Bonaventure" userId="2cfde838-01f0-4cfb-adb8-e4ec77c79c17" providerId="ADAL" clId="{BED3A7D1-A2EE-2745-9F94-33EC9BC0B397}" dt="2023-02-22T10:44:27.346" v="4305" actId="207"/>
          <ac:spMkLst>
            <pc:docMk/>
            <pc:sldMk cId="0" sldId="283"/>
            <ac:spMk id="41997" creationId="{00000000-0000-0000-0000-000000000000}"/>
          </ac:spMkLst>
        </pc:spChg>
        <pc:spChg chg="mod">
          <ac:chgData name="Olivier Bonaventure" userId="2cfde838-01f0-4cfb-adb8-e4ec77c79c17" providerId="ADAL" clId="{BED3A7D1-A2EE-2745-9F94-33EC9BC0B397}" dt="2023-02-22T10:44:32.677" v="4306" actId="207"/>
          <ac:spMkLst>
            <pc:docMk/>
            <pc:sldMk cId="0" sldId="283"/>
            <ac:spMk id="42007" creationId="{00000000-0000-0000-0000-000000000000}"/>
          </ac:spMkLst>
        </pc:spChg>
        <pc:spChg chg="mod">
          <ac:chgData name="Olivier Bonaventure" userId="2cfde838-01f0-4cfb-adb8-e4ec77c79c17" providerId="ADAL" clId="{BED3A7D1-A2EE-2745-9F94-33EC9BC0B397}" dt="2023-02-22T10:47:25.907" v="4309" actId="2085"/>
          <ac:spMkLst>
            <pc:docMk/>
            <pc:sldMk cId="0" sldId="283"/>
            <ac:spMk id="42010" creationId="{00000000-0000-0000-0000-000000000000}"/>
          </ac:spMkLst>
        </pc:spChg>
        <pc:spChg chg="mod">
          <ac:chgData name="Olivier Bonaventure" userId="2cfde838-01f0-4cfb-adb8-e4ec77c79c17" providerId="ADAL" clId="{BED3A7D1-A2EE-2745-9F94-33EC9BC0B397}" dt="2023-02-22T10:44:37.892" v="4307" actId="207"/>
          <ac:spMkLst>
            <pc:docMk/>
            <pc:sldMk cId="0" sldId="283"/>
            <ac:spMk id="42018" creationId="{00000000-0000-0000-0000-000000000000}"/>
          </ac:spMkLst>
        </pc:spChg>
        <pc:spChg chg="mod">
          <ac:chgData name="Olivier Bonaventure" userId="2cfde838-01f0-4cfb-adb8-e4ec77c79c17" providerId="ADAL" clId="{BED3A7D1-A2EE-2745-9F94-33EC9BC0B397}" dt="2023-02-22T10:47:37.230" v="4311" actId="207"/>
          <ac:spMkLst>
            <pc:docMk/>
            <pc:sldMk cId="0" sldId="283"/>
            <ac:spMk id="42027" creationId="{00000000-0000-0000-0000-000000000000}"/>
          </ac:spMkLst>
        </pc:spChg>
        <pc:spChg chg="mod">
          <ac:chgData name="Olivier Bonaventure" userId="2cfde838-01f0-4cfb-adb8-e4ec77c79c17" providerId="ADAL" clId="{BED3A7D1-A2EE-2745-9F94-33EC9BC0B397}" dt="2023-02-22T10:47:43.554" v="4312" actId="207"/>
          <ac:spMkLst>
            <pc:docMk/>
            <pc:sldMk cId="0" sldId="283"/>
            <ac:spMk id="42036" creationId="{00000000-0000-0000-0000-000000000000}"/>
          </ac:spMkLst>
        </pc:spChg>
        <pc:spChg chg="mod">
          <ac:chgData name="Olivier Bonaventure" userId="2cfde838-01f0-4cfb-adb8-e4ec77c79c17" providerId="ADAL" clId="{BED3A7D1-A2EE-2745-9F94-33EC9BC0B397}" dt="2023-02-22T10:47:48.677" v="4313" actId="207"/>
          <ac:spMkLst>
            <pc:docMk/>
            <pc:sldMk cId="0" sldId="283"/>
            <ac:spMk id="42043" creationId="{00000000-0000-0000-0000-000000000000}"/>
          </ac:spMkLst>
        </pc:spChg>
        <pc:spChg chg="mod">
          <ac:chgData name="Olivier Bonaventure" userId="2cfde838-01f0-4cfb-adb8-e4ec77c79c17" providerId="ADAL" clId="{BED3A7D1-A2EE-2745-9F94-33EC9BC0B397}" dt="2023-02-22T10:47:55.748" v="4314" actId="207"/>
          <ac:spMkLst>
            <pc:docMk/>
            <pc:sldMk cId="0" sldId="283"/>
            <ac:spMk id="42048" creationId="{00000000-0000-0000-0000-000000000000}"/>
          </ac:spMkLst>
        </pc:spChg>
        <pc:spChg chg="mod">
          <ac:chgData name="Olivier Bonaventure" userId="2cfde838-01f0-4cfb-adb8-e4ec77c79c17" providerId="ADAL" clId="{BED3A7D1-A2EE-2745-9F94-33EC9BC0B397}" dt="2023-02-22T10:44:43.356" v="4308" actId="207"/>
          <ac:spMkLst>
            <pc:docMk/>
            <pc:sldMk cId="0" sldId="283"/>
            <ac:spMk id="42056" creationId="{00000000-0000-0000-0000-000000000000}"/>
          </ac:spMkLst>
        </pc:spChg>
        <pc:spChg chg="mod">
          <ac:chgData name="Olivier Bonaventure" userId="2cfde838-01f0-4cfb-adb8-e4ec77c79c17" providerId="ADAL" clId="{BED3A7D1-A2EE-2745-9F94-33EC9BC0B397}" dt="2023-02-22T10:47:31.854" v="4310" actId="207"/>
          <ac:spMkLst>
            <pc:docMk/>
            <pc:sldMk cId="0" sldId="283"/>
            <ac:spMk id="42065" creationId="{00000000-0000-0000-0000-000000000000}"/>
          </ac:spMkLst>
        </pc:spChg>
      </pc:sldChg>
      <pc:sldChg chg="modSp add mod ord">
        <pc:chgData name="Olivier Bonaventure" userId="2cfde838-01f0-4cfb-adb8-e4ec77c79c17" providerId="ADAL" clId="{BED3A7D1-A2EE-2745-9F94-33EC9BC0B397}" dt="2023-02-22T10:49:47.993" v="4325" actId="207"/>
        <pc:sldMkLst>
          <pc:docMk/>
          <pc:sldMk cId="0" sldId="285"/>
        </pc:sldMkLst>
        <pc:spChg chg="mod">
          <ac:chgData name="Olivier Bonaventure" userId="2cfde838-01f0-4cfb-adb8-e4ec77c79c17" providerId="ADAL" clId="{BED3A7D1-A2EE-2745-9F94-33EC9BC0B397}" dt="2023-02-22T10:48:18.703" v="4316" actId="207"/>
          <ac:spMkLst>
            <pc:docMk/>
            <pc:sldMk cId="0" sldId="285"/>
            <ac:spMk id="44051" creationId="{00000000-0000-0000-0000-000000000000}"/>
          </ac:spMkLst>
        </pc:spChg>
        <pc:spChg chg="mod">
          <ac:chgData name="Olivier Bonaventure" userId="2cfde838-01f0-4cfb-adb8-e4ec77c79c17" providerId="ADAL" clId="{BED3A7D1-A2EE-2745-9F94-33EC9BC0B397}" dt="2023-02-22T10:48:46.644" v="4319" actId="207"/>
          <ac:spMkLst>
            <pc:docMk/>
            <pc:sldMk cId="0" sldId="285"/>
            <ac:spMk id="44059" creationId="{00000000-0000-0000-0000-000000000000}"/>
          </ac:spMkLst>
        </pc:spChg>
        <pc:spChg chg="mod">
          <ac:chgData name="Olivier Bonaventure" userId="2cfde838-01f0-4cfb-adb8-e4ec77c79c17" providerId="ADAL" clId="{BED3A7D1-A2EE-2745-9F94-33EC9BC0B397}" dt="2023-02-22T10:48:55.155" v="4320" actId="207"/>
          <ac:spMkLst>
            <pc:docMk/>
            <pc:sldMk cId="0" sldId="285"/>
            <ac:spMk id="44064" creationId="{00000000-0000-0000-0000-000000000000}"/>
          </ac:spMkLst>
        </pc:spChg>
        <pc:spChg chg="mod">
          <ac:chgData name="Olivier Bonaventure" userId="2cfde838-01f0-4cfb-adb8-e4ec77c79c17" providerId="ADAL" clId="{BED3A7D1-A2EE-2745-9F94-33EC9BC0B397}" dt="2023-02-22T10:48:12.548" v="4315" actId="2085"/>
          <ac:spMkLst>
            <pc:docMk/>
            <pc:sldMk cId="0" sldId="285"/>
            <ac:spMk id="44066" creationId="{00000000-0000-0000-0000-000000000000}"/>
          </ac:spMkLst>
        </pc:spChg>
        <pc:spChg chg="mod">
          <ac:chgData name="Olivier Bonaventure" userId="2cfde838-01f0-4cfb-adb8-e4ec77c79c17" providerId="ADAL" clId="{BED3A7D1-A2EE-2745-9F94-33EC9BC0B397}" dt="2023-02-22T10:48:30.498" v="4317" actId="207"/>
          <ac:spMkLst>
            <pc:docMk/>
            <pc:sldMk cId="0" sldId="285"/>
            <ac:spMk id="44070" creationId="{00000000-0000-0000-0000-000000000000}"/>
          </ac:spMkLst>
        </pc:spChg>
        <pc:spChg chg="mod">
          <ac:chgData name="Olivier Bonaventure" userId="2cfde838-01f0-4cfb-adb8-e4ec77c79c17" providerId="ADAL" clId="{BED3A7D1-A2EE-2745-9F94-33EC9BC0B397}" dt="2023-02-22T10:48:34.820" v="4318" actId="207"/>
          <ac:spMkLst>
            <pc:docMk/>
            <pc:sldMk cId="0" sldId="285"/>
            <ac:spMk id="44074" creationId="{00000000-0000-0000-0000-000000000000}"/>
          </ac:spMkLst>
        </pc:spChg>
        <pc:spChg chg="mod">
          <ac:chgData name="Olivier Bonaventure" userId="2cfde838-01f0-4cfb-adb8-e4ec77c79c17" providerId="ADAL" clId="{BED3A7D1-A2EE-2745-9F94-33EC9BC0B397}" dt="2023-02-22T10:49:47.993" v="4325" actId="207"/>
          <ac:spMkLst>
            <pc:docMk/>
            <pc:sldMk cId="0" sldId="285"/>
            <ac:spMk id="44079" creationId="{00000000-0000-0000-0000-000000000000}"/>
          </ac:spMkLst>
        </pc:spChg>
        <pc:spChg chg="mod">
          <ac:chgData name="Olivier Bonaventure" userId="2cfde838-01f0-4cfb-adb8-e4ec77c79c17" providerId="ADAL" clId="{BED3A7D1-A2EE-2745-9F94-33EC9BC0B397}" dt="2023-02-22T10:49:00.364" v="4321" actId="207"/>
          <ac:spMkLst>
            <pc:docMk/>
            <pc:sldMk cId="0" sldId="285"/>
            <ac:spMk id="44087" creationId="{00000000-0000-0000-0000-000000000000}"/>
          </ac:spMkLst>
        </pc:spChg>
        <pc:spChg chg="mod">
          <ac:chgData name="Olivier Bonaventure" userId="2cfde838-01f0-4cfb-adb8-e4ec77c79c17" providerId="ADAL" clId="{BED3A7D1-A2EE-2745-9F94-33EC9BC0B397}" dt="2023-02-22T10:49:08.407" v="4322" actId="207"/>
          <ac:spMkLst>
            <pc:docMk/>
            <pc:sldMk cId="0" sldId="285"/>
            <ac:spMk id="44095" creationId="{00000000-0000-0000-0000-000000000000}"/>
          </ac:spMkLst>
        </pc:spChg>
        <pc:spChg chg="mod">
          <ac:chgData name="Olivier Bonaventure" userId="2cfde838-01f0-4cfb-adb8-e4ec77c79c17" providerId="ADAL" clId="{BED3A7D1-A2EE-2745-9F94-33EC9BC0B397}" dt="2023-02-22T10:49:14.061" v="4323" actId="207"/>
          <ac:spMkLst>
            <pc:docMk/>
            <pc:sldMk cId="0" sldId="285"/>
            <ac:spMk id="44102" creationId="{00000000-0000-0000-0000-000000000000}"/>
          </ac:spMkLst>
        </pc:spChg>
        <pc:spChg chg="mod">
          <ac:chgData name="Olivier Bonaventure" userId="2cfde838-01f0-4cfb-adb8-e4ec77c79c17" providerId="ADAL" clId="{BED3A7D1-A2EE-2745-9F94-33EC9BC0B397}" dt="2023-02-22T10:49:19.177" v="4324" actId="207"/>
          <ac:spMkLst>
            <pc:docMk/>
            <pc:sldMk cId="0" sldId="285"/>
            <ac:spMk id="44107" creationId="{00000000-0000-0000-0000-000000000000}"/>
          </ac:spMkLst>
        </pc:spChg>
      </pc:sldChg>
      <pc:sldChg chg="add ord">
        <pc:chgData name="Olivier Bonaventure" userId="2cfde838-01f0-4cfb-adb8-e4ec77c79c17" providerId="ADAL" clId="{BED3A7D1-A2EE-2745-9F94-33EC9BC0B397}" dt="2023-02-22T10:44:06.950" v="4303" actId="20578"/>
        <pc:sldMkLst>
          <pc:docMk/>
          <pc:sldMk cId="0" sldId="289"/>
        </pc:sldMkLst>
      </pc:sldChg>
      <pc:sldChg chg="add ord">
        <pc:chgData name="Olivier Bonaventure" userId="2cfde838-01f0-4cfb-adb8-e4ec77c79c17" providerId="ADAL" clId="{BED3A7D1-A2EE-2745-9F94-33EC9BC0B397}" dt="2023-02-22T10:44:12.930" v="4304" actId="20578"/>
        <pc:sldMkLst>
          <pc:docMk/>
          <pc:sldMk cId="0" sldId="290"/>
        </pc:sldMkLst>
      </pc:sldChg>
      <pc:sldChg chg="addSp modSp add mod modTransition modAnim">
        <pc:chgData name="Olivier Bonaventure" userId="2cfde838-01f0-4cfb-adb8-e4ec77c79c17" providerId="ADAL" clId="{BED3A7D1-A2EE-2745-9F94-33EC9BC0B397}" dt="2023-02-18T13:18:50.885" v="2455"/>
        <pc:sldMkLst>
          <pc:docMk/>
          <pc:sldMk cId="3135547719" sldId="300"/>
        </pc:sldMkLst>
        <pc:spChg chg="add mod">
          <ac:chgData name="Olivier Bonaventure" userId="2cfde838-01f0-4cfb-adb8-e4ec77c79c17" providerId="ADAL" clId="{BED3A7D1-A2EE-2745-9F94-33EC9BC0B397}" dt="2023-02-18T13:18:23.954" v="2449" actId="255"/>
          <ac:spMkLst>
            <pc:docMk/>
            <pc:sldMk cId="3135547719" sldId="300"/>
            <ac:spMk id="4" creationId="{FDFB8DB5-3452-6A93-37EA-A972969E18DB}"/>
          </ac:spMkLst>
        </pc:spChg>
        <pc:picChg chg="add mod">
          <ac:chgData name="Olivier Bonaventure" userId="2cfde838-01f0-4cfb-adb8-e4ec77c79c17" providerId="ADAL" clId="{BED3A7D1-A2EE-2745-9F94-33EC9BC0B397}" dt="2023-02-18T13:18:43.585" v="2453" actId="1076"/>
          <ac:picMkLst>
            <pc:docMk/>
            <pc:sldMk cId="3135547719" sldId="300"/>
            <ac:picMk id="5" creationId="{F5E112DE-5D17-F448-F076-11F01F34EDFE}"/>
          </ac:picMkLst>
        </pc:picChg>
      </pc:sldChg>
      <pc:sldChg chg="add ord modTransition">
        <pc:chgData name="Olivier Bonaventure" userId="2cfde838-01f0-4cfb-adb8-e4ec77c79c17" providerId="ADAL" clId="{BED3A7D1-A2EE-2745-9F94-33EC9BC0B397}" dt="2023-02-17T15:36:23.453" v="1244" actId="20578"/>
        <pc:sldMkLst>
          <pc:docMk/>
          <pc:sldMk cId="3101125443" sldId="301"/>
        </pc:sldMkLst>
      </pc:sldChg>
      <pc:sldChg chg="add modTransition">
        <pc:chgData name="Olivier Bonaventure" userId="2cfde838-01f0-4cfb-adb8-e4ec77c79c17" providerId="ADAL" clId="{BED3A7D1-A2EE-2745-9F94-33EC9BC0B397}" dt="2023-02-16T10:52:04.598" v="1"/>
        <pc:sldMkLst>
          <pc:docMk/>
          <pc:sldMk cId="0" sldId="302"/>
        </pc:sldMkLst>
      </pc:sldChg>
      <pc:sldChg chg="add ord modTransition">
        <pc:chgData name="Olivier Bonaventure" userId="2cfde838-01f0-4cfb-adb8-e4ec77c79c17" providerId="ADAL" clId="{BED3A7D1-A2EE-2745-9F94-33EC9BC0B397}" dt="2023-02-17T15:54:10.152" v="1728" actId="20578"/>
        <pc:sldMkLst>
          <pc:docMk/>
          <pc:sldMk cId="0" sldId="303"/>
        </pc:sldMkLst>
      </pc:sldChg>
      <pc:sldChg chg="modSp add mod ord modTransition">
        <pc:chgData name="Olivier Bonaventure" userId="2cfde838-01f0-4cfb-adb8-e4ec77c79c17" providerId="ADAL" clId="{BED3A7D1-A2EE-2745-9F94-33EC9BC0B397}" dt="2023-02-17T16:29:40.532" v="2292" actId="20577"/>
        <pc:sldMkLst>
          <pc:docMk/>
          <pc:sldMk cId="0" sldId="304"/>
        </pc:sldMkLst>
        <pc:spChg chg="mod">
          <ac:chgData name="Olivier Bonaventure" userId="2cfde838-01f0-4cfb-adb8-e4ec77c79c17" providerId="ADAL" clId="{BED3A7D1-A2EE-2745-9F94-33EC9BC0B397}" dt="2023-02-17T16:29:40.532" v="2292" actId="20577"/>
          <ac:spMkLst>
            <pc:docMk/>
            <pc:sldMk cId="0" sldId="304"/>
            <ac:spMk id="2" creationId="{DC0CB928-AF9A-1847-9DDA-A8DCE3E7F8C5}"/>
          </ac:spMkLst>
        </pc:spChg>
      </pc:sldChg>
      <pc:sldChg chg="add del modTransition">
        <pc:chgData name="Olivier Bonaventure" userId="2cfde838-01f0-4cfb-adb8-e4ec77c79c17" providerId="ADAL" clId="{BED3A7D1-A2EE-2745-9F94-33EC9BC0B397}" dt="2023-02-17T16:25:34.896" v="2269" actId="2696"/>
        <pc:sldMkLst>
          <pc:docMk/>
          <pc:sldMk cId="0" sldId="305"/>
        </pc:sldMkLst>
      </pc:sldChg>
      <pc:sldChg chg="add mod modTransition modShow">
        <pc:chgData name="Olivier Bonaventure" userId="2cfde838-01f0-4cfb-adb8-e4ec77c79c17" providerId="ADAL" clId="{BED3A7D1-A2EE-2745-9F94-33EC9BC0B397}" dt="2023-02-17T15:47:14.227" v="1479" actId="729"/>
        <pc:sldMkLst>
          <pc:docMk/>
          <pc:sldMk cId="1348888179" sldId="307"/>
        </pc:sldMkLst>
      </pc:sldChg>
      <pc:sldChg chg="add mod modTransition modShow">
        <pc:chgData name="Olivier Bonaventure" userId="2cfde838-01f0-4cfb-adb8-e4ec77c79c17" providerId="ADAL" clId="{BED3A7D1-A2EE-2745-9F94-33EC9BC0B397}" dt="2023-02-17T15:47:14.227" v="1479" actId="729"/>
        <pc:sldMkLst>
          <pc:docMk/>
          <pc:sldMk cId="2406273476" sldId="308"/>
        </pc:sldMkLst>
      </pc:sldChg>
      <pc:sldChg chg="add mod modTransition modShow">
        <pc:chgData name="Olivier Bonaventure" userId="2cfde838-01f0-4cfb-adb8-e4ec77c79c17" providerId="ADAL" clId="{BED3A7D1-A2EE-2745-9F94-33EC9BC0B397}" dt="2023-02-17T15:47:14.227" v="1479" actId="729"/>
        <pc:sldMkLst>
          <pc:docMk/>
          <pc:sldMk cId="825844875" sldId="309"/>
        </pc:sldMkLst>
      </pc:sldChg>
      <pc:sldChg chg="add mod modTransition modShow">
        <pc:chgData name="Olivier Bonaventure" userId="2cfde838-01f0-4cfb-adb8-e4ec77c79c17" providerId="ADAL" clId="{BED3A7D1-A2EE-2745-9F94-33EC9BC0B397}" dt="2023-02-17T15:47:26.526" v="1480" actId="729"/>
        <pc:sldMkLst>
          <pc:docMk/>
          <pc:sldMk cId="554986157" sldId="310"/>
        </pc:sldMkLst>
      </pc:sldChg>
      <pc:sldChg chg="modSp add mod">
        <pc:chgData name="Olivier Bonaventure" userId="2cfde838-01f0-4cfb-adb8-e4ec77c79c17" providerId="ADAL" clId="{BED3A7D1-A2EE-2745-9F94-33EC9BC0B397}" dt="2023-02-17T16:31:03.475" v="2344" actId="20577"/>
        <pc:sldMkLst>
          <pc:docMk/>
          <pc:sldMk cId="701369126" sldId="312"/>
        </pc:sldMkLst>
        <pc:spChg chg="mod">
          <ac:chgData name="Olivier Bonaventure" userId="2cfde838-01f0-4cfb-adb8-e4ec77c79c17" providerId="ADAL" clId="{BED3A7D1-A2EE-2745-9F94-33EC9BC0B397}" dt="2023-02-17T16:31:03.475" v="2344" actId="20577"/>
          <ac:spMkLst>
            <pc:docMk/>
            <pc:sldMk cId="701369126" sldId="312"/>
            <ac:spMk id="3" creationId="{A75C9201-29A7-834E-A8ED-D2E2CFB1CE50}"/>
          </ac:spMkLst>
        </pc:spChg>
      </pc:sldChg>
      <pc:sldChg chg="modSp add del mod modTransition">
        <pc:chgData name="Olivier Bonaventure" userId="2cfde838-01f0-4cfb-adb8-e4ec77c79c17" providerId="ADAL" clId="{BED3A7D1-A2EE-2745-9F94-33EC9BC0B397}" dt="2023-02-17T16:25:54.951" v="2271" actId="2696"/>
        <pc:sldMkLst>
          <pc:docMk/>
          <pc:sldMk cId="3522698826" sldId="312"/>
        </pc:sldMkLst>
        <pc:spChg chg="mod">
          <ac:chgData name="Olivier Bonaventure" userId="2cfde838-01f0-4cfb-adb8-e4ec77c79c17" providerId="ADAL" clId="{BED3A7D1-A2EE-2745-9F94-33EC9BC0B397}" dt="2023-02-17T15:48:18.521" v="1539" actId="20577"/>
          <ac:spMkLst>
            <pc:docMk/>
            <pc:sldMk cId="3522698826" sldId="312"/>
            <ac:spMk id="3" creationId="{A75C9201-29A7-834E-A8ED-D2E2CFB1CE50}"/>
          </ac:spMkLst>
        </pc:spChg>
      </pc:sldChg>
      <pc:sldChg chg="delSp add ord modTransition">
        <pc:chgData name="Olivier Bonaventure" userId="2cfde838-01f0-4cfb-adb8-e4ec77c79c17" providerId="ADAL" clId="{BED3A7D1-A2EE-2745-9F94-33EC9BC0B397}" dt="2023-02-17T15:33:41.682" v="1195" actId="20578"/>
        <pc:sldMkLst>
          <pc:docMk/>
          <pc:sldMk cId="1363089876" sldId="316"/>
        </pc:sldMkLst>
        <pc:picChg chg="del">
          <ac:chgData name="Olivier Bonaventure" userId="2cfde838-01f0-4cfb-adb8-e4ec77c79c17" providerId="ADAL" clId="{BED3A7D1-A2EE-2745-9F94-33EC9BC0B397}" dt="2023-02-17T15:33:30.081" v="1194" actId="478"/>
          <ac:picMkLst>
            <pc:docMk/>
            <pc:sldMk cId="1363089876" sldId="316"/>
            <ac:picMk id="61442" creationId="{A9859FA5-AC27-614F-AD3D-716E604B47C2}"/>
          </ac:picMkLst>
        </pc:picChg>
      </pc:sldChg>
      <pc:sldChg chg="modSp add mod modTransition">
        <pc:chgData name="Olivier Bonaventure" userId="2cfde838-01f0-4cfb-adb8-e4ec77c79c17" providerId="ADAL" clId="{BED3A7D1-A2EE-2745-9F94-33EC9BC0B397}" dt="2023-02-17T15:45:02.114" v="1375" actId="20577"/>
        <pc:sldMkLst>
          <pc:docMk/>
          <pc:sldMk cId="1836884386" sldId="317"/>
        </pc:sldMkLst>
        <pc:spChg chg="mod">
          <ac:chgData name="Olivier Bonaventure" userId="2cfde838-01f0-4cfb-adb8-e4ec77c79c17" providerId="ADAL" clId="{BED3A7D1-A2EE-2745-9F94-33EC9BC0B397}" dt="2023-02-17T15:45:02.114" v="1375" actId="20577"/>
          <ac:spMkLst>
            <pc:docMk/>
            <pc:sldMk cId="1836884386" sldId="317"/>
            <ac:spMk id="3" creationId="{A75C9201-29A7-834E-A8ED-D2E2CFB1CE50}"/>
          </ac:spMkLst>
        </pc:spChg>
      </pc:sldChg>
      <pc:sldChg chg="addSp modSp add mod modTransition modAnim">
        <pc:chgData name="Olivier Bonaventure" userId="2cfde838-01f0-4cfb-adb8-e4ec77c79c17" providerId="ADAL" clId="{BED3A7D1-A2EE-2745-9F94-33EC9BC0B397}" dt="2023-02-18T13:19:29.737" v="2500" actId="20577"/>
        <pc:sldMkLst>
          <pc:docMk/>
          <pc:sldMk cId="2112172867" sldId="318"/>
        </pc:sldMkLst>
        <pc:spChg chg="add mod">
          <ac:chgData name="Olivier Bonaventure" userId="2cfde838-01f0-4cfb-adb8-e4ec77c79c17" providerId="ADAL" clId="{BED3A7D1-A2EE-2745-9F94-33EC9BC0B397}" dt="2023-02-18T13:19:29.737" v="2500" actId="20577"/>
          <ac:spMkLst>
            <pc:docMk/>
            <pc:sldMk cId="2112172867" sldId="318"/>
            <ac:spMk id="4" creationId="{4795F7CC-A024-48A3-2185-4C6115E9606D}"/>
          </ac:spMkLst>
        </pc:spChg>
      </pc:sldChg>
      <pc:sldChg chg="add">
        <pc:chgData name="Olivier Bonaventure" userId="2cfde838-01f0-4cfb-adb8-e4ec77c79c17" providerId="ADAL" clId="{BED3A7D1-A2EE-2745-9F94-33EC9BC0B397}" dt="2023-02-17T16:26:02.081" v="2272"/>
        <pc:sldMkLst>
          <pc:docMk/>
          <pc:sldMk cId="164204950" sldId="319"/>
        </pc:sldMkLst>
      </pc:sldChg>
      <pc:sldChg chg="modSp add del mod modTransition">
        <pc:chgData name="Olivier Bonaventure" userId="2cfde838-01f0-4cfb-adb8-e4ec77c79c17" providerId="ADAL" clId="{BED3A7D1-A2EE-2745-9F94-33EC9BC0B397}" dt="2023-02-17T16:25:54.951" v="2271" actId="2696"/>
        <pc:sldMkLst>
          <pc:docMk/>
          <pc:sldMk cId="3269608656" sldId="319"/>
        </pc:sldMkLst>
        <pc:spChg chg="mod">
          <ac:chgData name="Olivier Bonaventure" userId="2cfde838-01f0-4cfb-adb8-e4ec77c79c17" providerId="ADAL" clId="{BED3A7D1-A2EE-2745-9F94-33EC9BC0B397}" dt="2023-02-17T15:48:41.383" v="1563" actId="20577"/>
          <ac:spMkLst>
            <pc:docMk/>
            <pc:sldMk cId="3269608656" sldId="319"/>
            <ac:spMk id="3" creationId="{A75C9201-29A7-834E-A8ED-D2E2CFB1CE50}"/>
          </ac:spMkLst>
        </pc:spChg>
      </pc:sldChg>
      <pc:sldChg chg="modSp add mod ord modTransition">
        <pc:chgData name="Olivier Bonaventure" userId="2cfde838-01f0-4cfb-adb8-e4ec77c79c17" providerId="ADAL" clId="{BED3A7D1-A2EE-2745-9F94-33EC9BC0B397}" dt="2023-02-17T15:44:18.031" v="1361" actId="20577"/>
        <pc:sldMkLst>
          <pc:docMk/>
          <pc:sldMk cId="2906573343" sldId="320"/>
        </pc:sldMkLst>
        <pc:spChg chg="mod">
          <ac:chgData name="Olivier Bonaventure" userId="2cfde838-01f0-4cfb-adb8-e4ec77c79c17" providerId="ADAL" clId="{BED3A7D1-A2EE-2745-9F94-33EC9BC0B397}" dt="2023-02-17T15:44:18.031" v="1361" actId="20577"/>
          <ac:spMkLst>
            <pc:docMk/>
            <pc:sldMk cId="2906573343" sldId="320"/>
            <ac:spMk id="3" creationId="{A75C9201-29A7-834E-A8ED-D2E2CFB1CE50}"/>
          </ac:spMkLst>
        </pc:spChg>
      </pc:sldChg>
      <pc:sldChg chg="modSp add mod modTransition">
        <pc:chgData name="Olivier Bonaventure" userId="2cfde838-01f0-4cfb-adb8-e4ec77c79c17" providerId="ADAL" clId="{BED3A7D1-A2EE-2745-9F94-33EC9BC0B397}" dt="2023-02-17T15:45:20.170" v="1389" actId="20577"/>
        <pc:sldMkLst>
          <pc:docMk/>
          <pc:sldMk cId="851677831" sldId="323"/>
        </pc:sldMkLst>
        <pc:spChg chg="mod">
          <ac:chgData name="Olivier Bonaventure" userId="2cfde838-01f0-4cfb-adb8-e4ec77c79c17" providerId="ADAL" clId="{BED3A7D1-A2EE-2745-9F94-33EC9BC0B397}" dt="2023-02-17T15:45:20.170" v="1389" actId="20577"/>
          <ac:spMkLst>
            <pc:docMk/>
            <pc:sldMk cId="851677831" sldId="323"/>
            <ac:spMk id="3" creationId="{61B50CEB-76E3-5D43-B2EC-CFB04BB8D070}"/>
          </ac:spMkLst>
        </pc:spChg>
      </pc:sldChg>
      <pc:sldChg chg="modSp add mod modTransition">
        <pc:chgData name="Olivier Bonaventure" userId="2cfde838-01f0-4cfb-adb8-e4ec77c79c17" providerId="ADAL" clId="{BED3A7D1-A2EE-2745-9F94-33EC9BC0B397}" dt="2023-02-17T15:45:32.725" v="1396" actId="20577"/>
        <pc:sldMkLst>
          <pc:docMk/>
          <pc:sldMk cId="3446553573" sldId="324"/>
        </pc:sldMkLst>
        <pc:spChg chg="mod">
          <ac:chgData name="Olivier Bonaventure" userId="2cfde838-01f0-4cfb-adb8-e4ec77c79c17" providerId="ADAL" clId="{BED3A7D1-A2EE-2745-9F94-33EC9BC0B397}" dt="2023-02-17T15:45:32.725" v="1396" actId="20577"/>
          <ac:spMkLst>
            <pc:docMk/>
            <pc:sldMk cId="3446553573" sldId="324"/>
            <ac:spMk id="3" creationId="{309673AE-EC66-F04A-8960-832A7B2F747E}"/>
          </ac:spMkLst>
        </pc:spChg>
      </pc:sldChg>
      <pc:sldChg chg="modSp add mod modTransition">
        <pc:chgData name="Olivier Bonaventure" userId="2cfde838-01f0-4cfb-adb8-e4ec77c79c17" providerId="ADAL" clId="{BED3A7D1-A2EE-2745-9F94-33EC9BC0B397}" dt="2023-02-19T16:08:03.398" v="2956" actId="113"/>
        <pc:sldMkLst>
          <pc:docMk/>
          <pc:sldMk cId="1449763998" sldId="326"/>
        </pc:sldMkLst>
        <pc:spChg chg="mod">
          <ac:chgData name="Olivier Bonaventure" userId="2cfde838-01f0-4cfb-adb8-e4ec77c79c17" providerId="ADAL" clId="{BED3A7D1-A2EE-2745-9F94-33EC9BC0B397}" dt="2023-02-19T16:08:03.398" v="2956" actId="113"/>
          <ac:spMkLst>
            <pc:docMk/>
            <pc:sldMk cId="1449763998" sldId="326"/>
            <ac:spMk id="3" creationId="{9F8C930F-9FFD-CC47-8D94-C0CD53A5FA32}"/>
          </ac:spMkLst>
        </pc:spChg>
      </pc:sldChg>
      <pc:sldChg chg="add mod modTransition modShow">
        <pc:chgData name="Olivier Bonaventure" userId="2cfde838-01f0-4cfb-adb8-e4ec77c79c17" providerId="ADAL" clId="{BED3A7D1-A2EE-2745-9F94-33EC9BC0B397}" dt="2023-02-17T15:47:26.526" v="1480" actId="729"/>
        <pc:sldMkLst>
          <pc:docMk/>
          <pc:sldMk cId="2091067057" sldId="330"/>
        </pc:sldMkLst>
      </pc:sldChg>
      <pc:sldChg chg="modSp add del mod modTransition">
        <pc:chgData name="Olivier Bonaventure" userId="2cfde838-01f0-4cfb-adb8-e4ec77c79c17" providerId="ADAL" clId="{BED3A7D1-A2EE-2745-9F94-33EC9BC0B397}" dt="2023-02-17T16:25:54.951" v="2271" actId="2696"/>
        <pc:sldMkLst>
          <pc:docMk/>
          <pc:sldMk cId="1361246909" sldId="331"/>
        </pc:sldMkLst>
        <pc:spChg chg="mod">
          <ac:chgData name="Olivier Bonaventure" userId="2cfde838-01f0-4cfb-adb8-e4ec77c79c17" providerId="ADAL" clId="{BED3A7D1-A2EE-2745-9F94-33EC9BC0B397}" dt="2023-02-17T15:48:00.261" v="1515" actId="20577"/>
          <ac:spMkLst>
            <pc:docMk/>
            <pc:sldMk cId="1361246909" sldId="331"/>
            <ac:spMk id="3" creationId="{A75C9201-29A7-834E-A8ED-D2E2CFB1CE50}"/>
          </ac:spMkLst>
        </pc:spChg>
      </pc:sldChg>
      <pc:sldChg chg="modSp add mod">
        <pc:chgData name="Olivier Bonaventure" userId="2cfde838-01f0-4cfb-adb8-e4ec77c79c17" providerId="ADAL" clId="{BED3A7D1-A2EE-2745-9F94-33EC9BC0B397}" dt="2023-02-19T16:09:42.829" v="3068" actId="1076"/>
        <pc:sldMkLst>
          <pc:docMk/>
          <pc:sldMk cId="4043024516" sldId="331"/>
        </pc:sldMkLst>
        <pc:spChg chg="mod">
          <ac:chgData name="Olivier Bonaventure" userId="2cfde838-01f0-4cfb-adb8-e4ec77c79c17" providerId="ADAL" clId="{BED3A7D1-A2EE-2745-9F94-33EC9BC0B397}" dt="2023-02-19T16:09:42.829" v="3068" actId="1076"/>
          <ac:spMkLst>
            <pc:docMk/>
            <pc:sldMk cId="4043024516" sldId="331"/>
            <ac:spMk id="3" creationId="{A75C9201-29A7-834E-A8ED-D2E2CFB1CE50}"/>
          </ac:spMkLst>
        </pc:spChg>
      </pc:sldChg>
      <pc:sldChg chg="add">
        <pc:chgData name="Olivier Bonaventure" userId="2cfde838-01f0-4cfb-adb8-e4ec77c79c17" providerId="ADAL" clId="{BED3A7D1-A2EE-2745-9F94-33EC9BC0B397}" dt="2023-02-17T16:26:02.081" v="2272"/>
        <pc:sldMkLst>
          <pc:docMk/>
          <pc:sldMk cId="2655771271" sldId="332"/>
        </pc:sldMkLst>
      </pc:sldChg>
      <pc:sldChg chg="modSp add del mod modTransition">
        <pc:chgData name="Olivier Bonaventure" userId="2cfde838-01f0-4cfb-adb8-e4ec77c79c17" providerId="ADAL" clId="{BED3A7D1-A2EE-2745-9F94-33EC9BC0B397}" dt="2023-02-17T16:25:54.951" v="2271" actId="2696"/>
        <pc:sldMkLst>
          <pc:docMk/>
          <pc:sldMk cId="3677130547" sldId="332"/>
        </pc:sldMkLst>
        <pc:spChg chg="mod">
          <ac:chgData name="Olivier Bonaventure" userId="2cfde838-01f0-4cfb-adb8-e4ec77c79c17" providerId="ADAL" clId="{BED3A7D1-A2EE-2745-9F94-33EC9BC0B397}" dt="2023-02-17T15:48:31.152" v="1547" actId="20577"/>
          <ac:spMkLst>
            <pc:docMk/>
            <pc:sldMk cId="3677130547" sldId="332"/>
            <ac:spMk id="3" creationId="{A75C9201-29A7-834E-A8ED-D2E2CFB1CE50}"/>
          </ac:spMkLst>
        </pc:spChg>
      </pc:sldChg>
      <pc:sldChg chg="add del modTransition">
        <pc:chgData name="Olivier Bonaventure" userId="2cfde838-01f0-4cfb-adb8-e4ec77c79c17" providerId="ADAL" clId="{BED3A7D1-A2EE-2745-9F94-33EC9BC0B397}" dt="2023-02-17T16:26:10.939" v="2273" actId="2696"/>
        <pc:sldMkLst>
          <pc:docMk/>
          <pc:sldMk cId="0" sldId="333"/>
        </pc:sldMkLst>
      </pc:sldChg>
      <pc:sldChg chg="add del">
        <pc:chgData name="Olivier Bonaventure" userId="2cfde838-01f0-4cfb-adb8-e4ec77c79c17" providerId="ADAL" clId="{BED3A7D1-A2EE-2745-9F94-33EC9BC0B397}" dt="2023-02-17T16:31:29.683" v="2345" actId="2696"/>
        <pc:sldMkLst>
          <pc:docMk/>
          <pc:sldMk cId="831316627" sldId="333"/>
        </pc:sldMkLst>
      </pc:sldChg>
      <pc:sldChg chg="add del modTransition">
        <pc:chgData name="Olivier Bonaventure" userId="2cfde838-01f0-4cfb-adb8-e4ec77c79c17" providerId="ADAL" clId="{BED3A7D1-A2EE-2745-9F94-33EC9BC0B397}" dt="2023-02-17T16:26:10.939" v="2273" actId="2696"/>
        <pc:sldMkLst>
          <pc:docMk/>
          <pc:sldMk cId="3318167253" sldId="334"/>
        </pc:sldMkLst>
      </pc:sldChg>
      <pc:sldChg chg="modSp add mod modShow">
        <pc:chgData name="Olivier Bonaventure" userId="2cfde838-01f0-4cfb-adb8-e4ec77c79c17" providerId="ADAL" clId="{BED3A7D1-A2EE-2745-9F94-33EC9BC0B397}" dt="2023-02-19T20:18:59.510" v="3506" actId="729"/>
        <pc:sldMkLst>
          <pc:docMk/>
          <pc:sldMk cId="312252082" sldId="335"/>
        </pc:sldMkLst>
        <pc:spChg chg="mod">
          <ac:chgData name="Olivier Bonaventure" userId="2cfde838-01f0-4cfb-adb8-e4ec77c79c17" providerId="ADAL" clId="{BED3A7D1-A2EE-2745-9F94-33EC9BC0B397}" dt="2023-02-17T16:31:40.694" v="2346" actId="1076"/>
          <ac:spMkLst>
            <pc:docMk/>
            <pc:sldMk cId="312252082" sldId="335"/>
            <ac:spMk id="3" creationId="{A75C9201-29A7-834E-A8ED-D2E2CFB1CE50}"/>
          </ac:spMkLst>
        </pc:spChg>
      </pc:sldChg>
      <pc:sldChg chg="modSp add del mod modTransition">
        <pc:chgData name="Olivier Bonaventure" userId="2cfde838-01f0-4cfb-adb8-e4ec77c79c17" providerId="ADAL" clId="{BED3A7D1-A2EE-2745-9F94-33EC9BC0B397}" dt="2023-02-17T16:26:10.939" v="2273" actId="2696"/>
        <pc:sldMkLst>
          <pc:docMk/>
          <pc:sldMk cId="3738353508" sldId="335"/>
        </pc:sldMkLst>
        <pc:spChg chg="mod">
          <ac:chgData name="Olivier Bonaventure" userId="2cfde838-01f0-4cfb-adb8-e4ec77c79c17" providerId="ADAL" clId="{BED3A7D1-A2EE-2745-9F94-33EC9BC0B397}" dt="2023-02-17T15:49:11.666" v="1600" actId="20577"/>
          <ac:spMkLst>
            <pc:docMk/>
            <pc:sldMk cId="3738353508" sldId="335"/>
            <ac:spMk id="3" creationId="{A75C9201-29A7-834E-A8ED-D2E2CFB1CE50}"/>
          </ac:spMkLst>
        </pc:spChg>
      </pc:sldChg>
      <pc:sldChg chg="modSp add mod modShow">
        <pc:chgData name="Olivier Bonaventure" userId="2cfde838-01f0-4cfb-adb8-e4ec77c79c17" providerId="ADAL" clId="{BED3A7D1-A2EE-2745-9F94-33EC9BC0B397}" dt="2023-02-19T20:18:59.510" v="3506" actId="729"/>
        <pc:sldMkLst>
          <pc:docMk/>
          <pc:sldMk cId="1273556373" sldId="336"/>
        </pc:sldMkLst>
        <pc:spChg chg="mod">
          <ac:chgData name="Olivier Bonaventure" userId="2cfde838-01f0-4cfb-adb8-e4ec77c79c17" providerId="ADAL" clId="{BED3A7D1-A2EE-2745-9F94-33EC9BC0B397}" dt="2023-02-17T16:31:45.624" v="2347" actId="1076"/>
          <ac:spMkLst>
            <pc:docMk/>
            <pc:sldMk cId="1273556373" sldId="336"/>
            <ac:spMk id="3" creationId="{A75C9201-29A7-834E-A8ED-D2E2CFB1CE50}"/>
          </ac:spMkLst>
        </pc:spChg>
      </pc:sldChg>
      <pc:sldChg chg="modSp add del mod modTransition">
        <pc:chgData name="Olivier Bonaventure" userId="2cfde838-01f0-4cfb-adb8-e4ec77c79c17" providerId="ADAL" clId="{BED3A7D1-A2EE-2745-9F94-33EC9BC0B397}" dt="2023-02-17T16:26:10.939" v="2273" actId="2696"/>
        <pc:sldMkLst>
          <pc:docMk/>
          <pc:sldMk cId="2442726432" sldId="336"/>
        </pc:sldMkLst>
        <pc:spChg chg="mod">
          <ac:chgData name="Olivier Bonaventure" userId="2cfde838-01f0-4cfb-adb8-e4ec77c79c17" providerId="ADAL" clId="{BED3A7D1-A2EE-2745-9F94-33EC9BC0B397}" dt="2023-02-17T15:49:30.981" v="1637" actId="20577"/>
          <ac:spMkLst>
            <pc:docMk/>
            <pc:sldMk cId="2442726432" sldId="336"/>
            <ac:spMk id="3" creationId="{A75C9201-29A7-834E-A8ED-D2E2CFB1CE50}"/>
          </ac:spMkLst>
        </pc:spChg>
      </pc:sldChg>
      <pc:sldChg chg="add modTransition">
        <pc:chgData name="Olivier Bonaventure" userId="2cfde838-01f0-4cfb-adb8-e4ec77c79c17" providerId="ADAL" clId="{BED3A7D1-A2EE-2745-9F94-33EC9BC0B397}" dt="2023-02-16T10:52:04.598" v="1"/>
        <pc:sldMkLst>
          <pc:docMk/>
          <pc:sldMk cId="0" sldId="337"/>
        </pc:sldMkLst>
      </pc:sldChg>
      <pc:sldChg chg="modSp add mod modTransition">
        <pc:chgData name="Olivier Bonaventure" userId="2cfde838-01f0-4cfb-adb8-e4ec77c79c17" providerId="ADAL" clId="{BED3A7D1-A2EE-2745-9F94-33EC9BC0B397}" dt="2023-02-22T10:39:21.347" v="4268" actId="20577"/>
        <pc:sldMkLst>
          <pc:docMk/>
          <pc:sldMk cId="0" sldId="338"/>
        </pc:sldMkLst>
        <pc:spChg chg="mod">
          <ac:chgData name="Olivier Bonaventure" userId="2cfde838-01f0-4cfb-adb8-e4ec77c79c17" providerId="ADAL" clId="{BED3A7D1-A2EE-2745-9F94-33EC9BC0B397}" dt="2023-02-22T10:39:21.347" v="4268" actId="20577"/>
          <ac:spMkLst>
            <pc:docMk/>
            <pc:sldMk cId="0" sldId="338"/>
            <ac:spMk id="3" creationId="{417B0BA1-9A63-D644-BCA4-29B3C99A7303}"/>
          </ac:spMkLst>
        </pc:spChg>
      </pc:sldChg>
      <pc:sldChg chg="modSp new mod modShow">
        <pc:chgData name="Olivier Bonaventure" userId="2cfde838-01f0-4cfb-adb8-e4ec77c79c17" providerId="ADAL" clId="{BED3A7D1-A2EE-2745-9F94-33EC9BC0B397}" dt="2023-02-17T15:31:42.697" v="1101" actId="729"/>
        <pc:sldMkLst>
          <pc:docMk/>
          <pc:sldMk cId="1448059704" sldId="339"/>
        </pc:sldMkLst>
        <pc:spChg chg="mod">
          <ac:chgData name="Olivier Bonaventure" userId="2cfde838-01f0-4cfb-adb8-e4ec77c79c17" providerId="ADAL" clId="{BED3A7D1-A2EE-2745-9F94-33EC9BC0B397}" dt="2023-02-16T15:49:35.369" v="31" actId="20577"/>
          <ac:spMkLst>
            <pc:docMk/>
            <pc:sldMk cId="1448059704" sldId="339"/>
            <ac:spMk id="2" creationId="{AAA51BE1-5085-448B-FE92-B2D9D44AED1A}"/>
          </ac:spMkLst>
        </pc:spChg>
        <pc:spChg chg="mod">
          <ac:chgData name="Olivier Bonaventure" userId="2cfde838-01f0-4cfb-adb8-e4ec77c79c17" providerId="ADAL" clId="{BED3A7D1-A2EE-2745-9F94-33EC9BC0B397}" dt="2023-02-16T15:59:15.207" v="290" actId="20577"/>
          <ac:spMkLst>
            <pc:docMk/>
            <pc:sldMk cId="1448059704" sldId="339"/>
            <ac:spMk id="3" creationId="{8922C473-D724-EEA3-246A-5DCCAE91020C}"/>
          </ac:spMkLst>
        </pc:spChg>
      </pc:sldChg>
      <pc:sldChg chg="addSp modSp new mod modAnim">
        <pc:chgData name="Olivier Bonaventure" userId="2cfde838-01f0-4cfb-adb8-e4ec77c79c17" providerId="ADAL" clId="{BED3A7D1-A2EE-2745-9F94-33EC9BC0B397}" dt="2023-02-18T13:14:30.371" v="2352"/>
        <pc:sldMkLst>
          <pc:docMk/>
          <pc:sldMk cId="3568548194" sldId="340"/>
        </pc:sldMkLst>
        <pc:spChg chg="mod">
          <ac:chgData name="Olivier Bonaventure" userId="2cfde838-01f0-4cfb-adb8-e4ec77c79c17" providerId="ADAL" clId="{BED3A7D1-A2EE-2745-9F94-33EC9BC0B397}" dt="2023-02-17T15:35:30.030" v="1229" actId="20577"/>
          <ac:spMkLst>
            <pc:docMk/>
            <pc:sldMk cId="3568548194" sldId="340"/>
            <ac:spMk id="2" creationId="{95421F04-2FEE-94AA-20ED-D101FD53CE8C}"/>
          </ac:spMkLst>
        </pc:spChg>
        <pc:spChg chg="mod">
          <ac:chgData name="Olivier Bonaventure" userId="2cfde838-01f0-4cfb-adb8-e4ec77c79c17" providerId="ADAL" clId="{BED3A7D1-A2EE-2745-9F94-33EC9BC0B397}" dt="2023-02-17T15:31:59.389" v="1104" actId="20577"/>
          <ac:spMkLst>
            <pc:docMk/>
            <pc:sldMk cId="3568548194" sldId="340"/>
            <ac:spMk id="3" creationId="{84F6956B-C42B-7130-F418-AB8644AD3BA8}"/>
          </ac:spMkLst>
        </pc:spChg>
        <pc:spChg chg="add mod">
          <ac:chgData name="Olivier Bonaventure" userId="2cfde838-01f0-4cfb-adb8-e4ec77c79c17" providerId="ADAL" clId="{BED3A7D1-A2EE-2745-9F94-33EC9BC0B397}" dt="2023-02-17T15:35:05.610" v="1222" actId="20577"/>
          <ac:spMkLst>
            <pc:docMk/>
            <pc:sldMk cId="3568548194" sldId="340"/>
            <ac:spMk id="8" creationId="{AA7A930E-8D25-2EAB-6C0D-2D2A3D3D706F}"/>
          </ac:spMkLst>
        </pc:spChg>
        <pc:picChg chg="add mod">
          <ac:chgData name="Olivier Bonaventure" userId="2cfde838-01f0-4cfb-adb8-e4ec77c79c17" providerId="ADAL" clId="{BED3A7D1-A2EE-2745-9F94-33EC9BC0B397}" dt="2023-02-17T13:11:13.057" v="373" actId="1076"/>
          <ac:picMkLst>
            <pc:docMk/>
            <pc:sldMk cId="3568548194" sldId="340"/>
            <ac:picMk id="4" creationId="{0F8EBE61-952A-B26F-FEDF-4CEDB0659525}"/>
          </ac:picMkLst>
        </pc:picChg>
        <pc:picChg chg="add mod">
          <ac:chgData name="Olivier Bonaventure" userId="2cfde838-01f0-4cfb-adb8-e4ec77c79c17" providerId="ADAL" clId="{BED3A7D1-A2EE-2745-9F94-33EC9BC0B397}" dt="2023-02-17T13:11:13.057" v="373" actId="1076"/>
          <ac:picMkLst>
            <pc:docMk/>
            <pc:sldMk cId="3568548194" sldId="340"/>
            <ac:picMk id="5" creationId="{9F87CFDD-4F53-807E-7C7C-B73294A8995E}"/>
          </ac:picMkLst>
        </pc:picChg>
        <pc:cxnChg chg="add mod">
          <ac:chgData name="Olivier Bonaventure" userId="2cfde838-01f0-4cfb-adb8-e4ec77c79c17" providerId="ADAL" clId="{BED3A7D1-A2EE-2745-9F94-33EC9BC0B397}" dt="2023-02-17T13:11:13.057" v="373" actId="1076"/>
          <ac:cxnSpMkLst>
            <pc:docMk/>
            <pc:sldMk cId="3568548194" sldId="340"/>
            <ac:cxnSpMk id="6" creationId="{8C5D79F3-CB04-0197-3E90-CB6671B387D1}"/>
          </ac:cxnSpMkLst>
        </pc:cxnChg>
      </pc:sldChg>
      <pc:sldChg chg="addSp delSp modSp new mod ord modAnim">
        <pc:chgData name="Olivier Bonaventure" userId="2cfde838-01f0-4cfb-adb8-e4ec77c79c17" providerId="ADAL" clId="{BED3A7D1-A2EE-2745-9F94-33EC9BC0B397}" dt="2023-02-17T13:22:10.120" v="1020"/>
        <pc:sldMkLst>
          <pc:docMk/>
          <pc:sldMk cId="3792046739" sldId="341"/>
        </pc:sldMkLst>
        <pc:spChg chg="mod">
          <ac:chgData name="Olivier Bonaventure" userId="2cfde838-01f0-4cfb-adb8-e4ec77c79c17" providerId="ADAL" clId="{BED3A7D1-A2EE-2745-9F94-33EC9BC0B397}" dt="2023-02-17T13:13:52.801" v="732" actId="20577"/>
          <ac:spMkLst>
            <pc:docMk/>
            <pc:sldMk cId="3792046739" sldId="341"/>
            <ac:spMk id="2" creationId="{D8FADCC1-CDF0-EAA0-0EBD-6C767815E74D}"/>
          </ac:spMkLst>
        </pc:spChg>
        <pc:spChg chg="del">
          <ac:chgData name="Olivier Bonaventure" userId="2cfde838-01f0-4cfb-adb8-e4ec77c79c17" providerId="ADAL" clId="{BED3A7D1-A2EE-2745-9F94-33EC9BC0B397}" dt="2023-02-17T13:14:41.812" v="733" actId="931"/>
          <ac:spMkLst>
            <pc:docMk/>
            <pc:sldMk cId="3792046739" sldId="341"/>
            <ac:spMk id="3" creationId="{545ADBAC-CDE5-0C03-82EF-71618945E2D1}"/>
          </ac:spMkLst>
        </pc:spChg>
        <pc:spChg chg="add mod">
          <ac:chgData name="Olivier Bonaventure" userId="2cfde838-01f0-4cfb-adb8-e4ec77c79c17" providerId="ADAL" clId="{BED3A7D1-A2EE-2745-9F94-33EC9BC0B397}" dt="2023-02-17T13:21:18.359" v="927" actId="1076"/>
          <ac:spMkLst>
            <pc:docMk/>
            <pc:sldMk cId="3792046739" sldId="341"/>
            <ac:spMk id="6" creationId="{19FB902C-0949-B858-ECEF-7DCD888E928C}"/>
          </ac:spMkLst>
        </pc:spChg>
        <pc:spChg chg="add mod">
          <ac:chgData name="Olivier Bonaventure" userId="2cfde838-01f0-4cfb-adb8-e4ec77c79c17" providerId="ADAL" clId="{BED3A7D1-A2EE-2745-9F94-33EC9BC0B397}" dt="2023-02-17T13:22:05.388" v="1019" actId="1076"/>
          <ac:spMkLst>
            <pc:docMk/>
            <pc:sldMk cId="3792046739" sldId="341"/>
            <ac:spMk id="8" creationId="{8C6545C6-9F18-1411-01BC-047505607835}"/>
          </ac:spMkLst>
        </pc:spChg>
        <pc:picChg chg="add mod">
          <ac:chgData name="Olivier Bonaventure" userId="2cfde838-01f0-4cfb-adb8-e4ec77c79c17" providerId="ADAL" clId="{BED3A7D1-A2EE-2745-9F94-33EC9BC0B397}" dt="2023-02-17T13:20:45.263" v="861" actId="1076"/>
          <ac:picMkLst>
            <pc:docMk/>
            <pc:sldMk cId="3792046739" sldId="341"/>
            <ac:picMk id="5" creationId="{C95D86DE-9D85-F85D-73A7-D437D967B36E}"/>
          </ac:picMkLst>
        </pc:picChg>
        <pc:picChg chg="add mod">
          <ac:chgData name="Olivier Bonaventure" userId="2cfde838-01f0-4cfb-adb8-e4ec77c79c17" providerId="ADAL" clId="{BED3A7D1-A2EE-2745-9F94-33EC9BC0B397}" dt="2023-02-17T13:21:32.519" v="930" actId="1076"/>
          <ac:picMkLst>
            <pc:docMk/>
            <pc:sldMk cId="3792046739" sldId="341"/>
            <ac:picMk id="7" creationId="{D60FFAB7-6888-1F74-40A1-CE777C7C46D9}"/>
          </ac:picMkLst>
        </pc:picChg>
      </pc:sldChg>
      <pc:sldChg chg="addSp delSp modSp new mod ord">
        <pc:chgData name="Olivier Bonaventure" userId="2cfde838-01f0-4cfb-adb8-e4ec77c79c17" providerId="ADAL" clId="{BED3A7D1-A2EE-2745-9F94-33EC9BC0B397}" dt="2023-02-17T15:31:30.831" v="1100" actId="20578"/>
        <pc:sldMkLst>
          <pc:docMk/>
          <pc:sldMk cId="3830630761" sldId="342"/>
        </pc:sldMkLst>
        <pc:spChg chg="mod">
          <ac:chgData name="Olivier Bonaventure" userId="2cfde838-01f0-4cfb-adb8-e4ec77c79c17" providerId="ADAL" clId="{BED3A7D1-A2EE-2745-9F94-33EC9BC0B397}" dt="2023-02-17T13:18:42.268" v="779" actId="20577"/>
          <ac:spMkLst>
            <pc:docMk/>
            <pc:sldMk cId="3830630761" sldId="342"/>
            <ac:spMk id="2" creationId="{D59F2F3C-5BDB-82E8-0DBD-4C34DEE693D8}"/>
          </ac:spMkLst>
        </pc:spChg>
        <pc:spChg chg="del">
          <ac:chgData name="Olivier Bonaventure" userId="2cfde838-01f0-4cfb-adb8-e4ec77c79c17" providerId="ADAL" clId="{BED3A7D1-A2EE-2745-9F94-33EC9BC0B397}" dt="2023-02-17T13:19:12.899" v="780" actId="931"/>
          <ac:spMkLst>
            <pc:docMk/>
            <pc:sldMk cId="3830630761" sldId="342"/>
            <ac:spMk id="3" creationId="{343228F5-795E-CD46-5AE9-B4CCAFE0BF22}"/>
          </ac:spMkLst>
        </pc:spChg>
        <pc:spChg chg="add mod">
          <ac:chgData name="Olivier Bonaventure" userId="2cfde838-01f0-4cfb-adb8-e4ec77c79c17" providerId="ADAL" clId="{BED3A7D1-A2EE-2745-9F94-33EC9BC0B397}" dt="2023-02-17T13:19:42.349" v="795" actId="21"/>
          <ac:spMkLst>
            <pc:docMk/>
            <pc:sldMk cId="3830630761" sldId="342"/>
            <ac:spMk id="11" creationId="{A02A935D-6CA7-638B-83D2-5187E0F66DEA}"/>
          </ac:spMkLst>
        </pc:spChg>
        <pc:picChg chg="add del mod">
          <ac:chgData name="Olivier Bonaventure" userId="2cfde838-01f0-4cfb-adb8-e4ec77c79c17" providerId="ADAL" clId="{BED3A7D1-A2EE-2745-9F94-33EC9BC0B397}" dt="2023-02-17T13:19:42.349" v="795" actId="21"/>
          <ac:picMkLst>
            <pc:docMk/>
            <pc:sldMk cId="3830630761" sldId="342"/>
            <ac:picMk id="5" creationId="{219135CC-4D80-D7FB-D4BA-25E98FF161AE}"/>
          </ac:picMkLst>
        </pc:picChg>
        <pc:picChg chg="add mod">
          <ac:chgData name="Olivier Bonaventure" userId="2cfde838-01f0-4cfb-adb8-e4ec77c79c17" providerId="ADAL" clId="{BED3A7D1-A2EE-2745-9F94-33EC9BC0B397}" dt="2023-02-17T13:19:38.913" v="794" actId="1076"/>
          <ac:picMkLst>
            <pc:docMk/>
            <pc:sldMk cId="3830630761" sldId="342"/>
            <ac:picMk id="7" creationId="{B51E1CE2-B1FA-B621-5D69-9C6F355881A6}"/>
          </ac:picMkLst>
        </pc:picChg>
        <pc:picChg chg="add mod">
          <ac:chgData name="Olivier Bonaventure" userId="2cfde838-01f0-4cfb-adb8-e4ec77c79c17" providerId="ADAL" clId="{BED3A7D1-A2EE-2745-9F94-33EC9BC0B397}" dt="2023-02-17T13:19:35.981" v="793" actId="1076"/>
          <ac:picMkLst>
            <pc:docMk/>
            <pc:sldMk cId="3830630761" sldId="342"/>
            <ac:picMk id="9" creationId="{B8D31053-E2A9-84B3-D42C-7797C491A7AB}"/>
          </ac:picMkLst>
        </pc:picChg>
      </pc:sldChg>
      <pc:sldChg chg="addSp modSp new mod ord">
        <pc:chgData name="Olivier Bonaventure" userId="2cfde838-01f0-4cfb-adb8-e4ec77c79c17" providerId="ADAL" clId="{BED3A7D1-A2EE-2745-9F94-33EC9BC0B397}" dt="2023-02-17T13:20:10.145" v="834" actId="20578"/>
        <pc:sldMkLst>
          <pc:docMk/>
          <pc:sldMk cId="1712446710" sldId="343"/>
        </pc:sldMkLst>
        <pc:spChg chg="mod">
          <ac:chgData name="Olivier Bonaventure" userId="2cfde838-01f0-4cfb-adb8-e4ec77c79c17" providerId="ADAL" clId="{BED3A7D1-A2EE-2745-9F94-33EC9BC0B397}" dt="2023-02-17T13:19:51.440" v="830" actId="20577"/>
          <ac:spMkLst>
            <pc:docMk/>
            <pc:sldMk cId="1712446710" sldId="343"/>
            <ac:spMk id="2" creationId="{A903F0E3-DACA-B262-FEB6-CFCAEE86667F}"/>
          </ac:spMkLst>
        </pc:spChg>
        <pc:picChg chg="add mod">
          <ac:chgData name="Olivier Bonaventure" userId="2cfde838-01f0-4cfb-adb8-e4ec77c79c17" providerId="ADAL" clId="{BED3A7D1-A2EE-2745-9F94-33EC9BC0B397}" dt="2023-02-17T13:19:55.976" v="833" actId="1076"/>
          <ac:picMkLst>
            <pc:docMk/>
            <pc:sldMk cId="1712446710" sldId="343"/>
            <ac:picMk id="4" creationId="{C3476183-494E-AB79-0A7E-BA870FE298F0}"/>
          </ac:picMkLst>
        </pc:picChg>
      </pc:sldChg>
      <pc:sldChg chg="addSp delSp modSp new mod modShow">
        <pc:chgData name="Olivier Bonaventure" userId="2cfde838-01f0-4cfb-adb8-e4ec77c79c17" providerId="ADAL" clId="{BED3A7D1-A2EE-2745-9F94-33EC9BC0B397}" dt="2023-02-19T20:56:10.993" v="3573" actId="729"/>
        <pc:sldMkLst>
          <pc:docMk/>
          <pc:sldMk cId="2503384242" sldId="344"/>
        </pc:sldMkLst>
        <pc:spChg chg="mod">
          <ac:chgData name="Olivier Bonaventure" userId="2cfde838-01f0-4cfb-adb8-e4ec77c79c17" providerId="ADAL" clId="{BED3A7D1-A2EE-2745-9F94-33EC9BC0B397}" dt="2023-02-17T13:24:26.568" v="1054" actId="20577"/>
          <ac:spMkLst>
            <pc:docMk/>
            <pc:sldMk cId="2503384242" sldId="344"/>
            <ac:spMk id="2" creationId="{2B8372EE-F2B1-171D-E37A-19F7AEAADA0B}"/>
          </ac:spMkLst>
        </pc:spChg>
        <pc:spChg chg="del mod">
          <ac:chgData name="Olivier Bonaventure" userId="2cfde838-01f0-4cfb-adb8-e4ec77c79c17" providerId="ADAL" clId="{BED3A7D1-A2EE-2745-9F94-33EC9BC0B397}" dt="2023-02-19T20:53:55.353" v="3507" actId="478"/>
          <ac:spMkLst>
            <pc:docMk/>
            <pc:sldMk cId="2503384242" sldId="344"/>
            <ac:spMk id="3" creationId="{C7EC3295-9FA1-AFD3-9AD4-788E7766318B}"/>
          </ac:spMkLst>
        </pc:spChg>
        <pc:spChg chg="add del mod">
          <ac:chgData name="Olivier Bonaventure" userId="2cfde838-01f0-4cfb-adb8-e4ec77c79c17" providerId="ADAL" clId="{BED3A7D1-A2EE-2745-9F94-33EC9BC0B397}" dt="2023-02-19T20:53:57.856" v="3508" actId="478"/>
          <ac:spMkLst>
            <pc:docMk/>
            <pc:sldMk cId="2503384242" sldId="344"/>
            <ac:spMk id="5" creationId="{6C5A82DC-0740-1B03-2B20-C0CE56A2C426}"/>
          </ac:spMkLst>
        </pc:spChg>
        <pc:spChg chg="add mod">
          <ac:chgData name="Olivier Bonaventure" userId="2cfde838-01f0-4cfb-adb8-e4ec77c79c17" providerId="ADAL" clId="{BED3A7D1-A2EE-2745-9F94-33EC9BC0B397}" dt="2023-02-19T20:54:19.104" v="3551" actId="20577"/>
          <ac:spMkLst>
            <pc:docMk/>
            <pc:sldMk cId="2503384242" sldId="344"/>
            <ac:spMk id="7" creationId="{EA7DC468-627C-3F81-93AD-B86A11A89C5A}"/>
          </ac:spMkLst>
        </pc:spChg>
        <pc:picChg chg="add mod">
          <ac:chgData name="Olivier Bonaventure" userId="2cfde838-01f0-4cfb-adb8-e4ec77c79c17" providerId="ADAL" clId="{BED3A7D1-A2EE-2745-9F94-33EC9BC0B397}" dt="2023-02-19T20:54:03.213" v="3510" actId="1076"/>
          <ac:picMkLst>
            <pc:docMk/>
            <pc:sldMk cId="2503384242" sldId="344"/>
            <ac:picMk id="6" creationId="{F3768466-E0EB-6131-AD18-65C83F96C0B1}"/>
          </ac:picMkLst>
        </pc:picChg>
        <pc:picChg chg="add mod">
          <ac:chgData name="Olivier Bonaventure" userId="2cfde838-01f0-4cfb-adb8-e4ec77c79c17" providerId="ADAL" clId="{BED3A7D1-A2EE-2745-9F94-33EC9BC0B397}" dt="2023-02-17T13:32:14.011" v="1099" actId="1076"/>
          <ac:picMkLst>
            <pc:docMk/>
            <pc:sldMk cId="2503384242" sldId="344"/>
            <ac:picMk id="1026" creationId="{CF98AE80-74D5-8929-F50F-B23934F9AFE9}"/>
          </ac:picMkLst>
        </pc:picChg>
      </pc:sldChg>
      <pc:sldChg chg="modSp new mod">
        <pc:chgData name="Olivier Bonaventure" userId="2cfde838-01f0-4cfb-adb8-e4ec77c79c17" providerId="ADAL" clId="{BED3A7D1-A2EE-2745-9F94-33EC9BC0B397}" dt="2023-02-17T16:14:21.068" v="1845" actId="207"/>
        <pc:sldMkLst>
          <pc:docMk/>
          <pc:sldMk cId="208945930" sldId="345"/>
        </pc:sldMkLst>
        <pc:spChg chg="mod">
          <ac:chgData name="Olivier Bonaventure" userId="2cfde838-01f0-4cfb-adb8-e4ec77c79c17" providerId="ADAL" clId="{BED3A7D1-A2EE-2745-9F94-33EC9BC0B397}" dt="2023-02-17T15:33:06.893" v="1168" actId="20577"/>
          <ac:spMkLst>
            <pc:docMk/>
            <pc:sldMk cId="208945930" sldId="345"/>
            <ac:spMk id="2" creationId="{CA168ED2-E72C-6E2D-0AF5-0A2ED116D9CA}"/>
          </ac:spMkLst>
        </pc:spChg>
        <pc:spChg chg="mod">
          <ac:chgData name="Olivier Bonaventure" userId="2cfde838-01f0-4cfb-adb8-e4ec77c79c17" providerId="ADAL" clId="{BED3A7D1-A2EE-2745-9F94-33EC9BC0B397}" dt="2023-02-17T16:14:21.068" v="1845" actId="207"/>
          <ac:spMkLst>
            <pc:docMk/>
            <pc:sldMk cId="208945930" sldId="345"/>
            <ac:spMk id="3" creationId="{1C331332-1518-1966-D7AE-997035D0842E}"/>
          </ac:spMkLst>
        </pc:spChg>
      </pc:sldChg>
      <pc:sldChg chg="add del">
        <pc:chgData name="Olivier Bonaventure" userId="2cfde838-01f0-4cfb-adb8-e4ec77c79c17" providerId="ADAL" clId="{BED3A7D1-A2EE-2745-9F94-33EC9BC0B397}" dt="2023-02-17T16:17:33.847" v="1849" actId="2696"/>
        <pc:sldMkLst>
          <pc:docMk/>
          <pc:sldMk cId="4102346835" sldId="346"/>
        </pc:sldMkLst>
      </pc:sldChg>
      <pc:sldChg chg="addSp modSp new mod modShow">
        <pc:chgData name="Olivier Bonaventure" userId="2cfde838-01f0-4cfb-adb8-e4ec77c79c17" providerId="ADAL" clId="{BED3A7D1-A2EE-2745-9F94-33EC9BC0B397}" dt="2023-02-22T10:39:36.860" v="4269" actId="729"/>
        <pc:sldMkLst>
          <pc:docMk/>
          <pc:sldMk cId="674087206" sldId="347"/>
        </pc:sldMkLst>
        <pc:spChg chg="mod">
          <ac:chgData name="Olivier Bonaventure" userId="2cfde838-01f0-4cfb-adb8-e4ec77c79c17" providerId="ADAL" clId="{BED3A7D1-A2EE-2745-9F94-33EC9BC0B397}" dt="2023-02-17T15:37:02.340" v="1266" actId="20577"/>
          <ac:spMkLst>
            <pc:docMk/>
            <pc:sldMk cId="674087206" sldId="347"/>
            <ac:spMk id="2" creationId="{B39F79B7-71E6-DBB6-A52D-0069136C7445}"/>
          </ac:spMkLst>
        </pc:spChg>
        <pc:spChg chg="add mod">
          <ac:chgData name="Olivier Bonaventure" userId="2cfde838-01f0-4cfb-adb8-e4ec77c79c17" providerId="ADAL" clId="{BED3A7D1-A2EE-2745-9F94-33EC9BC0B397}" dt="2023-02-17T15:39:18.781" v="1269"/>
          <ac:spMkLst>
            <pc:docMk/>
            <pc:sldMk cId="674087206" sldId="347"/>
            <ac:spMk id="5" creationId="{40BCDBF9-D9AE-1C47-6217-876B0370535E}"/>
          </ac:spMkLst>
        </pc:spChg>
      </pc:sldChg>
      <pc:sldChg chg="modSp add mod">
        <pc:chgData name="Olivier Bonaventure" userId="2cfde838-01f0-4cfb-adb8-e4ec77c79c17" providerId="ADAL" clId="{BED3A7D1-A2EE-2745-9F94-33EC9BC0B397}" dt="2023-02-17T16:14:35.105" v="1848" actId="207"/>
        <pc:sldMkLst>
          <pc:docMk/>
          <pc:sldMk cId="4193571764" sldId="348"/>
        </pc:sldMkLst>
        <pc:spChg chg="mod">
          <ac:chgData name="Olivier Bonaventure" userId="2cfde838-01f0-4cfb-adb8-e4ec77c79c17" providerId="ADAL" clId="{BED3A7D1-A2EE-2745-9F94-33EC9BC0B397}" dt="2023-02-17T16:14:35.105" v="1848" actId="207"/>
          <ac:spMkLst>
            <pc:docMk/>
            <pc:sldMk cId="4193571764" sldId="348"/>
            <ac:spMk id="3" creationId="{1C331332-1518-1966-D7AE-997035D0842E}"/>
          </ac:spMkLst>
        </pc:spChg>
      </pc:sldChg>
      <pc:sldChg chg="modSp add mod ord">
        <pc:chgData name="Olivier Bonaventure" userId="2cfde838-01f0-4cfb-adb8-e4ec77c79c17" providerId="ADAL" clId="{BED3A7D1-A2EE-2745-9F94-33EC9BC0B397}" dt="2023-02-17T16:18:25.085" v="1854" actId="207"/>
        <pc:sldMkLst>
          <pc:docMk/>
          <pc:sldMk cId="1332528697" sldId="349"/>
        </pc:sldMkLst>
        <pc:spChg chg="mod">
          <ac:chgData name="Olivier Bonaventure" userId="2cfde838-01f0-4cfb-adb8-e4ec77c79c17" providerId="ADAL" clId="{BED3A7D1-A2EE-2745-9F94-33EC9BC0B397}" dt="2023-02-17T16:18:25.085" v="1854" actId="207"/>
          <ac:spMkLst>
            <pc:docMk/>
            <pc:sldMk cId="1332528697" sldId="349"/>
            <ac:spMk id="3" creationId="{1C331332-1518-1966-D7AE-997035D0842E}"/>
          </ac:spMkLst>
        </pc:spChg>
      </pc:sldChg>
      <pc:sldChg chg="modSp add mod ord">
        <pc:chgData name="Olivier Bonaventure" userId="2cfde838-01f0-4cfb-adb8-e4ec77c79c17" providerId="ADAL" clId="{BED3A7D1-A2EE-2745-9F94-33EC9BC0B397}" dt="2023-02-17T16:24:11.978" v="2262" actId="207"/>
        <pc:sldMkLst>
          <pc:docMk/>
          <pc:sldMk cId="183523363" sldId="350"/>
        </pc:sldMkLst>
        <pc:spChg chg="mod">
          <ac:chgData name="Olivier Bonaventure" userId="2cfde838-01f0-4cfb-adb8-e4ec77c79c17" providerId="ADAL" clId="{BED3A7D1-A2EE-2745-9F94-33EC9BC0B397}" dt="2023-02-17T16:24:11.978" v="2262" actId="207"/>
          <ac:spMkLst>
            <pc:docMk/>
            <pc:sldMk cId="183523363" sldId="350"/>
            <ac:spMk id="3" creationId="{1C331332-1518-1966-D7AE-997035D0842E}"/>
          </ac:spMkLst>
        </pc:spChg>
      </pc:sldChg>
      <pc:sldChg chg="addSp modSp new mod">
        <pc:chgData name="Olivier Bonaventure" userId="2cfde838-01f0-4cfb-adb8-e4ec77c79c17" providerId="ADAL" clId="{BED3A7D1-A2EE-2745-9F94-33EC9BC0B397}" dt="2023-02-19T16:14:14.302" v="3159" actId="20577"/>
        <pc:sldMkLst>
          <pc:docMk/>
          <pc:sldMk cId="297247264" sldId="351"/>
        </pc:sldMkLst>
        <pc:spChg chg="mod">
          <ac:chgData name="Olivier Bonaventure" userId="2cfde838-01f0-4cfb-adb8-e4ec77c79c17" providerId="ADAL" clId="{BED3A7D1-A2EE-2745-9F94-33EC9BC0B397}" dt="2023-02-17T16:19:10.896" v="1875" actId="20577"/>
          <ac:spMkLst>
            <pc:docMk/>
            <pc:sldMk cId="297247264" sldId="351"/>
            <ac:spMk id="2" creationId="{53888971-9143-8DAA-960A-11BF264C6CA0}"/>
          </ac:spMkLst>
        </pc:spChg>
        <pc:spChg chg="mod">
          <ac:chgData name="Olivier Bonaventure" userId="2cfde838-01f0-4cfb-adb8-e4ec77c79c17" providerId="ADAL" clId="{BED3A7D1-A2EE-2745-9F94-33EC9BC0B397}" dt="2023-02-19T16:14:14.302" v="3159" actId="20577"/>
          <ac:spMkLst>
            <pc:docMk/>
            <pc:sldMk cId="297247264" sldId="351"/>
            <ac:spMk id="3" creationId="{27A766CD-1C72-F9A9-42C3-E55B165C1345}"/>
          </ac:spMkLst>
        </pc:spChg>
        <pc:picChg chg="add mod">
          <ac:chgData name="Olivier Bonaventure" userId="2cfde838-01f0-4cfb-adb8-e4ec77c79c17" providerId="ADAL" clId="{BED3A7D1-A2EE-2745-9F94-33EC9BC0B397}" dt="2023-02-17T16:28:47.110" v="2279" actId="1076"/>
          <ac:picMkLst>
            <pc:docMk/>
            <pc:sldMk cId="297247264" sldId="351"/>
            <ac:picMk id="3074" creationId="{B36188A8-1B4A-514F-BE70-2C9A83CEABB6}"/>
          </ac:picMkLst>
        </pc:picChg>
      </pc:sldChg>
      <pc:sldChg chg="addSp modSp new mod">
        <pc:chgData name="Olivier Bonaventure" userId="2cfde838-01f0-4cfb-adb8-e4ec77c79c17" providerId="ADAL" clId="{BED3A7D1-A2EE-2745-9F94-33EC9BC0B397}" dt="2023-02-19T14:00:22.256" v="2760" actId="1076"/>
        <pc:sldMkLst>
          <pc:docMk/>
          <pc:sldMk cId="4204858612" sldId="352"/>
        </pc:sldMkLst>
        <pc:spChg chg="mod">
          <ac:chgData name="Olivier Bonaventure" userId="2cfde838-01f0-4cfb-adb8-e4ec77c79c17" providerId="ADAL" clId="{BED3A7D1-A2EE-2745-9F94-33EC9BC0B397}" dt="2023-02-17T16:23:54.182" v="2260" actId="20577"/>
          <ac:spMkLst>
            <pc:docMk/>
            <pc:sldMk cId="4204858612" sldId="352"/>
            <ac:spMk id="2" creationId="{AFB16198-C392-4832-2A21-DC02F856B320}"/>
          </ac:spMkLst>
        </pc:spChg>
        <pc:picChg chg="add mod">
          <ac:chgData name="Olivier Bonaventure" userId="2cfde838-01f0-4cfb-adb8-e4ec77c79c17" providerId="ADAL" clId="{BED3A7D1-A2EE-2745-9F94-33EC9BC0B397}" dt="2023-02-19T14:00:22.256" v="2760" actId="1076"/>
          <ac:picMkLst>
            <pc:docMk/>
            <pc:sldMk cId="4204858612" sldId="352"/>
            <ac:picMk id="2050" creationId="{20006EBA-3E04-FCBC-588A-DE6DA58727A1}"/>
          </ac:picMkLst>
        </pc:picChg>
      </pc:sldChg>
      <pc:sldChg chg="modSp add mod ord">
        <pc:chgData name="Olivier Bonaventure" userId="2cfde838-01f0-4cfb-adb8-e4ec77c79c17" providerId="ADAL" clId="{BED3A7D1-A2EE-2745-9F94-33EC9BC0B397}" dt="2023-02-17T16:25:19.769" v="2266" actId="207"/>
        <pc:sldMkLst>
          <pc:docMk/>
          <pc:sldMk cId="826934966" sldId="353"/>
        </pc:sldMkLst>
        <pc:spChg chg="mod">
          <ac:chgData name="Olivier Bonaventure" userId="2cfde838-01f0-4cfb-adb8-e4ec77c79c17" providerId="ADAL" clId="{BED3A7D1-A2EE-2745-9F94-33EC9BC0B397}" dt="2023-02-17T16:25:19.769" v="2266" actId="207"/>
          <ac:spMkLst>
            <pc:docMk/>
            <pc:sldMk cId="826934966" sldId="353"/>
            <ac:spMk id="3" creationId="{1C331332-1518-1966-D7AE-997035D0842E}"/>
          </ac:spMkLst>
        </pc:spChg>
      </pc:sldChg>
      <pc:sldChg chg="addSp modSp new mod">
        <pc:chgData name="Olivier Bonaventure" userId="2cfde838-01f0-4cfb-adb8-e4ec77c79c17" providerId="ADAL" clId="{BED3A7D1-A2EE-2745-9F94-33EC9BC0B397}" dt="2023-02-17T16:30:04.139" v="2314" actId="1076"/>
        <pc:sldMkLst>
          <pc:docMk/>
          <pc:sldMk cId="3116914933" sldId="354"/>
        </pc:sldMkLst>
        <pc:spChg chg="mod">
          <ac:chgData name="Olivier Bonaventure" userId="2cfde838-01f0-4cfb-adb8-e4ec77c79c17" providerId="ADAL" clId="{BED3A7D1-A2EE-2745-9F94-33EC9BC0B397}" dt="2023-02-17T16:29:57.933" v="2311" actId="20577"/>
          <ac:spMkLst>
            <pc:docMk/>
            <pc:sldMk cId="3116914933" sldId="354"/>
            <ac:spMk id="2" creationId="{5856CF83-326D-801A-031C-C4459BE25842}"/>
          </ac:spMkLst>
        </pc:spChg>
        <pc:picChg chg="add mod">
          <ac:chgData name="Olivier Bonaventure" userId="2cfde838-01f0-4cfb-adb8-e4ec77c79c17" providerId="ADAL" clId="{BED3A7D1-A2EE-2745-9F94-33EC9BC0B397}" dt="2023-02-17T16:30:04.139" v="2314" actId="1076"/>
          <ac:picMkLst>
            <pc:docMk/>
            <pc:sldMk cId="3116914933" sldId="354"/>
            <ac:picMk id="4098" creationId="{7B0C5D62-55CE-0BBF-F340-6B9DCD2954BB}"/>
          </ac:picMkLst>
        </pc:picChg>
      </pc:sldChg>
      <pc:sldChg chg="modSp new mod">
        <pc:chgData name="Olivier Bonaventure" userId="2cfde838-01f0-4cfb-adb8-e4ec77c79c17" providerId="ADAL" clId="{BED3A7D1-A2EE-2745-9F94-33EC9BC0B397}" dt="2023-02-19T20:59:29.799" v="4267" actId="20577"/>
        <pc:sldMkLst>
          <pc:docMk/>
          <pc:sldMk cId="3446559113" sldId="355"/>
        </pc:sldMkLst>
        <pc:spChg chg="mod">
          <ac:chgData name="Olivier Bonaventure" userId="2cfde838-01f0-4cfb-adb8-e4ec77c79c17" providerId="ADAL" clId="{BED3A7D1-A2EE-2745-9F94-33EC9BC0B397}" dt="2023-02-19T20:55:10.253" v="3572" actId="20577"/>
          <ac:spMkLst>
            <pc:docMk/>
            <pc:sldMk cId="3446559113" sldId="355"/>
            <ac:spMk id="2" creationId="{BA879923-6FE6-56A0-1F53-5EC3F6BE3C27}"/>
          </ac:spMkLst>
        </pc:spChg>
        <pc:spChg chg="mod">
          <ac:chgData name="Olivier Bonaventure" userId="2cfde838-01f0-4cfb-adb8-e4ec77c79c17" providerId="ADAL" clId="{BED3A7D1-A2EE-2745-9F94-33EC9BC0B397}" dt="2023-02-19T20:59:29.799" v="4267" actId="20577"/>
          <ac:spMkLst>
            <pc:docMk/>
            <pc:sldMk cId="3446559113" sldId="355"/>
            <ac:spMk id="3" creationId="{01F72CC5-9FD7-3DFC-1F47-3DCF68890DD0}"/>
          </ac:spMkLst>
        </pc:spChg>
      </pc:sldChg>
      <pc:sldChg chg="addSp delSp modSp add mod ord delAnim modAnim">
        <pc:chgData name="Olivier Bonaventure" userId="2cfde838-01f0-4cfb-adb8-e4ec77c79c17" providerId="ADAL" clId="{BED3A7D1-A2EE-2745-9F94-33EC9BC0B397}" dt="2023-02-23T09:59:55.820" v="4343" actId="1076"/>
        <pc:sldMkLst>
          <pc:docMk/>
          <pc:sldMk cId="1792068117" sldId="356"/>
        </pc:sldMkLst>
        <pc:spChg chg="add del mod">
          <ac:chgData name="Olivier Bonaventure" userId="2cfde838-01f0-4cfb-adb8-e4ec77c79c17" providerId="ADAL" clId="{BED3A7D1-A2EE-2745-9F94-33EC9BC0B397}" dt="2023-02-19T14:02:46.699" v="2807" actId="478"/>
          <ac:spMkLst>
            <pc:docMk/>
            <pc:sldMk cId="1792068117" sldId="356"/>
            <ac:spMk id="2" creationId="{E75AB56F-8795-1F23-B908-4CD26CB15F59}"/>
          </ac:spMkLst>
        </pc:spChg>
        <pc:spChg chg="mod">
          <ac:chgData name="Olivier Bonaventure" userId="2cfde838-01f0-4cfb-adb8-e4ec77c79c17" providerId="ADAL" clId="{BED3A7D1-A2EE-2745-9F94-33EC9BC0B397}" dt="2023-02-19T14:03:12.847" v="2816" actId="478"/>
          <ac:spMkLst>
            <pc:docMk/>
            <pc:sldMk cId="1792068117" sldId="356"/>
            <ac:spMk id="4" creationId="{A4ED1521-E674-A434-2354-E97CEF725D1A}"/>
          </ac:spMkLst>
        </pc:spChg>
        <pc:spChg chg="mod">
          <ac:chgData name="Olivier Bonaventure" userId="2cfde838-01f0-4cfb-adb8-e4ec77c79c17" providerId="ADAL" clId="{BED3A7D1-A2EE-2745-9F94-33EC9BC0B397}" dt="2023-02-19T14:03:12.847" v="2816" actId="478"/>
          <ac:spMkLst>
            <pc:docMk/>
            <pc:sldMk cId="1792068117" sldId="356"/>
            <ac:spMk id="5" creationId="{CEB3D908-2681-00E8-A465-98CEB30FD789}"/>
          </ac:spMkLst>
        </pc:spChg>
        <pc:spChg chg="mod">
          <ac:chgData name="Olivier Bonaventure" userId="2cfde838-01f0-4cfb-adb8-e4ec77c79c17" providerId="ADAL" clId="{BED3A7D1-A2EE-2745-9F94-33EC9BC0B397}" dt="2023-02-19T14:03:24.220" v="2819" actId="14100"/>
          <ac:spMkLst>
            <pc:docMk/>
            <pc:sldMk cId="1792068117" sldId="356"/>
            <ac:spMk id="6" creationId="{4C640842-094B-2184-7A5F-E13CE0EF2083}"/>
          </ac:spMkLst>
        </pc:spChg>
        <pc:spChg chg="del mod">
          <ac:chgData name="Olivier Bonaventure" userId="2cfde838-01f0-4cfb-adb8-e4ec77c79c17" providerId="ADAL" clId="{BED3A7D1-A2EE-2745-9F94-33EC9BC0B397}" dt="2023-02-19T14:03:14.643" v="2817" actId="478"/>
          <ac:spMkLst>
            <pc:docMk/>
            <pc:sldMk cId="1792068117" sldId="356"/>
            <ac:spMk id="7" creationId="{7E60D10F-A062-AD39-2E3A-D366E6D43C3C}"/>
          </ac:spMkLst>
        </pc:spChg>
        <pc:spChg chg="del mod">
          <ac:chgData name="Olivier Bonaventure" userId="2cfde838-01f0-4cfb-adb8-e4ec77c79c17" providerId="ADAL" clId="{BED3A7D1-A2EE-2745-9F94-33EC9BC0B397}" dt="2023-02-19T14:03:17.725" v="2818" actId="478"/>
          <ac:spMkLst>
            <pc:docMk/>
            <pc:sldMk cId="1792068117" sldId="356"/>
            <ac:spMk id="8" creationId="{D17C9DBC-5E59-32CA-D173-C59ADB0D9769}"/>
          </ac:spMkLst>
        </pc:spChg>
        <pc:spChg chg="del mod">
          <ac:chgData name="Olivier Bonaventure" userId="2cfde838-01f0-4cfb-adb8-e4ec77c79c17" providerId="ADAL" clId="{BED3A7D1-A2EE-2745-9F94-33EC9BC0B397}" dt="2023-02-19T14:03:12.847" v="2816" actId="478"/>
          <ac:spMkLst>
            <pc:docMk/>
            <pc:sldMk cId="1792068117" sldId="356"/>
            <ac:spMk id="9" creationId="{77D20407-25D9-8A26-2D10-55D32B94FCD4}"/>
          </ac:spMkLst>
        </pc:spChg>
        <pc:spChg chg="mod">
          <ac:chgData name="Olivier Bonaventure" userId="2cfde838-01f0-4cfb-adb8-e4ec77c79c17" providerId="ADAL" clId="{BED3A7D1-A2EE-2745-9F94-33EC9BC0B397}" dt="2023-02-19T14:03:12.847" v="2816" actId="478"/>
          <ac:spMkLst>
            <pc:docMk/>
            <pc:sldMk cId="1792068117" sldId="356"/>
            <ac:spMk id="11" creationId="{F1FB9BF5-E696-535C-F7FA-8E7D5E205E6E}"/>
          </ac:spMkLst>
        </pc:spChg>
        <pc:spChg chg="mod">
          <ac:chgData name="Olivier Bonaventure" userId="2cfde838-01f0-4cfb-adb8-e4ec77c79c17" providerId="ADAL" clId="{BED3A7D1-A2EE-2745-9F94-33EC9BC0B397}" dt="2023-02-19T14:03:12.847" v="2816" actId="478"/>
          <ac:spMkLst>
            <pc:docMk/>
            <pc:sldMk cId="1792068117" sldId="356"/>
            <ac:spMk id="12" creationId="{39F27854-8760-4034-8DF0-8D5F8EE6AF99}"/>
          </ac:spMkLst>
        </pc:spChg>
        <pc:spChg chg="add del mod">
          <ac:chgData name="Olivier Bonaventure" userId="2cfde838-01f0-4cfb-adb8-e4ec77c79c17" providerId="ADAL" clId="{BED3A7D1-A2EE-2745-9F94-33EC9BC0B397}" dt="2023-02-23T09:59:50.456" v="4342" actId="478"/>
          <ac:spMkLst>
            <pc:docMk/>
            <pc:sldMk cId="1792068117" sldId="356"/>
            <ac:spMk id="13" creationId="{6B2F4085-76BB-158F-D69C-1DA7D1318F95}"/>
          </ac:spMkLst>
        </pc:spChg>
        <pc:spChg chg="add del mod">
          <ac:chgData name="Olivier Bonaventure" userId="2cfde838-01f0-4cfb-adb8-e4ec77c79c17" providerId="ADAL" clId="{BED3A7D1-A2EE-2745-9F94-33EC9BC0B397}" dt="2023-02-23T09:59:47.649" v="4341" actId="478"/>
          <ac:spMkLst>
            <pc:docMk/>
            <pc:sldMk cId="1792068117" sldId="356"/>
            <ac:spMk id="14" creationId="{C8A846DE-F88B-6DCF-6300-9D295AF38860}"/>
          </ac:spMkLst>
        </pc:spChg>
        <pc:spChg chg="add mod">
          <ac:chgData name="Olivier Bonaventure" userId="2cfde838-01f0-4cfb-adb8-e4ec77c79c17" providerId="ADAL" clId="{BED3A7D1-A2EE-2745-9F94-33EC9BC0B397}" dt="2023-02-19T14:03:59.927" v="2825" actId="1076"/>
          <ac:spMkLst>
            <pc:docMk/>
            <pc:sldMk cId="1792068117" sldId="356"/>
            <ac:spMk id="15" creationId="{0F8CE17D-EDBF-5A24-1B2C-4C8DFA170D35}"/>
          </ac:spMkLst>
        </pc:spChg>
        <pc:spChg chg="add mod">
          <ac:chgData name="Olivier Bonaventure" userId="2cfde838-01f0-4cfb-adb8-e4ec77c79c17" providerId="ADAL" clId="{BED3A7D1-A2EE-2745-9F94-33EC9BC0B397}" dt="2023-02-19T14:04:29.928" v="2833" actId="20577"/>
          <ac:spMkLst>
            <pc:docMk/>
            <pc:sldMk cId="1792068117" sldId="356"/>
            <ac:spMk id="16" creationId="{C294DE72-1776-D2DA-E6E3-4E039E8DA1F9}"/>
          </ac:spMkLst>
        </pc:spChg>
        <pc:spChg chg="add mod">
          <ac:chgData name="Olivier Bonaventure" userId="2cfde838-01f0-4cfb-adb8-e4ec77c79c17" providerId="ADAL" clId="{BED3A7D1-A2EE-2745-9F94-33EC9BC0B397}" dt="2023-02-19T14:06:58.362" v="2879" actId="14100"/>
          <ac:spMkLst>
            <pc:docMk/>
            <pc:sldMk cId="1792068117" sldId="356"/>
            <ac:spMk id="17" creationId="{4F81B6C5-3163-081F-6FB4-0C14B2BFF57F}"/>
          </ac:spMkLst>
        </pc:spChg>
        <pc:spChg chg="add mod">
          <ac:chgData name="Olivier Bonaventure" userId="2cfde838-01f0-4cfb-adb8-e4ec77c79c17" providerId="ADAL" clId="{BED3A7D1-A2EE-2745-9F94-33EC9BC0B397}" dt="2023-02-19T14:07:05.575" v="2880" actId="20577"/>
          <ac:spMkLst>
            <pc:docMk/>
            <pc:sldMk cId="1792068117" sldId="356"/>
            <ac:spMk id="18" creationId="{688B584F-F44F-52E6-70AF-B18250C49A09}"/>
          </ac:spMkLst>
        </pc:spChg>
        <pc:spChg chg="add del">
          <ac:chgData name="Olivier Bonaventure" userId="2cfde838-01f0-4cfb-adb8-e4ec77c79c17" providerId="ADAL" clId="{BED3A7D1-A2EE-2745-9F94-33EC9BC0B397}" dt="2023-02-23T09:59:33.281" v="4338" actId="22"/>
          <ac:spMkLst>
            <pc:docMk/>
            <pc:sldMk cId="1792068117" sldId="356"/>
            <ac:spMk id="20" creationId="{64DE5546-B1AB-F6A9-F401-931E47F8CE97}"/>
          </ac:spMkLst>
        </pc:spChg>
        <pc:spChg chg="add mod">
          <ac:chgData name="Olivier Bonaventure" userId="2cfde838-01f0-4cfb-adb8-e4ec77c79c17" providerId="ADAL" clId="{BED3A7D1-A2EE-2745-9F94-33EC9BC0B397}" dt="2023-02-23T09:59:55.820" v="4343" actId="1076"/>
          <ac:spMkLst>
            <pc:docMk/>
            <pc:sldMk cId="1792068117" sldId="356"/>
            <ac:spMk id="21" creationId="{A72F282E-20D2-A771-CDD1-4C314599702D}"/>
          </ac:spMkLst>
        </pc:spChg>
        <pc:spChg chg="mod">
          <ac:chgData name="Olivier Bonaventure" userId="2cfde838-01f0-4cfb-adb8-e4ec77c79c17" providerId="ADAL" clId="{BED3A7D1-A2EE-2745-9F94-33EC9BC0B397}" dt="2023-02-19T14:08:29.310" v="2912" actId="20577"/>
          <ac:spMkLst>
            <pc:docMk/>
            <pc:sldMk cId="1792068117" sldId="356"/>
            <ac:spMk id="45057" creationId="{3F62CC79-CE4E-7A4F-8CA1-B962B71392D1}"/>
          </ac:spMkLst>
        </pc:spChg>
        <pc:spChg chg="del mod">
          <ac:chgData name="Olivier Bonaventure" userId="2cfde838-01f0-4cfb-adb8-e4ec77c79c17" providerId="ADAL" clId="{BED3A7D1-A2EE-2745-9F94-33EC9BC0B397}" dt="2023-02-19T14:01:52.705" v="2771" actId="478"/>
          <ac:spMkLst>
            <pc:docMk/>
            <pc:sldMk cId="1792068117" sldId="356"/>
            <ac:spMk id="45078" creationId="{7846ABB4-2EA4-6F4E-AA4A-9BAACD90CC2E}"/>
          </ac:spMkLst>
        </pc:spChg>
        <pc:spChg chg="del">
          <ac:chgData name="Olivier Bonaventure" userId="2cfde838-01f0-4cfb-adb8-e4ec77c79c17" providerId="ADAL" clId="{BED3A7D1-A2EE-2745-9F94-33EC9BC0B397}" dt="2023-02-19T14:01:52.705" v="2771" actId="478"/>
          <ac:spMkLst>
            <pc:docMk/>
            <pc:sldMk cId="1792068117" sldId="356"/>
            <ac:spMk id="45079" creationId="{C74647CB-7DAE-6642-B5C2-9116D3830F64}"/>
          </ac:spMkLst>
        </pc:spChg>
        <pc:spChg chg="mod">
          <ac:chgData name="Olivier Bonaventure" userId="2cfde838-01f0-4cfb-adb8-e4ec77c79c17" providerId="ADAL" clId="{BED3A7D1-A2EE-2745-9F94-33EC9BC0B397}" dt="2023-02-19T14:01:24.167" v="2770" actId="20577"/>
          <ac:spMkLst>
            <pc:docMk/>
            <pc:sldMk cId="1792068117" sldId="356"/>
            <ac:spMk id="45082" creationId="{E200F0C1-1AFF-1F46-93D2-E2E2215B242C}"/>
          </ac:spMkLst>
        </pc:spChg>
        <pc:spChg chg="mod">
          <ac:chgData name="Olivier Bonaventure" userId="2cfde838-01f0-4cfb-adb8-e4ec77c79c17" providerId="ADAL" clId="{BED3A7D1-A2EE-2745-9F94-33EC9BC0B397}" dt="2023-02-19T14:06:34.600" v="2846" actId="20577"/>
          <ac:spMkLst>
            <pc:docMk/>
            <pc:sldMk cId="1792068117" sldId="356"/>
            <ac:spMk id="45084" creationId="{20DD7C65-0CB2-9E4B-B91D-3565591DF0C7}"/>
          </ac:spMkLst>
        </pc:spChg>
        <pc:grpChg chg="add mod">
          <ac:chgData name="Olivier Bonaventure" userId="2cfde838-01f0-4cfb-adb8-e4ec77c79c17" providerId="ADAL" clId="{BED3A7D1-A2EE-2745-9F94-33EC9BC0B397}" dt="2023-02-19T14:03:12.847" v="2816" actId="478"/>
          <ac:grpSpMkLst>
            <pc:docMk/>
            <pc:sldMk cId="1792068117" sldId="356"/>
            <ac:grpSpMk id="3" creationId="{609892E9-DB67-A335-AAFB-C6D252673C3D}"/>
          </ac:grpSpMkLst>
        </pc:grpChg>
        <pc:grpChg chg="mod">
          <ac:chgData name="Olivier Bonaventure" userId="2cfde838-01f0-4cfb-adb8-e4ec77c79c17" providerId="ADAL" clId="{BED3A7D1-A2EE-2745-9F94-33EC9BC0B397}" dt="2023-02-19T14:03:12.847" v="2816" actId="478"/>
          <ac:grpSpMkLst>
            <pc:docMk/>
            <pc:sldMk cId="1792068117" sldId="356"/>
            <ac:grpSpMk id="10" creationId="{CE4F0DC0-74F8-6BA6-2972-CDC64FE06E9A}"/>
          </ac:grpSpMkLst>
        </pc:grpChg>
        <pc:grpChg chg="del mod">
          <ac:chgData name="Olivier Bonaventure" userId="2cfde838-01f0-4cfb-adb8-e4ec77c79c17" providerId="ADAL" clId="{BED3A7D1-A2EE-2745-9F94-33EC9BC0B397}" dt="2023-02-19T14:01:52.705" v="2771" actId="478"/>
          <ac:grpSpMkLst>
            <pc:docMk/>
            <pc:sldMk cId="1792068117" sldId="356"/>
            <ac:grpSpMk id="35895" creationId="{5DF98986-8807-5E4B-B3B1-EECB8E51263E}"/>
          </ac:grpSpMkLst>
        </pc:grpChg>
        <pc:grpChg chg="del">
          <ac:chgData name="Olivier Bonaventure" userId="2cfde838-01f0-4cfb-adb8-e4ec77c79c17" providerId="ADAL" clId="{BED3A7D1-A2EE-2745-9F94-33EC9BC0B397}" dt="2023-02-19T14:02:12.432" v="2772" actId="478"/>
          <ac:grpSpMkLst>
            <pc:docMk/>
            <pc:sldMk cId="1792068117" sldId="356"/>
            <ac:grpSpMk id="35898" creationId="{DDA8D731-A32C-E048-B222-0D7AD58DE8EC}"/>
          </ac:grpSpMkLst>
        </pc:grpChg>
      </pc:sldChg>
      <pc:sldChg chg="addSp modSp new mod ord modAnim">
        <pc:chgData name="Olivier Bonaventure" userId="2cfde838-01f0-4cfb-adb8-e4ec77c79c17" providerId="ADAL" clId="{BED3A7D1-A2EE-2745-9F94-33EC9BC0B397}" dt="2023-02-19T14:00:40.857" v="2761" actId="20578"/>
        <pc:sldMkLst>
          <pc:docMk/>
          <pc:sldMk cId="3696458210" sldId="357"/>
        </pc:sldMkLst>
        <pc:spChg chg="mod">
          <ac:chgData name="Olivier Bonaventure" userId="2cfde838-01f0-4cfb-adb8-e4ec77c79c17" providerId="ADAL" clId="{BED3A7D1-A2EE-2745-9F94-33EC9BC0B397}" dt="2023-02-18T13:21:17.929" v="2511" actId="20577"/>
          <ac:spMkLst>
            <pc:docMk/>
            <pc:sldMk cId="3696458210" sldId="357"/>
            <ac:spMk id="2" creationId="{B826B9D7-E218-A59B-AC44-772F1891D581}"/>
          </ac:spMkLst>
        </pc:spChg>
        <pc:spChg chg="mod">
          <ac:chgData name="Olivier Bonaventure" userId="2cfde838-01f0-4cfb-adb8-e4ec77c79c17" providerId="ADAL" clId="{BED3A7D1-A2EE-2745-9F94-33EC9BC0B397}" dt="2023-02-18T13:21:37.794" v="2579" actId="20577"/>
          <ac:spMkLst>
            <pc:docMk/>
            <pc:sldMk cId="3696458210" sldId="357"/>
            <ac:spMk id="3" creationId="{3560B5DB-3285-6276-9A78-2F60412AE429}"/>
          </ac:spMkLst>
        </pc:spChg>
        <pc:picChg chg="add mod">
          <ac:chgData name="Olivier Bonaventure" userId="2cfde838-01f0-4cfb-adb8-e4ec77c79c17" providerId="ADAL" clId="{BED3A7D1-A2EE-2745-9F94-33EC9BC0B397}" dt="2023-02-18T13:26:29.336" v="2635" actId="1076"/>
          <ac:picMkLst>
            <pc:docMk/>
            <pc:sldMk cId="3696458210" sldId="357"/>
            <ac:picMk id="4" creationId="{62C7C9DD-6286-423B-DF7F-A29BFCB0F296}"/>
          </ac:picMkLst>
        </pc:picChg>
      </pc:sldChg>
      <pc:sldChg chg="addSp delSp modSp add mod modAnim modShow">
        <pc:chgData name="Olivier Bonaventure" userId="2cfde838-01f0-4cfb-adb8-e4ec77c79c17" providerId="ADAL" clId="{BED3A7D1-A2EE-2745-9F94-33EC9BC0B397}" dt="2023-02-19T16:07:38.880" v="2928" actId="729"/>
        <pc:sldMkLst>
          <pc:docMk/>
          <pc:sldMk cId="43986859" sldId="358"/>
        </pc:sldMkLst>
        <pc:spChg chg="add mod">
          <ac:chgData name="Olivier Bonaventure" userId="2cfde838-01f0-4cfb-adb8-e4ec77c79c17" providerId="ADAL" clId="{BED3A7D1-A2EE-2745-9F94-33EC9BC0B397}" dt="2023-02-18T13:23:47.523" v="2610" actId="1076"/>
          <ac:spMkLst>
            <pc:docMk/>
            <pc:sldMk cId="43986859" sldId="358"/>
            <ac:spMk id="2" creationId="{58BDE505-160D-13BA-1578-1D9DB090A94B}"/>
          </ac:spMkLst>
        </pc:spChg>
        <pc:spChg chg="add del mod">
          <ac:chgData name="Olivier Bonaventure" userId="2cfde838-01f0-4cfb-adb8-e4ec77c79c17" providerId="ADAL" clId="{BED3A7D1-A2EE-2745-9F94-33EC9BC0B397}" dt="2023-02-18T13:24:46.958" v="2618"/>
          <ac:spMkLst>
            <pc:docMk/>
            <pc:sldMk cId="43986859" sldId="358"/>
            <ac:spMk id="3" creationId="{1C975B0C-B9DE-17A2-2C49-ABCFB245FBAB}"/>
          </ac:spMkLst>
        </pc:spChg>
        <pc:spChg chg="add mod">
          <ac:chgData name="Olivier Bonaventure" userId="2cfde838-01f0-4cfb-adb8-e4ec77c79c17" providerId="ADAL" clId="{BED3A7D1-A2EE-2745-9F94-33EC9BC0B397}" dt="2023-02-18T13:24:54.747" v="2620" actId="1076"/>
          <ac:spMkLst>
            <pc:docMk/>
            <pc:sldMk cId="43986859" sldId="358"/>
            <ac:spMk id="4" creationId="{076F0E25-5AE5-B8AE-FCB1-555A42D961C6}"/>
          </ac:spMkLst>
        </pc:spChg>
        <pc:spChg chg="add mod">
          <ac:chgData name="Olivier Bonaventure" userId="2cfde838-01f0-4cfb-adb8-e4ec77c79c17" providerId="ADAL" clId="{BED3A7D1-A2EE-2745-9F94-33EC9BC0B397}" dt="2023-02-18T13:24:57.696" v="2622" actId="20577"/>
          <ac:spMkLst>
            <pc:docMk/>
            <pc:sldMk cId="43986859" sldId="358"/>
            <ac:spMk id="5" creationId="{664B6619-832C-9576-CA34-7A0C4B6C32DC}"/>
          </ac:spMkLst>
        </pc:spChg>
        <pc:spChg chg="add mod">
          <ac:chgData name="Olivier Bonaventure" userId="2cfde838-01f0-4cfb-adb8-e4ec77c79c17" providerId="ADAL" clId="{BED3A7D1-A2EE-2745-9F94-33EC9BC0B397}" dt="2023-02-18T13:25:17.419" v="2624" actId="1076"/>
          <ac:spMkLst>
            <pc:docMk/>
            <pc:sldMk cId="43986859" sldId="358"/>
            <ac:spMk id="6" creationId="{87D05D3E-6C32-17A0-2760-77917D60E1BF}"/>
          </ac:spMkLst>
        </pc:spChg>
        <pc:spChg chg="add mod">
          <ac:chgData name="Olivier Bonaventure" userId="2cfde838-01f0-4cfb-adb8-e4ec77c79c17" providerId="ADAL" clId="{BED3A7D1-A2EE-2745-9F94-33EC9BC0B397}" dt="2023-02-18T13:25:21.176" v="2626" actId="20577"/>
          <ac:spMkLst>
            <pc:docMk/>
            <pc:sldMk cId="43986859" sldId="358"/>
            <ac:spMk id="7" creationId="{26B0FC54-73FD-5705-B0D9-8B54CE9E87C5}"/>
          </ac:spMkLst>
        </pc:spChg>
        <pc:spChg chg="add del mod">
          <ac:chgData name="Olivier Bonaventure" userId="2cfde838-01f0-4cfb-adb8-e4ec77c79c17" providerId="ADAL" clId="{BED3A7D1-A2EE-2745-9F94-33EC9BC0B397}" dt="2023-02-18T13:25:42.918" v="2628"/>
          <ac:spMkLst>
            <pc:docMk/>
            <pc:sldMk cId="43986859" sldId="358"/>
            <ac:spMk id="8" creationId="{388C06EC-767A-89F2-76D4-BF708DA6B2FB}"/>
          </ac:spMkLst>
        </pc:spChg>
        <pc:spChg chg="add mod">
          <ac:chgData name="Olivier Bonaventure" userId="2cfde838-01f0-4cfb-adb8-e4ec77c79c17" providerId="ADAL" clId="{BED3A7D1-A2EE-2745-9F94-33EC9BC0B397}" dt="2023-02-18T13:25:53.720" v="2630" actId="1076"/>
          <ac:spMkLst>
            <pc:docMk/>
            <pc:sldMk cId="43986859" sldId="358"/>
            <ac:spMk id="9" creationId="{BAB48F17-6F9B-3719-4F77-CEE926E29C6D}"/>
          </ac:spMkLst>
        </pc:spChg>
        <pc:spChg chg="add mod">
          <ac:chgData name="Olivier Bonaventure" userId="2cfde838-01f0-4cfb-adb8-e4ec77c79c17" providerId="ADAL" clId="{BED3A7D1-A2EE-2745-9F94-33EC9BC0B397}" dt="2023-02-18T13:25:53.720" v="2630" actId="1076"/>
          <ac:spMkLst>
            <pc:docMk/>
            <pc:sldMk cId="43986859" sldId="358"/>
            <ac:spMk id="10" creationId="{302B4868-7346-AA03-6710-7F7A5A6B34C7}"/>
          </ac:spMkLst>
        </pc:spChg>
        <pc:spChg chg="add mod">
          <ac:chgData name="Olivier Bonaventure" userId="2cfde838-01f0-4cfb-adb8-e4ec77c79c17" providerId="ADAL" clId="{BED3A7D1-A2EE-2745-9F94-33EC9BC0B397}" dt="2023-02-18T13:25:59.350" v="2631"/>
          <ac:spMkLst>
            <pc:docMk/>
            <pc:sldMk cId="43986859" sldId="358"/>
            <ac:spMk id="11" creationId="{669949C3-F6B4-2B00-EF5F-5C75FED2AA36}"/>
          </ac:spMkLst>
        </pc:spChg>
        <pc:spChg chg="mod">
          <ac:chgData name="Olivier Bonaventure" userId="2cfde838-01f0-4cfb-adb8-e4ec77c79c17" providerId="ADAL" clId="{BED3A7D1-A2EE-2745-9F94-33EC9BC0B397}" dt="2023-02-18T13:26:04.472" v="2632" actId="1076"/>
          <ac:spMkLst>
            <pc:docMk/>
            <pc:sldMk cId="43986859" sldId="358"/>
            <ac:spMk id="35859" creationId="{7B5FFD0A-A27B-6841-B58E-710C656418A1}"/>
          </ac:spMkLst>
        </pc:spChg>
        <pc:spChg chg="mod">
          <ac:chgData name="Olivier Bonaventure" userId="2cfde838-01f0-4cfb-adb8-e4ec77c79c17" providerId="ADAL" clId="{BED3A7D1-A2EE-2745-9F94-33EC9BC0B397}" dt="2023-02-18T13:23:34.810" v="2608" actId="478"/>
          <ac:spMkLst>
            <pc:docMk/>
            <pc:sldMk cId="43986859" sldId="358"/>
            <ac:spMk id="45080" creationId="{394E1E9C-4612-F142-AB65-3664413BFB7F}"/>
          </ac:spMkLst>
        </pc:spChg>
        <pc:spChg chg="mod">
          <ac:chgData name="Olivier Bonaventure" userId="2cfde838-01f0-4cfb-adb8-e4ec77c79c17" providerId="ADAL" clId="{BED3A7D1-A2EE-2745-9F94-33EC9BC0B397}" dt="2023-02-18T13:24:16.622" v="2614" actId="20577"/>
          <ac:spMkLst>
            <pc:docMk/>
            <pc:sldMk cId="43986859" sldId="358"/>
            <ac:spMk id="45082" creationId="{E200F0C1-1AFF-1F46-93D2-E2E2215B242C}"/>
          </ac:spMkLst>
        </pc:spChg>
        <pc:spChg chg="del mod">
          <ac:chgData name="Olivier Bonaventure" userId="2cfde838-01f0-4cfb-adb8-e4ec77c79c17" providerId="ADAL" clId="{BED3A7D1-A2EE-2745-9F94-33EC9BC0B397}" dt="2023-02-18T13:23:34.810" v="2608" actId="478"/>
          <ac:spMkLst>
            <pc:docMk/>
            <pc:sldMk cId="43986859" sldId="358"/>
            <ac:spMk id="45083" creationId="{FE31D077-201B-584E-BCEC-47C097DFD95F}"/>
          </ac:spMkLst>
        </pc:spChg>
        <pc:spChg chg="mod">
          <ac:chgData name="Olivier Bonaventure" userId="2cfde838-01f0-4cfb-adb8-e4ec77c79c17" providerId="ADAL" clId="{BED3A7D1-A2EE-2745-9F94-33EC9BC0B397}" dt="2023-02-18T13:23:42.511" v="2609" actId="207"/>
          <ac:spMkLst>
            <pc:docMk/>
            <pc:sldMk cId="43986859" sldId="358"/>
            <ac:spMk id="45084" creationId="{20DD7C65-0CB2-9E4B-B91D-3565591DF0C7}"/>
          </ac:spMkLst>
        </pc:spChg>
        <pc:grpChg chg="mod">
          <ac:chgData name="Olivier Bonaventure" userId="2cfde838-01f0-4cfb-adb8-e4ec77c79c17" providerId="ADAL" clId="{BED3A7D1-A2EE-2745-9F94-33EC9BC0B397}" dt="2023-02-18T13:23:34.810" v="2608" actId="478"/>
          <ac:grpSpMkLst>
            <pc:docMk/>
            <pc:sldMk cId="43986859" sldId="358"/>
            <ac:grpSpMk id="35889" creationId="{E56F367E-517A-2E45-82B6-90265A524F3B}"/>
          </ac:grpSpMkLst>
        </pc:grpChg>
        <pc:grpChg chg="del">
          <ac:chgData name="Olivier Bonaventure" userId="2cfde838-01f0-4cfb-adb8-e4ec77c79c17" providerId="ADAL" clId="{BED3A7D1-A2EE-2745-9F94-33EC9BC0B397}" dt="2023-02-18T13:24:30.320" v="2615" actId="478"/>
          <ac:grpSpMkLst>
            <pc:docMk/>
            <pc:sldMk cId="43986859" sldId="358"/>
            <ac:grpSpMk id="35895" creationId="{5DF98986-8807-5E4B-B3B1-EECB8E51263E}"/>
          </ac:grpSpMkLst>
        </pc:grpChg>
        <pc:grpChg chg="del">
          <ac:chgData name="Olivier Bonaventure" userId="2cfde838-01f0-4cfb-adb8-e4ec77c79c17" providerId="ADAL" clId="{BED3A7D1-A2EE-2745-9F94-33EC9BC0B397}" dt="2023-02-18T13:24:35.544" v="2616" actId="478"/>
          <ac:grpSpMkLst>
            <pc:docMk/>
            <pc:sldMk cId="43986859" sldId="358"/>
            <ac:grpSpMk id="35898" creationId="{DDA8D731-A32C-E048-B222-0D7AD58DE8EC}"/>
          </ac:grpSpMkLst>
        </pc:grpChg>
        <pc:grpChg chg="del mod">
          <ac:chgData name="Olivier Bonaventure" userId="2cfde838-01f0-4cfb-adb8-e4ec77c79c17" providerId="ADAL" clId="{BED3A7D1-A2EE-2745-9F94-33EC9BC0B397}" dt="2023-02-18T13:23:34.810" v="2608" actId="478"/>
          <ac:grpSpMkLst>
            <pc:docMk/>
            <pc:sldMk cId="43986859" sldId="358"/>
            <ac:grpSpMk id="45081" creationId="{7AADFEEE-9CBA-454A-A405-04D9BE322106}"/>
          </ac:grpSpMkLst>
        </pc:grpChg>
      </pc:sldChg>
      <pc:sldChg chg="add del">
        <pc:chgData name="Olivier Bonaventure" userId="2cfde838-01f0-4cfb-adb8-e4ec77c79c17" providerId="ADAL" clId="{BED3A7D1-A2EE-2745-9F94-33EC9BC0B397}" dt="2023-02-18T13:21:21.377" v="2513"/>
        <pc:sldMkLst>
          <pc:docMk/>
          <pc:sldMk cId="3369164098" sldId="358"/>
        </pc:sldMkLst>
      </pc:sldChg>
      <pc:sldChg chg="add del">
        <pc:chgData name="Olivier Bonaventure" userId="2cfde838-01f0-4cfb-adb8-e4ec77c79c17" providerId="ADAL" clId="{BED3A7D1-A2EE-2745-9F94-33EC9BC0B397}" dt="2023-02-18T13:23:05.015" v="2586"/>
        <pc:sldMkLst>
          <pc:docMk/>
          <pc:sldMk cId="1047852287" sldId="359"/>
        </pc:sldMkLst>
      </pc:sldChg>
      <pc:sldChg chg="addSp delSp modSp add mod ord modAnim">
        <pc:chgData name="Olivier Bonaventure" userId="2cfde838-01f0-4cfb-adb8-e4ec77c79c17" providerId="ADAL" clId="{BED3A7D1-A2EE-2745-9F94-33EC9BC0B397}" dt="2023-02-19T16:02:18.654" v="2917"/>
        <pc:sldMkLst>
          <pc:docMk/>
          <pc:sldMk cId="2380775408" sldId="359"/>
        </pc:sldMkLst>
        <pc:spChg chg="mod">
          <ac:chgData name="Olivier Bonaventure" userId="2cfde838-01f0-4cfb-adb8-e4ec77c79c17" providerId="ADAL" clId="{BED3A7D1-A2EE-2745-9F94-33EC9BC0B397}" dt="2023-02-19T13:31:37.620" v="2666" actId="1076"/>
          <ac:spMkLst>
            <pc:docMk/>
            <pc:sldMk cId="2380775408" sldId="359"/>
            <ac:spMk id="3" creationId="{3F4727A4-5A3F-5083-D863-B2C1F79D8F54}"/>
          </ac:spMkLst>
        </pc:spChg>
        <pc:spChg chg="mod">
          <ac:chgData name="Olivier Bonaventure" userId="2cfde838-01f0-4cfb-adb8-e4ec77c79c17" providerId="ADAL" clId="{BED3A7D1-A2EE-2745-9F94-33EC9BC0B397}" dt="2023-02-19T13:31:39.658" v="2668" actId="20577"/>
          <ac:spMkLst>
            <pc:docMk/>
            <pc:sldMk cId="2380775408" sldId="359"/>
            <ac:spMk id="4" creationId="{A57E3935-874B-B739-67BF-12ABAB81E720}"/>
          </ac:spMkLst>
        </pc:spChg>
        <pc:spChg chg="mod">
          <ac:chgData name="Olivier Bonaventure" userId="2cfde838-01f0-4cfb-adb8-e4ec77c79c17" providerId="ADAL" clId="{BED3A7D1-A2EE-2745-9F94-33EC9BC0B397}" dt="2023-02-19T13:31:48.464" v="2670" actId="1076"/>
          <ac:spMkLst>
            <pc:docMk/>
            <pc:sldMk cId="2380775408" sldId="359"/>
            <ac:spMk id="6" creationId="{EC19DDF8-F0A3-8387-F12F-45D7489B4E47}"/>
          </ac:spMkLst>
        </pc:spChg>
        <pc:spChg chg="mod">
          <ac:chgData name="Olivier Bonaventure" userId="2cfde838-01f0-4cfb-adb8-e4ec77c79c17" providerId="ADAL" clId="{BED3A7D1-A2EE-2745-9F94-33EC9BC0B397}" dt="2023-02-19T13:31:48.464" v="2670" actId="1076"/>
          <ac:spMkLst>
            <pc:docMk/>
            <pc:sldMk cId="2380775408" sldId="359"/>
            <ac:spMk id="7" creationId="{9885EE74-D3E6-ED6D-3191-A53205F50BE8}"/>
          </ac:spMkLst>
        </pc:spChg>
        <pc:spChg chg="del">
          <ac:chgData name="Olivier Bonaventure" userId="2cfde838-01f0-4cfb-adb8-e4ec77c79c17" providerId="ADAL" clId="{BED3A7D1-A2EE-2745-9F94-33EC9BC0B397}" dt="2023-02-19T13:30:55.788" v="2655" actId="478"/>
          <ac:spMkLst>
            <pc:docMk/>
            <pc:sldMk cId="2380775408" sldId="359"/>
            <ac:spMk id="35859" creationId="{7B5FFD0A-A27B-6841-B58E-710C656418A1}"/>
          </ac:spMkLst>
        </pc:spChg>
        <pc:spChg chg="mod">
          <ac:chgData name="Olivier Bonaventure" userId="2cfde838-01f0-4cfb-adb8-e4ec77c79c17" providerId="ADAL" clId="{BED3A7D1-A2EE-2745-9F94-33EC9BC0B397}" dt="2023-02-19T13:30:44.159" v="2652" actId="20577"/>
          <ac:spMkLst>
            <pc:docMk/>
            <pc:sldMk cId="2380775408" sldId="359"/>
            <ac:spMk id="45057" creationId="{3F62CC79-CE4E-7A4F-8CA1-B962B71392D1}"/>
          </ac:spMkLst>
        </pc:spChg>
        <pc:spChg chg="mod">
          <ac:chgData name="Olivier Bonaventure" userId="2cfde838-01f0-4cfb-adb8-e4ec77c79c17" providerId="ADAL" clId="{BED3A7D1-A2EE-2745-9F94-33EC9BC0B397}" dt="2023-02-19T13:31:25.886" v="2663" actId="1076"/>
          <ac:spMkLst>
            <pc:docMk/>
            <pc:sldMk cId="2380775408" sldId="359"/>
            <ac:spMk id="45072" creationId="{EC45BE9C-AA9B-6D41-94E3-CAD24BAE7E14}"/>
          </ac:spMkLst>
        </pc:spChg>
        <pc:spChg chg="mod">
          <ac:chgData name="Olivier Bonaventure" userId="2cfde838-01f0-4cfb-adb8-e4ec77c79c17" providerId="ADAL" clId="{BED3A7D1-A2EE-2745-9F94-33EC9BC0B397}" dt="2023-02-19T13:31:25.886" v="2663" actId="1076"/>
          <ac:spMkLst>
            <pc:docMk/>
            <pc:sldMk cId="2380775408" sldId="359"/>
            <ac:spMk id="45073" creationId="{629D644D-B4CF-174A-A9A3-43C3B8287403}"/>
          </ac:spMkLst>
        </pc:spChg>
        <pc:spChg chg="mod">
          <ac:chgData name="Olivier Bonaventure" userId="2cfde838-01f0-4cfb-adb8-e4ec77c79c17" providerId="ADAL" clId="{BED3A7D1-A2EE-2745-9F94-33EC9BC0B397}" dt="2023-02-19T13:31:25.886" v="2663" actId="1076"/>
          <ac:spMkLst>
            <pc:docMk/>
            <pc:sldMk cId="2380775408" sldId="359"/>
            <ac:spMk id="45074" creationId="{9639971F-01E3-1448-9129-60CC668BE8CE}"/>
          </ac:spMkLst>
        </pc:spChg>
        <pc:spChg chg="mod">
          <ac:chgData name="Olivier Bonaventure" userId="2cfde838-01f0-4cfb-adb8-e4ec77c79c17" providerId="ADAL" clId="{BED3A7D1-A2EE-2745-9F94-33EC9BC0B397}" dt="2023-02-19T13:31:25.886" v="2663" actId="1076"/>
          <ac:spMkLst>
            <pc:docMk/>
            <pc:sldMk cId="2380775408" sldId="359"/>
            <ac:spMk id="45076" creationId="{E4F5F2D3-45F3-4345-9D5B-0DF7C854FAD3}"/>
          </ac:spMkLst>
        </pc:spChg>
        <pc:spChg chg="mod">
          <ac:chgData name="Olivier Bonaventure" userId="2cfde838-01f0-4cfb-adb8-e4ec77c79c17" providerId="ADAL" clId="{BED3A7D1-A2EE-2745-9F94-33EC9BC0B397}" dt="2023-02-19T13:31:25.886" v="2663" actId="1076"/>
          <ac:spMkLst>
            <pc:docMk/>
            <pc:sldMk cId="2380775408" sldId="359"/>
            <ac:spMk id="45077" creationId="{9161CC2D-D54D-CE41-AEBE-0C31F738D7F3}"/>
          </ac:spMkLst>
        </pc:spChg>
        <pc:spChg chg="del mod">
          <ac:chgData name="Olivier Bonaventure" userId="2cfde838-01f0-4cfb-adb8-e4ec77c79c17" providerId="ADAL" clId="{BED3A7D1-A2EE-2745-9F94-33EC9BC0B397}" dt="2023-02-19T13:31:29.044" v="2664" actId="478"/>
          <ac:spMkLst>
            <pc:docMk/>
            <pc:sldMk cId="2380775408" sldId="359"/>
            <ac:spMk id="45078" creationId="{7846ABB4-2EA4-6F4E-AA4A-9BAACD90CC2E}"/>
          </ac:spMkLst>
        </pc:spChg>
        <pc:spChg chg="del">
          <ac:chgData name="Olivier Bonaventure" userId="2cfde838-01f0-4cfb-adb8-e4ec77c79c17" providerId="ADAL" clId="{BED3A7D1-A2EE-2745-9F94-33EC9BC0B397}" dt="2023-02-19T13:31:29.044" v="2664" actId="478"/>
          <ac:spMkLst>
            <pc:docMk/>
            <pc:sldMk cId="2380775408" sldId="359"/>
            <ac:spMk id="45079" creationId="{C74647CB-7DAE-6642-B5C2-9116D3830F64}"/>
          </ac:spMkLst>
        </pc:spChg>
        <pc:spChg chg="mod">
          <ac:chgData name="Olivier Bonaventure" userId="2cfde838-01f0-4cfb-adb8-e4ec77c79c17" providerId="ADAL" clId="{BED3A7D1-A2EE-2745-9F94-33EC9BC0B397}" dt="2023-02-19T13:31:04.364" v="2658" actId="478"/>
          <ac:spMkLst>
            <pc:docMk/>
            <pc:sldMk cId="2380775408" sldId="359"/>
            <ac:spMk id="45085" creationId="{00245DF2-5ECB-6C49-B7ED-11CF87DEFF72}"/>
          </ac:spMkLst>
        </pc:spChg>
        <pc:spChg chg="del mod">
          <ac:chgData name="Olivier Bonaventure" userId="2cfde838-01f0-4cfb-adb8-e4ec77c79c17" providerId="ADAL" clId="{BED3A7D1-A2EE-2745-9F94-33EC9BC0B397}" dt="2023-02-19T13:31:04.364" v="2658" actId="478"/>
          <ac:spMkLst>
            <pc:docMk/>
            <pc:sldMk cId="2380775408" sldId="359"/>
            <ac:spMk id="45087" creationId="{892AB29C-ABD7-9441-8094-E967C4387B52}"/>
          </ac:spMkLst>
        </pc:spChg>
        <pc:spChg chg="mod">
          <ac:chgData name="Olivier Bonaventure" userId="2cfde838-01f0-4cfb-adb8-e4ec77c79c17" providerId="ADAL" clId="{BED3A7D1-A2EE-2745-9F94-33EC9BC0B397}" dt="2023-02-19T13:31:04.364" v="2658" actId="478"/>
          <ac:spMkLst>
            <pc:docMk/>
            <pc:sldMk cId="2380775408" sldId="359"/>
            <ac:spMk id="45088" creationId="{EB661060-05D9-B547-8237-440505BFFE25}"/>
          </ac:spMkLst>
        </pc:spChg>
        <pc:spChg chg="mod">
          <ac:chgData name="Olivier Bonaventure" userId="2cfde838-01f0-4cfb-adb8-e4ec77c79c17" providerId="ADAL" clId="{BED3A7D1-A2EE-2745-9F94-33EC9BC0B397}" dt="2023-02-19T13:31:04.364" v="2658" actId="478"/>
          <ac:spMkLst>
            <pc:docMk/>
            <pc:sldMk cId="2380775408" sldId="359"/>
            <ac:spMk id="45089" creationId="{F562D021-A489-8746-850C-1908F1A57755}"/>
          </ac:spMkLst>
        </pc:spChg>
        <pc:spChg chg="mod">
          <ac:chgData name="Olivier Bonaventure" userId="2cfde838-01f0-4cfb-adb8-e4ec77c79c17" providerId="ADAL" clId="{BED3A7D1-A2EE-2745-9F94-33EC9BC0B397}" dt="2023-02-19T13:31:19.695" v="2661" actId="478"/>
          <ac:spMkLst>
            <pc:docMk/>
            <pc:sldMk cId="2380775408" sldId="359"/>
            <ac:spMk id="45090" creationId="{CACE1044-5275-C046-822E-2046BE8E4FB8}"/>
          </ac:spMkLst>
        </pc:spChg>
        <pc:spChg chg="mod">
          <ac:chgData name="Olivier Bonaventure" userId="2cfde838-01f0-4cfb-adb8-e4ec77c79c17" providerId="ADAL" clId="{BED3A7D1-A2EE-2745-9F94-33EC9BC0B397}" dt="2023-02-19T13:31:19.695" v="2661" actId="478"/>
          <ac:spMkLst>
            <pc:docMk/>
            <pc:sldMk cId="2380775408" sldId="359"/>
            <ac:spMk id="45091" creationId="{C31EB9DB-A035-6B4D-9822-D09F133EB8EA}"/>
          </ac:spMkLst>
        </pc:spChg>
        <pc:spChg chg="mod">
          <ac:chgData name="Olivier Bonaventure" userId="2cfde838-01f0-4cfb-adb8-e4ec77c79c17" providerId="ADAL" clId="{BED3A7D1-A2EE-2745-9F94-33EC9BC0B397}" dt="2023-02-19T13:31:19.695" v="2661" actId="478"/>
          <ac:spMkLst>
            <pc:docMk/>
            <pc:sldMk cId="2380775408" sldId="359"/>
            <ac:spMk id="45092" creationId="{CBDD7AC5-D40E-DD49-A8F7-891F60388E56}"/>
          </ac:spMkLst>
        </pc:spChg>
        <pc:spChg chg="del">
          <ac:chgData name="Olivier Bonaventure" userId="2cfde838-01f0-4cfb-adb8-e4ec77c79c17" providerId="ADAL" clId="{BED3A7D1-A2EE-2745-9F94-33EC9BC0B397}" dt="2023-02-19T13:31:13.840" v="2659" actId="478"/>
          <ac:spMkLst>
            <pc:docMk/>
            <pc:sldMk cId="2380775408" sldId="359"/>
            <ac:spMk id="45093" creationId="{E282EAD4-D71E-A848-A31C-5EC53B776360}"/>
          </ac:spMkLst>
        </pc:spChg>
        <pc:spChg chg="del">
          <ac:chgData name="Olivier Bonaventure" userId="2cfde838-01f0-4cfb-adb8-e4ec77c79c17" providerId="ADAL" clId="{BED3A7D1-A2EE-2745-9F94-33EC9BC0B397}" dt="2023-02-19T13:31:16.836" v="2660" actId="478"/>
          <ac:spMkLst>
            <pc:docMk/>
            <pc:sldMk cId="2380775408" sldId="359"/>
            <ac:spMk id="45094" creationId="{4587E43A-F161-0542-B4FF-C80CB40629B5}"/>
          </ac:spMkLst>
        </pc:spChg>
        <pc:spChg chg="del">
          <ac:chgData name="Olivier Bonaventure" userId="2cfde838-01f0-4cfb-adb8-e4ec77c79c17" providerId="ADAL" clId="{BED3A7D1-A2EE-2745-9F94-33EC9BC0B397}" dt="2023-02-19T13:31:19.695" v="2661" actId="478"/>
          <ac:spMkLst>
            <pc:docMk/>
            <pc:sldMk cId="2380775408" sldId="359"/>
            <ac:spMk id="45095" creationId="{1D059396-B039-9941-A842-4C371D9A06BF}"/>
          </ac:spMkLst>
        </pc:spChg>
        <pc:spChg chg="mod">
          <ac:chgData name="Olivier Bonaventure" userId="2cfde838-01f0-4cfb-adb8-e4ec77c79c17" providerId="ADAL" clId="{BED3A7D1-A2EE-2745-9F94-33EC9BC0B397}" dt="2023-02-19T13:31:19.695" v="2661" actId="478"/>
          <ac:spMkLst>
            <pc:docMk/>
            <pc:sldMk cId="2380775408" sldId="359"/>
            <ac:spMk id="45097" creationId="{8EE8158D-0DD5-904D-BD8A-44747FDC4C49}"/>
          </ac:spMkLst>
        </pc:spChg>
        <pc:spChg chg="mod">
          <ac:chgData name="Olivier Bonaventure" userId="2cfde838-01f0-4cfb-adb8-e4ec77c79c17" providerId="ADAL" clId="{BED3A7D1-A2EE-2745-9F94-33EC9BC0B397}" dt="2023-02-19T13:31:19.695" v="2661" actId="478"/>
          <ac:spMkLst>
            <pc:docMk/>
            <pc:sldMk cId="2380775408" sldId="359"/>
            <ac:spMk id="45098" creationId="{718DEE8C-53F0-1A47-9F53-D0E6FCCA6D34}"/>
          </ac:spMkLst>
        </pc:spChg>
        <pc:grpChg chg="add mod">
          <ac:chgData name="Olivier Bonaventure" userId="2cfde838-01f0-4cfb-adb8-e4ec77c79c17" providerId="ADAL" clId="{BED3A7D1-A2EE-2745-9F94-33EC9BC0B397}" dt="2023-02-19T13:31:37.620" v="2666" actId="1076"/>
          <ac:grpSpMkLst>
            <pc:docMk/>
            <pc:sldMk cId="2380775408" sldId="359"/>
            <ac:grpSpMk id="2" creationId="{879D4F32-A6D9-372B-AFC9-B96572165A84}"/>
          </ac:grpSpMkLst>
        </pc:grpChg>
        <pc:grpChg chg="add mod">
          <ac:chgData name="Olivier Bonaventure" userId="2cfde838-01f0-4cfb-adb8-e4ec77c79c17" providerId="ADAL" clId="{BED3A7D1-A2EE-2745-9F94-33EC9BC0B397}" dt="2023-02-19T13:31:48.464" v="2670" actId="1076"/>
          <ac:grpSpMkLst>
            <pc:docMk/>
            <pc:sldMk cId="2380775408" sldId="359"/>
            <ac:grpSpMk id="5" creationId="{CE0BBFDF-7C79-57BF-8C4E-077C3B54269C}"/>
          </ac:grpSpMkLst>
        </pc:grpChg>
        <pc:grpChg chg="del">
          <ac:chgData name="Olivier Bonaventure" userId="2cfde838-01f0-4cfb-adb8-e4ec77c79c17" providerId="ADAL" clId="{BED3A7D1-A2EE-2745-9F94-33EC9BC0B397}" dt="2023-02-19T13:30:53.068" v="2654" actId="478"/>
          <ac:grpSpMkLst>
            <pc:docMk/>
            <pc:sldMk cId="2380775408" sldId="359"/>
            <ac:grpSpMk id="35860" creationId="{2900CB9F-B010-6142-9E35-96CCFB1BF287}"/>
          </ac:grpSpMkLst>
        </pc:grpChg>
        <pc:grpChg chg="del">
          <ac:chgData name="Olivier Bonaventure" userId="2cfde838-01f0-4cfb-adb8-e4ec77c79c17" providerId="ADAL" clId="{BED3A7D1-A2EE-2745-9F94-33EC9BC0B397}" dt="2023-02-19T13:30:49.331" v="2653" actId="478"/>
          <ac:grpSpMkLst>
            <pc:docMk/>
            <pc:sldMk cId="2380775408" sldId="359"/>
            <ac:grpSpMk id="35865" creationId="{8454AEEB-0BB7-8648-8BC2-9302A3B5577F}"/>
          </ac:grpSpMkLst>
        </pc:grpChg>
        <pc:grpChg chg="del mod">
          <ac:chgData name="Olivier Bonaventure" userId="2cfde838-01f0-4cfb-adb8-e4ec77c79c17" providerId="ADAL" clId="{BED3A7D1-A2EE-2745-9F94-33EC9BC0B397}" dt="2023-02-19T13:31:21.180" v="2662" actId="478"/>
          <ac:grpSpMkLst>
            <pc:docMk/>
            <pc:sldMk cId="2380775408" sldId="359"/>
            <ac:grpSpMk id="35873" creationId="{15D4E11B-60E9-B643-88F4-F0AD72A8C634}"/>
          </ac:grpSpMkLst>
        </pc:grpChg>
        <pc:grpChg chg="mod">
          <ac:chgData name="Olivier Bonaventure" userId="2cfde838-01f0-4cfb-adb8-e4ec77c79c17" providerId="ADAL" clId="{BED3A7D1-A2EE-2745-9F94-33EC9BC0B397}" dt="2023-02-19T13:31:04.364" v="2658" actId="478"/>
          <ac:grpSpMkLst>
            <pc:docMk/>
            <pc:sldMk cId="2380775408" sldId="359"/>
            <ac:grpSpMk id="35883" creationId="{9D1AECCD-828D-1047-9D89-4AC433E7A2B5}"/>
          </ac:grpSpMkLst>
        </pc:grpChg>
        <pc:grpChg chg="del">
          <ac:chgData name="Olivier Bonaventure" userId="2cfde838-01f0-4cfb-adb8-e4ec77c79c17" providerId="ADAL" clId="{BED3A7D1-A2EE-2745-9F94-33EC9BC0B397}" dt="2023-02-19T13:30:58.044" v="2656" actId="478"/>
          <ac:grpSpMkLst>
            <pc:docMk/>
            <pc:sldMk cId="2380775408" sldId="359"/>
            <ac:grpSpMk id="35889" creationId="{E56F367E-517A-2E45-82B6-90265A524F3B}"/>
          </ac:grpSpMkLst>
        </pc:grpChg>
        <pc:grpChg chg="del mod">
          <ac:chgData name="Olivier Bonaventure" userId="2cfde838-01f0-4cfb-adb8-e4ec77c79c17" providerId="ADAL" clId="{BED3A7D1-A2EE-2745-9F94-33EC9BC0B397}" dt="2023-02-19T13:31:29.044" v="2664" actId="478"/>
          <ac:grpSpMkLst>
            <pc:docMk/>
            <pc:sldMk cId="2380775408" sldId="359"/>
            <ac:grpSpMk id="35895" creationId="{5DF98986-8807-5E4B-B3B1-EECB8E51263E}"/>
          </ac:grpSpMkLst>
        </pc:grpChg>
        <pc:grpChg chg="mod">
          <ac:chgData name="Olivier Bonaventure" userId="2cfde838-01f0-4cfb-adb8-e4ec77c79c17" providerId="ADAL" clId="{BED3A7D1-A2EE-2745-9F94-33EC9BC0B397}" dt="2023-02-19T13:31:25.886" v="2663" actId="1076"/>
          <ac:grpSpMkLst>
            <pc:docMk/>
            <pc:sldMk cId="2380775408" sldId="359"/>
            <ac:grpSpMk id="35898" creationId="{DDA8D731-A32C-E048-B222-0D7AD58DE8EC}"/>
          </ac:grpSpMkLst>
        </pc:grpChg>
        <pc:grpChg chg="mod">
          <ac:chgData name="Olivier Bonaventure" userId="2cfde838-01f0-4cfb-adb8-e4ec77c79c17" providerId="ADAL" clId="{BED3A7D1-A2EE-2745-9F94-33EC9BC0B397}" dt="2023-02-19T13:31:25.886" v="2663" actId="1076"/>
          <ac:grpSpMkLst>
            <pc:docMk/>
            <pc:sldMk cId="2380775408" sldId="359"/>
            <ac:grpSpMk id="45075" creationId="{67C049B9-21E3-F145-A4F5-277467F384CF}"/>
          </ac:grpSpMkLst>
        </pc:grpChg>
        <pc:grpChg chg="mod">
          <ac:chgData name="Olivier Bonaventure" userId="2cfde838-01f0-4cfb-adb8-e4ec77c79c17" providerId="ADAL" clId="{BED3A7D1-A2EE-2745-9F94-33EC9BC0B397}" dt="2023-02-19T13:31:04.364" v="2658" actId="478"/>
          <ac:grpSpMkLst>
            <pc:docMk/>
            <pc:sldMk cId="2380775408" sldId="359"/>
            <ac:grpSpMk id="45086" creationId="{BD6F41FF-F04C-2944-A900-ED512AB8F96E}"/>
          </ac:grpSpMkLst>
        </pc:grpChg>
        <pc:grpChg chg="mod">
          <ac:chgData name="Olivier Bonaventure" userId="2cfde838-01f0-4cfb-adb8-e4ec77c79c17" providerId="ADAL" clId="{BED3A7D1-A2EE-2745-9F94-33EC9BC0B397}" dt="2023-02-19T13:31:19.695" v="2661" actId="478"/>
          <ac:grpSpMkLst>
            <pc:docMk/>
            <pc:sldMk cId="2380775408" sldId="359"/>
            <ac:grpSpMk id="45096" creationId="{7A737658-8F19-E446-8FCB-98CDF22D2971}"/>
          </ac:grpSpMkLst>
        </pc:grpChg>
      </pc:sldChg>
      <pc:sldChg chg="addSp delSp modSp add mod modAnim">
        <pc:chgData name="Olivier Bonaventure" userId="2cfde838-01f0-4cfb-adb8-e4ec77c79c17" providerId="ADAL" clId="{BED3A7D1-A2EE-2745-9F94-33EC9BC0B397}" dt="2023-02-19T16:05:00.898" v="2922"/>
        <pc:sldMkLst>
          <pc:docMk/>
          <pc:sldMk cId="1061211089" sldId="360"/>
        </pc:sldMkLst>
        <pc:spChg chg="mod">
          <ac:chgData name="Olivier Bonaventure" userId="2cfde838-01f0-4cfb-adb8-e4ec77c79c17" providerId="ADAL" clId="{BED3A7D1-A2EE-2745-9F94-33EC9BC0B397}" dt="2023-02-19T13:35:27.107" v="2750" actId="20577"/>
          <ac:spMkLst>
            <pc:docMk/>
            <pc:sldMk cId="1061211089" sldId="360"/>
            <ac:spMk id="35859" creationId="{7B5FFD0A-A27B-6841-B58E-710C656418A1}"/>
          </ac:spMkLst>
        </pc:spChg>
        <pc:spChg chg="mod">
          <ac:chgData name="Olivier Bonaventure" userId="2cfde838-01f0-4cfb-adb8-e4ec77c79c17" providerId="ADAL" clId="{BED3A7D1-A2EE-2745-9F94-33EC9BC0B397}" dt="2023-02-19T13:33:49.485" v="2721" actId="20577"/>
          <ac:spMkLst>
            <pc:docMk/>
            <pc:sldMk cId="1061211089" sldId="360"/>
            <ac:spMk id="45057" creationId="{3F62CC79-CE4E-7A4F-8CA1-B962B71392D1}"/>
          </ac:spMkLst>
        </pc:spChg>
        <pc:spChg chg="mod">
          <ac:chgData name="Olivier Bonaventure" userId="2cfde838-01f0-4cfb-adb8-e4ec77c79c17" providerId="ADAL" clId="{BED3A7D1-A2EE-2745-9F94-33EC9BC0B397}" dt="2023-02-19T13:36:24.197" v="2759" actId="1076"/>
          <ac:spMkLst>
            <pc:docMk/>
            <pc:sldMk cId="1061211089" sldId="360"/>
            <ac:spMk id="45090" creationId="{CACE1044-5275-C046-822E-2046BE8E4FB8}"/>
          </ac:spMkLst>
        </pc:spChg>
        <pc:spChg chg="mod">
          <ac:chgData name="Olivier Bonaventure" userId="2cfde838-01f0-4cfb-adb8-e4ec77c79c17" providerId="ADAL" clId="{BED3A7D1-A2EE-2745-9F94-33EC9BC0B397}" dt="2023-02-19T13:36:24.197" v="2759" actId="1076"/>
          <ac:spMkLst>
            <pc:docMk/>
            <pc:sldMk cId="1061211089" sldId="360"/>
            <ac:spMk id="45091" creationId="{C31EB9DB-A035-6B4D-9822-D09F133EB8EA}"/>
          </ac:spMkLst>
        </pc:spChg>
        <pc:spChg chg="del mod">
          <ac:chgData name="Olivier Bonaventure" userId="2cfde838-01f0-4cfb-adb8-e4ec77c79c17" providerId="ADAL" clId="{BED3A7D1-A2EE-2745-9F94-33EC9BC0B397}" dt="2023-02-19T13:36:07.146" v="2757" actId="478"/>
          <ac:spMkLst>
            <pc:docMk/>
            <pc:sldMk cId="1061211089" sldId="360"/>
            <ac:spMk id="45092" creationId="{CBDD7AC5-D40E-DD49-A8F7-891F60388E56}"/>
          </ac:spMkLst>
        </pc:spChg>
        <pc:spChg chg="del mod">
          <ac:chgData name="Olivier Bonaventure" userId="2cfde838-01f0-4cfb-adb8-e4ec77c79c17" providerId="ADAL" clId="{BED3A7D1-A2EE-2745-9F94-33EC9BC0B397}" dt="2023-02-19T13:36:04.233" v="2756" actId="478"/>
          <ac:spMkLst>
            <pc:docMk/>
            <pc:sldMk cId="1061211089" sldId="360"/>
            <ac:spMk id="45093" creationId="{E282EAD4-D71E-A848-A31C-5EC53B776360}"/>
          </ac:spMkLst>
        </pc:spChg>
        <pc:spChg chg="del mod">
          <ac:chgData name="Olivier Bonaventure" userId="2cfde838-01f0-4cfb-adb8-e4ec77c79c17" providerId="ADAL" clId="{BED3A7D1-A2EE-2745-9F94-33EC9BC0B397}" dt="2023-02-19T13:36:04.233" v="2756" actId="478"/>
          <ac:spMkLst>
            <pc:docMk/>
            <pc:sldMk cId="1061211089" sldId="360"/>
            <ac:spMk id="45094" creationId="{4587E43A-F161-0542-B4FF-C80CB40629B5}"/>
          </ac:spMkLst>
        </pc:spChg>
        <pc:spChg chg="del">
          <ac:chgData name="Olivier Bonaventure" userId="2cfde838-01f0-4cfb-adb8-e4ec77c79c17" providerId="ADAL" clId="{BED3A7D1-A2EE-2745-9F94-33EC9BC0B397}" dt="2023-02-19T13:36:04.233" v="2756" actId="478"/>
          <ac:spMkLst>
            <pc:docMk/>
            <pc:sldMk cId="1061211089" sldId="360"/>
            <ac:spMk id="45095" creationId="{1D059396-B039-9941-A842-4C371D9A06BF}"/>
          </ac:spMkLst>
        </pc:spChg>
        <pc:spChg chg="mod">
          <ac:chgData name="Olivier Bonaventure" userId="2cfde838-01f0-4cfb-adb8-e4ec77c79c17" providerId="ADAL" clId="{BED3A7D1-A2EE-2745-9F94-33EC9BC0B397}" dt="2023-02-19T13:36:24.197" v="2759" actId="1076"/>
          <ac:spMkLst>
            <pc:docMk/>
            <pc:sldMk cId="1061211089" sldId="360"/>
            <ac:spMk id="45097" creationId="{8EE8158D-0DD5-904D-BD8A-44747FDC4C49}"/>
          </ac:spMkLst>
        </pc:spChg>
        <pc:spChg chg="del mod">
          <ac:chgData name="Olivier Bonaventure" userId="2cfde838-01f0-4cfb-adb8-e4ec77c79c17" providerId="ADAL" clId="{BED3A7D1-A2EE-2745-9F94-33EC9BC0B397}" dt="2023-02-19T13:36:14.789" v="2758" actId="478"/>
          <ac:spMkLst>
            <pc:docMk/>
            <pc:sldMk cId="1061211089" sldId="360"/>
            <ac:spMk id="45098" creationId="{718DEE8C-53F0-1A47-9F53-D0E6FCCA6D34}"/>
          </ac:spMkLst>
        </pc:spChg>
        <pc:grpChg chg="add del mod">
          <ac:chgData name="Olivier Bonaventure" userId="2cfde838-01f0-4cfb-adb8-e4ec77c79c17" providerId="ADAL" clId="{BED3A7D1-A2EE-2745-9F94-33EC9BC0B397}" dt="2023-02-19T13:36:24.197" v="2759" actId="1076"/>
          <ac:grpSpMkLst>
            <pc:docMk/>
            <pc:sldMk cId="1061211089" sldId="360"/>
            <ac:grpSpMk id="35873" creationId="{15D4E11B-60E9-B643-88F4-F0AD72A8C634}"/>
          </ac:grpSpMkLst>
        </pc:grpChg>
        <pc:grpChg chg="add del">
          <ac:chgData name="Olivier Bonaventure" userId="2cfde838-01f0-4cfb-adb8-e4ec77c79c17" providerId="ADAL" clId="{BED3A7D1-A2EE-2745-9F94-33EC9BC0B397}" dt="2023-02-19T13:35:44.828" v="2753" actId="478"/>
          <ac:grpSpMkLst>
            <pc:docMk/>
            <pc:sldMk cId="1061211089" sldId="360"/>
            <ac:grpSpMk id="35889" creationId="{E56F367E-517A-2E45-82B6-90265A524F3B}"/>
          </ac:grpSpMkLst>
        </pc:grpChg>
        <pc:grpChg chg="del">
          <ac:chgData name="Olivier Bonaventure" userId="2cfde838-01f0-4cfb-adb8-e4ec77c79c17" providerId="ADAL" clId="{BED3A7D1-A2EE-2745-9F94-33EC9BC0B397}" dt="2023-02-19T13:35:39.526" v="2751" actId="478"/>
          <ac:grpSpMkLst>
            <pc:docMk/>
            <pc:sldMk cId="1061211089" sldId="360"/>
            <ac:grpSpMk id="35895" creationId="{5DF98986-8807-5E4B-B3B1-EECB8E51263E}"/>
          </ac:grpSpMkLst>
        </pc:grpChg>
        <pc:grpChg chg="del mod">
          <ac:chgData name="Olivier Bonaventure" userId="2cfde838-01f0-4cfb-adb8-e4ec77c79c17" providerId="ADAL" clId="{BED3A7D1-A2EE-2745-9F94-33EC9BC0B397}" dt="2023-02-19T13:36:14.789" v="2758" actId="478"/>
          <ac:grpSpMkLst>
            <pc:docMk/>
            <pc:sldMk cId="1061211089" sldId="360"/>
            <ac:grpSpMk id="45096" creationId="{7A737658-8F19-E446-8FCB-98CDF22D2971}"/>
          </ac:grpSpMkLst>
        </pc:grpChg>
      </pc:sldChg>
      <pc:sldChg chg="addSp delSp modSp new mod modAnim">
        <pc:chgData name="Olivier Bonaventure" userId="2cfde838-01f0-4cfb-adb8-e4ec77c79c17" providerId="ADAL" clId="{BED3A7D1-A2EE-2745-9F94-33EC9BC0B397}" dt="2023-02-19T16:21:00.965" v="3504" actId="478"/>
        <pc:sldMkLst>
          <pc:docMk/>
          <pc:sldMk cId="3537654872" sldId="361"/>
        </pc:sldMkLst>
        <pc:spChg chg="mod">
          <ac:chgData name="Olivier Bonaventure" userId="2cfde838-01f0-4cfb-adb8-e4ec77c79c17" providerId="ADAL" clId="{BED3A7D1-A2EE-2745-9F94-33EC9BC0B397}" dt="2023-02-19T16:12:09.769" v="3114" actId="20577"/>
          <ac:spMkLst>
            <pc:docMk/>
            <pc:sldMk cId="3537654872" sldId="361"/>
            <ac:spMk id="2" creationId="{9731332B-28E9-E3AF-3970-1023B8D6E95E}"/>
          </ac:spMkLst>
        </pc:spChg>
        <pc:spChg chg="mod">
          <ac:chgData name="Olivier Bonaventure" userId="2cfde838-01f0-4cfb-adb8-e4ec77c79c17" providerId="ADAL" clId="{BED3A7D1-A2EE-2745-9F94-33EC9BC0B397}" dt="2023-02-19T16:15:18.927" v="3328" actId="20577"/>
          <ac:spMkLst>
            <pc:docMk/>
            <pc:sldMk cId="3537654872" sldId="361"/>
            <ac:spMk id="3" creationId="{4ACDE6C0-C988-FF18-7FE5-AB512D4E3B23}"/>
          </ac:spMkLst>
        </pc:spChg>
        <pc:spChg chg="mod">
          <ac:chgData name="Olivier Bonaventure" userId="2cfde838-01f0-4cfb-adb8-e4ec77c79c17" providerId="ADAL" clId="{BED3A7D1-A2EE-2745-9F94-33EC9BC0B397}" dt="2023-02-19T16:11:35.231" v="3113"/>
          <ac:spMkLst>
            <pc:docMk/>
            <pc:sldMk cId="3537654872" sldId="361"/>
            <ac:spMk id="5" creationId="{40FDE5CB-2766-BA1F-9B75-579EF7CD087C}"/>
          </ac:spMkLst>
        </pc:spChg>
        <pc:spChg chg="mod">
          <ac:chgData name="Olivier Bonaventure" userId="2cfde838-01f0-4cfb-adb8-e4ec77c79c17" providerId="ADAL" clId="{BED3A7D1-A2EE-2745-9F94-33EC9BC0B397}" dt="2023-02-19T16:11:35.231" v="3113"/>
          <ac:spMkLst>
            <pc:docMk/>
            <pc:sldMk cId="3537654872" sldId="361"/>
            <ac:spMk id="6" creationId="{2C52ADA4-A5F6-2E02-0494-DDF0A68B850E}"/>
          </ac:spMkLst>
        </pc:spChg>
        <pc:spChg chg="add mod">
          <ac:chgData name="Olivier Bonaventure" userId="2cfde838-01f0-4cfb-adb8-e4ec77c79c17" providerId="ADAL" clId="{BED3A7D1-A2EE-2745-9F94-33EC9BC0B397}" dt="2023-02-19T16:16:30.174" v="3383" actId="114"/>
          <ac:spMkLst>
            <pc:docMk/>
            <pc:sldMk cId="3537654872" sldId="361"/>
            <ac:spMk id="8" creationId="{0D959B5E-BCD2-181F-AD23-66B25ABF9269}"/>
          </ac:spMkLst>
        </pc:spChg>
        <pc:spChg chg="add mod">
          <ac:chgData name="Olivier Bonaventure" userId="2cfde838-01f0-4cfb-adb8-e4ec77c79c17" providerId="ADAL" clId="{BED3A7D1-A2EE-2745-9F94-33EC9BC0B397}" dt="2023-02-19T16:17:55.336" v="3413" actId="1076"/>
          <ac:spMkLst>
            <pc:docMk/>
            <pc:sldMk cId="3537654872" sldId="361"/>
            <ac:spMk id="9" creationId="{9FF908C0-0D83-D4F7-BA12-FB8C875C7D57}"/>
          </ac:spMkLst>
        </pc:spChg>
        <pc:spChg chg="add mod">
          <ac:chgData name="Olivier Bonaventure" userId="2cfde838-01f0-4cfb-adb8-e4ec77c79c17" providerId="ADAL" clId="{BED3A7D1-A2EE-2745-9F94-33EC9BC0B397}" dt="2023-02-19T16:17:36.996" v="3410" actId="207"/>
          <ac:spMkLst>
            <pc:docMk/>
            <pc:sldMk cId="3537654872" sldId="361"/>
            <ac:spMk id="12" creationId="{81A92884-6C00-BA87-0591-246685EC3049}"/>
          </ac:spMkLst>
        </pc:spChg>
        <pc:spChg chg="add mod">
          <ac:chgData name="Olivier Bonaventure" userId="2cfde838-01f0-4cfb-adb8-e4ec77c79c17" providerId="ADAL" clId="{BED3A7D1-A2EE-2745-9F94-33EC9BC0B397}" dt="2023-02-19T16:18:07.924" v="3425" actId="20577"/>
          <ac:spMkLst>
            <pc:docMk/>
            <pc:sldMk cId="3537654872" sldId="361"/>
            <ac:spMk id="13" creationId="{0A465EA7-F458-7D0E-F7E8-51A52BC60E77}"/>
          </ac:spMkLst>
        </pc:spChg>
        <pc:spChg chg="add mod">
          <ac:chgData name="Olivier Bonaventure" userId="2cfde838-01f0-4cfb-adb8-e4ec77c79c17" providerId="ADAL" clId="{BED3A7D1-A2EE-2745-9F94-33EC9BC0B397}" dt="2023-02-19T16:19:01.800" v="3449" actId="2085"/>
          <ac:spMkLst>
            <pc:docMk/>
            <pc:sldMk cId="3537654872" sldId="361"/>
            <ac:spMk id="14" creationId="{4775D240-F264-DFA2-CD21-49689C3D205E}"/>
          </ac:spMkLst>
        </pc:spChg>
        <pc:spChg chg="add mod">
          <ac:chgData name="Olivier Bonaventure" userId="2cfde838-01f0-4cfb-adb8-e4ec77c79c17" providerId="ADAL" clId="{BED3A7D1-A2EE-2745-9F94-33EC9BC0B397}" dt="2023-02-19T16:19:56.678" v="3486" actId="207"/>
          <ac:spMkLst>
            <pc:docMk/>
            <pc:sldMk cId="3537654872" sldId="361"/>
            <ac:spMk id="17" creationId="{F3A74EB0-1A1E-8AEA-B640-176359913674}"/>
          </ac:spMkLst>
        </pc:spChg>
        <pc:spChg chg="add mod">
          <ac:chgData name="Olivier Bonaventure" userId="2cfde838-01f0-4cfb-adb8-e4ec77c79c17" providerId="ADAL" clId="{BED3A7D1-A2EE-2745-9F94-33EC9BC0B397}" dt="2023-02-19T16:20:01.320" v="3487" actId="207"/>
          <ac:spMkLst>
            <pc:docMk/>
            <pc:sldMk cId="3537654872" sldId="361"/>
            <ac:spMk id="18" creationId="{C48FDF2F-F069-C10D-44BC-8C4BF7E1FF49}"/>
          </ac:spMkLst>
        </pc:spChg>
        <pc:grpChg chg="add del mod">
          <ac:chgData name="Olivier Bonaventure" userId="2cfde838-01f0-4cfb-adb8-e4ec77c79c17" providerId="ADAL" clId="{BED3A7D1-A2EE-2745-9F94-33EC9BC0B397}" dt="2023-02-19T16:12:15.451" v="3116" actId="478"/>
          <ac:grpSpMkLst>
            <pc:docMk/>
            <pc:sldMk cId="3537654872" sldId="361"/>
            <ac:grpSpMk id="4" creationId="{A79F7D46-A9B9-A3C0-A413-210F20785148}"/>
          </ac:grpSpMkLst>
        </pc:grpChg>
        <pc:picChg chg="add del mod">
          <ac:chgData name="Olivier Bonaventure" userId="2cfde838-01f0-4cfb-adb8-e4ec77c79c17" providerId="ADAL" clId="{BED3A7D1-A2EE-2745-9F94-33EC9BC0B397}" dt="2023-02-19T16:21:00.965" v="3504" actId="478"/>
          <ac:picMkLst>
            <pc:docMk/>
            <pc:sldMk cId="3537654872" sldId="361"/>
            <ac:picMk id="7" creationId="{61445B1C-B6A4-45F5-5BDF-0E56E81EA1D8}"/>
          </ac:picMkLst>
        </pc:picChg>
        <pc:cxnChg chg="add mod">
          <ac:chgData name="Olivier Bonaventure" userId="2cfde838-01f0-4cfb-adb8-e4ec77c79c17" providerId="ADAL" clId="{BED3A7D1-A2EE-2745-9F94-33EC9BC0B397}" dt="2023-02-19T16:17:51.501" v="3412" actId="208"/>
          <ac:cxnSpMkLst>
            <pc:docMk/>
            <pc:sldMk cId="3537654872" sldId="361"/>
            <ac:cxnSpMk id="11" creationId="{AF55F20A-369A-4C5E-E31F-0BE38D463948}"/>
          </ac:cxnSpMkLst>
        </pc:cxnChg>
        <pc:cxnChg chg="add mod">
          <ac:chgData name="Olivier Bonaventure" userId="2cfde838-01f0-4cfb-adb8-e4ec77c79c17" providerId="ADAL" clId="{BED3A7D1-A2EE-2745-9F94-33EC9BC0B397}" dt="2023-02-19T16:19:10.708" v="3452" actId="14100"/>
          <ac:cxnSpMkLst>
            <pc:docMk/>
            <pc:sldMk cId="3537654872" sldId="361"/>
            <ac:cxnSpMk id="15" creationId="{00B38BA5-29C7-3DA0-FCFF-8AD2467EC291}"/>
          </ac:cxnSpMkLst>
        </pc:cxnChg>
        <pc:cxnChg chg="add mod">
          <ac:chgData name="Olivier Bonaventure" userId="2cfde838-01f0-4cfb-adb8-e4ec77c79c17" providerId="ADAL" clId="{BED3A7D1-A2EE-2745-9F94-33EC9BC0B397}" dt="2023-02-19T16:20:23.939" v="3490" actId="1076"/>
          <ac:cxnSpMkLst>
            <pc:docMk/>
            <pc:sldMk cId="3537654872" sldId="361"/>
            <ac:cxnSpMk id="20" creationId="{BA67B1DB-1D5E-A113-5324-3C473457C712}"/>
          </ac:cxnSpMkLst>
        </pc:cxnChg>
        <pc:cxnChg chg="add mod">
          <ac:chgData name="Olivier Bonaventure" userId="2cfde838-01f0-4cfb-adb8-e4ec77c79c17" providerId="ADAL" clId="{BED3A7D1-A2EE-2745-9F94-33EC9BC0B397}" dt="2023-02-19T16:20:30.851" v="3493" actId="14100"/>
          <ac:cxnSpMkLst>
            <pc:docMk/>
            <pc:sldMk cId="3537654872" sldId="361"/>
            <ac:cxnSpMk id="21" creationId="{FA643512-EB40-89A5-477D-F8B9F944B6FA}"/>
          </ac:cxnSpMkLst>
        </pc:cxnChg>
        <pc:cxnChg chg="add mod">
          <ac:chgData name="Olivier Bonaventure" userId="2cfde838-01f0-4cfb-adb8-e4ec77c79c17" providerId="ADAL" clId="{BED3A7D1-A2EE-2745-9F94-33EC9BC0B397}" dt="2023-02-19T16:20:38.319" v="3496" actId="14100"/>
          <ac:cxnSpMkLst>
            <pc:docMk/>
            <pc:sldMk cId="3537654872" sldId="361"/>
            <ac:cxnSpMk id="23" creationId="{789278E3-91B5-E0B3-6DAE-E71E28475150}"/>
          </ac:cxnSpMkLst>
        </pc:cxnChg>
        <pc:cxnChg chg="add mod">
          <ac:chgData name="Olivier Bonaventure" userId="2cfde838-01f0-4cfb-adb8-e4ec77c79c17" providerId="ADAL" clId="{BED3A7D1-A2EE-2745-9F94-33EC9BC0B397}" dt="2023-02-19T16:20:49.847" v="3500" actId="208"/>
          <ac:cxnSpMkLst>
            <pc:docMk/>
            <pc:sldMk cId="3537654872" sldId="361"/>
            <ac:cxnSpMk id="25" creationId="{A83C6781-06CB-DA7C-FEEA-340CC3847DD8}"/>
          </ac:cxnSpMkLst>
        </pc:cxnChg>
        <pc:cxnChg chg="add mod">
          <ac:chgData name="Olivier Bonaventure" userId="2cfde838-01f0-4cfb-adb8-e4ec77c79c17" providerId="ADAL" clId="{BED3A7D1-A2EE-2745-9F94-33EC9BC0B397}" dt="2023-02-19T16:20:59.574" v="3503" actId="14100"/>
          <ac:cxnSpMkLst>
            <pc:docMk/>
            <pc:sldMk cId="3537654872" sldId="361"/>
            <ac:cxnSpMk id="27" creationId="{595A52C2-B32C-05A2-571F-0A13C1ECE0E7}"/>
          </ac:cxnSpMkLst>
        </pc:cxnChg>
      </pc:sldChg>
      <pc:sldChg chg="new del">
        <pc:chgData name="Olivier Bonaventure" userId="2cfde838-01f0-4cfb-adb8-e4ec77c79c17" providerId="ADAL" clId="{BED3A7D1-A2EE-2745-9F94-33EC9BC0B397}" dt="2023-02-22T10:41:18.874" v="4272" actId="2696"/>
        <pc:sldMkLst>
          <pc:docMk/>
          <pc:sldMk cId="1696179247" sldId="362"/>
        </pc:sldMkLst>
      </pc:sldChg>
      <pc:sldChg chg="modSp add mod">
        <pc:chgData name="Olivier Bonaventure" userId="2cfde838-01f0-4cfb-adb8-e4ec77c79c17" providerId="ADAL" clId="{BED3A7D1-A2EE-2745-9F94-33EC9BC0B397}" dt="2023-02-22T10:41:35.832" v="4291" actId="20577"/>
        <pc:sldMkLst>
          <pc:docMk/>
          <pc:sldMk cId="0" sldId="363"/>
        </pc:sldMkLst>
        <pc:spChg chg="mod">
          <ac:chgData name="Olivier Bonaventure" userId="2cfde838-01f0-4cfb-adb8-e4ec77c79c17" providerId="ADAL" clId="{BED3A7D1-A2EE-2745-9F94-33EC9BC0B397}" dt="2023-02-22T10:41:35.832" v="4291" actId="20577"/>
          <ac:spMkLst>
            <pc:docMk/>
            <pc:sldMk cId="0" sldId="363"/>
            <ac:spMk id="34818" creationId="{00000000-0000-0000-0000-000000000000}"/>
          </ac:spMkLst>
        </pc:spChg>
      </pc:sldChg>
      <pc:sldChg chg="modSp add mod">
        <pc:chgData name="Olivier Bonaventure" userId="2cfde838-01f0-4cfb-adb8-e4ec77c79c17" providerId="ADAL" clId="{BED3A7D1-A2EE-2745-9F94-33EC9BC0B397}" dt="2023-02-22T10:43:03.146" v="4299" actId="207"/>
        <pc:sldMkLst>
          <pc:docMk/>
          <pc:sldMk cId="0" sldId="364"/>
        </pc:sldMkLst>
        <pc:spChg chg="mod">
          <ac:chgData name="Olivier Bonaventure" userId="2cfde838-01f0-4cfb-adb8-e4ec77c79c17" providerId="ADAL" clId="{BED3A7D1-A2EE-2745-9F94-33EC9BC0B397}" dt="2023-02-22T10:42:16.393" v="4294" actId="207"/>
          <ac:spMkLst>
            <pc:docMk/>
            <pc:sldMk cId="0" sldId="364"/>
            <ac:spMk id="35853" creationId="{00000000-0000-0000-0000-000000000000}"/>
          </ac:spMkLst>
        </pc:spChg>
        <pc:spChg chg="mod">
          <ac:chgData name="Olivier Bonaventure" userId="2cfde838-01f0-4cfb-adb8-e4ec77c79c17" providerId="ADAL" clId="{BED3A7D1-A2EE-2745-9F94-33EC9BC0B397}" dt="2023-02-22T10:42:02.553" v="4292" actId="207"/>
          <ac:spMkLst>
            <pc:docMk/>
            <pc:sldMk cId="0" sldId="364"/>
            <ac:spMk id="35854" creationId="{00000000-0000-0000-0000-000000000000}"/>
          </ac:spMkLst>
        </pc:spChg>
        <pc:spChg chg="mod">
          <ac:chgData name="Olivier Bonaventure" userId="2cfde838-01f0-4cfb-adb8-e4ec77c79c17" providerId="ADAL" clId="{BED3A7D1-A2EE-2745-9F94-33EC9BC0B397}" dt="2023-02-22T10:42:07.709" v="4293" actId="207"/>
          <ac:spMkLst>
            <pc:docMk/>
            <pc:sldMk cId="0" sldId="364"/>
            <ac:spMk id="35858" creationId="{00000000-0000-0000-0000-000000000000}"/>
          </ac:spMkLst>
        </pc:spChg>
        <pc:spChg chg="mod">
          <ac:chgData name="Olivier Bonaventure" userId="2cfde838-01f0-4cfb-adb8-e4ec77c79c17" providerId="ADAL" clId="{BED3A7D1-A2EE-2745-9F94-33EC9BC0B397}" dt="2023-02-22T10:42:25.205" v="4295" actId="207"/>
          <ac:spMkLst>
            <pc:docMk/>
            <pc:sldMk cId="0" sldId="364"/>
            <ac:spMk id="35863" creationId="{00000000-0000-0000-0000-000000000000}"/>
          </ac:spMkLst>
        </pc:spChg>
        <pc:spChg chg="mod">
          <ac:chgData name="Olivier Bonaventure" userId="2cfde838-01f0-4cfb-adb8-e4ec77c79c17" providerId="ADAL" clId="{BED3A7D1-A2EE-2745-9F94-33EC9BC0B397}" dt="2023-02-22T10:42:51.249" v="4297" actId="207"/>
          <ac:spMkLst>
            <pc:docMk/>
            <pc:sldMk cId="0" sldId="364"/>
            <ac:spMk id="35870" creationId="{00000000-0000-0000-0000-000000000000}"/>
          </ac:spMkLst>
        </pc:spChg>
        <pc:spChg chg="mod">
          <ac:chgData name="Olivier Bonaventure" userId="2cfde838-01f0-4cfb-adb8-e4ec77c79c17" providerId="ADAL" clId="{BED3A7D1-A2EE-2745-9F94-33EC9BC0B397}" dt="2023-02-22T10:42:55.959" v="4298" actId="207"/>
          <ac:spMkLst>
            <pc:docMk/>
            <pc:sldMk cId="0" sldId="364"/>
            <ac:spMk id="35880" creationId="{00000000-0000-0000-0000-000000000000}"/>
          </ac:spMkLst>
        </pc:spChg>
        <pc:spChg chg="mod">
          <ac:chgData name="Olivier Bonaventure" userId="2cfde838-01f0-4cfb-adb8-e4ec77c79c17" providerId="ADAL" clId="{BED3A7D1-A2EE-2745-9F94-33EC9BC0B397}" dt="2023-02-22T10:42:45.744" v="4296" actId="207"/>
          <ac:spMkLst>
            <pc:docMk/>
            <pc:sldMk cId="0" sldId="364"/>
            <ac:spMk id="35893" creationId="{00000000-0000-0000-0000-000000000000}"/>
          </ac:spMkLst>
        </pc:spChg>
        <pc:spChg chg="mod">
          <ac:chgData name="Olivier Bonaventure" userId="2cfde838-01f0-4cfb-adb8-e4ec77c79c17" providerId="ADAL" clId="{BED3A7D1-A2EE-2745-9F94-33EC9BC0B397}" dt="2023-02-22T10:43:03.146" v="4299" actId="207"/>
          <ac:spMkLst>
            <pc:docMk/>
            <pc:sldMk cId="0" sldId="364"/>
            <ac:spMk id="35917" creationId="{00000000-0000-0000-0000-000000000000}"/>
          </ac:spMkLst>
        </pc:spChg>
      </pc:sldChg>
      <pc:sldChg chg="modSp add mod">
        <pc:chgData name="Olivier Bonaventure" userId="2cfde838-01f0-4cfb-adb8-e4ec77c79c17" providerId="ADAL" clId="{BED3A7D1-A2EE-2745-9F94-33EC9BC0B397}" dt="2023-02-22T10:43:38.042" v="4302" actId="207"/>
        <pc:sldMkLst>
          <pc:docMk/>
          <pc:sldMk cId="0" sldId="365"/>
        </pc:sldMkLst>
        <pc:spChg chg="mod">
          <ac:chgData name="Olivier Bonaventure" userId="2cfde838-01f0-4cfb-adb8-e4ec77c79c17" providerId="ADAL" clId="{BED3A7D1-A2EE-2745-9F94-33EC9BC0B397}" dt="2023-02-22T10:43:18.442" v="4300" actId="207"/>
          <ac:spMkLst>
            <pc:docMk/>
            <pc:sldMk cId="0" sldId="365"/>
            <ac:spMk id="36880" creationId="{00000000-0000-0000-0000-000000000000}"/>
          </ac:spMkLst>
        </pc:spChg>
        <pc:spChg chg="mod">
          <ac:chgData name="Olivier Bonaventure" userId="2cfde838-01f0-4cfb-adb8-e4ec77c79c17" providerId="ADAL" clId="{BED3A7D1-A2EE-2745-9F94-33EC9BC0B397}" dt="2023-02-22T10:43:33.099" v="4301" actId="207"/>
          <ac:spMkLst>
            <pc:docMk/>
            <pc:sldMk cId="0" sldId="365"/>
            <ac:spMk id="36908" creationId="{00000000-0000-0000-0000-000000000000}"/>
          </ac:spMkLst>
        </pc:spChg>
        <pc:spChg chg="mod">
          <ac:chgData name="Olivier Bonaventure" userId="2cfde838-01f0-4cfb-adb8-e4ec77c79c17" providerId="ADAL" clId="{BED3A7D1-A2EE-2745-9F94-33EC9BC0B397}" dt="2023-02-22T10:43:38.042" v="4302" actId="207"/>
          <ac:spMkLst>
            <pc:docMk/>
            <pc:sldMk cId="0" sldId="365"/>
            <ac:spMk id="36913" creationId="{00000000-0000-0000-0000-000000000000}"/>
          </ac:spMkLst>
        </pc:spChg>
      </pc:sldChg>
      <pc:sldChg chg="modSp add mod modShow">
        <pc:chgData name="Olivier Bonaventure" userId="2cfde838-01f0-4cfb-adb8-e4ec77c79c17" providerId="ADAL" clId="{BED3A7D1-A2EE-2745-9F94-33EC9BC0B397}" dt="2023-02-22T12:42:57.896" v="4336" actId="729"/>
        <pc:sldMkLst>
          <pc:docMk/>
          <pc:sldMk cId="0" sldId="366"/>
        </pc:sldMkLst>
        <pc:spChg chg="mod">
          <ac:chgData name="Olivier Bonaventure" userId="2cfde838-01f0-4cfb-adb8-e4ec77c79c17" providerId="ADAL" clId="{BED3A7D1-A2EE-2745-9F94-33EC9BC0B397}" dt="2023-02-22T10:50:20.850" v="4328" actId="207"/>
          <ac:spMkLst>
            <pc:docMk/>
            <pc:sldMk cId="0" sldId="366"/>
            <ac:spMk id="37897" creationId="{00000000-0000-0000-0000-000000000000}"/>
          </ac:spMkLst>
        </pc:spChg>
        <pc:spChg chg="mod">
          <ac:chgData name="Olivier Bonaventure" userId="2cfde838-01f0-4cfb-adb8-e4ec77c79c17" providerId="ADAL" clId="{BED3A7D1-A2EE-2745-9F94-33EC9BC0B397}" dt="2023-02-22T10:50:38.348" v="4331" actId="207"/>
          <ac:spMkLst>
            <pc:docMk/>
            <pc:sldMk cId="0" sldId="366"/>
            <ac:spMk id="37904" creationId="{00000000-0000-0000-0000-000000000000}"/>
          </ac:spMkLst>
        </pc:spChg>
        <pc:spChg chg="mod">
          <ac:chgData name="Olivier Bonaventure" userId="2cfde838-01f0-4cfb-adb8-e4ec77c79c17" providerId="ADAL" clId="{BED3A7D1-A2EE-2745-9F94-33EC9BC0B397}" dt="2023-02-22T10:50:31.652" v="4330" actId="207"/>
          <ac:spMkLst>
            <pc:docMk/>
            <pc:sldMk cId="0" sldId="366"/>
            <ac:spMk id="37909" creationId="{00000000-0000-0000-0000-000000000000}"/>
          </ac:spMkLst>
        </pc:spChg>
        <pc:spChg chg="mod">
          <ac:chgData name="Olivier Bonaventure" userId="2cfde838-01f0-4cfb-adb8-e4ec77c79c17" providerId="ADAL" clId="{BED3A7D1-A2EE-2745-9F94-33EC9BC0B397}" dt="2023-02-22T10:50:14.667" v="4327" actId="207"/>
          <ac:spMkLst>
            <pc:docMk/>
            <pc:sldMk cId="0" sldId="366"/>
            <ac:spMk id="37915" creationId="{00000000-0000-0000-0000-000000000000}"/>
          </ac:spMkLst>
        </pc:spChg>
        <pc:spChg chg="mod">
          <ac:chgData name="Olivier Bonaventure" userId="2cfde838-01f0-4cfb-adb8-e4ec77c79c17" providerId="ADAL" clId="{BED3A7D1-A2EE-2745-9F94-33EC9BC0B397}" dt="2023-02-22T10:50:26.540" v="4329" actId="207"/>
          <ac:spMkLst>
            <pc:docMk/>
            <pc:sldMk cId="0" sldId="366"/>
            <ac:spMk id="37920" creationId="{00000000-0000-0000-0000-000000000000}"/>
          </ac:spMkLst>
        </pc:spChg>
        <pc:spChg chg="mod">
          <ac:chgData name="Olivier Bonaventure" userId="2cfde838-01f0-4cfb-adb8-e4ec77c79c17" providerId="ADAL" clId="{BED3A7D1-A2EE-2745-9F94-33EC9BC0B397}" dt="2023-02-22T10:50:43.032" v="4332" actId="207"/>
          <ac:spMkLst>
            <pc:docMk/>
            <pc:sldMk cId="0" sldId="366"/>
            <ac:spMk id="37925" creationId="{00000000-0000-0000-0000-000000000000}"/>
          </ac:spMkLst>
        </pc:spChg>
        <pc:spChg chg="mod">
          <ac:chgData name="Olivier Bonaventure" userId="2cfde838-01f0-4cfb-adb8-e4ec77c79c17" providerId="ADAL" clId="{BED3A7D1-A2EE-2745-9F94-33EC9BC0B397}" dt="2023-02-22T10:50:54.154" v="4334" actId="207"/>
          <ac:spMkLst>
            <pc:docMk/>
            <pc:sldMk cId="0" sldId="366"/>
            <ac:spMk id="37930" creationId="{00000000-0000-0000-0000-000000000000}"/>
          </ac:spMkLst>
        </pc:spChg>
        <pc:spChg chg="mod">
          <ac:chgData name="Olivier Bonaventure" userId="2cfde838-01f0-4cfb-adb8-e4ec77c79c17" providerId="ADAL" clId="{BED3A7D1-A2EE-2745-9F94-33EC9BC0B397}" dt="2023-02-22T10:51:00.874" v="4335" actId="207"/>
          <ac:spMkLst>
            <pc:docMk/>
            <pc:sldMk cId="0" sldId="366"/>
            <ac:spMk id="37935" creationId="{00000000-0000-0000-0000-000000000000}"/>
          </ac:spMkLst>
        </pc:spChg>
        <pc:spChg chg="mod">
          <ac:chgData name="Olivier Bonaventure" userId="2cfde838-01f0-4cfb-adb8-e4ec77c79c17" providerId="ADAL" clId="{BED3A7D1-A2EE-2745-9F94-33EC9BC0B397}" dt="2023-02-22T10:50:47.787" v="4333" actId="207"/>
          <ac:spMkLst>
            <pc:docMk/>
            <pc:sldMk cId="0" sldId="366"/>
            <ac:spMk id="37940" creationId="{00000000-0000-0000-0000-000000000000}"/>
          </ac:spMkLst>
        </pc:spChg>
        <pc:spChg chg="mod">
          <ac:chgData name="Olivier Bonaventure" userId="2cfde838-01f0-4cfb-adb8-e4ec77c79c17" providerId="ADAL" clId="{BED3A7D1-A2EE-2745-9F94-33EC9BC0B397}" dt="2023-02-22T10:50:10.200" v="4326" actId="207"/>
          <ac:spMkLst>
            <pc:docMk/>
            <pc:sldMk cId="0" sldId="366"/>
            <ac:spMk id="3795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86BA9-AB50-894B-B886-BFABE66AFB1D}" type="datetimeFigureOut">
              <a:rPr lang="en-BE" smtClean="0"/>
              <a:t>23/05/2023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EAAB7-BF8C-EB46-97A9-3710D71165E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06963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66EF-165E-9578-4DDF-B48B3AEE9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906EC-2E99-2A36-804D-8F3AF8FEA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3D869-6882-54A7-2EDF-F5E33928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98CD-4ECD-0241-8666-B129EEF8B2FE}" type="datetimeFigureOut">
              <a:rPr lang="en-BE" smtClean="0"/>
              <a:t>23/05/2023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365B9-1986-7C3B-957C-F516205A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A8F76-E79C-E290-DAF2-725A0715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ABB0-AEA5-FB4E-A702-D1BADEA4F00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778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66C8-CEDD-4F50-64DD-3F8C96F0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4DB01-6FAA-5407-0033-AC95448F2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E0B21-5A47-8EA1-01AF-E6B97911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98CD-4ECD-0241-8666-B129EEF8B2FE}" type="datetimeFigureOut">
              <a:rPr lang="en-BE" smtClean="0"/>
              <a:t>23/05/2023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FB15E-DF11-DEC8-7610-1CAFB1AA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48862-73D3-F10C-9739-31531475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ABB0-AEA5-FB4E-A702-D1BADEA4F00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2375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E1C499-B9C9-C143-3EAA-1A26D5ED1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AFDC6-117E-0530-76A3-68C6D02F8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AADCF-E9ED-17D2-F575-F12D959B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98CD-4ECD-0241-8666-B129EEF8B2FE}" type="datetimeFigureOut">
              <a:rPr lang="en-BE" smtClean="0"/>
              <a:t>23/05/2023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D7E9D-8763-C5E3-01D4-45575954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D6278-3663-F41C-AA13-B0A53ECE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ABB0-AEA5-FB4E-A702-D1BADEA4F00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9410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6C8E-733F-E84E-B74E-2B52DF48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9DD8C-B410-CA1B-DA9B-B02E9568F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6CB8E-7C5A-45D0-19BC-8154E92C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98CD-4ECD-0241-8666-B129EEF8B2FE}" type="datetimeFigureOut">
              <a:rPr lang="en-BE" smtClean="0"/>
              <a:t>23/05/2023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D8AC7-8B5F-8949-53ED-287DBE48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928B2-F950-4311-6D72-45720FB1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ABB0-AEA5-FB4E-A702-D1BADEA4F00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3720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BC9B9-A463-A003-819F-31FFF0BB5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37CC7-5CBA-C954-40DE-CB9BE6010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1AAAA-8330-F7A0-7C1B-E8D16A2D9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98CD-4ECD-0241-8666-B129EEF8B2FE}" type="datetimeFigureOut">
              <a:rPr lang="en-BE" smtClean="0"/>
              <a:t>23/05/2023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6EADC-E4E6-57C0-1C69-96F0E2C8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8BC3B-EF07-4923-ACC6-0C8C7F0B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ABB0-AEA5-FB4E-A702-D1BADEA4F00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479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C5FC-2319-06A7-221B-29855522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37C90-0427-EE9B-AED4-3BD5AD5A7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A8FA6-08BC-1C93-9CB6-E376F33E5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BDE78-6AC2-E813-1959-0D5127B5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98CD-4ECD-0241-8666-B129EEF8B2FE}" type="datetimeFigureOut">
              <a:rPr lang="en-BE" smtClean="0"/>
              <a:t>23/05/2023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63487-153D-5941-66A5-47B6DA88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52E9A-2448-A392-70CE-44F9E70F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ABB0-AEA5-FB4E-A702-D1BADEA4F00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4870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7376-C280-7A2D-EC67-2CFDCA12C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ADF5C-2534-EF3C-D3EB-69109F94A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5BAF1-71DA-93F1-9E10-16EEA9DF0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2DC41-9467-62B4-66A7-AAC299BDF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DDC14-8A08-0B36-6F0D-8AC5514A2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BEBE08-CB67-DCE8-CE23-4F01C24E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98CD-4ECD-0241-8666-B129EEF8B2FE}" type="datetimeFigureOut">
              <a:rPr lang="en-BE" smtClean="0"/>
              <a:t>23/05/2023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A733CE-629B-A189-3B10-BDF6873C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7F5C6-09DE-0ED9-90D5-F5943FEE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ABB0-AEA5-FB4E-A702-D1BADEA4F00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4412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8FC4-8E20-9FCD-8D91-78FEFFCE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DBB2C6-A3A3-0705-6FB8-B0AA52A6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98CD-4ECD-0241-8666-B129EEF8B2FE}" type="datetimeFigureOut">
              <a:rPr lang="en-BE" smtClean="0"/>
              <a:t>23/05/2023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EC9C0-BE39-CD90-94ED-8E851AED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1164A-F239-D817-75B8-02E6E8F2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ABB0-AEA5-FB4E-A702-D1BADEA4F00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2321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3F714-CC89-43EB-97D5-AC87AEA5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98CD-4ECD-0241-8666-B129EEF8B2FE}" type="datetimeFigureOut">
              <a:rPr lang="en-BE" smtClean="0"/>
              <a:t>23/05/2023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8CB235-0731-D993-7089-AC7EC8FE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06E14-482E-E097-1094-9189CB94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ABB0-AEA5-FB4E-A702-D1BADEA4F00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8218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4FEB2-F8D8-4F00-FB98-E39B4F16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5F97-C16F-3B62-596F-C5FA24E94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E6D4D-DF45-E03C-9E90-B293BD58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D0CE3-9515-1BB7-4B27-F29FDDFF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98CD-4ECD-0241-8666-B129EEF8B2FE}" type="datetimeFigureOut">
              <a:rPr lang="en-BE" smtClean="0"/>
              <a:t>23/05/2023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5A191-30D9-B198-A131-3B1323FC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61DB1-B7DF-0D12-5E0E-CAF3FDBD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ABB0-AEA5-FB4E-A702-D1BADEA4F00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8822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ABFB-1FD8-2C2C-F7D7-4419BD18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2B4CB4-BE63-EEAA-9624-9C953A972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85833-43FB-4FE9-D11B-B64B9988E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583D9-CFBD-8D5D-DD76-670E961F3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98CD-4ECD-0241-8666-B129EEF8B2FE}" type="datetimeFigureOut">
              <a:rPr lang="en-BE" smtClean="0"/>
              <a:t>23/05/2023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DA52F-9F8F-5B36-140F-43CC9958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49D07-9732-3BE3-507D-F9DF6B2B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ABB0-AEA5-FB4E-A702-D1BADEA4F00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6732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82AD3C-9654-BC6A-A30A-0D00B9D2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ED78A-30F9-D168-158D-318A178FD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64956-E64B-4777-2AFF-4102729EC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698CD-4ECD-0241-8666-B129EEF8B2FE}" type="datetimeFigureOut">
              <a:rPr lang="en-BE" smtClean="0"/>
              <a:t>23/05/2023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ABC76-18F8-8BA8-562A-FDE122FCF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B8E2B-C2E6-360C-24B5-A35CC3636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7ABB0-AEA5-FB4E-A702-D1BADEA4F00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324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DE8A3A52-A9B0-4141-9738-3C20C4670DD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400" dirty="0"/>
              <a:t>Part 3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3CBCA9EE-EC59-4C14-8657-EF76DA5F4E4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en-US" sz="4400" dirty="0"/>
              <a:t>Reliable data transfer over an unreliable network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076F0EDE-BB52-D3BC-E816-31667398B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121939"/>
            <a:ext cx="3805238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4015A6-570B-2F88-552E-DCF2CD61B0DD}"/>
              </a:ext>
            </a:extLst>
          </p:cNvPr>
          <p:cNvSpPr txBox="1"/>
          <p:nvPr/>
        </p:nvSpPr>
        <p:spPr>
          <a:xfrm>
            <a:off x="2598791" y="6212843"/>
            <a:ext cx="7780333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B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© O. Bonaventure, UCLouvain, 2023. </a:t>
            </a:r>
            <a:r>
              <a:rPr lang="en-BE" sz="1400" dirty="0"/>
              <a:t>Supplementary material for the </a:t>
            </a:r>
            <a:br>
              <a:rPr lang="en-BE" sz="1400" dirty="0"/>
            </a:br>
            <a:r>
              <a:rPr lang="en-BE" sz="1400" dirty="0"/>
              <a:t>Computer Networking : Principles, Protocols and Practice ebook, https://www.computer-networking.info</a:t>
            </a:r>
            <a:endParaRPr kumimoji="0" lang="en-B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1F04-2FEE-94AA-20ED-D101FD53C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The network is imperfect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956B-C42B-7130-F418-AB8644AD3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What can happen to a packet sent over the Internet ?</a:t>
            </a:r>
          </a:p>
        </p:txBody>
      </p:sp>
      <p:pic>
        <p:nvPicPr>
          <p:cNvPr id="4" name="Image 30">
            <a:extLst>
              <a:ext uri="{FF2B5EF4-FFF2-40B4-BE49-F238E27FC236}">
                <a16:creationId xmlns:a16="http://schemas.microsoft.com/office/drawing/2014/main" id="{0F8EBE61-952A-B26F-FEDF-4CEDB0659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699" y="5042684"/>
            <a:ext cx="609384" cy="609384"/>
          </a:xfrm>
          <a:prstGeom prst="rect">
            <a:avLst/>
          </a:prstGeom>
        </p:spPr>
      </p:pic>
      <p:pic>
        <p:nvPicPr>
          <p:cNvPr id="5" name="Image 28" descr="Une image contenant assis, intérieur, table, moniteur&#10;&#10;Description générée avec un niveau de confiance très élevé">
            <a:extLst>
              <a:ext uri="{FF2B5EF4-FFF2-40B4-BE49-F238E27FC236}">
                <a16:creationId xmlns:a16="http://schemas.microsoft.com/office/drawing/2014/main" id="{9F87CFDD-4F53-807E-7C7C-B73294A89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886" y="2800605"/>
            <a:ext cx="628395" cy="62839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5D79F3-CB04-0197-3E90-CB6671B387D1}"/>
              </a:ext>
            </a:extLst>
          </p:cNvPr>
          <p:cNvCxnSpPr>
            <a:cxnSpLocks/>
            <a:stCxn id="5" idx="2"/>
          </p:cNvCxnSpPr>
          <p:nvPr/>
        </p:nvCxnSpPr>
        <p:spPr bwMode="auto">
          <a:xfrm>
            <a:off x="2054084" y="3429000"/>
            <a:ext cx="0" cy="1760066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7A930E-8D25-2EAB-6C0D-2D2A3D3D706F}"/>
              </a:ext>
            </a:extLst>
          </p:cNvPr>
          <p:cNvSpPr txBox="1">
            <a:spLocks/>
          </p:cNvSpPr>
          <p:nvPr/>
        </p:nvSpPr>
        <p:spPr>
          <a:xfrm>
            <a:off x="2585281" y="25942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Packet reaches destination</a:t>
            </a:r>
          </a:p>
          <a:p>
            <a:r>
              <a:rPr lang="nl-BE" dirty="0"/>
              <a:t>Packet can suffer transmission errors</a:t>
            </a:r>
          </a:p>
          <a:p>
            <a:pPr lvl="1"/>
            <a:r>
              <a:rPr lang="nl-BE" dirty="0"/>
              <a:t>Packet contents can be corrupted</a:t>
            </a:r>
          </a:p>
          <a:p>
            <a:pPr lvl="1"/>
            <a:r>
              <a:rPr lang="nl-BE" dirty="0"/>
              <a:t>Links have typically Bit Error Rates of 10</a:t>
            </a:r>
            <a:r>
              <a:rPr lang="nl-BE" baseline="30000" dirty="0"/>
              <a:t>-8</a:t>
            </a:r>
            <a:r>
              <a:rPr lang="nl-BE" dirty="0"/>
              <a:t> to 10</a:t>
            </a:r>
            <a:r>
              <a:rPr lang="nl-BE" baseline="30000" dirty="0"/>
              <a:t>-11</a:t>
            </a:r>
            <a:endParaRPr lang="en-BE" baseline="30000" dirty="0"/>
          </a:p>
          <a:p>
            <a:pPr lvl="1"/>
            <a:r>
              <a:rPr lang="en-BE" dirty="0"/>
              <a:t>Wireless suffers from more errors than cable and fiber</a:t>
            </a:r>
          </a:p>
          <a:p>
            <a:r>
              <a:rPr lang="en-BE" dirty="0"/>
              <a:t>Packet can be dropped before reaching destination</a:t>
            </a:r>
          </a:p>
          <a:p>
            <a:r>
              <a:rPr lang="en-BE" dirty="0"/>
              <a:t>Packet can be delayed</a:t>
            </a:r>
            <a:br>
              <a:rPr lang="en-BE" dirty="0"/>
            </a:br>
            <a:endParaRPr lang="en-BE" dirty="0"/>
          </a:p>
          <a:p>
            <a:pPr marL="0" indent="0">
              <a:buNone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6854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2F3C-5BDB-82E8-0DBD-4C34DEE6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Measuring Internet performance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51E1CE2-B1FA-B621-5D69-9C6F35588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407" y="1349892"/>
            <a:ext cx="5302593" cy="4679322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8D31053-E2A9-84B3-D42C-7797C491A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53" y="1551873"/>
            <a:ext cx="6591568" cy="4136545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2A935D-6CA7-638B-83D2-5187E0F66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30630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DCC1-CDF0-EAA0-0EBD-6C767815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Internet packet losses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95D86DE-9D85-F85D-73A7-D437D967B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2560" y="1793726"/>
            <a:ext cx="675124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FB902C-0949-B858-ECEF-7DCD888E928C}"/>
              </a:ext>
            </a:extLst>
          </p:cNvPr>
          <p:cNvSpPr txBox="1"/>
          <p:nvPr/>
        </p:nvSpPr>
        <p:spPr>
          <a:xfrm>
            <a:off x="999461" y="3092232"/>
            <a:ext cx="3515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3600" dirty="0"/>
              <a:t>What can explain </a:t>
            </a:r>
            <a:br>
              <a:rPr lang="en-BE" sz="3600" dirty="0"/>
            </a:br>
            <a:r>
              <a:rPr lang="en-BE" sz="3600" dirty="0"/>
              <a:t>these packet</a:t>
            </a:r>
            <a:br>
              <a:rPr lang="en-BE" sz="3600" dirty="0"/>
            </a:br>
            <a:r>
              <a:rPr lang="en-BE" sz="3600" dirty="0"/>
              <a:t>loss ratios ?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60FFAB7-6888-1F74-40A1-CE777C7C4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-35938" y="2358439"/>
            <a:ext cx="2409942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6545C6-9F18-1411-01BC-047505607835}"/>
              </a:ext>
            </a:extLst>
          </p:cNvPr>
          <p:cNvSpPr txBox="1"/>
          <p:nvPr/>
        </p:nvSpPr>
        <p:spPr>
          <a:xfrm>
            <a:off x="1924493" y="6308209"/>
            <a:ext cx="7467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Based on data extracted by François Michel from measurementlab’s big query</a:t>
            </a:r>
          </a:p>
        </p:txBody>
      </p:sp>
    </p:spTree>
    <p:extLst>
      <p:ext uri="{BB962C8B-B14F-4D97-AF65-F5344CB8AC3E}">
        <p14:creationId xmlns:p14="http://schemas.microsoft.com/office/powerpoint/2010/main" val="379204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3F0E3-DACA-B262-FEB6-CFCAEE866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Measuring Internet performance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892E0-AF64-02B2-3B42-DAAED446F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4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3476183-494E-AB79-0A7E-BA870FE29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498" y="1706637"/>
            <a:ext cx="85602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46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72EE-F2B1-171D-E37A-19F7AEAA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Internet performance in Wallonia</a:t>
            </a:r>
          </a:p>
        </p:txBody>
      </p:sp>
      <p:pic>
        <p:nvPicPr>
          <p:cNvPr id="1026" name="Picture 2" descr="No alternative text description for this image">
            <a:extLst>
              <a:ext uri="{FF2B5EF4-FFF2-40B4-BE49-F238E27FC236}">
                <a16:creationId xmlns:a16="http://schemas.microsoft.com/office/drawing/2014/main" id="{CF98AE80-74D5-8929-F50F-B23934F9A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314" y="1562986"/>
            <a:ext cx="4919950" cy="353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F3768466-E0EB-6131-AD18-65C83F96C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21" y="1562986"/>
            <a:ext cx="5416092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7DC468-627C-3F81-93AD-B86A11A89C5A}"/>
              </a:ext>
            </a:extLst>
          </p:cNvPr>
          <p:cNvSpPr txBox="1"/>
          <p:nvPr/>
        </p:nvSpPr>
        <p:spPr>
          <a:xfrm>
            <a:off x="1684867" y="60511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Broadband access at 30 Mbps or better</a:t>
            </a:r>
          </a:p>
        </p:txBody>
      </p:sp>
    </p:spTree>
    <p:extLst>
      <p:ext uri="{BB962C8B-B14F-4D97-AF65-F5344CB8AC3E}">
        <p14:creationId xmlns:p14="http://schemas.microsoft.com/office/powerpoint/2010/main" val="2503384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9923-6FE6-56A0-1F53-5EC3F6BE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Initiative Amélie</a:t>
            </a:r>
            <a:br>
              <a:rPr lang="en-BE" dirty="0"/>
            </a:br>
            <a:r>
              <a:rPr lang="en-BE" i="1" dirty="0"/>
              <a:t>Améliorer Internet partout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72CC5-9FD7-3DFC-1F47-3DCF68890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Objectif</a:t>
            </a:r>
          </a:p>
          <a:p>
            <a:pPr lvl="1"/>
            <a:r>
              <a:rPr lang="en-BE" dirty="0"/>
              <a:t>L’initiative Amélie vise à mettre sur pied une équipe d’étudiant.e.s bénévoles afin de proposer un service de diagnostic Internet d’habitations privées. L’objectif est d’aider les habitants à améliorer la qualité de leur connexion Internet sans nécessairement changer d’offre ou de fournisseur</a:t>
            </a:r>
            <a:br>
              <a:rPr lang="en-BE" dirty="0"/>
            </a:br>
            <a:endParaRPr lang="en-BE" dirty="0"/>
          </a:p>
          <a:p>
            <a:r>
              <a:rPr lang="en-BE" dirty="0"/>
              <a:t>Mise en oeuvre</a:t>
            </a:r>
          </a:p>
          <a:p>
            <a:pPr lvl="1"/>
            <a:r>
              <a:rPr lang="en-BE" dirty="0"/>
              <a:t>Formation à l’analyse des performances en utilisant des outils adaptés et au diagnostic des facteurs qui réduisent les performances</a:t>
            </a:r>
          </a:p>
          <a:p>
            <a:pPr lvl="1"/>
            <a:r>
              <a:rPr lang="en-BE" dirty="0"/>
              <a:t>Coaching par des chercheurs qui améliorent Internet et des étudiant.e.s de Master</a:t>
            </a:r>
          </a:p>
          <a:p>
            <a:pPr lvl="1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46559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8ED2-E72C-6E2D-0AF5-0A2ED116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31332-1518-1966-D7AE-997035D0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Reliable data transfer over a reliable network</a:t>
            </a:r>
          </a:p>
          <a:p>
            <a:r>
              <a:rPr lang="en-BE" dirty="0"/>
              <a:t>How unreliable is the Internet ?</a:t>
            </a:r>
          </a:p>
          <a:p>
            <a:r>
              <a:rPr lang="en-BE" dirty="0">
                <a:solidFill>
                  <a:srgbClr val="FF0000"/>
                </a:solidFill>
              </a:rPr>
              <a:t>Reliable data transfer techniques</a:t>
            </a:r>
          </a:p>
          <a:p>
            <a:pPr lvl="1"/>
            <a:r>
              <a:rPr lang="en-BE" dirty="0">
                <a:solidFill>
                  <a:srgbClr val="FF0000"/>
                </a:solidFill>
              </a:rPr>
              <a:t>The Alternating Bit Protocol</a:t>
            </a:r>
          </a:p>
          <a:p>
            <a:pPr lvl="1"/>
            <a:r>
              <a:rPr lang="en-BE" dirty="0"/>
              <a:t>Go-Back-N</a:t>
            </a:r>
          </a:p>
          <a:p>
            <a:pPr lvl="1"/>
            <a:r>
              <a:rPr lang="en-BE" dirty="0"/>
              <a:t>Selective repeat</a:t>
            </a:r>
          </a:p>
        </p:txBody>
      </p:sp>
    </p:spTree>
    <p:extLst>
      <p:ext uri="{BB962C8B-B14F-4D97-AF65-F5344CB8AC3E}">
        <p14:creationId xmlns:p14="http://schemas.microsoft.com/office/powerpoint/2010/main" val="1332528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90E7644D-3957-C34D-B1FD-B1F501177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BE" dirty="0"/>
              <a:t>How to deal with transmission errors ?</a:t>
            </a: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8630EDEB-7E99-9340-B744-03B6375D75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4050"/>
            <a:r>
              <a:rPr lang="en-US" altLang="en-BE" dirty="0"/>
              <a:t>The receiver must be able to detect that the content of a segment has been modified</a:t>
            </a:r>
          </a:p>
          <a:p>
            <a:pPr marL="982663" lvl="1"/>
            <a:r>
              <a:rPr lang="en-US" altLang="en-BE" dirty="0"/>
              <a:t>Checksum, CRC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D732-E751-584A-88D5-C86BDDC0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rgbClr val="0070C0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9201-29A7-834E-A8ED-D2E2CFB1C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How should a host react when it receives a </a:t>
            </a:r>
            <a:r>
              <a:rPr lang="fr-FR"/>
              <a:t>data </a:t>
            </a:r>
            <a:r>
              <a:rPr lang="en-BE" dirty="0"/>
              <a:t>segment with an incorrect checksum ?</a:t>
            </a:r>
          </a:p>
        </p:txBody>
      </p:sp>
      <p:pic>
        <p:nvPicPr>
          <p:cNvPr id="61442" name="Picture 2">
            <a:extLst>
              <a:ext uri="{FF2B5EF4-FFF2-40B4-BE49-F238E27FC236}">
                <a16:creationId xmlns:a16="http://schemas.microsoft.com/office/drawing/2014/main" id="{A9859FA5-AC27-614F-AD3D-716E604B4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1409018" y="710149"/>
            <a:ext cx="2409942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884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5195507E-387F-BC41-9D3C-727EC17CE6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BE"/>
              <a:t>Coping with errors</a:t>
            </a:r>
          </a:p>
        </p:txBody>
      </p:sp>
      <p:grpSp>
        <p:nvGrpSpPr>
          <p:cNvPr id="43010" name="Group 2">
            <a:extLst>
              <a:ext uri="{FF2B5EF4-FFF2-40B4-BE49-F238E27FC236}">
                <a16:creationId xmlns:a16="http://schemas.microsoft.com/office/drawing/2014/main" id="{853E0D55-41D5-2A49-9C09-94D4AAB0FDD5}"/>
              </a:ext>
            </a:extLst>
          </p:cNvPr>
          <p:cNvGrpSpPr>
            <a:grpSpLocks/>
          </p:cNvGrpSpPr>
          <p:nvPr/>
        </p:nvGrpSpPr>
        <p:grpSpPr bwMode="auto">
          <a:xfrm>
            <a:off x="3287688" y="2117103"/>
            <a:ext cx="5810250" cy="3630514"/>
            <a:chOff x="0" y="0"/>
            <a:chExt cx="4805" cy="3251"/>
          </a:xfrm>
        </p:grpSpPr>
        <p:grpSp>
          <p:nvGrpSpPr>
            <p:cNvPr id="43033" name="Group 3">
              <a:extLst>
                <a:ext uri="{FF2B5EF4-FFF2-40B4-BE49-F238E27FC236}">
                  <a16:creationId xmlns:a16="http://schemas.microsoft.com/office/drawing/2014/main" id="{9823F70F-E508-7B42-B6FF-70B8ED5503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0" y="0"/>
              <a:ext cx="1676" cy="3251"/>
              <a:chOff x="-7" y="0"/>
              <a:chExt cx="1676" cy="3251"/>
            </a:xfrm>
          </p:grpSpPr>
          <p:sp>
            <p:nvSpPr>
              <p:cNvPr id="43035" name="Line 4">
                <a:extLst>
                  <a:ext uri="{FF2B5EF4-FFF2-40B4-BE49-F238E27FC236}">
                    <a16:creationId xmlns:a16="http://schemas.microsoft.com/office/drawing/2014/main" id="{7B0CFEB2-D137-854D-A61A-4E46E4346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7" y="0"/>
                <a:ext cx="7" cy="32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BE"/>
              </a:p>
            </p:txBody>
          </p:sp>
          <p:sp>
            <p:nvSpPr>
              <p:cNvPr id="43036" name="Line 5">
                <a:extLst>
                  <a:ext uri="{FF2B5EF4-FFF2-40B4-BE49-F238E27FC236}">
                    <a16:creationId xmlns:a16="http://schemas.microsoft.com/office/drawing/2014/main" id="{4474B81F-B514-CE40-9369-F3EC3C35B4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68" y="15"/>
                <a:ext cx="1" cy="32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BE"/>
              </a:p>
            </p:txBody>
          </p:sp>
        </p:grpSp>
        <p:sp>
          <p:nvSpPr>
            <p:cNvPr id="43034" name="Rectangle 6">
              <a:extLst>
                <a:ext uri="{FF2B5EF4-FFF2-40B4-BE49-F238E27FC236}">
                  <a16:creationId xmlns:a16="http://schemas.microsoft.com/office/drawing/2014/main" id="{235CCFAF-94C0-B540-BA90-85D0532CA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4"/>
              <a:ext cx="480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99013" algn="l"/>
                  <a:tab pos="5330825" algn="l"/>
                  <a:tab pos="5864225" algn="l"/>
                  <a:tab pos="6361113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99013" algn="l"/>
                  <a:tab pos="5330825" algn="l"/>
                  <a:tab pos="5864225" algn="l"/>
                  <a:tab pos="6361113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99013" algn="l"/>
                  <a:tab pos="5330825" algn="l"/>
                  <a:tab pos="5864225" algn="l"/>
                  <a:tab pos="6361113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99013" algn="l"/>
                  <a:tab pos="5330825" algn="l"/>
                  <a:tab pos="5864225" algn="l"/>
                  <a:tab pos="6361113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99013" algn="l"/>
                  <a:tab pos="5330825" algn="l"/>
                  <a:tab pos="5864225" algn="l"/>
                  <a:tab pos="6361113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99013" algn="l"/>
                  <a:tab pos="5330825" algn="l"/>
                  <a:tab pos="5864225" algn="l"/>
                  <a:tab pos="6361113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99013" algn="l"/>
                  <a:tab pos="5330825" algn="l"/>
                  <a:tab pos="5864225" algn="l"/>
                  <a:tab pos="6361113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99013" algn="l"/>
                  <a:tab pos="5330825" algn="l"/>
                  <a:tab pos="5864225" algn="l"/>
                  <a:tab pos="6361113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99013" algn="l"/>
                  <a:tab pos="5330825" algn="l"/>
                  <a:tab pos="5864225" algn="l"/>
                  <a:tab pos="6361113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                                                                                     B</a:t>
              </a:r>
            </a:p>
          </p:txBody>
        </p:sp>
      </p:grpSp>
      <p:grpSp>
        <p:nvGrpSpPr>
          <p:cNvPr id="33799" name="Group 7">
            <a:extLst>
              <a:ext uri="{FF2B5EF4-FFF2-40B4-BE49-F238E27FC236}">
                <a16:creationId xmlns:a16="http://schemas.microsoft.com/office/drawing/2014/main" id="{A1F0D5AA-44F0-3245-B82F-132DD7ABDBCC}"/>
              </a:ext>
            </a:extLst>
          </p:cNvPr>
          <p:cNvGrpSpPr>
            <a:grpSpLocks/>
          </p:cNvGrpSpPr>
          <p:nvPr/>
        </p:nvGrpSpPr>
        <p:grpSpPr bwMode="auto">
          <a:xfrm>
            <a:off x="2470126" y="3193428"/>
            <a:ext cx="2786063" cy="239712"/>
            <a:chOff x="0" y="0"/>
            <a:chExt cx="2304" cy="215"/>
          </a:xfrm>
        </p:grpSpPr>
        <p:sp>
          <p:nvSpPr>
            <p:cNvPr id="43031" name="Line 8">
              <a:extLst>
                <a:ext uri="{FF2B5EF4-FFF2-40B4-BE49-F238E27FC236}">
                  <a16:creationId xmlns:a16="http://schemas.microsoft.com/office/drawing/2014/main" id="{0E24C145-C331-F542-A960-8E78E40BB0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4" y="87"/>
              <a:ext cx="117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3032" name="Rectangle 9">
              <a:extLst>
                <a:ext uri="{FF2B5EF4-FFF2-40B4-BE49-F238E27FC236}">
                  <a16:creationId xmlns:a16="http://schemas.microsoft.com/office/drawing/2014/main" id="{479A7DB2-0F04-354A-BB81-414B4AA32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6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 err="1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</p:grpSp>
      <p:grpSp>
        <p:nvGrpSpPr>
          <p:cNvPr id="33802" name="Group 10">
            <a:extLst>
              <a:ext uri="{FF2B5EF4-FFF2-40B4-BE49-F238E27FC236}">
                <a16:creationId xmlns:a16="http://schemas.microsoft.com/office/drawing/2014/main" id="{92DB252D-2220-AA48-9EC7-9F78F35B8CF9}"/>
              </a:ext>
            </a:extLst>
          </p:cNvPr>
          <p:cNvGrpSpPr>
            <a:grpSpLocks/>
          </p:cNvGrpSpPr>
          <p:nvPr/>
        </p:nvGrpSpPr>
        <p:grpSpPr bwMode="auto">
          <a:xfrm>
            <a:off x="5254601" y="3102940"/>
            <a:ext cx="2016125" cy="477838"/>
            <a:chOff x="0" y="0"/>
            <a:chExt cx="1666" cy="429"/>
          </a:xfrm>
        </p:grpSpPr>
        <p:sp>
          <p:nvSpPr>
            <p:cNvPr id="43029" name="Rectangle 11">
              <a:extLst>
                <a:ext uri="{FF2B5EF4-FFF2-40B4-BE49-F238E27FC236}">
                  <a16:creationId xmlns:a16="http://schemas.microsoft.com/office/drawing/2014/main" id="{06431956-A1B1-4D4C-B072-972A85BCF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" y="0"/>
              <a:ext cx="54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C(OK)</a:t>
              </a:r>
            </a:p>
          </p:txBody>
        </p:sp>
        <p:sp>
          <p:nvSpPr>
            <p:cNvPr id="43030" name="Line 12">
              <a:extLst>
                <a:ext uri="{FF2B5EF4-FFF2-40B4-BE49-F238E27FC236}">
                  <a16:creationId xmlns:a16="http://schemas.microsoft.com/office/drawing/2014/main" id="{52D2C8B1-2897-D340-AD96-3D80476733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82"/>
              <a:ext cx="1666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33805" name="Group 13">
            <a:extLst>
              <a:ext uri="{FF2B5EF4-FFF2-40B4-BE49-F238E27FC236}">
                <a16:creationId xmlns:a16="http://schemas.microsoft.com/office/drawing/2014/main" id="{3CFA4034-56BE-6147-A91D-8128858E2AF0}"/>
              </a:ext>
            </a:extLst>
          </p:cNvPr>
          <p:cNvGrpSpPr>
            <a:grpSpLocks/>
          </p:cNvGrpSpPr>
          <p:nvPr/>
        </p:nvGrpSpPr>
        <p:grpSpPr bwMode="auto">
          <a:xfrm>
            <a:off x="2498700" y="2540966"/>
            <a:ext cx="6923088" cy="866775"/>
            <a:chOff x="0" y="0"/>
            <a:chExt cx="5725" cy="777"/>
          </a:xfrm>
        </p:grpSpPr>
        <p:sp>
          <p:nvSpPr>
            <p:cNvPr id="43022" name="Line 14">
              <a:extLst>
                <a:ext uri="{FF2B5EF4-FFF2-40B4-BE49-F238E27FC236}">
                  <a16:creationId xmlns:a16="http://schemas.microsoft.com/office/drawing/2014/main" id="{501F9B5C-6530-FB46-9C71-E39D52417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91"/>
              <a:ext cx="1673" cy="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3023" name="Line 15">
              <a:extLst>
                <a:ext uri="{FF2B5EF4-FFF2-40B4-BE49-F238E27FC236}">
                  <a16:creationId xmlns:a16="http://schemas.microsoft.com/office/drawing/2014/main" id="{4BD94564-2D13-8D4E-8F6B-3CC3D3D8C3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7" y="503"/>
              <a:ext cx="13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3024" name="Rectangle 16">
              <a:extLst>
                <a:ext uri="{FF2B5EF4-FFF2-40B4-BE49-F238E27FC236}">
                  <a16:creationId xmlns:a16="http://schemas.microsoft.com/office/drawing/2014/main" id="{1C20978B-648F-BF4C-825C-B2B1B6458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1" y="562"/>
              <a:ext cx="94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 err="1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Data.ind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43025" name="Rectangle 17">
              <a:extLst>
                <a:ext uri="{FF2B5EF4-FFF2-40B4-BE49-F238E27FC236}">
                  <a16:creationId xmlns:a16="http://schemas.microsoft.com/office/drawing/2014/main" id="{310DE8C7-2A7B-C74D-AA3C-4F5B60011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4" y="18"/>
              <a:ext cx="371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</a:t>
              </a: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grpSp>
          <p:nvGrpSpPr>
            <p:cNvPr id="43026" name="Group 18">
              <a:extLst>
                <a:ext uri="{FF2B5EF4-FFF2-40B4-BE49-F238E27FC236}">
                  <a16:creationId xmlns:a16="http://schemas.microsoft.com/office/drawing/2014/main" id="{4393B9DD-3B87-6346-80F3-58AB813A0C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03" cy="215"/>
              <a:chOff x="0" y="0"/>
              <a:chExt cx="2303" cy="215"/>
            </a:xfrm>
          </p:grpSpPr>
          <p:sp>
            <p:nvSpPr>
              <p:cNvPr id="43027" name="Line 19">
                <a:extLst>
                  <a:ext uri="{FF2B5EF4-FFF2-40B4-BE49-F238E27FC236}">
                    <a16:creationId xmlns:a16="http://schemas.microsoft.com/office/drawing/2014/main" id="{C97613A6-2B8D-5646-8644-F6445362B2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87"/>
                <a:ext cx="1170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BE"/>
              </a:p>
            </p:txBody>
          </p:sp>
          <p:sp>
            <p:nvSpPr>
              <p:cNvPr id="43028" name="Rectangle 20">
                <a:extLst>
                  <a:ext uri="{FF2B5EF4-FFF2-40B4-BE49-F238E27FC236}">
                    <a16:creationId xmlns:a16="http://schemas.microsoft.com/office/drawing/2014/main" id="{0C940380-3155-754C-8DC9-B3815319A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65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800"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Data.req(</a:t>
                </a:r>
                <a:r>
                  <a:rPr lang="en-US" altLang="en-BE" sz="1800">
                    <a:solidFill>
                      <a:srgbClr val="0000FF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</a:t>
                </a:r>
                <a:r>
                  <a:rPr lang="en-US" altLang="en-BE" sz="1800"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</p:grpSp>
      <p:grpSp>
        <p:nvGrpSpPr>
          <p:cNvPr id="33813" name="Group 21">
            <a:extLst>
              <a:ext uri="{FF2B5EF4-FFF2-40B4-BE49-F238E27FC236}">
                <a16:creationId xmlns:a16="http://schemas.microsoft.com/office/drawing/2014/main" id="{6928954C-2C65-EA44-9FFE-D8A528F6E2D1}"/>
              </a:ext>
            </a:extLst>
          </p:cNvPr>
          <p:cNvGrpSpPr>
            <a:grpSpLocks/>
          </p:cNvGrpSpPr>
          <p:nvPr/>
        </p:nvGrpSpPr>
        <p:grpSpPr bwMode="auto">
          <a:xfrm>
            <a:off x="5280001" y="3649040"/>
            <a:ext cx="2022475" cy="490538"/>
            <a:chOff x="0" y="0"/>
            <a:chExt cx="1673" cy="439"/>
          </a:xfrm>
        </p:grpSpPr>
        <p:sp>
          <p:nvSpPr>
            <p:cNvPr id="43020" name="Line 22">
              <a:extLst>
                <a:ext uri="{FF2B5EF4-FFF2-40B4-BE49-F238E27FC236}">
                  <a16:creationId xmlns:a16="http://schemas.microsoft.com/office/drawing/2014/main" id="{8FFAA7B9-C8E9-BB4C-81FB-66F33C88A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7"/>
              <a:ext cx="1673" cy="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3021" name="Rectangle 23">
              <a:extLst>
                <a:ext uri="{FF2B5EF4-FFF2-40B4-BE49-F238E27FC236}">
                  <a16:creationId xmlns:a16="http://schemas.microsoft.com/office/drawing/2014/main" id="{46F02493-4BFE-4D40-AB80-422401AA3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" y="0"/>
              <a:ext cx="371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</a:t>
              </a: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</p:grpSp>
      <p:sp>
        <p:nvSpPr>
          <p:cNvPr id="2" name="Multiply 1">
            <a:extLst>
              <a:ext uri="{FF2B5EF4-FFF2-40B4-BE49-F238E27FC236}">
                <a16:creationId xmlns:a16="http://schemas.microsoft.com/office/drawing/2014/main" id="{32610D6E-EF2B-3E45-9EF9-166CE297E93E}"/>
              </a:ext>
            </a:extLst>
          </p:cNvPr>
          <p:cNvSpPr/>
          <p:nvPr/>
        </p:nvSpPr>
        <p:spPr bwMode="auto">
          <a:xfrm>
            <a:off x="6744072" y="3889282"/>
            <a:ext cx="360040" cy="403815"/>
          </a:xfrm>
          <a:prstGeom prst="mathMultiply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BE" sz="4200">
              <a:solidFill>
                <a:srgbClr val="000000"/>
              </a:solidFill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grpSp>
        <p:nvGrpSpPr>
          <p:cNvPr id="37" name="Group 21">
            <a:extLst>
              <a:ext uri="{FF2B5EF4-FFF2-40B4-BE49-F238E27FC236}">
                <a16:creationId xmlns:a16="http://schemas.microsoft.com/office/drawing/2014/main" id="{B342C76A-6AC1-794F-8BC1-57CBAF9F6E64}"/>
              </a:ext>
            </a:extLst>
          </p:cNvPr>
          <p:cNvGrpSpPr>
            <a:grpSpLocks/>
          </p:cNvGrpSpPr>
          <p:nvPr/>
        </p:nvGrpSpPr>
        <p:grpSpPr bwMode="auto">
          <a:xfrm>
            <a:off x="5251425" y="4347072"/>
            <a:ext cx="2022475" cy="490538"/>
            <a:chOff x="0" y="0"/>
            <a:chExt cx="1673" cy="439"/>
          </a:xfrm>
        </p:grpSpPr>
        <p:sp>
          <p:nvSpPr>
            <p:cNvPr id="38" name="Line 22">
              <a:extLst>
                <a:ext uri="{FF2B5EF4-FFF2-40B4-BE49-F238E27FC236}">
                  <a16:creationId xmlns:a16="http://schemas.microsoft.com/office/drawing/2014/main" id="{A2FA4D42-F105-A946-B335-3F9516420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7"/>
              <a:ext cx="1673" cy="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9" name="Rectangle 23">
              <a:extLst>
                <a:ext uri="{FF2B5EF4-FFF2-40B4-BE49-F238E27FC236}">
                  <a16:creationId xmlns:a16="http://schemas.microsoft.com/office/drawing/2014/main" id="{704607A9-2C69-174F-BCF7-36D08537E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" y="0"/>
              <a:ext cx="371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</a:t>
              </a: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</p:grpSp>
      <p:sp>
        <p:nvSpPr>
          <p:cNvPr id="40" name="Line 24">
            <a:extLst>
              <a:ext uri="{FF2B5EF4-FFF2-40B4-BE49-F238E27FC236}">
                <a16:creationId xmlns:a16="http://schemas.microsoft.com/office/drawing/2014/main" id="{25A72ACD-FF33-F045-A730-963EE2277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9715" y="4837610"/>
            <a:ext cx="1592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1D7F2B34-B0DE-4A41-93B2-A267C3D9CA2C}"/>
              </a:ext>
            </a:extLst>
          </p:cNvPr>
          <p:cNvSpPr>
            <a:spLocks/>
          </p:cNvSpPr>
          <p:nvPr/>
        </p:nvSpPr>
        <p:spPr bwMode="auto">
          <a:xfrm>
            <a:off x="8292852" y="4902698"/>
            <a:ext cx="114300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lnSpc>
                <a:spcPct val="8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BE" sz="1800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Data.ind(</a:t>
            </a:r>
            <a:r>
              <a:rPr lang="en-US" altLang="en-BE" sz="1800">
                <a:solidFill>
                  <a:srgbClr val="0000FF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b</a:t>
            </a:r>
            <a:r>
              <a:rPr lang="en-US" altLang="en-BE" sz="1800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BC43B-4C62-3147-8B3E-4F4CFC86C26D}"/>
              </a:ext>
            </a:extLst>
          </p:cNvPr>
          <p:cNvSpPr txBox="1"/>
          <p:nvPr/>
        </p:nvSpPr>
        <p:spPr>
          <a:xfrm>
            <a:off x="4049242" y="356962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i="1">
                <a:latin typeface="Helvetica" pitchFamily="2" charset="0"/>
              </a:rPr>
              <a:t>start timer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501B83-7E24-0049-85E8-6295A87A7B0B}"/>
              </a:ext>
            </a:extLst>
          </p:cNvPr>
          <p:cNvSpPr txBox="1"/>
          <p:nvPr/>
        </p:nvSpPr>
        <p:spPr>
          <a:xfrm>
            <a:off x="3761427" y="415790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i="1">
                <a:latin typeface="Helvetica" pitchFamily="2" charset="0"/>
              </a:rPr>
              <a:t>timer expires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B8DB5-3452-6A93-37EA-A972969E18DB}"/>
              </a:ext>
            </a:extLst>
          </p:cNvPr>
          <p:cNvSpPr txBox="1"/>
          <p:nvPr/>
        </p:nvSpPr>
        <p:spPr>
          <a:xfrm>
            <a:off x="2381693" y="5901070"/>
            <a:ext cx="543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800"/>
              <a:t>What do you think of this protocol 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5E112DE-5D17-F448-F076-11F01F34E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898173" y="5505361"/>
            <a:ext cx="2409942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54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1" grpId="0" autoUpdateAnimBg="0"/>
      <p:bldP spid="3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8ED2-E72C-6E2D-0AF5-0A2ED116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31332-1518-1966-D7AE-997035D0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>
                <a:solidFill>
                  <a:srgbClr val="FF0000"/>
                </a:solidFill>
              </a:rPr>
              <a:t>Reliable data transfer over a reliable network</a:t>
            </a:r>
          </a:p>
          <a:p>
            <a:r>
              <a:rPr lang="en-BE" dirty="0"/>
              <a:t>How unreliable is the Internet ?</a:t>
            </a:r>
          </a:p>
          <a:p>
            <a:r>
              <a:rPr lang="en-BE" dirty="0"/>
              <a:t>Reliable data transfer techniques</a:t>
            </a:r>
          </a:p>
          <a:p>
            <a:pPr lvl="1"/>
            <a:r>
              <a:rPr lang="en-BE" dirty="0"/>
              <a:t>The Alternating Bit Protocol</a:t>
            </a:r>
          </a:p>
          <a:p>
            <a:pPr lvl="1"/>
            <a:r>
              <a:rPr lang="en-BE" dirty="0"/>
              <a:t>Go-Back-N</a:t>
            </a:r>
          </a:p>
          <a:p>
            <a:pPr lvl="1"/>
            <a:r>
              <a:rPr lang="en-BE" dirty="0"/>
              <a:t>Selective repeat</a:t>
            </a:r>
          </a:p>
        </p:txBody>
      </p:sp>
    </p:spTree>
    <p:extLst>
      <p:ext uri="{BB962C8B-B14F-4D97-AF65-F5344CB8AC3E}">
        <p14:creationId xmlns:p14="http://schemas.microsoft.com/office/powerpoint/2010/main" val="208945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5195507E-387F-BC41-9D3C-727EC17CE6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BE"/>
              <a:t>Coping with errors</a:t>
            </a:r>
          </a:p>
        </p:txBody>
      </p:sp>
      <p:grpSp>
        <p:nvGrpSpPr>
          <p:cNvPr id="43010" name="Group 2">
            <a:extLst>
              <a:ext uri="{FF2B5EF4-FFF2-40B4-BE49-F238E27FC236}">
                <a16:creationId xmlns:a16="http://schemas.microsoft.com/office/drawing/2014/main" id="{853E0D55-41D5-2A49-9C09-94D4AAB0FDD5}"/>
              </a:ext>
            </a:extLst>
          </p:cNvPr>
          <p:cNvGrpSpPr>
            <a:grpSpLocks/>
          </p:cNvGrpSpPr>
          <p:nvPr/>
        </p:nvGrpSpPr>
        <p:grpSpPr bwMode="auto">
          <a:xfrm>
            <a:off x="3287688" y="2117103"/>
            <a:ext cx="5810250" cy="3630514"/>
            <a:chOff x="0" y="0"/>
            <a:chExt cx="4805" cy="3251"/>
          </a:xfrm>
        </p:grpSpPr>
        <p:grpSp>
          <p:nvGrpSpPr>
            <p:cNvPr id="43033" name="Group 3">
              <a:extLst>
                <a:ext uri="{FF2B5EF4-FFF2-40B4-BE49-F238E27FC236}">
                  <a16:creationId xmlns:a16="http://schemas.microsoft.com/office/drawing/2014/main" id="{9823F70F-E508-7B42-B6FF-70B8ED5503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0" y="0"/>
              <a:ext cx="1676" cy="3251"/>
              <a:chOff x="-7" y="0"/>
              <a:chExt cx="1676" cy="3251"/>
            </a:xfrm>
          </p:grpSpPr>
          <p:sp>
            <p:nvSpPr>
              <p:cNvPr id="43035" name="Line 4">
                <a:extLst>
                  <a:ext uri="{FF2B5EF4-FFF2-40B4-BE49-F238E27FC236}">
                    <a16:creationId xmlns:a16="http://schemas.microsoft.com/office/drawing/2014/main" id="{7B0CFEB2-D137-854D-A61A-4E46E4346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7" y="0"/>
                <a:ext cx="7" cy="32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BE"/>
              </a:p>
            </p:txBody>
          </p:sp>
          <p:sp>
            <p:nvSpPr>
              <p:cNvPr id="43036" name="Line 5">
                <a:extLst>
                  <a:ext uri="{FF2B5EF4-FFF2-40B4-BE49-F238E27FC236}">
                    <a16:creationId xmlns:a16="http://schemas.microsoft.com/office/drawing/2014/main" id="{4474B81F-B514-CE40-9369-F3EC3C35B4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68" y="15"/>
                <a:ext cx="1" cy="32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BE"/>
              </a:p>
            </p:txBody>
          </p:sp>
        </p:grpSp>
        <p:sp>
          <p:nvSpPr>
            <p:cNvPr id="43034" name="Rectangle 6">
              <a:extLst>
                <a:ext uri="{FF2B5EF4-FFF2-40B4-BE49-F238E27FC236}">
                  <a16:creationId xmlns:a16="http://schemas.microsoft.com/office/drawing/2014/main" id="{235CCFAF-94C0-B540-BA90-85D0532CA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4"/>
              <a:ext cx="480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99013" algn="l"/>
                  <a:tab pos="5330825" algn="l"/>
                  <a:tab pos="5864225" algn="l"/>
                  <a:tab pos="6361113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99013" algn="l"/>
                  <a:tab pos="5330825" algn="l"/>
                  <a:tab pos="5864225" algn="l"/>
                  <a:tab pos="6361113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99013" algn="l"/>
                  <a:tab pos="5330825" algn="l"/>
                  <a:tab pos="5864225" algn="l"/>
                  <a:tab pos="6361113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99013" algn="l"/>
                  <a:tab pos="5330825" algn="l"/>
                  <a:tab pos="5864225" algn="l"/>
                  <a:tab pos="6361113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99013" algn="l"/>
                  <a:tab pos="5330825" algn="l"/>
                  <a:tab pos="5864225" algn="l"/>
                  <a:tab pos="6361113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99013" algn="l"/>
                  <a:tab pos="5330825" algn="l"/>
                  <a:tab pos="5864225" algn="l"/>
                  <a:tab pos="6361113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99013" algn="l"/>
                  <a:tab pos="5330825" algn="l"/>
                  <a:tab pos="5864225" algn="l"/>
                  <a:tab pos="6361113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99013" algn="l"/>
                  <a:tab pos="5330825" algn="l"/>
                  <a:tab pos="5864225" algn="l"/>
                  <a:tab pos="6361113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99013" algn="l"/>
                  <a:tab pos="5330825" algn="l"/>
                  <a:tab pos="5864225" algn="l"/>
                  <a:tab pos="6361113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                                                                                     B</a:t>
              </a:r>
            </a:p>
          </p:txBody>
        </p:sp>
      </p:grpSp>
      <p:grpSp>
        <p:nvGrpSpPr>
          <p:cNvPr id="33799" name="Group 7">
            <a:extLst>
              <a:ext uri="{FF2B5EF4-FFF2-40B4-BE49-F238E27FC236}">
                <a16:creationId xmlns:a16="http://schemas.microsoft.com/office/drawing/2014/main" id="{A1F0D5AA-44F0-3245-B82F-132DD7ABDBCC}"/>
              </a:ext>
            </a:extLst>
          </p:cNvPr>
          <p:cNvGrpSpPr>
            <a:grpSpLocks/>
          </p:cNvGrpSpPr>
          <p:nvPr/>
        </p:nvGrpSpPr>
        <p:grpSpPr bwMode="auto">
          <a:xfrm>
            <a:off x="2470126" y="3193428"/>
            <a:ext cx="2786063" cy="239712"/>
            <a:chOff x="0" y="0"/>
            <a:chExt cx="2304" cy="215"/>
          </a:xfrm>
        </p:grpSpPr>
        <p:sp>
          <p:nvSpPr>
            <p:cNvPr id="43031" name="Line 8">
              <a:extLst>
                <a:ext uri="{FF2B5EF4-FFF2-40B4-BE49-F238E27FC236}">
                  <a16:creationId xmlns:a16="http://schemas.microsoft.com/office/drawing/2014/main" id="{0E24C145-C331-F542-A960-8E78E40BB0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4" y="87"/>
              <a:ext cx="117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3032" name="Rectangle 9">
              <a:extLst>
                <a:ext uri="{FF2B5EF4-FFF2-40B4-BE49-F238E27FC236}">
                  <a16:creationId xmlns:a16="http://schemas.microsoft.com/office/drawing/2014/main" id="{479A7DB2-0F04-354A-BB81-414B4AA32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6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 err="1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</p:grpSp>
      <p:grpSp>
        <p:nvGrpSpPr>
          <p:cNvPr id="33802" name="Group 10">
            <a:extLst>
              <a:ext uri="{FF2B5EF4-FFF2-40B4-BE49-F238E27FC236}">
                <a16:creationId xmlns:a16="http://schemas.microsoft.com/office/drawing/2014/main" id="{92DB252D-2220-AA48-9EC7-9F78F35B8CF9}"/>
              </a:ext>
            </a:extLst>
          </p:cNvPr>
          <p:cNvGrpSpPr>
            <a:grpSpLocks/>
          </p:cNvGrpSpPr>
          <p:nvPr/>
        </p:nvGrpSpPr>
        <p:grpSpPr bwMode="auto">
          <a:xfrm>
            <a:off x="5254601" y="3102940"/>
            <a:ext cx="2016125" cy="477838"/>
            <a:chOff x="0" y="0"/>
            <a:chExt cx="1666" cy="429"/>
          </a:xfrm>
        </p:grpSpPr>
        <p:sp>
          <p:nvSpPr>
            <p:cNvPr id="43029" name="Rectangle 11">
              <a:extLst>
                <a:ext uri="{FF2B5EF4-FFF2-40B4-BE49-F238E27FC236}">
                  <a16:creationId xmlns:a16="http://schemas.microsoft.com/office/drawing/2014/main" id="{06431956-A1B1-4D4C-B072-972A85BCF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" y="0"/>
              <a:ext cx="54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C(OK)</a:t>
              </a:r>
            </a:p>
          </p:txBody>
        </p:sp>
        <p:sp>
          <p:nvSpPr>
            <p:cNvPr id="43030" name="Line 12">
              <a:extLst>
                <a:ext uri="{FF2B5EF4-FFF2-40B4-BE49-F238E27FC236}">
                  <a16:creationId xmlns:a16="http://schemas.microsoft.com/office/drawing/2014/main" id="{52D2C8B1-2897-D340-AD96-3D80476733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82"/>
              <a:ext cx="1666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33805" name="Group 13">
            <a:extLst>
              <a:ext uri="{FF2B5EF4-FFF2-40B4-BE49-F238E27FC236}">
                <a16:creationId xmlns:a16="http://schemas.microsoft.com/office/drawing/2014/main" id="{3CFA4034-56BE-6147-A91D-8128858E2AF0}"/>
              </a:ext>
            </a:extLst>
          </p:cNvPr>
          <p:cNvGrpSpPr>
            <a:grpSpLocks/>
          </p:cNvGrpSpPr>
          <p:nvPr/>
        </p:nvGrpSpPr>
        <p:grpSpPr bwMode="auto">
          <a:xfrm>
            <a:off x="2498700" y="2540966"/>
            <a:ext cx="6923088" cy="866775"/>
            <a:chOff x="0" y="0"/>
            <a:chExt cx="5725" cy="777"/>
          </a:xfrm>
        </p:grpSpPr>
        <p:sp>
          <p:nvSpPr>
            <p:cNvPr id="43022" name="Line 14">
              <a:extLst>
                <a:ext uri="{FF2B5EF4-FFF2-40B4-BE49-F238E27FC236}">
                  <a16:creationId xmlns:a16="http://schemas.microsoft.com/office/drawing/2014/main" id="{501F9B5C-6530-FB46-9C71-E39D52417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91"/>
              <a:ext cx="1673" cy="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3023" name="Line 15">
              <a:extLst>
                <a:ext uri="{FF2B5EF4-FFF2-40B4-BE49-F238E27FC236}">
                  <a16:creationId xmlns:a16="http://schemas.microsoft.com/office/drawing/2014/main" id="{4BD94564-2D13-8D4E-8F6B-3CC3D3D8C3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7" y="503"/>
              <a:ext cx="13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3024" name="Rectangle 16">
              <a:extLst>
                <a:ext uri="{FF2B5EF4-FFF2-40B4-BE49-F238E27FC236}">
                  <a16:creationId xmlns:a16="http://schemas.microsoft.com/office/drawing/2014/main" id="{1C20978B-648F-BF4C-825C-B2B1B6458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1" y="562"/>
              <a:ext cx="94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 err="1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Data.ind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43025" name="Rectangle 17">
              <a:extLst>
                <a:ext uri="{FF2B5EF4-FFF2-40B4-BE49-F238E27FC236}">
                  <a16:creationId xmlns:a16="http://schemas.microsoft.com/office/drawing/2014/main" id="{310DE8C7-2A7B-C74D-AA3C-4F5B60011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4" y="18"/>
              <a:ext cx="371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</a:t>
              </a: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grpSp>
          <p:nvGrpSpPr>
            <p:cNvPr id="43026" name="Group 18">
              <a:extLst>
                <a:ext uri="{FF2B5EF4-FFF2-40B4-BE49-F238E27FC236}">
                  <a16:creationId xmlns:a16="http://schemas.microsoft.com/office/drawing/2014/main" id="{4393B9DD-3B87-6346-80F3-58AB813A0C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03" cy="215"/>
              <a:chOff x="0" y="0"/>
              <a:chExt cx="2303" cy="215"/>
            </a:xfrm>
          </p:grpSpPr>
          <p:sp>
            <p:nvSpPr>
              <p:cNvPr id="43027" name="Line 19">
                <a:extLst>
                  <a:ext uri="{FF2B5EF4-FFF2-40B4-BE49-F238E27FC236}">
                    <a16:creationId xmlns:a16="http://schemas.microsoft.com/office/drawing/2014/main" id="{C97613A6-2B8D-5646-8644-F6445362B2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87"/>
                <a:ext cx="1170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BE"/>
              </a:p>
            </p:txBody>
          </p:sp>
          <p:sp>
            <p:nvSpPr>
              <p:cNvPr id="43028" name="Rectangle 20">
                <a:extLst>
                  <a:ext uri="{FF2B5EF4-FFF2-40B4-BE49-F238E27FC236}">
                    <a16:creationId xmlns:a16="http://schemas.microsoft.com/office/drawing/2014/main" id="{0C940380-3155-754C-8DC9-B3815319A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65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800"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Data.req(</a:t>
                </a:r>
                <a:r>
                  <a:rPr lang="en-US" altLang="en-BE" sz="1800">
                    <a:solidFill>
                      <a:srgbClr val="0000FF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</a:t>
                </a:r>
                <a:r>
                  <a:rPr lang="en-US" altLang="en-BE" sz="1800"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</p:grpSp>
      <p:grpSp>
        <p:nvGrpSpPr>
          <p:cNvPr id="33813" name="Group 21">
            <a:extLst>
              <a:ext uri="{FF2B5EF4-FFF2-40B4-BE49-F238E27FC236}">
                <a16:creationId xmlns:a16="http://schemas.microsoft.com/office/drawing/2014/main" id="{6928954C-2C65-EA44-9FFE-D8A528F6E2D1}"/>
              </a:ext>
            </a:extLst>
          </p:cNvPr>
          <p:cNvGrpSpPr>
            <a:grpSpLocks/>
          </p:cNvGrpSpPr>
          <p:nvPr/>
        </p:nvGrpSpPr>
        <p:grpSpPr bwMode="auto">
          <a:xfrm>
            <a:off x="5280001" y="3649040"/>
            <a:ext cx="2022475" cy="490538"/>
            <a:chOff x="0" y="0"/>
            <a:chExt cx="1673" cy="439"/>
          </a:xfrm>
        </p:grpSpPr>
        <p:sp>
          <p:nvSpPr>
            <p:cNvPr id="43020" name="Line 22">
              <a:extLst>
                <a:ext uri="{FF2B5EF4-FFF2-40B4-BE49-F238E27FC236}">
                  <a16:creationId xmlns:a16="http://schemas.microsoft.com/office/drawing/2014/main" id="{8FFAA7B9-C8E9-BB4C-81FB-66F33C88A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7"/>
              <a:ext cx="1673" cy="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3021" name="Rectangle 23">
              <a:extLst>
                <a:ext uri="{FF2B5EF4-FFF2-40B4-BE49-F238E27FC236}">
                  <a16:creationId xmlns:a16="http://schemas.microsoft.com/office/drawing/2014/main" id="{46F02493-4BFE-4D40-AB80-422401AA3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" y="0"/>
              <a:ext cx="371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</a:t>
              </a: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</p:grpSp>
      <p:grpSp>
        <p:nvGrpSpPr>
          <p:cNvPr id="37" name="Group 21">
            <a:extLst>
              <a:ext uri="{FF2B5EF4-FFF2-40B4-BE49-F238E27FC236}">
                <a16:creationId xmlns:a16="http://schemas.microsoft.com/office/drawing/2014/main" id="{B342C76A-6AC1-794F-8BC1-57CBAF9F6E64}"/>
              </a:ext>
            </a:extLst>
          </p:cNvPr>
          <p:cNvGrpSpPr>
            <a:grpSpLocks/>
          </p:cNvGrpSpPr>
          <p:nvPr/>
        </p:nvGrpSpPr>
        <p:grpSpPr bwMode="auto">
          <a:xfrm>
            <a:off x="5251425" y="4811658"/>
            <a:ext cx="2022475" cy="538586"/>
            <a:chOff x="0" y="27"/>
            <a:chExt cx="1673" cy="482"/>
          </a:xfrm>
        </p:grpSpPr>
        <p:sp>
          <p:nvSpPr>
            <p:cNvPr id="38" name="Line 22">
              <a:extLst>
                <a:ext uri="{FF2B5EF4-FFF2-40B4-BE49-F238E27FC236}">
                  <a16:creationId xmlns:a16="http://schemas.microsoft.com/office/drawing/2014/main" id="{A2FA4D42-F105-A946-B335-3F9516420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7"/>
              <a:ext cx="1673" cy="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9" name="Rectangle 23">
              <a:extLst>
                <a:ext uri="{FF2B5EF4-FFF2-40B4-BE49-F238E27FC236}">
                  <a16:creationId xmlns:a16="http://schemas.microsoft.com/office/drawing/2014/main" id="{704607A9-2C69-174F-BCF7-36D08537E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" y="294"/>
              <a:ext cx="371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</a:t>
              </a: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</p:grpSp>
      <p:sp>
        <p:nvSpPr>
          <p:cNvPr id="40" name="Line 24">
            <a:extLst>
              <a:ext uri="{FF2B5EF4-FFF2-40B4-BE49-F238E27FC236}">
                <a16:creationId xmlns:a16="http://schemas.microsoft.com/office/drawing/2014/main" id="{25A72ACD-FF33-F045-A730-963EE2277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5651" y="5285157"/>
            <a:ext cx="1592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1D7F2B34-B0DE-4A41-93B2-A267C3D9CA2C}"/>
              </a:ext>
            </a:extLst>
          </p:cNvPr>
          <p:cNvSpPr>
            <a:spLocks/>
          </p:cNvSpPr>
          <p:nvPr/>
        </p:nvSpPr>
        <p:spPr bwMode="auto">
          <a:xfrm>
            <a:off x="8278788" y="5350245"/>
            <a:ext cx="114300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lnSpc>
                <a:spcPct val="8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BE" sz="1800" err="1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Data.ind</a:t>
            </a:r>
            <a:r>
              <a:rPr lang="en-US" altLang="en-BE" sz="1800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(</a:t>
            </a:r>
            <a:r>
              <a:rPr lang="en-US" altLang="en-BE" sz="1800">
                <a:solidFill>
                  <a:srgbClr val="0000FF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b</a:t>
            </a:r>
            <a:r>
              <a:rPr lang="en-US" altLang="en-BE" sz="1800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BC43B-4C62-3147-8B3E-4F4CFC86C26D}"/>
              </a:ext>
            </a:extLst>
          </p:cNvPr>
          <p:cNvSpPr txBox="1"/>
          <p:nvPr/>
        </p:nvSpPr>
        <p:spPr>
          <a:xfrm>
            <a:off x="4049242" y="356962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i="1">
                <a:latin typeface="Helvetica" pitchFamily="2" charset="0"/>
              </a:rPr>
              <a:t>start timer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501B83-7E24-0049-85E8-6295A87A7B0B}"/>
              </a:ext>
            </a:extLst>
          </p:cNvPr>
          <p:cNvSpPr txBox="1"/>
          <p:nvPr/>
        </p:nvSpPr>
        <p:spPr>
          <a:xfrm>
            <a:off x="3762385" y="4611041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i="1">
                <a:latin typeface="Helvetica" pitchFamily="2" charset="0"/>
              </a:rPr>
              <a:t>timer expires</a:t>
            </a:r>
          </a:p>
        </p:txBody>
      </p:sp>
      <p:grpSp>
        <p:nvGrpSpPr>
          <p:cNvPr id="33" name="Group 10">
            <a:extLst>
              <a:ext uri="{FF2B5EF4-FFF2-40B4-BE49-F238E27FC236}">
                <a16:creationId xmlns:a16="http://schemas.microsoft.com/office/drawing/2014/main" id="{C4DBE8D0-9BA7-0941-97A0-D51445A583F9}"/>
              </a:ext>
            </a:extLst>
          </p:cNvPr>
          <p:cNvGrpSpPr>
            <a:grpSpLocks/>
          </p:cNvGrpSpPr>
          <p:nvPr/>
        </p:nvGrpSpPr>
        <p:grpSpPr bwMode="auto">
          <a:xfrm>
            <a:off x="5268583" y="4129588"/>
            <a:ext cx="2016125" cy="477838"/>
            <a:chOff x="0" y="0"/>
            <a:chExt cx="1666" cy="429"/>
          </a:xfrm>
        </p:grpSpPr>
        <p:sp>
          <p:nvSpPr>
            <p:cNvPr id="34" name="Rectangle 11">
              <a:extLst>
                <a:ext uri="{FF2B5EF4-FFF2-40B4-BE49-F238E27FC236}">
                  <a16:creationId xmlns:a16="http://schemas.microsoft.com/office/drawing/2014/main" id="{6957C556-EAA9-8D40-B6C0-66AB7D871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" y="0"/>
              <a:ext cx="54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C(OK)</a:t>
              </a:r>
            </a:p>
          </p:txBody>
        </p:sp>
        <p:sp>
          <p:nvSpPr>
            <p:cNvPr id="35" name="Line 12">
              <a:extLst>
                <a:ext uri="{FF2B5EF4-FFF2-40B4-BE49-F238E27FC236}">
                  <a16:creationId xmlns:a16="http://schemas.microsoft.com/office/drawing/2014/main" id="{53D4CEFE-5DFA-504C-BE29-ED2C86A199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82"/>
              <a:ext cx="1666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sp>
        <p:nvSpPr>
          <p:cNvPr id="36" name="Line 24">
            <a:extLst>
              <a:ext uri="{FF2B5EF4-FFF2-40B4-BE49-F238E27FC236}">
                <a16:creationId xmlns:a16="http://schemas.microsoft.com/office/drawing/2014/main" id="{C3B3194A-85DC-2C48-AF0B-5305AB4A38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7120" y="4139578"/>
            <a:ext cx="1592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42" name="Rectangle 25">
            <a:extLst>
              <a:ext uri="{FF2B5EF4-FFF2-40B4-BE49-F238E27FC236}">
                <a16:creationId xmlns:a16="http://schemas.microsoft.com/office/drawing/2014/main" id="{A8F37332-931A-D644-B83C-CA2D91FD3B75}"/>
              </a:ext>
            </a:extLst>
          </p:cNvPr>
          <p:cNvSpPr>
            <a:spLocks/>
          </p:cNvSpPr>
          <p:nvPr/>
        </p:nvSpPr>
        <p:spPr bwMode="auto">
          <a:xfrm>
            <a:off x="8280257" y="4204666"/>
            <a:ext cx="114300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lnSpc>
                <a:spcPct val="8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BE" sz="1800" err="1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Data.ind</a:t>
            </a:r>
            <a:r>
              <a:rPr lang="en-US" altLang="en-BE" sz="1800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(</a:t>
            </a:r>
            <a:r>
              <a:rPr lang="en-US" altLang="en-BE" sz="1800">
                <a:solidFill>
                  <a:srgbClr val="0000FF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b</a:t>
            </a:r>
            <a:r>
              <a:rPr lang="en-US" altLang="en-BE" sz="1800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)</a:t>
            </a:r>
          </a:p>
        </p:txBody>
      </p:sp>
      <p:sp>
        <p:nvSpPr>
          <p:cNvPr id="2" name="Multiply 1">
            <a:extLst>
              <a:ext uri="{FF2B5EF4-FFF2-40B4-BE49-F238E27FC236}">
                <a16:creationId xmlns:a16="http://schemas.microsoft.com/office/drawing/2014/main" id="{32610D6E-EF2B-3E45-9EF9-166CE297E93E}"/>
              </a:ext>
            </a:extLst>
          </p:cNvPr>
          <p:cNvSpPr/>
          <p:nvPr/>
        </p:nvSpPr>
        <p:spPr bwMode="auto">
          <a:xfrm>
            <a:off x="5181396" y="4360136"/>
            <a:ext cx="360040" cy="403815"/>
          </a:xfrm>
          <a:prstGeom prst="mathMultiply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BE" sz="4200">
              <a:solidFill>
                <a:srgbClr val="000000"/>
              </a:solidFill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95F7CC-A024-48A3-2185-4C6115E9606D}"/>
              </a:ext>
            </a:extLst>
          </p:cNvPr>
          <p:cNvSpPr txBox="1"/>
          <p:nvPr/>
        </p:nvSpPr>
        <p:spPr>
          <a:xfrm>
            <a:off x="2934586" y="6267280"/>
            <a:ext cx="3961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800"/>
              <a:t>Is this a problem for you ?</a:t>
            </a:r>
          </a:p>
        </p:txBody>
      </p:sp>
    </p:spTree>
    <p:extLst>
      <p:ext uri="{BB962C8B-B14F-4D97-AF65-F5344CB8AC3E}">
        <p14:creationId xmlns:p14="http://schemas.microsoft.com/office/powerpoint/2010/main" val="211217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utoUpdateAnimBg="0"/>
      <p:bldP spid="3" grpId="0"/>
      <p:bldP spid="43" grpId="0"/>
      <p:bldP spid="42" grpId="0" autoUpdateAnimBg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360A-FE4D-ED4A-90FB-13380496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 better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50CEB-76E3-5D43-B2EC-CFB04BB8D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972425" cy="4536504"/>
          </a:xfrm>
        </p:spPr>
        <p:txBody>
          <a:bodyPr/>
          <a:lstStyle/>
          <a:p>
            <a:r>
              <a:rPr lang="en-BE" dirty="0"/>
              <a:t>Key ideas</a:t>
            </a:r>
          </a:p>
          <a:p>
            <a:pPr lvl="1"/>
            <a:r>
              <a:rPr lang="en-BE" dirty="0"/>
              <a:t>Identify each data segment with a sequence number</a:t>
            </a:r>
          </a:p>
          <a:p>
            <a:pPr lvl="2"/>
            <a:r>
              <a:rPr lang="en-BE" dirty="0"/>
              <a:t>allows to prevent duplication</a:t>
            </a:r>
          </a:p>
          <a:p>
            <a:pPr lvl="2"/>
            <a:r>
              <a:rPr lang="en-BE" dirty="0"/>
              <a:t>one bit is sufficient</a:t>
            </a:r>
          </a:p>
          <a:p>
            <a:pPr lvl="1"/>
            <a:r>
              <a:rPr lang="en-BE" dirty="0"/>
              <a:t>Indicate the sequence number of the last data segment in the 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851677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3F62CC79-CE4E-7A4F-8CA1-B962B7139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BE" dirty="0"/>
              <a:t>Alternating Bit Protocol : basics</a:t>
            </a:r>
          </a:p>
        </p:txBody>
      </p:sp>
      <p:grpSp>
        <p:nvGrpSpPr>
          <p:cNvPr id="45058" name="Group 2">
            <a:extLst>
              <a:ext uri="{FF2B5EF4-FFF2-40B4-BE49-F238E27FC236}">
                <a16:creationId xmlns:a16="http://schemas.microsoft.com/office/drawing/2014/main" id="{DE6CC9CA-EAF2-1C4E-B351-E17C34F8BA1A}"/>
              </a:ext>
            </a:extLst>
          </p:cNvPr>
          <p:cNvGrpSpPr>
            <a:grpSpLocks/>
          </p:cNvGrpSpPr>
          <p:nvPr/>
        </p:nvGrpSpPr>
        <p:grpSpPr bwMode="auto">
          <a:xfrm>
            <a:off x="5381625" y="2208213"/>
            <a:ext cx="2012950" cy="4011612"/>
            <a:chOff x="0" y="0"/>
            <a:chExt cx="1665" cy="3593"/>
          </a:xfrm>
        </p:grpSpPr>
        <p:sp>
          <p:nvSpPr>
            <p:cNvPr id="45119" name="Line 3">
              <a:extLst>
                <a:ext uri="{FF2B5EF4-FFF2-40B4-BE49-F238E27FC236}">
                  <a16:creationId xmlns:a16="http://schemas.microsoft.com/office/drawing/2014/main" id="{B90EE829-A558-0E42-AF2C-3399AE097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" cy="35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120" name="Line 4">
              <a:extLst>
                <a:ext uri="{FF2B5EF4-FFF2-40B4-BE49-F238E27FC236}">
                  <a16:creationId xmlns:a16="http://schemas.microsoft.com/office/drawing/2014/main" id="{2F3033F0-60F6-474B-B708-B58AFAC52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4" y="22"/>
              <a:ext cx="1" cy="35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sp>
        <p:nvSpPr>
          <p:cNvPr id="45059" name="Rectangle 5">
            <a:extLst>
              <a:ext uri="{FF2B5EF4-FFF2-40B4-BE49-F238E27FC236}">
                <a16:creationId xmlns:a16="http://schemas.microsoft.com/office/drawing/2014/main" id="{63872A68-5150-654F-9B19-9942F6B0B404}"/>
              </a:ext>
            </a:extLst>
          </p:cNvPr>
          <p:cNvSpPr>
            <a:spLocks/>
          </p:cNvSpPr>
          <p:nvPr/>
        </p:nvSpPr>
        <p:spPr bwMode="auto">
          <a:xfrm>
            <a:off x="3414713" y="2305051"/>
            <a:ext cx="581025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lnSpc>
                <a:spcPct val="8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BE" sz="1800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A                                                                                      B</a:t>
            </a:r>
          </a:p>
        </p:txBody>
      </p:sp>
      <p:grpSp>
        <p:nvGrpSpPr>
          <p:cNvPr id="35846" name="Group 6">
            <a:extLst>
              <a:ext uri="{FF2B5EF4-FFF2-40B4-BE49-F238E27FC236}">
                <a16:creationId xmlns:a16="http://schemas.microsoft.com/office/drawing/2014/main" id="{82CEA81D-7D06-3442-AA9A-215A71776525}"/>
              </a:ext>
            </a:extLst>
          </p:cNvPr>
          <p:cNvGrpSpPr>
            <a:grpSpLocks/>
          </p:cNvGrpSpPr>
          <p:nvPr/>
        </p:nvGrpSpPr>
        <p:grpSpPr bwMode="auto">
          <a:xfrm>
            <a:off x="2595563" y="3254376"/>
            <a:ext cx="2786062" cy="239713"/>
            <a:chOff x="0" y="0"/>
            <a:chExt cx="2304" cy="215"/>
          </a:xfrm>
        </p:grpSpPr>
        <p:sp>
          <p:nvSpPr>
            <p:cNvPr id="45117" name="Line 7">
              <a:extLst>
                <a:ext uri="{FF2B5EF4-FFF2-40B4-BE49-F238E27FC236}">
                  <a16:creationId xmlns:a16="http://schemas.microsoft.com/office/drawing/2014/main" id="{A3F1B6ED-A556-5C48-BE12-40552673A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4" y="87"/>
              <a:ext cx="117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118" name="Rectangle 8">
              <a:extLst>
                <a:ext uri="{FF2B5EF4-FFF2-40B4-BE49-F238E27FC236}">
                  <a16:creationId xmlns:a16="http://schemas.microsoft.com/office/drawing/2014/main" id="{54930CE2-1387-EF4A-A45D-9ED096ABE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6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</p:grpSp>
      <p:grpSp>
        <p:nvGrpSpPr>
          <p:cNvPr id="35849" name="Group 9">
            <a:extLst>
              <a:ext uri="{FF2B5EF4-FFF2-40B4-BE49-F238E27FC236}">
                <a16:creationId xmlns:a16="http://schemas.microsoft.com/office/drawing/2014/main" id="{98FF685B-55E4-3A4B-B10B-FDFC64EE330A}"/>
              </a:ext>
            </a:extLst>
          </p:cNvPr>
          <p:cNvGrpSpPr>
            <a:grpSpLocks/>
          </p:cNvGrpSpPr>
          <p:nvPr/>
        </p:nvGrpSpPr>
        <p:grpSpPr bwMode="auto">
          <a:xfrm>
            <a:off x="5380039" y="3163889"/>
            <a:ext cx="2016125" cy="477837"/>
            <a:chOff x="0" y="0"/>
            <a:chExt cx="1666" cy="429"/>
          </a:xfrm>
        </p:grpSpPr>
        <p:sp>
          <p:nvSpPr>
            <p:cNvPr id="45115" name="Rectangle 10">
              <a:extLst>
                <a:ext uri="{FF2B5EF4-FFF2-40B4-BE49-F238E27FC236}">
                  <a16:creationId xmlns:a16="http://schemas.microsoft.com/office/drawing/2014/main" id="{66142778-E9AE-6447-96E4-46E9A1D2C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" y="0"/>
              <a:ext cx="64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C(OK0)</a:t>
              </a:r>
            </a:p>
          </p:txBody>
        </p:sp>
        <p:sp>
          <p:nvSpPr>
            <p:cNvPr id="45116" name="Line 11">
              <a:extLst>
                <a:ext uri="{FF2B5EF4-FFF2-40B4-BE49-F238E27FC236}">
                  <a16:creationId xmlns:a16="http://schemas.microsoft.com/office/drawing/2014/main" id="{4745A27C-1D7A-BE49-9C74-3E00E0BE0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82"/>
              <a:ext cx="1666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35852" name="Group 12">
            <a:extLst>
              <a:ext uri="{FF2B5EF4-FFF2-40B4-BE49-F238E27FC236}">
                <a16:creationId xmlns:a16="http://schemas.microsoft.com/office/drawing/2014/main" id="{A980B401-7722-3742-A239-FD0858C1FB5D}"/>
              </a:ext>
            </a:extLst>
          </p:cNvPr>
          <p:cNvGrpSpPr>
            <a:grpSpLocks/>
          </p:cNvGrpSpPr>
          <p:nvPr/>
        </p:nvGrpSpPr>
        <p:grpSpPr bwMode="auto">
          <a:xfrm>
            <a:off x="2624139" y="2601914"/>
            <a:ext cx="6923087" cy="866775"/>
            <a:chOff x="0" y="0"/>
            <a:chExt cx="5725" cy="777"/>
          </a:xfrm>
        </p:grpSpPr>
        <p:sp>
          <p:nvSpPr>
            <p:cNvPr id="45109" name="Line 13">
              <a:extLst>
                <a:ext uri="{FF2B5EF4-FFF2-40B4-BE49-F238E27FC236}">
                  <a16:creationId xmlns:a16="http://schemas.microsoft.com/office/drawing/2014/main" id="{3E79B554-A780-5D4B-8F43-FA9A5A937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91"/>
              <a:ext cx="1599" cy="3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110" name="Line 14">
              <a:extLst>
                <a:ext uri="{FF2B5EF4-FFF2-40B4-BE49-F238E27FC236}">
                  <a16:creationId xmlns:a16="http://schemas.microsoft.com/office/drawing/2014/main" id="{242095B1-6484-0444-980F-77A06EBAA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7" y="503"/>
              <a:ext cx="13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111" name="Rectangle 15">
              <a:extLst>
                <a:ext uri="{FF2B5EF4-FFF2-40B4-BE49-F238E27FC236}">
                  <a16:creationId xmlns:a16="http://schemas.microsoft.com/office/drawing/2014/main" id="{167BF3CB-DA84-854D-A79D-635429CD5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1" y="562"/>
              <a:ext cx="94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Data.ind(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45112" name="Rectangle 16">
              <a:extLst>
                <a:ext uri="{FF2B5EF4-FFF2-40B4-BE49-F238E27FC236}">
                  <a16:creationId xmlns:a16="http://schemas.microsoft.com/office/drawing/2014/main" id="{F83C2ACB-2868-8C4A-8FCA-B21CE28CF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4" y="18"/>
              <a:ext cx="53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D(0,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</a:t>
              </a: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45113" name="Line 17">
              <a:extLst>
                <a:ext uri="{FF2B5EF4-FFF2-40B4-BE49-F238E27FC236}">
                  <a16:creationId xmlns:a16="http://schemas.microsoft.com/office/drawing/2014/main" id="{C7BA76F8-60BA-7549-B361-2621F3689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" y="87"/>
              <a:ext cx="117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114" name="Rectangle 18">
              <a:extLst>
                <a:ext uri="{FF2B5EF4-FFF2-40B4-BE49-F238E27FC236}">
                  <a16:creationId xmlns:a16="http://schemas.microsoft.com/office/drawing/2014/main" id="{E6E2FB58-6E0D-9946-BF43-475259B36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6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</p:grpSp>
      <p:grpSp>
        <p:nvGrpSpPr>
          <p:cNvPr id="35868" name="Group 28">
            <a:extLst>
              <a:ext uri="{FF2B5EF4-FFF2-40B4-BE49-F238E27FC236}">
                <a16:creationId xmlns:a16="http://schemas.microsoft.com/office/drawing/2014/main" id="{F784CA18-545E-3340-BF57-0A6E15A2C699}"/>
              </a:ext>
            </a:extLst>
          </p:cNvPr>
          <p:cNvGrpSpPr>
            <a:grpSpLocks/>
          </p:cNvGrpSpPr>
          <p:nvPr/>
        </p:nvGrpSpPr>
        <p:grpSpPr bwMode="auto">
          <a:xfrm>
            <a:off x="5405439" y="3709988"/>
            <a:ext cx="4122737" cy="711200"/>
            <a:chOff x="0" y="0"/>
            <a:chExt cx="3409" cy="637"/>
          </a:xfrm>
        </p:grpSpPr>
        <p:sp>
          <p:nvSpPr>
            <p:cNvPr id="45099" name="Line 29">
              <a:extLst>
                <a:ext uri="{FF2B5EF4-FFF2-40B4-BE49-F238E27FC236}">
                  <a16:creationId xmlns:a16="http://schemas.microsoft.com/office/drawing/2014/main" id="{79EF3D23-8071-8445-B67B-F3BAAE845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7"/>
              <a:ext cx="1611" cy="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100" name="Rectangle 30">
              <a:extLst>
                <a:ext uri="{FF2B5EF4-FFF2-40B4-BE49-F238E27FC236}">
                  <a16:creationId xmlns:a16="http://schemas.microsoft.com/office/drawing/2014/main" id="{17FFE145-8C39-BE4C-A726-D97434CAC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" y="0"/>
              <a:ext cx="53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D(1,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</a:t>
              </a: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45101" name="Line 31">
              <a:extLst>
                <a:ext uri="{FF2B5EF4-FFF2-40B4-BE49-F238E27FC236}">
                  <a16:creationId xmlns:a16="http://schemas.microsoft.com/office/drawing/2014/main" id="{DB3ABD2B-78F5-7F48-BD6F-F1BC6C965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1" y="363"/>
              <a:ext cx="13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102" name="Rectangle 32">
              <a:extLst>
                <a:ext uri="{FF2B5EF4-FFF2-40B4-BE49-F238E27FC236}">
                  <a16:creationId xmlns:a16="http://schemas.microsoft.com/office/drawing/2014/main" id="{8F1BF976-1B54-8543-8C0F-4001CB6C2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" y="422"/>
              <a:ext cx="94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Data.ind(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</p:grpSp>
      <p:grpSp>
        <p:nvGrpSpPr>
          <p:cNvPr id="35883" name="Group 43">
            <a:extLst>
              <a:ext uri="{FF2B5EF4-FFF2-40B4-BE49-F238E27FC236}">
                <a16:creationId xmlns:a16="http://schemas.microsoft.com/office/drawing/2014/main" id="{9D1AECCD-828D-1047-9D89-4AC433E7A2B5}"/>
              </a:ext>
            </a:extLst>
          </p:cNvPr>
          <p:cNvGrpSpPr>
            <a:grpSpLocks/>
          </p:cNvGrpSpPr>
          <p:nvPr/>
        </p:nvGrpSpPr>
        <p:grpSpPr bwMode="auto">
          <a:xfrm>
            <a:off x="5386278" y="4297364"/>
            <a:ext cx="2038460" cy="374124"/>
            <a:chOff x="1351" y="0"/>
            <a:chExt cx="1686" cy="335"/>
          </a:xfrm>
        </p:grpSpPr>
        <p:sp>
          <p:nvSpPr>
            <p:cNvPr id="45085" name="Line 44">
              <a:extLst>
                <a:ext uri="{FF2B5EF4-FFF2-40B4-BE49-F238E27FC236}">
                  <a16:creationId xmlns:a16="http://schemas.microsoft.com/office/drawing/2014/main" id="{00245DF2-5ECB-6C49-B7ED-11CF87DEFF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1" y="0"/>
              <a:ext cx="1686" cy="3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45086" name="Group 45">
              <a:extLst>
                <a:ext uri="{FF2B5EF4-FFF2-40B4-BE49-F238E27FC236}">
                  <a16:creationId xmlns:a16="http://schemas.microsoft.com/office/drawing/2014/main" id="{BD6F41FF-F04C-2944-A900-ED512AB8F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5" y="112"/>
              <a:ext cx="652" cy="223"/>
              <a:chOff x="0" y="0"/>
              <a:chExt cx="652" cy="223"/>
            </a:xfrm>
          </p:grpSpPr>
          <p:sp>
            <p:nvSpPr>
              <p:cNvPr id="45088" name="Rectangle 46">
                <a:extLst>
                  <a:ext uri="{FF2B5EF4-FFF2-40B4-BE49-F238E27FC236}">
                    <a16:creationId xmlns:a16="http://schemas.microsoft.com/office/drawing/2014/main" id="{EB661060-05D9-B547-8237-440505BFFE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652" cy="2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45089" name="Rectangle 47">
                <a:extLst>
                  <a:ext uri="{FF2B5EF4-FFF2-40B4-BE49-F238E27FC236}">
                    <a16:creationId xmlns:a16="http://schemas.microsoft.com/office/drawing/2014/main" id="{F562D021-A489-8746-850C-1908F1A577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647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8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C(OK1)</a:t>
                </a:r>
              </a:p>
            </p:txBody>
          </p:sp>
        </p:grpSp>
      </p:grpSp>
      <p:grpSp>
        <p:nvGrpSpPr>
          <p:cNvPr id="35898" name="Group 58">
            <a:extLst>
              <a:ext uri="{FF2B5EF4-FFF2-40B4-BE49-F238E27FC236}">
                <a16:creationId xmlns:a16="http://schemas.microsoft.com/office/drawing/2014/main" id="{DDA8D731-A32C-E048-B222-0D7AD58DE8EC}"/>
              </a:ext>
            </a:extLst>
          </p:cNvPr>
          <p:cNvGrpSpPr>
            <a:grpSpLocks/>
          </p:cNvGrpSpPr>
          <p:nvPr/>
        </p:nvGrpSpPr>
        <p:grpSpPr bwMode="auto">
          <a:xfrm>
            <a:off x="5405439" y="4716879"/>
            <a:ext cx="4119563" cy="481012"/>
            <a:chOff x="0" y="0"/>
            <a:chExt cx="3406" cy="430"/>
          </a:xfrm>
        </p:grpSpPr>
        <p:sp>
          <p:nvSpPr>
            <p:cNvPr id="45072" name="Line 59">
              <a:extLst>
                <a:ext uri="{FF2B5EF4-FFF2-40B4-BE49-F238E27FC236}">
                  <a16:creationId xmlns:a16="http://schemas.microsoft.com/office/drawing/2014/main" id="{EC45BE9C-AA9B-6D41-94E3-CAD24BAE7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7" y="429"/>
              <a:ext cx="13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073" name="Rectangle 60">
              <a:extLst>
                <a:ext uri="{FF2B5EF4-FFF2-40B4-BE49-F238E27FC236}">
                  <a16:creationId xmlns:a16="http://schemas.microsoft.com/office/drawing/2014/main" id="{629D644D-B4CF-174A-A9A3-43C3B8287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2" y="122"/>
              <a:ext cx="93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Data.ind(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45074" name="Line 61">
              <a:extLst>
                <a:ext uri="{FF2B5EF4-FFF2-40B4-BE49-F238E27FC236}">
                  <a16:creationId xmlns:a16="http://schemas.microsoft.com/office/drawing/2014/main" id="{9639971F-01E3-1448-9129-60CC668BE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639" cy="4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45075" name="Group 62">
              <a:extLst>
                <a:ext uri="{FF2B5EF4-FFF2-40B4-BE49-F238E27FC236}">
                  <a16:creationId xmlns:a16="http://schemas.microsoft.com/office/drawing/2014/main" id="{67C049B9-21E3-F145-A4F5-277467F384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" y="98"/>
              <a:ext cx="531" cy="223"/>
              <a:chOff x="0" y="0"/>
              <a:chExt cx="531" cy="223"/>
            </a:xfrm>
          </p:grpSpPr>
          <p:sp>
            <p:nvSpPr>
              <p:cNvPr id="45076" name="Rectangle 63">
                <a:extLst>
                  <a:ext uri="{FF2B5EF4-FFF2-40B4-BE49-F238E27FC236}">
                    <a16:creationId xmlns:a16="http://schemas.microsoft.com/office/drawing/2014/main" id="{E4F5F2D3-45F3-4345-9D5B-0DF7C854FA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31" cy="2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45077" name="Rectangle 64">
                <a:extLst>
                  <a:ext uri="{FF2B5EF4-FFF2-40B4-BE49-F238E27FC236}">
                    <a16:creationId xmlns:a16="http://schemas.microsoft.com/office/drawing/2014/main" id="{9161CC2D-D54D-CE41-AEBE-0C31F738D7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20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8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D(0,</a:t>
                </a:r>
                <a:r>
                  <a:rPr lang="en-US" altLang="en-BE" sz="1800">
                    <a:solidFill>
                      <a:srgbClr val="0000FF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  <a:r>
                  <a:rPr lang="en-US" altLang="en-BE" sz="18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</p:grpSp>
      <p:grpSp>
        <p:nvGrpSpPr>
          <p:cNvPr id="2" name="Group 6">
            <a:extLst>
              <a:ext uri="{FF2B5EF4-FFF2-40B4-BE49-F238E27FC236}">
                <a16:creationId xmlns:a16="http://schemas.microsoft.com/office/drawing/2014/main" id="{879D4F32-A6D9-372B-AFC9-B96572165A84}"/>
              </a:ext>
            </a:extLst>
          </p:cNvPr>
          <p:cNvGrpSpPr>
            <a:grpSpLocks/>
          </p:cNvGrpSpPr>
          <p:nvPr/>
        </p:nvGrpSpPr>
        <p:grpSpPr bwMode="auto">
          <a:xfrm>
            <a:off x="2588538" y="3923794"/>
            <a:ext cx="2786062" cy="238598"/>
            <a:chOff x="0" y="0"/>
            <a:chExt cx="2304" cy="214"/>
          </a:xfrm>
        </p:grpSpPr>
        <p:sp>
          <p:nvSpPr>
            <p:cNvPr id="3" name="Line 7">
              <a:extLst>
                <a:ext uri="{FF2B5EF4-FFF2-40B4-BE49-F238E27FC236}">
                  <a16:creationId xmlns:a16="http://schemas.microsoft.com/office/drawing/2014/main" id="{3F4727A4-5A3F-5083-D863-B2C1F79D8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4" y="87"/>
              <a:ext cx="117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" name="Rectangle 8">
              <a:extLst>
                <a:ext uri="{FF2B5EF4-FFF2-40B4-BE49-F238E27FC236}">
                  <a16:creationId xmlns:a16="http://schemas.microsoft.com/office/drawing/2014/main" id="{A57E3935-874B-B739-67BF-12ABAB81E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5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 dirty="0" err="1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</a:t>
              </a:r>
              <a:r>
                <a:rPr lang="en-US" altLang="en-BE" sz="1800" dirty="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(</a:t>
              </a:r>
              <a:r>
                <a:rPr lang="en-US" altLang="en-BE" sz="1800" dirty="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</a:t>
              </a:r>
              <a:r>
                <a:rPr lang="en-US" altLang="en-BE" sz="1800" dirty="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</p:grpSp>
      <p:grpSp>
        <p:nvGrpSpPr>
          <p:cNvPr id="5" name="Group 9">
            <a:extLst>
              <a:ext uri="{FF2B5EF4-FFF2-40B4-BE49-F238E27FC236}">
                <a16:creationId xmlns:a16="http://schemas.microsoft.com/office/drawing/2014/main" id="{CE0BBFDF-7C79-57BF-8C4E-077C3B54269C}"/>
              </a:ext>
            </a:extLst>
          </p:cNvPr>
          <p:cNvGrpSpPr>
            <a:grpSpLocks/>
          </p:cNvGrpSpPr>
          <p:nvPr/>
        </p:nvGrpSpPr>
        <p:grpSpPr bwMode="auto">
          <a:xfrm>
            <a:off x="5371687" y="5155964"/>
            <a:ext cx="2016125" cy="477837"/>
            <a:chOff x="0" y="0"/>
            <a:chExt cx="1666" cy="429"/>
          </a:xfrm>
        </p:grpSpPr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EC19DDF8-F0A3-8387-F12F-45D7489B4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" y="0"/>
              <a:ext cx="64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C(OK0)</a:t>
              </a:r>
            </a:p>
          </p:txBody>
        </p:sp>
        <p:sp>
          <p:nvSpPr>
            <p:cNvPr id="7" name="Line 11">
              <a:extLst>
                <a:ext uri="{FF2B5EF4-FFF2-40B4-BE49-F238E27FC236}">
                  <a16:creationId xmlns:a16="http://schemas.microsoft.com/office/drawing/2014/main" id="{9885EE74-D3E6-ED6D-3191-A53205F50B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82"/>
              <a:ext cx="1666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238077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3F62CC79-CE4E-7A4F-8CA1-B962B7139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BE" dirty="0"/>
              <a:t>Alternating Bit Protocol : reaction to losses</a:t>
            </a:r>
          </a:p>
        </p:txBody>
      </p:sp>
      <p:grpSp>
        <p:nvGrpSpPr>
          <p:cNvPr id="45058" name="Group 2">
            <a:extLst>
              <a:ext uri="{FF2B5EF4-FFF2-40B4-BE49-F238E27FC236}">
                <a16:creationId xmlns:a16="http://schemas.microsoft.com/office/drawing/2014/main" id="{DE6CC9CA-EAF2-1C4E-B351-E17C34F8BA1A}"/>
              </a:ext>
            </a:extLst>
          </p:cNvPr>
          <p:cNvGrpSpPr>
            <a:grpSpLocks/>
          </p:cNvGrpSpPr>
          <p:nvPr/>
        </p:nvGrpSpPr>
        <p:grpSpPr bwMode="auto">
          <a:xfrm>
            <a:off x="5381625" y="2208213"/>
            <a:ext cx="2012950" cy="4011612"/>
            <a:chOff x="0" y="0"/>
            <a:chExt cx="1665" cy="3593"/>
          </a:xfrm>
        </p:grpSpPr>
        <p:sp>
          <p:nvSpPr>
            <p:cNvPr id="45119" name="Line 3">
              <a:extLst>
                <a:ext uri="{FF2B5EF4-FFF2-40B4-BE49-F238E27FC236}">
                  <a16:creationId xmlns:a16="http://schemas.microsoft.com/office/drawing/2014/main" id="{B90EE829-A558-0E42-AF2C-3399AE097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" cy="35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120" name="Line 4">
              <a:extLst>
                <a:ext uri="{FF2B5EF4-FFF2-40B4-BE49-F238E27FC236}">
                  <a16:creationId xmlns:a16="http://schemas.microsoft.com/office/drawing/2014/main" id="{2F3033F0-60F6-474B-B708-B58AFAC52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4" y="22"/>
              <a:ext cx="1" cy="35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sp>
        <p:nvSpPr>
          <p:cNvPr id="45059" name="Rectangle 5">
            <a:extLst>
              <a:ext uri="{FF2B5EF4-FFF2-40B4-BE49-F238E27FC236}">
                <a16:creationId xmlns:a16="http://schemas.microsoft.com/office/drawing/2014/main" id="{63872A68-5150-654F-9B19-9942F6B0B404}"/>
              </a:ext>
            </a:extLst>
          </p:cNvPr>
          <p:cNvSpPr>
            <a:spLocks/>
          </p:cNvSpPr>
          <p:nvPr/>
        </p:nvSpPr>
        <p:spPr bwMode="auto">
          <a:xfrm>
            <a:off x="3414713" y="2305051"/>
            <a:ext cx="581025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lnSpc>
                <a:spcPct val="8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BE" sz="1800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A                                                                                      B</a:t>
            </a:r>
          </a:p>
        </p:txBody>
      </p:sp>
      <p:grpSp>
        <p:nvGrpSpPr>
          <p:cNvPr id="35846" name="Group 6">
            <a:extLst>
              <a:ext uri="{FF2B5EF4-FFF2-40B4-BE49-F238E27FC236}">
                <a16:creationId xmlns:a16="http://schemas.microsoft.com/office/drawing/2014/main" id="{82CEA81D-7D06-3442-AA9A-215A71776525}"/>
              </a:ext>
            </a:extLst>
          </p:cNvPr>
          <p:cNvGrpSpPr>
            <a:grpSpLocks/>
          </p:cNvGrpSpPr>
          <p:nvPr/>
        </p:nvGrpSpPr>
        <p:grpSpPr bwMode="auto">
          <a:xfrm>
            <a:off x="2595563" y="3254376"/>
            <a:ext cx="2786062" cy="239713"/>
            <a:chOff x="0" y="0"/>
            <a:chExt cx="2304" cy="215"/>
          </a:xfrm>
        </p:grpSpPr>
        <p:sp>
          <p:nvSpPr>
            <p:cNvPr id="45117" name="Line 7">
              <a:extLst>
                <a:ext uri="{FF2B5EF4-FFF2-40B4-BE49-F238E27FC236}">
                  <a16:creationId xmlns:a16="http://schemas.microsoft.com/office/drawing/2014/main" id="{A3F1B6ED-A556-5C48-BE12-40552673A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4" y="87"/>
              <a:ext cx="117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118" name="Rectangle 8">
              <a:extLst>
                <a:ext uri="{FF2B5EF4-FFF2-40B4-BE49-F238E27FC236}">
                  <a16:creationId xmlns:a16="http://schemas.microsoft.com/office/drawing/2014/main" id="{54930CE2-1387-EF4A-A45D-9ED096ABE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6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</p:grpSp>
      <p:grpSp>
        <p:nvGrpSpPr>
          <p:cNvPr id="35849" name="Group 9">
            <a:extLst>
              <a:ext uri="{FF2B5EF4-FFF2-40B4-BE49-F238E27FC236}">
                <a16:creationId xmlns:a16="http://schemas.microsoft.com/office/drawing/2014/main" id="{98FF685B-55E4-3A4B-B10B-FDFC64EE330A}"/>
              </a:ext>
            </a:extLst>
          </p:cNvPr>
          <p:cNvGrpSpPr>
            <a:grpSpLocks/>
          </p:cNvGrpSpPr>
          <p:nvPr/>
        </p:nvGrpSpPr>
        <p:grpSpPr bwMode="auto">
          <a:xfrm>
            <a:off x="5380039" y="3163889"/>
            <a:ext cx="2016125" cy="477837"/>
            <a:chOff x="0" y="0"/>
            <a:chExt cx="1666" cy="429"/>
          </a:xfrm>
        </p:grpSpPr>
        <p:sp>
          <p:nvSpPr>
            <p:cNvPr id="45115" name="Rectangle 10">
              <a:extLst>
                <a:ext uri="{FF2B5EF4-FFF2-40B4-BE49-F238E27FC236}">
                  <a16:creationId xmlns:a16="http://schemas.microsoft.com/office/drawing/2014/main" id="{66142778-E9AE-6447-96E4-46E9A1D2C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" y="0"/>
              <a:ext cx="64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C(OK0)</a:t>
              </a:r>
            </a:p>
          </p:txBody>
        </p:sp>
        <p:sp>
          <p:nvSpPr>
            <p:cNvPr id="45116" name="Line 11">
              <a:extLst>
                <a:ext uri="{FF2B5EF4-FFF2-40B4-BE49-F238E27FC236}">
                  <a16:creationId xmlns:a16="http://schemas.microsoft.com/office/drawing/2014/main" id="{4745A27C-1D7A-BE49-9C74-3E00E0BE0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82"/>
              <a:ext cx="1666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35852" name="Group 12">
            <a:extLst>
              <a:ext uri="{FF2B5EF4-FFF2-40B4-BE49-F238E27FC236}">
                <a16:creationId xmlns:a16="http://schemas.microsoft.com/office/drawing/2014/main" id="{A980B401-7722-3742-A239-FD0858C1FB5D}"/>
              </a:ext>
            </a:extLst>
          </p:cNvPr>
          <p:cNvGrpSpPr>
            <a:grpSpLocks/>
          </p:cNvGrpSpPr>
          <p:nvPr/>
        </p:nvGrpSpPr>
        <p:grpSpPr bwMode="auto">
          <a:xfrm>
            <a:off x="2624139" y="2601914"/>
            <a:ext cx="6923087" cy="866775"/>
            <a:chOff x="0" y="0"/>
            <a:chExt cx="5725" cy="777"/>
          </a:xfrm>
        </p:grpSpPr>
        <p:sp>
          <p:nvSpPr>
            <p:cNvPr id="45109" name="Line 13">
              <a:extLst>
                <a:ext uri="{FF2B5EF4-FFF2-40B4-BE49-F238E27FC236}">
                  <a16:creationId xmlns:a16="http://schemas.microsoft.com/office/drawing/2014/main" id="{3E79B554-A780-5D4B-8F43-FA9A5A937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91"/>
              <a:ext cx="1599" cy="3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110" name="Line 14">
              <a:extLst>
                <a:ext uri="{FF2B5EF4-FFF2-40B4-BE49-F238E27FC236}">
                  <a16:creationId xmlns:a16="http://schemas.microsoft.com/office/drawing/2014/main" id="{242095B1-6484-0444-980F-77A06EBAA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7" y="503"/>
              <a:ext cx="13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111" name="Rectangle 15">
              <a:extLst>
                <a:ext uri="{FF2B5EF4-FFF2-40B4-BE49-F238E27FC236}">
                  <a16:creationId xmlns:a16="http://schemas.microsoft.com/office/drawing/2014/main" id="{167BF3CB-DA84-854D-A79D-635429CD5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1" y="562"/>
              <a:ext cx="94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Data.ind(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45112" name="Rectangle 16">
              <a:extLst>
                <a:ext uri="{FF2B5EF4-FFF2-40B4-BE49-F238E27FC236}">
                  <a16:creationId xmlns:a16="http://schemas.microsoft.com/office/drawing/2014/main" id="{F83C2ACB-2868-8C4A-8FCA-B21CE28CF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4" y="18"/>
              <a:ext cx="53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D(0,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</a:t>
              </a: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45113" name="Line 17">
              <a:extLst>
                <a:ext uri="{FF2B5EF4-FFF2-40B4-BE49-F238E27FC236}">
                  <a16:creationId xmlns:a16="http://schemas.microsoft.com/office/drawing/2014/main" id="{C7BA76F8-60BA-7549-B361-2621F3689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" y="87"/>
              <a:ext cx="117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114" name="Rectangle 18">
              <a:extLst>
                <a:ext uri="{FF2B5EF4-FFF2-40B4-BE49-F238E27FC236}">
                  <a16:creationId xmlns:a16="http://schemas.microsoft.com/office/drawing/2014/main" id="{E6E2FB58-6E0D-9946-BF43-475259B36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6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</p:grpSp>
      <p:grpSp>
        <p:nvGrpSpPr>
          <p:cNvPr id="35868" name="Group 28">
            <a:extLst>
              <a:ext uri="{FF2B5EF4-FFF2-40B4-BE49-F238E27FC236}">
                <a16:creationId xmlns:a16="http://schemas.microsoft.com/office/drawing/2014/main" id="{F784CA18-545E-3340-BF57-0A6E15A2C699}"/>
              </a:ext>
            </a:extLst>
          </p:cNvPr>
          <p:cNvGrpSpPr>
            <a:grpSpLocks/>
          </p:cNvGrpSpPr>
          <p:nvPr/>
        </p:nvGrpSpPr>
        <p:grpSpPr bwMode="auto">
          <a:xfrm>
            <a:off x="5405439" y="3709988"/>
            <a:ext cx="4122737" cy="711200"/>
            <a:chOff x="0" y="0"/>
            <a:chExt cx="3409" cy="637"/>
          </a:xfrm>
        </p:grpSpPr>
        <p:sp>
          <p:nvSpPr>
            <p:cNvPr id="45099" name="Line 29">
              <a:extLst>
                <a:ext uri="{FF2B5EF4-FFF2-40B4-BE49-F238E27FC236}">
                  <a16:creationId xmlns:a16="http://schemas.microsoft.com/office/drawing/2014/main" id="{79EF3D23-8071-8445-B67B-F3BAAE845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7"/>
              <a:ext cx="1611" cy="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100" name="Rectangle 30">
              <a:extLst>
                <a:ext uri="{FF2B5EF4-FFF2-40B4-BE49-F238E27FC236}">
                  <a16:creationId xmlns:a16="http://schemas.microsoft.com/office/drawing/2014/main" id="{17FFE145-8C39-BE4C-A726-D97434CAC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" y="0"/>
              <a:ext cx="53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D(1,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</a:t>
              </a: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45101" name="Line 31">
              <a:extLst>
                <a:ext uri="{FF2B5EF4-FFF2-40B4-BE49-F238E27FC236}">
                  <a16:creationId xmlns:a16="http://schemas.microsoft.com/office/drawing/2014/main" id="{DB3ABD2B-78F5-7F48-BD6F-F1BC6C965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1" y="363"/>
              <a:ext cx="13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102" name="Rectangle 32">
              <a:extLst>
                <a:ext uri="{FF2B5EF4-FFF2-40B4-BE49-F238E27FC236}">
                  <a16:creationId xmlns:a16="http://schemas.microsoft.com/office/drawing/2014/main" id="{8F1BF976-1B54-8543-8C0F-4001CB6C2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" y="422"/>
              <a:ext cx="94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Data.ind(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</p:grpSp>
      <p:grpSp>
        <p:nvGrpSpPr>
          <p:cNvPr id="35873" name="Group 33">
            <a:extLst>
              <a:ext uri="{FF2B5EF4-FFF2-40B4-BE49-F238E27FC236}">
                <a16:creationId xmlns:a16="http://schemas.microsoft.com/office/drawing/2014/main" id="{15D4E11B-60E9-B643-88F4-F0AD72A8C634}"/>
              </a:ext>
            </a:extLst>
          </p:cNvPr>
          <p:cNvGrpSpPr>
            <a:grpSpLocks/>
          </p:cNvGrpSpPr>
          <p:nvPr/>
        </p:nvGrpSpPr>
        <p:grpSpPr bwMode="auto">
          <a:xfrm>
            <a:off x="2601913" y="4752975"/>
            <a:ext cx="6038102" cy="700088"/>
            <a:chOff x="0" y="0"/>
            <a:chExt cx="4993" cy="628"/>
          </a:xfrm>
        </p:grpSpPr>
        <p:sp>
          <p:nvSpPr>
            <p:cNvPr id="45090" name="Line 34">
              <a:extLst>
                <a:ext uri="{FF2B5EF4-FFF2-40B4-BE49-F238E27FC236}">
                  <a16:creationId xmlns:a16="http://schemas.microsoft.com/office/drawing/2014/main" id="{CACE1044-5275-C046-822E-2046BE8E4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" y="87"/>
              <a:ext cx="117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091" name="Rectangle 35">
              <a:extLst>
                <a:ext uri="{FF2B5EF4-FFF2-40B4-BE49-F238E27FC236}">
                  <a16:creationId xmlns:a16="http://schemas.microsoft.com/office/drawing/2014/main" id="{C31EB9DB-A035-6B4D-9822-D09F133EB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5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45092" name="Line 36">
              <a:extLst>
                <a:ext uri="{FF2B5EF4-FFF2-40B4-BE49-F238E27FC236}">
                  <a16:creationId xmlns:a16="http://schemas.microsoft.com/office/drawing/2014/main" id="{CBDD7AC5-D40E-DD49-A8F7-891F60388E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1" y="112"/>
              <a:ext cx="1506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093" name="Line 37">
              <a:extLst>
                <a:ext uri="{FF2B5EF4-FFF2-40B4-BE49-F238E27FC236}">
                  <a16:creationId xmlns:a16="http://schemas.microsoft.com/office/drawing/2014/main" id="{E282EAD4-D71E-A848-A31C-5EC53B7763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7" y="440"/>
              <a:ext cx="632" cy="123"/>
            </a:xfrm>
            <a:prstGeom prst="line">
              <a:avLst/>
            </a:prstGeom>
            <a:noFill/>
            <a:ln w="12700">
              <a:solidFill>
                <a:srgbClr val="8500A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094" name="Oval 38">
              <a:extLst>
                <a:ext uri="{FF2B5EF4-FFF2-40B4-BE49-F238E27FC236}">
                  <a16:creationId xmlns:a16="http://schemas.microsoft.com/office/drawing/2014/main" id="{4587E43A-F161-0542-B4FF-C80CB4062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5" y="473"/>
              <a:ext cx="155" cy="155"/>
            </a:xfrm>
            <a:prstGeom prst="ellipse">
              <a:avLst/>
            </a:prstGeom>
            <a:solidFill>
              <a:srgbClr val="8500A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  <p:sp>
          <p:nvSpPr>
            <p:cNvPr id="45095" name="Rectangle 39">
              <a:extLst>
                <a:ext uri="{FF2B5EF4-FFF2-40B4-BE49-F238E27FC236}">
                  <a16:creationId xmlns:a16="http://schemas.microsoft.com/office/drawing/2014/main" id="{1D059396-B039-9941-A842-4C371D9A0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2" y="265"/>
              <a:ext cx="36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97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 i="1">
                  <a:solidFill>
                    <a:srgbClr val="8500A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Lost</a:t>
              </a:r>
            </a:p>
          </p:txBody>
        </p:sp>
        <p:grpSp>
          <p:nvGrpSpPr>
            <p:cNvPr id="45096" name="Group 40">
              <a:extLst>
                <a:ext uri="{FF2B5EF4-FFF2-40B4-BE49-F238E27FC236}">
                  <a16:creationId xmlns:a16="http://schemas.microsoft.com/office/drawing/2014/main" id="{7A737658-8F19-E446-8FCB-98CDF22D29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2" y="307"/>
              <a:ext cx="531" cy="223"/>
              <a:chOff x="0" y="0"/>
              <a:chExt cx="531" cy="223"/>
            </a:xfrm>
          </p:grpSpPr>
          <p:sp>
            <p:nvSpPr>
              <p:cNvPr id="45097" name="Rectangle 41">
                <a:extLst>
                  <a:ext uri="{FF2B5EF4-FFF2-40B4-BE49-F238E27FC236}">
                    <a16:creationId xmlns:a16="http://schemas.microsoft.com/office/drawing/2014/main" id="{8EE8158D-0DD5-904D-BD8A-44747FDC4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31" cy="2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45098" name="Rectangle 42">
                <a:extLst>
                  <a:ext uri="{FF2B5EF4-FFF2-40B4-BE49-F238E27FC236}">
                    <a16:creationId xmlns:a16="http://schemas.microsoft.com/office/drawing/2014/main" id="{718DEE8C-53F0-1A47-9F53-D0E6FCCA6D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20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8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D(0,</a:t>
                </a:r>
                <a:r>
                  <a:rPr lang="en-US" altLang="en-BE" sz="1800">
                    <a:solidFill>
                      <a:srgbClr val="0000FF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  <a:r>
                  <a:rPr lang="en-US" altLang="en-BE" sz="18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</p:grpSp>
      <p:grpSp>
        <p:nvGrpSpPr>
          <p:cNvPr id="35883" name="Group 43">
            <a:extLst>
              <a:ext uri="{FF2B5EF4-FFF2-40B4-BE49-F238E27FC236}">
                <a16:creationId xmlns:a16="http://schemas.microsoft.com/office/drawing/2014/main" id="{9D1AECCD-828D-1047-9D89-4AC433E7A2B5}"/>
              </a:ext>
            </a:extLst>
          </p:cNvPr>
          <p:cNvGrpSpPr>
            <a:grpSpLocks/>
          </p:cNvGrpSpPr>
          <p:nvPr/>
        </p:nvGrpSpPr>
        <p:grpSpPr bwMode="auto">
          <a:xfrm>
            <a:off x="3752850" y="4297364"/>
            <a:ext cx="3671888" cy="384175"/>
            <a:chOff x="0" y="0"/>
            <a:chExt cx="3037" cy="344"/>
          </a:xfrm>
        </p:grpSpPr>
        <p:sp>
          <p:nvSpPr>
            <p:cNvPr id="45085" name="Line 44">
              <a:extLst>
                <a:ext uri="{FF2B5EF4-FFF2-40B4-BE49-F238E27FC236}">
                  <a16:creationId xmlns:a16="http://schemas.microsoft.com/office/drawing/2014/main" id="{00245DF2-5ECB-6C49-B7ED-11CF87DEFF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1" y="0"/>
              <a:ext cx="1686" cy="3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45086" name="Group 45">
              <a:extLst>
                <a:ext uri="{FF2B5EF4-FFF2-40B4-BE49-F238E27FC236}">
                  <a16:creationId xmlns:a16="http://schemas.microsoft.com/office/drawing/2014/main" id="{BD6F41FF-F04C-2944-A900-ED512AB8F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5" y="112"/>
              <a:ext cx="652" cy="223"/>
              <a:chOff x="0" y="0"/>
              <a:chExt cx="652" cy="223"/>
            </a:xfrm>
          </p:grpSpPr>
          <p:sp>
            <p:nvSpPr>
              <p:cNvPr id="45088" name="Rectangle 46">
                <a:extLst>
                  <a:ext uri="{FF2B5EF4-FFF2-40B4-BE49-F238E27FC236}">
                    <a16:creationId xmlns:a16="http://schemas.microsoft.com/office/drawing/2014/main" id="{EB661060-05D9-B547-8237-440505BFFE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652" cy="2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45089" name="Rectangle 47">
                <a:extLst>
                  <a:ext uri="{FF2B5EF4-FFF2-40B4-BE49-F238E27FC236}">
                    <a16:creationId xmlns:a16="http://schemas.microsoft.com/office/drawing/2014/main" id="{F562D021-A489-8746-850C-1908F1A577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647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8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C(OK1)</a:t>
                </a:r>
              </a:p>
            </p:txBody>
          </p:sp>
        </p:grpSp>
        <p:sp>
          <p:nvSpPr>
            <p:cNvPr id="45087" name="Rectangle 48">
              <a:extLst>
                <a:ext uri="{FF2B5EF4-FFF2-40B4-BE49-F238E27FC236}">
                  <a16:creationId xmlns:a16="http://schemas.microsoft.com/office/drawing/2014/main" id="{892AB29C-ABD7-9441-8094-E967C4387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1091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97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D(1</a:t>
              </a:r>
              <a:r>
                <a:rPr lang="en-US" altLang="en-BE" sz="1800" i="1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,</a:t>
              </a:r>
              <a:r>
                <a:rPr lang="en-US" altLang="en-BE" sz="1800" i="1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</a:t>
              </a:r>
              <a:r>
                <a:rPr lang="en-US" altLang="en-BE" sz="18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  <a:r>
                <a:rPr lang="en-US" altLang="en-BE" sz="1800" i="1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recvd</a:t>
              </a:r>
            </a:p>
          </p:txBody>
        </p:sp>
      </p:grpSp>
      <p:grpSp>
        <p:nvGrpSpPr>
          <p:cNvPr id="35895" name="Group 55">
            <a:extLst>
              <a:ext uri="{FF2B5EF4-FFF2-40B4-BE49-F238E27FC236}">
                <a16:creationId xmlns:a16="http://schemas.microsoft.com/office/drawing/2014/main" id="{5DF98986-8807-5E4B-B3B1-EECB8E51263E}"/>
              </a:ext>
            </a:extLst>
          </p:cNvPr>
          <p:cNvGrpSpPr>
            <a:grpSpLocks/>
          </p:cNvGrpSpPr>
          <p:nvPr/>
        </p:nvGrpSpPr>
        <p:grpSpPr bwMode="auto">
          <a:xfrm>
            <a:off x="3459164" y="4902201"/>
            <a:ext cx="1882775" cy="841375"/>
            <a:chOff x="0" y="0"/>
            <a:chExt cx="1556" cy="753"/>
          </a:xfrm>
        </p:grpSpPr>
        <p:sp>
          <p:nvSpPr>
            <p:cNvPr id="45078" name="Line 56">
              <a:extLst>
                <a:ext uri="{FF2B5EF4-FFF2-40B4-BE49-F238E27FC236}">
                  <a16:creationId xmlns:a16="http://schemas.microsoft.com/office/drawing/2014/main" id="{7846ABB4-2EA4-6F4E-AA4A-9BAACD90CC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6" y="0"/>
              <a:ext cx="0" cy="7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079" name="Rectangle 57">
              <a:extLst>
                <a:ext uri="{FF2B5EF4-FFF2-40B4-BE49-F238E27FC236}">
                  <a16:creationId xmlns:a16="http://schemas.microsoft.com/office/drawing/2014/main" id="{C74647CB-7DAE-6642-B5C2-9116D3830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51"/>
              <a:ext cx="152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97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 i="1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Retransmission timer</a:t>
              </a:r>
            </a:p>
          </p:txBody>
        </p:sp>
      </p:grpSp>
      <p:grpSp>
        <p:nvGrpSpPr>
          <p:cNvPr id="35898" name="Group 58">
            <a:extLst>
              <a:ext uri="{FF2B5EF4-FFF2-40B4-BE49-F238E27FC236}">
                <a16:creationId xmlns:a16="http://schemas.microsoft.com/office/drawing/2014/main" id="{DDA8D731-A32C-E048-B222-0D7AD58DE8EC}"/>
              </a:ext>
            </a:extLst>
          </p:cNvPr>
          <p:cNvGrpSpPr>
            <a:grpSpLocks/>
          </p:cNvGrpSpPr>
          <p:nvPr/>
        </p:nvGrpSpPr>
        <p:grpSpPr bwMode="auto">
          <a:xfrm>
            <a:off x="5403851" y="5675313"/>
            <a:ext cx="4119563" cy="481012"/>
            <a:chOff x="0" y="0"/>
            <a:chExt cx="3406" cy="430"/>
          </a:xfrm>
        </p:grpSpPr>
        <p:sp>
          <p:nvSpPr>
            <p:cNvPr id="45072" name="Line 59">
              <a:extLst>
                <a:ext uri="{FF2B5EF4-FFF2-40B4-BE49-F238E27FC236}">
                  <a16:creationId xmlns:a16="http://schemas.microsoft.com/office/drawing/2014/main" id="{EC45BE9C-AA9B-6D41-94E3-CAD24BAE7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7" y="429"/>
              <a:ext cx="13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073" name="Rectangle 60">
              <a:extLst>
                <a:ext uri="{FF2B5EF4-FFF2-40B4-BE49-F238E27FC236}">
                  <a16:creationId xmlns:a16="http://schemas.microsoft.com/office/drawing/2014/main" id="{629D644D-B4CF-174A-A9A3-43C3B8287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2" y="122"/>
              <a:ext cx="93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Data.ind(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45074" name="Line 61">
              <a:extLst>
                <a:ext uri="{FF2B5EF4-FFF2-40B4-BE49-F238E27FC236}">
                  <a16:creationId xmlns:a16="http://schemas.microsoft.com/office/drawing/2014/main" id="{9639971F-01E3-1448-9129-60CC668BE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639" cy="4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45075" name="Group 62">
              <a:extLst>
                <a:ext uri="{FF2B5EF4-FFF2-40B4-BE49-F238E27FC236}">
                  <a16:creationId xmlns:a16="http://schemas.microsoft.com/office/drawing/2014/main" id="{67C049B9-21E3-F145-A4F5-277467F384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" y="98"/>
              <a:ext cx="531" cy="223"/>
              <a:chOff x="0" y="0"/>
              <a:chExt cx="531" cy="223"/>
            </a:xfrm>
          </p:grpSpPr>
          <p:sp>
            <p:nvSpPr>
              <p:cNvPr id="45076" name="Rectangle 63">
                <a:extLst>
                  <a:ext uri="{FF2B5EF4-FFF2-40B4-BE49-F238E27FC236}">
                    <a16:creationId xmlns:a16="http://schemas.microsoft.com/office/drawing/2014/main" id="{E4F5F2D3-45F3-4345-9D5B-0DF7C854FA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31" cy="2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45077" name="Rectangle 64">
                <a:extLst>
                  <a:ext uri="{FF2B5EF4-FFF2-40B4-BE49-F238E27FC236}">
                    <a16:creationId xmlns:a16="http://schemas.microsoft.com/office/drawing/2014/main" id="{9161CC2D-D54D-CE41-AEBE-0C31F738D7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20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8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D(0,</a:t>
                </a:r>
                <a:r>
                  <a:rPr lang="en-US" altLang="en-BE" sz="1800">
                    <a:solidFill>
                      <a:srgbClr val="0000FF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  <a:r>
                  <a:rPr lang="en-US" altLang="en-BE" sz="18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</p:grpSp>
      <p:grpSp>
        <p:nvGrpSpPr>
          <p:cNvPr id="2" name="Group 9">
            <a:extLst>
              <a:ext uri="{FF2B5EF4-FFF2-40B4-BE49-F238E27FC236}">
                <a16:creationId xmlns:a16="http://schemas.microsoft.com/office/drawing/2014/main" id="{57828266-A562-9CEB-7D33-A5FAA9BE0751}"/>
              </a:ext>
            </a:extLst>
          </p:cNvPr>
          <p:cNvGrpSpPr>
            <a:grpSpLocks/>
          </p:cNvGrpSpPr>
          <p:nvPr/>
        </p:nvGrpSpPr>
        <p:grpSpPr bwMode="auto">
          <a:xfrm>
            <a:off x="5352523" y="6108637"/>
            <a:ext cx="2016125" cy="477837"/>
            <a:chOff x="0" y="0"/>
            <a:chExt cx="1666" cy="429"/>
          </a:xfrm>
        </p:grpSpPr>
        <p:sp>
          <p:nvSpPr>
            <p:cNvPr id="3" name="Rectangle 10">
              <a:extLst>
                <a:ext uri="{FF2B5EF4-FFF2-40B4-BE49-F238E27FC236}">
                  <a16:creationId xmlns:a16="http://schemas.microsoft.com/office/drawing/2014/main" id="{506DA785-5626-AB01-BEA8-1B4CE7469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" y="0"/>
              <a:ext cx="64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C(OK0)</a:t>
              </a:r>
            </a:p>
          </p:txBody>
        </p:sp>
        <p:sp>
          <p:nvSpPr>
            <p:cNvPr id="4" name="Line 11">
              <a:extLst>
                <a:ext uri="{FF2B5EF4-FFF2-40B4-BE49-F238E27FC236}">
                  <a16:creationId xmlns:a16="http://schemas.microsoft.com/office/drawing/2014/main" id="{4273E33A-D0C6-24BC-D4F8-10C0A41C4C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82"/>
              <a:ext cx="1666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3F62CC79-CE4E-7A4F-8CA1-B962B7139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BE" dirty="0"/>
              <a:t>Alternating Bit Protocol : early timer</a:t>
            </a:r>
          </a:p>
        </p:txBody>
      </p:sp>
      <p:grpSp>
        <p:nvGrpSpPr>
          <p:cNvPr id="45058" name="Group 2">
            <a:extLst>
              <a:ext uri="{FF2B5EF4-FFF2-40B4-BE49-F238E27FC236}">
                <a16:creationId xmlns:a16="http://schemas.microsoft.com/office/drawing/2014/main" id="{DE6CC9CA-EAF2-1C4E-B351-E17C34F8BA1A}"/>
              </a:ext>
            </a:extLst>
          </p:cNvPr>
          <p:cNvGrpSpPr>
            <a:grpSpLocks/>
          </p:cNvGrpSpPr>
          <p:nvPr/>
        </p:nvGrpSpPr>
        <p:grpSpPr bwMode="auto">
          <a:xfrm>
            <a:off x="5381625" y="2208213"/>
            <a:ext cx="2012950" cy="4011612"/>
            <a:chOff x="0" y="0"/>
            <a:chExt cx="1665" cy="3593"/>
          </a:xfrm>
        </p:grpSpPr>
        <p:sp>
          <p:nvSpPr>
            <p:cNvPr id="45119" name="Line 3">
              <a:extLst>
                <a:ext uri="{FF2B5EF4-FFF2-40B4-BE49-F238E27FC236}">
                  <a16:creationId xmlns:a16="http://schemas.microsoft.com/office/drawing/2014/main" id="{B90EE829-A558-0E42-AF2C-3399AE097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" cy="35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120" name="Line 4">
              <a:extLst>
                <a:ext uri="{FF2B5EF4-FFF2-40B4-BE49-F238E27FC236}">
                  <a16:creationId xmlns:a16="http://schemas.microsoft.com/office/drawing/2014/main" id="{2F3033F0-60F6-474B-B708-B58AFAC52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4" y="22"/>
              <a:ext cx="1" cy="35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sp>
        <p:nvSpPr>
          <p:cNvPr id="45059" name="Rectangle 5">
            <a:extLst>
              <a:ext uri="{FF2B5EF4-FFF2-40B4-BE49-F238E27FC236}">
                <a16:creationId xmlns:a16="http://schemas.microsoft.com/office/drawing/2014/main" id="{63872A68-5150-654F-9B19-9942F6B0B404}"/>
              </a:ext>
            </a:extLst>
          </p:cNvPr>
          <p:cNvSpPr>
            <a:spLocks/>
          </p:cNvSpPr>
          <p:nvPr/>
        </p:nvSpPr>
        <p:spPr bwMode="auto">
          <a:xfrm>
            <a:off x="3414713" y="2305051"/>
            <a:ext cx="581025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lnSpc>
                <a:spcPct val="8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BE" sz="1800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A                                                                                      B</a:t>
            </a:r>
          </a:p>
        </p:txBody>
      </p:sp>
      <p:grpSp>
        <p:nvGrpSpPr>
          <p:cNvPr id="35846" name="Group 6">
            <a:extLst>
              <a:ext uri="{FF2B5EF4-FFF2-40B4-BE49-F238E27FC236}">
                <a16:creationId xmlns:a16="http://schemas.microsoft.com/office/drawing/2014/main" id="{82CEA81D-7D06-3442-AA9A-215A71776525}"/>
              </a:ext>
            </a:extLst>
          </p:cNvPr>
          <p:cNvGrpSpPr>
            <a:grpSpLocks/>
          </p:cNvGrpSpPr>
          <p:nvPr/>
        </p:nvGrpSpPr>
        <p:grpSpPr bwMode="auto">
          <a:xfrm>
            <a:off x="2595563" y="3254376"/>
            <a:ext cx="2786062" cy="239713"/>
            <a:chOff x="0" y="0"/>
            <a:chExt cx="2304" cy="215"/>
          </a:xfrm>
        </p:grpSpPr>
        <p:sp>
          <p:nvSpPr>
            <p:cNvPr id="45117" name="Line 7">
              <a:extLst>
                <a:ext uri="{FF2B5EF4-FFF2-40B4-BE49-F238E27FC236}">
                  <a16:creationId xmlns:a16="http://schemas.microsoft.com/office/drawing/2014/main" id="{A3F1B6ED-A556-5C48-BE12-40552673A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4" y="87"/>
              <a:ext cx="117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118" name="Rectangle 8">
              <a:extLst>
                <a:ext uri="{FF2B5EF4-FFF2-40B4-BE49-F238E27FC236}">
                  <a16:creationId xmlns:a16="http://schemas.microsoft.com/office/drawing/2014/main" id="{54930CE2-1387-EF4A-A45D-9ED096ABE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6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</p:grpSp>
      <p:grpSp>
        <p:nvGrpSpPr>
          <p:cNvPr id="35849" name="Group 9">
            <a:extLst>
              <a:ext uri="{FF2B5EF4-FFF2-40B4-BE49-F238E27FC236}">
                <a16:creationId xmlns:a16="http://schemas.microsoft.com/office/drawing/2014/main" id="{98FF685B-55E4-3A4B-B10B-FDFC64EE330A}"/>
              </a:ext>
            </a:extLst>
          </p:cNvPr>
          <p:cNvGrpSpPr>
            <a:grpSpLocks/>
          </p:cNvGrpSpPr>
          <p:nvPr/>
        </p:nvGrpSpPr>
        <p:grpSpPr bwMode="auto">
          <a:xfrm>
            <a:off x="5380039" y="3163889"/>
            <a:ext cx="2016125" cy="477837"/>
            <a:chOff x="0" y="0"/>
            <a:chExt cx="1666" cy="429"/>
          </a:xfrm>
        </p:grpSpPr>
        <p:sp>
          <p:nvSpPr>
            <p:cNvPr id="45115" name="Rectangle 10">
              <a:extLst>
                <a:ext uri="{FF2B5EF4-FFF2-40B4-BE49-F238E27FC236}">
                  <a16:creationId xmlns:a16="http://schemas.microsoft.com/office/drawing/2014/main" id="{66142778-E9AE-6447-96E4-46E9A1D2C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" y="0"/>
              <a:ext cx="64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C(OK0)</a:t>
              </a:r>
            </a:p>
          </p:txBody>
        </p:sp>
        <p:sp>
          <p:nvSpPr>
            <p:cNvPr id="45116" name="Line 11">
              <a:extLst>
                <a:ext uri="{FF2B5EF4-FFF2-40B4-BE49-F238E27FC236}">
                  <a16:creationId xmlns:a16="http://schemas.microsoft.com/office/drawing/2014/main" id="{4745A27C-1D7A-BE49-9C74-3E00E0BE0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82"/>
              <a:ext cx="1666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35852" name="Group 12">
            <a:extLst>
              <a:ext uri="{FF2B5EF4-FFF2-40B4-BE49-F238E27FC236}">
                <a16:creationId xmlns:a16="http://schemas.microsoft.com/office/drawing/2014/main" id="{A980B401-7722-3742-A239-FD0858C1FB5D}"/>
              </a:ext>
            </a:extLst>
          </p:cNvPr>
          <p:cNvGrpSpPr>
            <a:grpSpLocks/>
          </p:cNvGrpSpPr>
          <p:nvPr/>
        </p:nvGrpSpPr>
        <p:grpSpPr bwMode="auto">
          <a:xfrm>
            <a:off x="2624139" y="2601914"/>
            <a:ext cx="6923087" cy="866775"/>
            <a:chOff x="0" y="0"/>
            <a:chExt cx="5725" cy="777"/>
          </a:xfrm>
        </p:grpSpPr>
        <p:sp>
          <p:nvSpPr>
            <p:cNvPr id="45109" name="Line 13">
              <a:extLst>
                <a:ext uri="{FF2B5EF4-FFF2-40B4-BE49-F238E27FC236}">
                  <a16:creationId xmlns:a16="http://schemas.microsoft.com/office/drawing/2014/main" id="{3E79B554-A780-5D4B-8F43-FA9A5A937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91"/>
              <a:ext cx="1599" cy="3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110" name="Line 14">
              <a:extLst>
                <a:ext uri="{FF2B5EF4-FFF2-40B4-BE49-F238E27FC236}">
                  <a16:creationId xmlns:a16="http://schemas.microsoft.com/office/drawing/2014/main" id="{242095B1-6484-0444-980F-77A06EBAA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7" y="503"/>
              <a:ext cx="13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111" name="Rectangle 15">
              <a:extLst>
                <a:ext uri="{FF2B5EF4-FFF2-40B4-BE49-F238E27FC236}">
                  <a16:creationId xmlns:a16="http://schemas.microsoft.com/office/drawing/2014/main" id="{167BF3CB-DA84-854D-A79D-635429CD5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1" y="562"/>
              <a:ext cx="94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Data.ind(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45112" name="Rectangle 16">
              <a:extLst>
                <a:ext uri="{FF2B5EF4-FFF2-40B4-BE49-F238E27FC236}">
                  <a16:creationId xmlns:a16="http://schemas.microsoft.com/office/drawing/2014/main" id="{F83C2ACB-2868-8C4A-8FCA-B21CE28CF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4" y="18"/>
              <a:ext cx="53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D(0,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</a:t>
              </a: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45113" name="Line 17">
              <a:extLst>
                <a:ext uri="{FF2B5EF4-FFF2-40B4-BE49-F238E27FC236}">
                  <a16:creationId xmlns:a16="http://schemas.microsoft.com/office/drawing/2014/main" id="{C7BA76F8-60BA-7549-B361-2621F3689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" y="87"/>
              <a:ext cx="117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114" name="Rectangle 18">
              <a:extLst>
                <a:ext uri="{FF2B5EF4-FFF2-40B4-BE49-F238E27FC236}">
                  <a16:creationId xmlns:a16="http://schemas.microsoft.com/office/drawing/2014/main" id="{E6E2FB58-6E0D-9946-BF43-475259B36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6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</p:grpSp>
      <p:sp>
        <p:nvSpPr>
          <p:cNvPr id="35859" name="Rectangle 19">
            <a:extLst>
              <a:ext uri="{FF2B5EF4-FFF2-40B4-BE49-F238E27FC236}">
                <a16:creationId xmlns:a16="http://schemas.microsoft.com/office/drawing/2014/main" id="{7B5FFD0A-A27B-6841-B58E-710C656418A1}"/>
              </a:ext>
            </a:extLst>
          </p:cNvPr>
          <p:cNvSpPr>
            <a:spLocks/>
          </p:cNvSpPr>
          <p:nvPr/>
        </p:nvSpPr>
        <p:spPr bwMode="auto">
          <a:xfrm>
            <a:off x="7664450" y="4521201"/>
            <a:ext cx="23701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lnSpc>
                <a:spcPct val="97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BE" sz="1800" i="1" dirty="0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Duplicate detected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BE" sz="1800" i="1" dirty="0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Which ack to send ?</a:t>
            </a:r>
          </a:p>
        </p:txBody>
      </p:sp>
      <p:grpSp>
        <p:nvGrpSpPr>
          <p:cNvPr id="35860" name="Group 20">
            <a:extLst>
              <a:ext uri="{FF2B5EF4-FFF2-40B4-BE49-F238E27FC236}">
                <a16:creationId xmlns:a16="http://schemas.microsoft.com/office/drawing/2014/main" id="{2900CB9F-B010-6142-9E35-96CCFB1BF287}"/>
              </a:ext>
            </a:extLst>
          </p:cNvPr>
          <p:cNvGrpSpPr>
            <a:grpSpLocks/>
          </p:cNvGrpSpPr>
          <p:nvPr/>
        </p:nvGrpSpPr>
        <p:grpSpPr bwMode="auto">
          <a:xfrm>
            <a:off x="5394326" y="4164014"/>
            <a:ext cx="2024063" cy="492125"/>
            <a:chOff x="0" y="0"/>
            <a:chExt cx="1673" cy="440"/>
          </a:xfrm>
        </p:grpSpPr>
        <p:sp>
          <p:nvSpPr>
            <p:cNvPr id="45105" name="Line 21">
              <a:extLst>
                <a:ext uri="{FF2B5EF4-FFF2-40B4-BE49-F238E27FC236}">
                  <a16:creationId xmlns:a16="http://schemas.microsoft.com/office/drawing/2014/main" id="{DF559BD9-DEBB-284C-9D00-DF5FD0636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"/>
              <a:ext cx="1673" cy="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45106" name="Group 22">
              <a:extLst>
                <a:ext uri="{FF2B5EF4-FFF2-40B4-BE49-F238E27FC236}">
                  <a16:creationId xmlns:a16="http://schemas.microsoft.com/office/drawing/2014/main" id="{5E530012-CC8E-3F43-8718-FD7753C4BD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" y="0"/>
              <a:ext cx="535" cy="223"/>
              <a:chOff x="0" y="0"/>
              <a:chExt cx="535" cy="223"/>
            </a:xfrm>
          </p:grpSpPr>
          <p:sp>
            <p:nvSpPr>
              <p:cNvPr id="45107" name="Rectangle 23">
                <a:extLst>
                  <a:ext uri="{FF2B5EF4-FFF2-40B4-BE49-F238E27FC236}">
                    <a16:creationId xmlns:a16="http://schemas.microsoft.com/office/drawing/2014/main" id="{8B544478-BF1C-E54A-BB6E-B64231374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35" cy="2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45108" name="Rectangle 24">
                <a:extLst>
                  <a:ext uri="{FF2B5EF4-FFF2-40B4-BE49-F238E27FC236}">
                    <a16:creationId xmlns:a16="http://schemas.microsoft.com/office/drawing/2014/main" id="{9D838ADB-3EC1-2344-AA53-EAB9E834BD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30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8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D(1,</a:t>
                </a:r>
                <a:r>
                  <a:rPr lang="en-US" altLang="en-BE" sz="1800">
                    <a:solidFill>
                      <a:srgbClr val="0000FF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</a:t>
                </a:r>
                <a:r>
                  <a:rPr lang="en-US" altLang="en-BE" sz="18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</p:grpSp>
      <p:grpSp>
        <p:nvGrpSpPr>
          <p:cNvPr id="35865" name="Group 25">
            <a:extLst>
              <a:ext uri="{FF2B5EF4-FFF2-40B4-BE49-F238E27FC236}">
                <a16:creationId xmlns:a16="http://schemas.microsoft.com/office/drawing/2014/main" id="{8454AEEB-0BB7-8648-8BC2-9302A3B5577F}"/>
              </a:ext>
            </a:extLst>
          </p:cNvPr>
          <p:cNvGrpSpPr>
            <a:grpSpLocks/>
          </p:cNvGrpSpPr>
          <p:nvPr/>
        </p:nvGrpSpPr>
        <p:grpSpPr bwMode="auto">
          <a:xfrm>
            <a:off x="3424239" y="3721101"/>
            <a:ext cx="1874837" cy="466725"/>
            <a:chOff x="0" y="0"/>
            <a:chExt cx="1549" cy="418"/>
          </a:xfrm>
        </p:grpSpPr>
        <p:sp>
          <p:nvSpPr>
            <p:cNvPr id="45103" name="Rectangle 26">
              <a:extLst>
                <a:ext uri="{FF2B5EF4-FFF2-40B4-BE49-F238E27FC236}">
                  <a16:creationId xmlns:a16="http://schemas.microsoft.com/office/drawing/2014/main" id="{4E6737B6-5C2C-B14D-B2BE-25500DF17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79"/>
              <a:ext cx="152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97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 i="1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Retransmission timer</a:t>
              </a:r>
            </a:p>
          </p:txBody>
        </p:sp>
        <p:sp>
          <p:nvSpPr>
            <p:cNvPr id="45104" name="Line 27">
              <a:extLst>
                <a:ext uri="{FF2B5EF4-FFF2-40B4-BE49-F238E27FC236}">
                  <a16:creationId xmlns:a16="http://schemas.microsoft.com/office/drawing/2014/main" id="{D18D8F2B-80BB-9C43-B4A3-AE852334B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8" y="0"/>
              <a:ext cx="1" cy="4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35868" name="Group 28">
            <a:extLst>
              <a:ext uri="{FF2B5EF4-FFF2-40B4-BE49-F238E27FC236}">
                <a16:creationId xmlns:a16="http://schemas.microsoft.com/office/drawing/2014/main" id="{F784CA18-545E-3340-BF57-0A6E15A2C699}"/>
              </a:ext>
            </a:extLst>
          </p:cNvPr>
          <p:cNvGrpSpPr>
            <a:grpSpLocks/>
          </p:cNvGrpSpPr>
          <p:nvPr/>
        </p:nvGrpSpPr>
        <p:grpSpPr bwMode="auto">
          <a:xfrm>
            <a:off x="5405439" y="3709988"/>
            <a:ext cx="4122737" cy="711200"/>
            <a:chOff x="0" y="0"/>
            <a:chExt cx="3409" cy="637"/>
          </a:xfrm>
        </p:grpSpPr>
        <p:sp>
          <p:nvSpPr>
            <p:cNvPr id="45099" name="Line 29">
              <a:extLst>
                <a:ext uri="{FF2B5EF4-FFF2-40B4-BE49-F238E27FC236}">
                  <a16:creationId xmlns:a16="http://schemas.microsoft.com/office/drawing/2014/main" id="{79EF3D23-8071-8445-B67B-F3BAAE845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7"/>
              <a:ext cx="1611" cy="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100" name="Rectangle 30">
              <a:extLst>
                <a:ext uri="{FF2B5EF4-FFF2-40B4-BE49-F238E27FC236}">
                  <a16:creationId xmlns:a16="http://schemas.microsoft.com/office/drawing/2014/main" id="{17FFE145-8C39-BE4C-A726-D97434CAC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" y="0"/>
              <a:ext cx="53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D(1,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</a:t>
              </a: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45101" name="Line 31">
              <a:extLst>
                <a:ext uri="{FF2B5EF4-FFF2-40B4-BE49-F238E27FC236}">
                  <a16:creationId xmlns:a16="http://schemas.microsoft.com/office/drawing/2014/main" id="{DB3ABD2B-78F5-7F48-BD6F-F1BC6C965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1" y="363"/>
              <a:ext cx="13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102" name="Rectangle 32">
              <a:extLst>
                <a:ext uri="{FF2B5EF4-FFF2-40B4-BE49-F238E27FC236}">
                  <a16:creationId xmlns:a16="http://schemas.microsoft.com/office/drawing/2014/main" id="{8F1BF976-1B54-8543-8C0F-4001CB6C2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" y="422"/>
              <a:ext cx="94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Data.ind(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</p:grpSp>
      <p:grpSp>
        <p:nvGrpSpPr>
          <p:cNvPr id="35873" name="Group 33">
            <a:extLst>
              <a:ext uri="{FF2B5EF4-FFF2-40B4-BE49-F238E27FC236}">
                <a16:creationId xmlns:a16="http://schemas.microsoft.com/office/drawing/2014/main" id="{15D4E11B-60E9-B643-88F4-F0AD72A8C634}"/>
              </a:ext>
            </a:extLst>
          </p:cNvPr>
          <p:cNvGrpSpPr>
            <a:grpSpLocks/>
          </p:cNvGrpSpPr>
          <p:nvPr/>
        </p:nvGrpSpPr>
        <p:grpSpPr bwMode="auto">
          <a:xfrm>
            <a:off x="2583773" y="5095215"/>
            <a:ext cx="4387390" cy="527295"/>
            <a:chOff x="-15" y="307"/>
            <a:chExt cx="3628" cy="473"/>
          </a:xfrm>
        </p:grpSpPr>
        <p:sp>
          <p:nvSpPr>
            <p:cNvPr id="45090" name="Line 34">
              <a:extLst>
                <a:ext uri="{FF2B5EF4-FFF2-40B4-BE49-F238E27FC236}">
                  <a16:creationId xmlns:a16="http://schemas.microsoft.com/office/drawing/2014/main" id="{CACE1044-5275-C046-822E-2046BE8E4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" y="652"/>
              <a:ext cx="117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091" name="Rectangle 35">
              <a:extLst>
                <a:ext uri="{FF2B5EF4-FFF2-40B4-BE49-F238E27FC236}">
                  <a16:creationId xmlns:a16="http://schemas.microsoft.com/office/drawing/2014/main" id="{C31EB9DB-A035-6B4D-9822-D09F133EB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" y="565"/>
              <a:ext cx="95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45097" name="Rectangle 41">
              <a:extLst>
                <a:ext uri="{FF2B5EF4-FFF2-40B4-BE49-F238E27FC236}">
                  <a16:creationId xmlns:a16="http://schemas.microsoft.com/office/drawing/2014/main" id="{8EE8158D-0DD5-904D-BD8A-44747FDC4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2" y="307"/>
              <a:ext cx="531" cy="2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</p:grpSp>
      <p:grpSp>
        <p:nvGrpSpPr>
          <p:cNvPr id="35883" name="Group 43">
            <a:extLst>
              <a:ext uri="{FF2B5EF4-FFF2-40B4-BE49-F238E27FC236}">
                <a16:creationId xmlns:a16="http://schemas.microsoft.com/office/drawing/2014/main" id="{9D1AECCD-828D-1047-9D89-4AC433E7A2B5}"/>
              </a:ext>
            </a:extLst>
          </p:cNvPr>
          <p:cNvGrpSpPr>
            <a:grpSpLocks/>
          </p:cNvGrpSpPr>
          <p:nvPr/>
        </p:nvGrpSpPr>
        <p:grpSpPr bwMode="auto">
          <a:xfrm>
            <a:off x="3752850" y="4297364"/>
            <a:ext cx="3671888" cy="384175"/>
            <a:chOff x="0" y="0"/>
            <a:chExt cx="3037" cy="344"/>
          </a:xfrm>
        </p:grpSpPr>
        <p:sp>
          <p:nvSpPr>
            <p:cNvPr id="45085" name="Line 44">
              <a:extLst>
                <a:ext uri="{FF2B5EF4-FFF2-40B4-BE49-F238E27FC236}">
                  <a16:creationId xmlns:a16="http://schemas.microsoft.com/office/drawing/2014/main" id="{00245DF2-5ECB-6C49-B7ED-11CF87DEFF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1" y="0"/>
              <a:ext cx="1686" cy="3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45086" name="Group 45">
              <a:extLst>
                <a:ext uri="{FF2B5EF4-FFF2-40B4-BE49-F238E27FC236}">
                  <a16:creationId xmlns:a16="http://schemas.microsoft.com/office/drawing/2014/main" id="{BD6F41FF-F04C-2944-A900-ED512AB8F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5" y="112"/>
              <a:ext cx="652" cy="223"/>
              <a:chOff x="0" y="0"/>
              <a:chExt cx="652" cy="223"/>
            </a:xfrm>
          </p:grpSpPr>
          <p:sp>
            <p:nvSpPr>
              <p:cNvPr id="45088" name="Rectangle 46">
                <a:extLst>
                  <a:ext uri="{FF2B5EF4-FFF2-40B4-BE49-F238E27FC236}">
                    <a16:creationId xmlns:a16="http://schemas.microsoft.com/office/drawing/2014/main" id="{EB661060-05D9-B547-8237-440505BFFE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652" cy="2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45089" name="Rectangle 47">
                <a:extLst>
                  <a:ext uri="{FF2B5EF4-FFF2-40B4-BE49-F238E27FC236}">
                    <a16:creationId xmlns:a16="http://schemas.microsoft.com/office/drawing/2014/main" id="{F562D021-A489-8746-850C-1908F1A577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647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8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C(OK1)</a:t>
                </a:r>
              </a:p>
            </p:txBody>
          </p:sp>
        </p:grpSp>
        <p:sp>
          <p:nvSpPr>
            <p:cNvPr id="45087" name="Rectangle 48">
              <a:extLst>
                <a:ext uri="{FF2B5EF4-FFF2-40B4-BE49-F238E27FC236}">
                  <a16:creationId xmlns:a16="http://schemas.microsoft.com/office/drawing/2014/main" id="{892AB29C-ABD7-9441-8094-E967C4387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1091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97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 i="1" dirty="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D(1</a:t>
              </a:r>
              <a:r>
                <a:rPr lang="en-US" altLang="en-BE" sz="1800" i="1" dirty="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,</a:t>
              </a:r>
              <a:r>
                <a:rPr lang="en-US" altLang="en-BE" sz="1800" i="1" dirty="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</a:t>
              </a:r>
              <a:r>
                <a:rPr lang="en-US" altLang="en-BE" sz="1800" i="1" dirty="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  <a:r>
                <a:rPr lang="en-US" altLang="en-BE" sz="1800" i="1" dirty="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  <a:r>
                <a:rPr lang="en-US" altLang="en-BE" sz="1800" i="1" dirty="0" err="1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recvd</a:t>
              </a:r>
              <a:endParaRPr lang="en-US" altLang="en-BE" sz="1800" i="1" dirty="0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endParaRPr>
            </a:p>
          </p:txBody>
        </p:sp>
      </p:grpSp>
      <p:grpSp>
        <p:nvGrpSpPr>
          <p:cNvPr id="35889" name="Group 49">
            <a:extLst>
              <a:ext uri="{FF2B5EF4-FFF2-40B4-BE49-F238E27FC236}">
                <a16:creationId xmlns:a16="http://schemas.microsoft.com/office/drawing/2014/main" id="{E56F367E-517A-2E45-82B6-90265A524F3B}"/>
              </a:ext>
            </a:extLst>
          </p:cNvPr>
          <p:cNvGrpSpPr>
            <a:grpSpLocks/>
          </p:cNvGrpSpPr>
          <p:nvPr/>
        </p:nvGrpSpPr>
        <p:grpSpPr bwMode="auto">
          <a:xfrm>
            <a:off x="3773489" y="4684714"/>
            <a:ext cx="3633787" cy="573087"/>
            <a:chOff x="0" y="0"/>
            <a:chExt cx="3006" cy="513"/>
          </a:xfrm>
        </p:grpSpPr>
        <p:sp>
          <p:nvSpPr>
            <p:cNvPr id="45080" name="Line 50">
              <a:extLst>
                <a:ext uri="{FF2B5EF4-FFF2-40B4-BE49-F238E27FC236}">
                  <a16:creationId xmlns:a16="http://schemas.microsoft.com/office/drawing/2014/main" id="{394E1E9C-4612-F142-AB65-3664413BFB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20" y="58"/>
              <a:ext cx="1686" cy="3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45081" name="Group 51">
              <a:extLst>
                <a:ext uri="{FF2B5EF4-FFF2-40B4-BE49-F238E27FC236}">
                  <a16:creationId xmlns:a16="http://schemas.microsoft.com/office/drawing/2014/main" id="{7AADFEEE-9CBA-454A-A405-04D9BE3221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0"/>
              <a:ext cx="652" cy="223"/>
              <a:chOff x="0" y="0"/>
              <a:chExt cx="652" cy="223"/>
            </a:xfrm>
          </p:grpSpPr>
          <p:sp>
            <p:nvSpPr>
              <p:cNvPr id="45083" name="Rectangle 52">
                <a:extLst>
                  <a:ext uri="{FF2B5EF4-FFF2-40B4-BE49-F238E27FC236}">
                    <a16:creationId xmlns:a16="http://schemas.microsoft.com/office/drawing/2014/main" id="{FE31D077-201B-584E-BCEC-47C097DFD9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652" cy="2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45084" name="Rectangle 53">
                <a:extLst>
                  <a:ext uri="{FF2B5EF4-FFF2-40B4-BE49-F238E27FC236}">
                    <a16:creationId xmlns:a16="http://schemas.microsoft.com/office/drawing/2014/main" id="{20DD7C65-0CB2-9E4B-B91D-3565591DF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647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8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C(OK1)</a:t>
                </a:r>
              </a:p>
            </p:txBody>
          </p:sp>
        </p:grpSp>
        <p:sp>
          <p:nvSpPr>
            <p:cNvPr id="45082" name="Rectangle 54">
              <a:extLst>
                <a:ext uri="{FF2B5EF4-FFF2-40B4-BE49-F238E27FC236}">
                  <a16:creationId xmlns:a16="http://schemas.microsoft.com/office/drawing/2014/main" id="{E200F0C1-1AFF-1F46-93D2-E2E2215B2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71"/>
              <a:ext cx="1091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97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 i="1" dirty="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D(1</a:t>
              </a:r>
              <a:r>
                <a:rPr lang="en-US" altLang="en-BE" sz="1800" i="1" dirty="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,</a:t>
              </a:r>
              <a:r>
                <a:rPr lang="en-US" altLang="en-BE" sz="1800" i="1" dirty="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</a:t>
              </a:r>
              <a:r>
                <a:rPr lang="en-US" altLang="en-BE" sz="1800" i="1" dirty="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  <a:r>
                <a:rPr lang="en-US" altLang="en-BE" sz="1800" i="1" dirty="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  <a:r>
                <a:rPr lang="en-US" altLang="en-BE" sz="1800" i="1" dirty="0" err="1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recvd</a:t>
              </a:r>
              <a:endParaRPr lang="en-US" altLang="en-BE" sz="1800" i="1" dirty="0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endParaRPr>
            </a:p>
          </p:txBody>
        </p:sp>
      </p:grpSp>
      <p:grpSp>
        <p:nvGrpSpPr>
          <p:cNvPr id="35898" name="Group 58">
            <a:extLst>
              <a:ext uri="{FF2B5EF4-FFF2-40B4-BE49-F238E27FC236}">
                <a16:creationId xmlns:a16="http://schemas.microsoft.com/office/drawing/2014/main" id="{DDA8D731-A32C-E048-B222-0D7AD58DE8EC}"/>
              </a:ext>
            </a:extLst>
          </p:cNvPr>
          <p:cNvGrpSpPr>
            <a:grpSpLocks/>
          </p:cNvGrpSpPr>
          <p:nvPr/>
        </p:nvGrpSpPr>
        <p:grpSpPr bwMode="auto">
          <a:xfrm>
            <a:off x="5403851" y="5675313"/>
            <a:ext cx="4119563" cy="481012"/>
            <a:chOff x="0" y="0"/>
            <a:chExt cx="3406" cy="430"/>
          </a:xfrm>
        </p:grpSpPr>
        <p:sp>
          <p:nvSpPr>
            <p:cNvPr id="45072" name="Line 59">
              <a:extLst>
                <a:ext uri="{FF2B5EF4-FFF2-40B4-BE49-F238E27FC236}">
                  <a16:creationId xmlns:a16="http://schemas.microsoft.com/office/drawing/2014/main" id="{EC45BE9C-AA9B-6D41-94E3-CAD24BAE7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7" y="429"/>
              <a:ext cx="13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073" name="Rectangle 60">
              <a:extLst>
                <a:ext uri="{FF2B5EF4-FFF2-40B4-BE49-F238E27FC236}">
                  <a16:creationId xmlns:a16="http://schemas.microsoft.com/office/drawing/2014/main" id="{629D644D-B4CF-174A-A9A3-43C3B8287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2" y="122"/>
              <a:ext cx="93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Data.ind(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45074" name="Line 61">
              <a:extLst>
                <a:ext uri="{FF2B5EF4-FFF2-40B4-BE49-F238E27FC236}">
                  <a16:creationId xmlns:a16="http://schemas.microsoft.com/office/drawing/2014/main" id="{9639971F-01E3-1448-9129-60CC668BE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639" cy="4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45075" name="Group 62">
              <a:extLst>
                <a:ext uri="{FF2B5EF4-FFF2-40B4-BE49-F238E27FC236}">
                  <a16:creationId xmlns:a16="http://schemas.microsoft.com/office/drawing/2014/main" id="{67C049B9-21E3-F145-A4F5-277467F384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" y="98"/>
              <a:ext cx="531" cy="223"/>
              <a:chOff x="0" y="0"/>
              <a:chExt cx="531" cy="223"/>
            </a:xfrm>
          </p:grpSpPr>
          <p:sp>
            <p:nvSpPr>
              <p:cNvPr id="45076" name="Rectangle 63">
                <a:extLst>
                  <a:ext uri="{FF2B5EF4-FFF2-40B4-BE49-F238E27FC236}">
                    <a16:creationId xmlns:a16="http://schemas.microsoft.com/office/drawing/2014/main" id="{E4F5F2D3-45F3-4345-9D5B-0DF7C854FA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31" cy="2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45077" name="Rectangle 64">
                <a:extLst>
                  <a:ext uri="{FF2B5EF4-FFF2-40B4-BE49-F238E27FC236}">
                    <a16:creationId xmlns:a16="http://schemas.microsoft.com/office/drawing/2014/main" id="{9161CC2D-D54D-CE41-AEBE-0C31F738D7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20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8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D(0,</a:t>
                </a:r>
                <a:r>
                  <a:rPr lang="en-US" altLang="en-BE" sz="1800">
                    <a:solidFill>
                      <a:srgbClr val="0000FF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  <a:r>
                  <a:rPr lang="en-US" altLang="en-BE" sz="18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121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B9D7-E218-A59B-AC44-772F1891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B5DB-3285-6276-9A78-2F60412AE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Do we need to place a checksum/CRC inside the control segments 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2C7C9DD-6286-423B-DF7F-A29BFCB0F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759730" y="758440"/>
            <a:ext cx="2409942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45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3F62CC79-CE4E-7A4F-8CA1-B962B7139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BE" dirty="0"/>
              <a:t>Alternating Bit Protocol : unprotected control segments</a:t>
            </a:r>
          </a:p>
        </p:txBody>
      </p:sp>
      <p:grpSp>
        <p:nvGrpSpPr>
          <p:cNvPr id="45058" name="Group 2">
            <a:extLst>
              <a:ext uri="{FF2B5EF4-FFF2-40B4-BE49-F238E27FC236}">
                <a16:creationId xmlns:a16="http://schemas.microsoft.com/office/drawing/2014/main" id="{DE6CC9CA-EAF2-1C4E-B351-E17C34F8BA1A}"/>
              </a:ext>
            </a:extLst>
          </p:cNvPr>
          <p:cNvGrpSpPr>
            <a:grpSpLocks/>
          </p:cNvGrpSpPr>
          <p:nvPr/>
        </p:nvGrpSpPr>
        <p:grpSpPr bwMode="auto">
          <a:xfrm>
            <a:off x="5381625" y="2208213"/>
            <a:ext cx="2012950" cy="4011612"/>
            <a:chOff x="0" y="0"/>
            <a:chExt cx="1665" cy="3593"/>
          </a:xfrm>
        </p:grpSpPr>
        <p:sp>
          <p:nvSpPr>
            <p:cNvPr id="45119" name="Line 3">
              <a:extLst>
                <a:ext uri="{FF2B5EF4-FFF2-40B4-BE49-F238E27FC236}">
                  <a16:creationId xmlns:a16="http://schemas.microsoft.com/office/drawing/2014/main" id="{B90EE829-A558-0E42-AF2C-3399AE097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" cy="35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120" name="Line 4">
              <a:extLst>
                <a:ext uri="{FF2B5EF4-FFF2-40B4-BE49-F238E27FC236}">
                  <a16:creationId xmlns:a16="http://schemas.microsoft.com/office/drawing/2014/main" id="{2F3033F0-60F6-474B-B708-B58AFAC52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4" y="22"/>
              <a:ext cx="1" cy="35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sp>
        <p:nvSpPr>
          <p:cNvPr id="45059" name="Rectangle 5">
            <a:extLst>
              <a:ext uri="{FF2B5EF4-FFF2-40B4-BE49-F238E27FC236}">
                <a16:creationId xmlns:a16="http://schemas.microsoft.com/office/drawing/2014/main" id="{63872A68-5150-654F-9B19-9942F6B0B404}"/>
              </a:ext>
            </a:extLst>
          </p:cNvPr>
          <p:cNvSpPr>
            <a:spLocks/>
          </p:cNvSpPr>
          <p:nvPr/>
        </p:nvSpPr>
        <p:spPr bwMode="auto">
          <a:xfrm>
            <a:off x="3414713" y="2305051"/>
            <a:ext cx="581025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lnSpc>
                <a:spcPct val="8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BE" sz="1800" dirty="0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A                                                                                      B</a:t>
            </a:r>
          </a:p>
        </p:txBody>
      </p:sp>
      <p:grpSp>
        <p:nvGrpSpPr>
          <p:cNvPr id="35846" name="Group 6">
            <a:extLst>
              <a:ext uri="{FF2B5EF4-FFF2-40B4-BE49-F238E27FC236}">
                <a16:creationId xmlns:a16="http://schemas.microsoft.com/office/drawing/2014/main" id="{82CEA81D-7D06-3442-AA9A-215A71776525}"/>
              </a:ext>
            </a:extLst>
          </p:cNvPr>
          <p:cNvGrpSpPr>
            <a:grpSpLocks/>
          </p:cNvGrpSpPr>
          <p:nvPr/>
        </p:nvGrpSpPr>
        <p:grpSpPr bwMode="auto">
          <a:xfrm>
            <a:off x="2595563" y="3254376"/>
            <a:ext cx="2786062" cy="239713"/>
            <a:chOff x="0" y="0"/>
            <a:chExt cx="2304" cy="215"/>
          </a:xfrm>
        </p:grpSpPr>
        <p:sp>
          <p:nvSpPr>
            <p:cNvPr id="45117" name="Line 7">
              <a:extLst>
                <a:ext uri="{FF2B5EF4-FFF2-40B4-BE49-F238E27FC236}">
                  <a16:creationId xmlns:a16="http://schemas.microsoft.com/office/drawing/2014/main" id="{A3F1B6ED-A556-5C48-BE12-40552673A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4" y="87"/>
              <a:ext cx="117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118" name="Rectangle 8">
              <a:extLst>
                <a:ext uri="{FF2B5EF4-FFF2-40B4-BE49-F238E27FC236}">
                  <a16:creationId xmlns:a16="http://schemas.microsoft.com/office/drawing/2014/main" id="{54930CE2-1387-EF4A-A45D-9ED096ABE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6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</p:grpSp>
      <p:grpSp>
        <p:nvGrpSpPr>
          <p:cNvPr id="35849" name="Group 9">
            <a:extLst>
              <a:ext uri="{FF2B5EF4-FFF2-40B4-BE49-F238E27FC236}">
                <a16:creationId xmlns:a16="http://schemas.microsoft.com/office/drawing/2014/main" id="{98FF685B-55E4-3A4B-B10B-FDFC64EE330A}"/>
              </a:ext>
            </a:extLst>
          </p:cNvPr>
          <p:cNvGrpSpPr>
            <a:grpSpLocks/>
          </p:cNvGrpSpPr>
          <p:nvPr/>
        </p:nvGrpSpPr>
        <p:grpSpPr bwMode="auto">
          <a:xfrm>
            <a:off x="5380039" y="3163889"/>
            <a:ext cx="2016125" cy="477837"/>
            <a:chOff x="0" y="0"/>
            <a:chExt cx="1666" cy="429"/>
          </a:xfrm>
        </p:grpSpPr>
        <p:sp>
          <p:nvSpPr>
            <p:cNvPr id="45115" name="Rectangle 10">
              <a:extLst>
                <a:ext uri="{FF2B5EF4-FFF2-40B4-BE49-F238E27FC236}">
                  <a16:creationId xmlns:a16="http://schemas.microsoft.com/office/drawing/2014/main" id="{66142778-E9AE-6447-96E4-46E9A1D2C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" y="0"/>
              <a:ext cx="64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C(OK0)</a:t>
              </a:r>
            </a:p>
          </p:txBody>
        </p:sp>
        <p:sp>
          <p:nvSpPr>
            <p:cNvPr id="45116" name="Line 11">
              <a:extLst>
                <a:ext uri="{FF2B5EF4-FFF2-40B4-BE49-F238E27FC236}">
                  <a16:creationId xmlns:a16="http://schemas.microsoft.com/office/drawing/2014/main" id="{4745A27C-1D7A-BE49-9C74-3E00E0BE0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82"/>
              <a:ext cx="1666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35852" name="Group 12">
            <a:extLst>
              <a:ext uri="{FF2B5EF4-FFF2-40B4-BE49-F238E27FC236}">
                <a16:creationId xmlns:a16="http://schemas.microsoft.com/office/drawing/2014/main" id="{A980B401-7722-3742-A239-FD0858C1FB5D}"/>
              </a:ext>
            </a:extLst>
          </p:cNvPr>
          <p:cNvGrpSpPr>
            <a:grpSpLocks/>
          </p:cNvGrpSpPr>
          <p:nvPr/>
        </p:nvGrpSpPr>
        <p:grpSpPr bwMode="auto">
          <a:xfrm>
            <a:off x="2624139" y="2601914"/>
            <a:ext cx="6923087" cy="866775"/>
            <a:chOff x="0" y="0"/>
            <a:chExt cx="5725" cy="777"/>
          </a:xfrm>
        </p:grpSpPr>
        <p:sp>
          <p:nvSpPr>
            <p:cNvPr id="45109" name="Line 13">
              <a:extLst>
                <a:ext uri="{FF2B5EF4-FFF2-40B4-BE49-F238E27FC236}">
                  <a16:creationId xmlns:a16="http://schemas.microsoft.com/office/drawing/2014/main" id="{3E79B554-A780-5D4B-8F43-FA9A5A937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91"/>
              <a:ext cx="1599" cy="3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110" name="Line 14">
              <a:extLst>
                <a:ext uri="{FF2B5EF4-FFF2-40B4-BE49-F238E27FC236}">
                  <a16:creationId xmlns:a16="http://schemas.microsoft.com/office/drawing/2014/main" id="{242095B1-6484-0444-980F-77A06EBAA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7" y="503"/>
              <a:ext cx="13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111" name="Rectangle 15">
              <a:extLst>
                <a:ext uri="{FF2B5EF4-FFF2-40B4-BE49-F238E27FC236}">
                  <a16:creationId xmlns:a16="http://schemas.microsoft.com/office/drawing/2014/main" id="{167BF3CB-DA84-854D-A79D-635429CD5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1" y="562"/>
              <a:ext cx="94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Data.ind(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45112" name="Rectangle 16">
              <a:extLst>
                <a:ext uri="{FF2B5EF4-FFF2-40B4-BE49-F238E27FC236}">
                  <a16:creationId xmlns:a16="http://schemas.microsoft.com/office/drawing/2014/main" id="{F83C2ACB-2868-8C4A-8FCA-B21CE28CF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4" y="18"/>
              <a:ext cx="53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D(0,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</a:t>
              </a: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45113" name="Line 17">
              <a:extLst>
                <a:ext uri="{FF2B5EF4-FFF2-40B4-BE49-F238E27FC236}">
                  <a16:creationId xmlns:a16="http://schemas.microsoft.com/office/drawing/2014/main" id="{C7BA76F8-60BA-7549-B361-2621F3689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" y="87"/>
              <a:ext cx="117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114" name="Rectangle 18">
              <a:extLst>
                <a:ext uri="{FF2B5EF4-FFF2-40B4-BE49-F238E27FC236}">
                  <a16:creationId xmlns:a16="http://schemas.microsoft.com/office/drawing/2014/main" id="{E6E2FB58-6E0D-9946-BF43-475259B36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6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</p:grpSp>
      <p:sp>
        <p:nvSpPr>
          <p:cNvPr id="35859" name="Rectangle 19">
            <a:extLst>
              <a:ext uri="{FF2B5EF4-FFF2-40B4-BE49-F238E27FC236}">
                <a16:creationId xmlns:a16="http://schemas.microsoft.com/office/drawing/2014/main" id="{7B5FFD0A-A27B-6841-B58E-710C656418A1}"/>
              </a:ext>
            </a:extLst>
          </p:cNvPr>
          <p:cNvSpPr>
            <a:spLocks/>
          </p:cNvSpPr>
          <p:nvPr/>
        </p:nvSpPr>
        <p:spPr bwMode="auto">
          <a:xfrm>
            <a:off x="7664450" y="4521201"/>
            <a:ext cx="23701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lnSpc>
                <a:spcPct val="97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BE" sz="1800" i="1" dirty="0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Duplicate detected</a:t>
            </a:r>
          </a:p>
        </p:txBody>
      </p:sp>
      <p:grpSp>
        <p:nvGrpSpPr>
          <p:cNvPr id="35860" name="Group 20">
            <a:extLst>
              <a:ext uri="{FF2B5EF4-FFF2-40B4-BE49-F238E27FC236}">
                <a16:creationId xmlns:a16="http://schemas.microsoft.com/office/drawing/2014/main" id="{2900CB9F-B010-6142-9E35-96CCFB1BF287}"/>
              </a:ext>
            </a:extLst>
          </p:cNvPr>
          <p:cNvGrpSpPr>
            <a:grpSpLocks/>
          </p:cNvGrpSpPr>
          <p:nvPr/>
        </p:nvGrpSpPr>
        <p:grpSpPr bwMode="auto">
          <a:xfrm>
            <a:off x="5394326" y="4164014"/>
            <a:ext cx="2024063" cy="492125"/>
            <a:chOff x="0" y="0"/>
            <a:chExt cx="1673" cy="440"/>
          </a:xfrm>
        </p:grpSpPr>
        <p:sp>
          <p:nvSpPr>
            <p:cNvPr id="45105" name="Line 21">
              <a:extLst>
                <a:ext uri="{FF2B5EF4-FFF2-40B4-BE49-F238E27FC236}">
                  <a16:creationId xmlns:a16="http://schemas.microsoft.com/office/drawing/2014/main" id="{DF559BD9-DEBB-284C-9D00-DF5FD0636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"/>
              <a:ext cx="1673" cy="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45106" name="Group 22">
              <a:extLst>
                <a:ext uri="{FF2B5EF4-FFF2-40B4-BE49-F238E27FC236}">
                  <a16:creationId xmlns:a16="http://schemas.microsoft.com/office/drawing/2014/main" id="{5E530012-CC8E-3F43-8718-FD7753C4BD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" y="0"/>
              <a:ext cx="535" cy="223"/>
              <a:chOff x="0" y="0"/>
              <a:chExt cx="535" cy="223"/>
            </a:xfrm>
          </p:grpSpPr>
          <p:sp>
            <p:nvSpPr>
              <p:cNvPr id="45107" name="Rectangle 23">
                <a:extLst>
                  <a:ext uri="{FF2B5EF4-FFF2-40B4-BE49-F238E27FC236}">
                    <a16:creationId xmlns:a16="http://schemas.microsoft.com/office/drawing/2014/main" id="{8B544478-BF1C-E54A-BB6E-B64231374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35" cy="2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45108" name="Rectangle 24">
                <a:extLst>
                  <a:ext uri="{FF2B5EF4-FFF2-40B4-BE49-F238E27FC236}">
                    <a16:creationId xmlns:a16="http://schemas.microsoft.com/office/drawing/2014/main" id="{9D838ADB-3EC1-2344-AA53-EAB9E834BD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30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8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D(1,</a:t>
                </a:r>
                <a:r>
                  <a:rPr lang="en-US" altLang="en-BE" sz="1800">
                    <a:solidFill>
                      <a:srgbClr val="0000FF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</a:t>
                </a:r>
                <a:r>
                  <a:rPr lang="en-US" altLang="en-BE" sz="18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</p:grpSp>
      <p:grpSp>
        <p:nvGrpSpPr>
          <p:cNvPr id="35865" name="Group 25">
            <a:extLst>
              <a:ext uri="{FF2B5EF4-FFF2-40B4-BE49-F238E27FC236}">
                <a16:creationId xmlns:a16="http://schemas.microsoft.com/office/drawing/2014/main" id="{8454AEEB-0BB7-8648-8BC2-9302A3B5577F}"/>
              </a:ext>
            </a:extLst>
          </p:cNvPr>
          <p:cNvGrpSpPr>
            <a:grpSpLocks/>
          </p:cNvGrpSpPr>
          <p:nvPr/>
        </p:nvGrpSpPr>
        <p:grpSpPr bwMode="auto">
          <a:xfrm>
            <a:off x="3424239" y="3721101"/>
            <a:ext cx="1874837" cy="466725"/>
            <a:chOff x="0" y="0"/>
            <a:chExt cx="1549" cy="418"/>
          </a:xfrm>
        </p:grpSpPr>
        <p:sp>
          <p:nvSpPr>
            <p:cNvPr id="45103" name="Rectangle 26">
              <a:extLst>
                <a:ext uri="{FF2B5EF4-FFF2-40B4-BE49-F238E27FC236}">
                  <a16:creationId xmlns:a16="http://schemas.microsoft.com/office/drawing/2014/main" id="{4E6737B6-5C2C-B14D-B2BE-25500DF17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79"/>
              <a:ext cx="152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97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 i="1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Retransmission timer</a:t>
              </a:r>
            </a:p>
          </p:txBody>
        </p:sp>
        <p:sp>
          <p:nvSpPr>
            <p:cNvPr id="45104" name="Line 27">
              <a:extLst>
                <a:ext uri="{FF2B5EF4-FFF2-40B4-BE49-F238E27FC236}">
                  <a16:creationId xmlns:a16="http://schemas.microsoft.com/office/drawing/2014/main" id="{D18D8F2B-80BB-9C43-B4A3-AE852334B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8" y="0"/>
              <a:ext cx="1" cy="4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35868" name="Group 28">
            <a:extLst>
              <a:ext uri="{FF2B5EF4-FFF2-40B4-BE49-F238E27FC236}">
                <a16:creationId xmlns:a16="http://schemas.microsoft.com/office/drawing/2014/main" id="{F784CA18-545E-3340-BF57-0A6E15A2C699}"/>
              </a:ext>
            </a:extLst>
          </p:cNvPr>
          <p:cNvGrpSpPr>
            <a:grpSpLocks/>
          </p:cNvGrpSpPr>
          <p:nvPr/>
        </p:nvGrpSpPr>
        <p:grpSpPr bwMode="auto">
          <a:xfrm>
            <a:off x="5405439" y="3709988"/>
            <a:ext cx="4122737" cy="711200"/>
            <a:chOff x="0" y="0"/>
            <a:chExt cx="3409" cy="637"/>
          </a:xfrm>
        </p:grpSpPr>
        <p:sp>
          <p:nvSpPr>
            <p:cNvPr id="45099" name="Line 29">
              <a:extLst>
                <a:ext uri="{FF2B5EF4-FFF2-40B4-BE49-F238E27FC236}">
                  <a16:creationId xmlns:a16="http://schemas.microsoft.com/office/drawing/2014/main" id="{79EF3D23-8071-8445-B67B-F3BAAE845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7"/>
              <a:ext cx="1611" cy="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100" name="Rectangle 30">
              <a:extLst>
                <a:ext uri="{FF2B5EF4-FFF2-40B4-BE49-F238E27FC236}">
                  <a16:creationId xmlns:a16="http://schemas.microsoft.com/office/drawing/2014/main" id="{17FFE145-8C39-BE4C-A726-D97434CAC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" y="0"/>
              <a:ext cx="53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D(1,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</a:t>
              </a: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45101" name="Line 31">
              <a:extLst>
                <a:ext uri="{FF2B5EF4-FFF2-40B4-BE49-F238E27FC236}">
                  <a16:creationId xmlns:a16="http://schemas.microsoft.com/office/drawing/2014/main" id="{DB3ABD2B-78F5-7F48-BD6F-F1BC6C965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1" y="363"/>
              <a:ext cx="13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102" name="Rectangle 32">
              <a:extLst>
                <a:ext uri="{FF2B5EF4-FFF2-40B4-BE49-F238E27FC236}">
                  <a16:creationId xmlns:a16="http://schemas.microsoft.com/office/drawing/2014/main" id="{8F1BF976-1B54-8543-8C0F-4001CB6C2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" y="422"/>
              <a:ext cx="94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Data.ind(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</p:grpSp>
      <p:grpSp>
        <p:nvGrpSpPr>
          <p:cNvPr id="35873" name="Group 33">
            <a:extLst>
              <a:ext uri="{FF2B5EF4-FFF2-40B4-BE49-F238E27FC236}">
                <a16:creationId xmlns:a16="http://schemas.microsoft.com/office/drawing/2014/main" id="{15D4E11B-60E9-B643-88F4-F0AD72A8C634}"/>
              </a:ext>
            </a:extLst>
          </p:cNvPr>
          <p:cNvGrpSpPr>
            <a:grpSpLocks/>
          </p:cNvGrpSpPr>
          <p:nvPr/>
        </p:nvGrpSpPr>
        <p:grpSpPr bwMode="auto">
          <a:xfrm>
            <a:off x="2601913" y="4752975"/>
            <a:ext cx="6038102" cy="700088"/>
            <a:chOff x="0" y="0"/>
            <a:chExt cx="4993" cy="628"/>
          </a:xfrm>
        </p:grpSpPr>
        <p:sp>
          <p:nvSpPr>
            <p:cNvPr id="45090" name="Line 34">
              <a:extLst>
                <a:ext uri="{FF2B5EF4-FFF2-40B4-BE49-F238E27FC236}">
                  <a16:creationId xmlns:a16="http://schemas.microsoft.com/office/drawing/2014/main" id="{CACE1044-5275-C046-822E-2046BE8E4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" y="87"/>
              <a:ext cx="117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091" name="Rectangle 35">
              <a:extLst>
                <a:ext uri="{FF2B5EF4-FFF2-40B4-BE49-F238E27FC236}">
                  <a16:creationId xmlns:a16="http://schemas.microsoft.com/office/drawing/2014/main" id="{C31EB9DB-A035-6B4D-9822-D09F133EB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5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45092" name="Line 36">
              <a:extLst>
                <a:ext uri="{FF2B5EF4-FFF2-40B4-BE49-F238E27FC236}">
                  <a16:creationId xmlns:a16="http://schemas.microsoft.com/office/drawing/2014/main" id="{CBDD7AC5-D40E-DD49-A8F7-891F60388E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1" y="112"/>
              <a:ext cx="1506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093" name="Line 37">
              <a:extLst>
                <a:ext uri="{FF2B5EF4-FFF2-40B4-BE49-F238E27FC236}">
                  <a16:creationId xmlns:a16="http://schemas.microsoft.com/office/drawing/2014/main" id="{E282EAD4-D71E-A848-A31C-5EC53B7763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7" y="440"/>
              <a:ext cx="632" cy="123"/>
            </a:xfrm>
            <a:prstGeom prst="line">
              <a:avLst/>
            </a:prstGeom>
            <a:noFill/>
            <a:ln w="12700">
              <a:solidFill>
                <a:srgbClr val="8500A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094" name="Oval 38">
              <a:extLst>
                <a:ext uri="{FF2B5EF4-FFF2-40B4-BE49-F238E27FC236}">
                  <a16:creationId xmlns:a16="http://schemas.microsoft.com/office/drawing/2014/main" id="{4587E43A-F161-0542-B4FF-C80CB4062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5" y="473"/>
              <a:ext cx="155" cy="155"/>
            </a:xfrm>
            <a:prstGeom prst="ellipse">
              <a:avLst/>
            </a:prstGeom>
            <a:solidFill>
              <a:srgbClr val="8500A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  <p:sp>
          <p:nvSpPr>
            <p:cNvPr id="45095" name="Rectangle 39">
              <a:extLst>
                <a:ext uri="{FF2B5EF4-FFF2-40B4-BE49-F238E27FC236}">
                  <a16:creationId xmlns:a16="http://schemas.microsoft.com/office/drawing/2014/main" id="{1D059396-B039-9941-A842-4C371D9A0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2" y="265"/>
              <a:ext cx="36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97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 i="1" dirty="0">
                  <a:solidFill>
                    <a:srgbClr val="8500A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Lost</a:t>
              </a:r>
            </a:p>
          </p:txBody>
        </p:sp>
        <p:grpSp>
          <p:nvGrpSpPr>
            <p:cNvPr id="45096" name="Group 40">
              <a:extLst>
                <a:ext uri="{FF2B5EF4-FFF2-40B4-BE49-F238E27FC236}">
                  <a16:creationId xmlns:a16="http://schemas.microsoft.com/office/drawing/2014/main" id="{7A737658-8F19-E446-8FCB-98CDF22D29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2" y="307"/>
              <a:ext cx="531" cy="223"/>
              <a:chOff x="0" y="0"/>
              <a:chExt cx="531" cy="223"/>
            </a:xfrm>
          </p:grpSpPr>
          <p:sp>
            <p:nvSpPr>
              <p:cNvPr id="45097" name="Rectangle 41">
                <a:extLst>
                  <a:ext uri="{FF2B5EF4-FFF2-40B4-BE49-F238E27FC236}">
                    <a16:creationId xmlns:a16="http://schemas.microsoft.com/office/drawing/2014/main" id="{8EE8158D-0DD5-904D-BD8A-44747FDC4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31" cy="2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45098" name="Rectangle 42">
                <a:extLst>
                  <a:ext uri="{FF2B5EF4-FFF2-40B4-BE49-F238E27FC236}">
                    <a16:creationId xmlns:a16="http://schemas.microsoft.com/office/drawing/2014/main" id="{718DEE8C-53F0-1A47-9F53-D0E6FCCA6D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20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8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D(0,</a:t>
                </a:r>
                <a:r>
                  <a:rPr lang="en-US" altLang="en-BE" sz="1800">
                    <a:solidFill>
                      <a:srgbClr val="0000FF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  <a:r>
                  <a:rPr lang="en-US" altLang="en-BE" sz="18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</p:grpSp>
      <p:grpSp>
        <p:nvGrpSpPr>
          <p:cNvPr id="35883" name="Group 43">
            <a:extLst>
              <a:ext uri="{FF2B5EF4-FFF2-40B4-BE49-F238E27FC236}">
                <a16:creationId xmlns:a16="http://schemas.microsoft.com/office/drawing/2014/main" id="{9D1AECCD-828D-1047-9D89-4AC433E7A2B5}"/>
              </a:ext>
            </a:extLst>
          </p:cNvPr>
          <p:cNvGrpSpPr>
            <a:grpSpLocks/>
          </p:cNvGrpSpPr>
          <p:nvPr/>
        </p:nvGrpSpPr>
        <p:grpSpPr bwMode="auto">
          <a:xfrm>
            <a:off x="3752850" y="4297364"/>
            <a:ext cx="3671888" cy="384175"/>
            <a:chOff x="0" y="0"/>
            <a:chExt cx="3037" cy="344"/>
          </a:xfrm>
        </p:grpSpPr>
        <p:sp>
          <p:nvSpPr>
            <p:cNvPr id="45085" name="Line 44">
              <a:extLst>
                <a:ext uri="{FF2B5EF4-FFF2-40B4-BE49-F238E27FC236}">
                  <a16:creationId xmlns:a16="http://schemas.microsoft.com/office/drawing/2014/main" id="{00245DF2-5ECB-6C49-B7ED-11CF87DEFF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1" y="0"/>
              <a:ext cx="1686" cy="3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45086" name="Group 45">
              <a:extLst>
                <a:ext uri="{FF2B5EF4-FFF2-40B4-BE49-F238E27FC236}">
                  <a16:creationId xmlns:a16="http://schemas.microsoft.com/office/drawing/2014/main" id="{BD6F41FF-F04C-2944-A900-ED512AB8F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5" y="112"/>
              <a:ext cx="652" cy="223"/>
              <a:chOff x="0" y="0"/>
              <a:chExt cx="652" cy="223"/>
            </a:xfrm>
          </p:grpSpPr>
          <p:sp>
            <p:nvSpPr>
              <p:cNvPr id="45088" name="Rectangle 46">
                <a:extLst>
                  <a:ext uri="{FF2B5EF4-FFF2-40B4-BE49-F238E27FC236}">
                    <a16:creationId xmlns:a16="http://schemas.microsoft.com/office/drawing/2014/main" id="{EB661060-05D9-B547-8237-440505BFFE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652" cy="2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45089" name="Rectangle 47">
                <a:extLst>
                  <a:ext uri="{FF2B5EF4-FFF2-40B4-BE49-F238E27FC236}">
                    <a16:creationId xmlns:a16="http://schemas.microsoft.com/office/drawing/2014/main" id="{F562D021-A489-8746-850C-1908F1A577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647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8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C(OK1)</a:t>
                </a:r>
              </a:p>
            </p:txBody>
          </p:sp>
        </p:grpSp>
        <p:sp>
          <p:nvSpPr>
            <p:cNvPr id="45087" name="Rectangle 48">
              <a:extLst>
                <a:ext uri="{FF2B5EF4-FFF2-40B4-BE49-F238E27FC236}">
                  <a16:creationId xmlns:a16="http://schemas.microsoft.com/office/drawing/2014/main" id="{892AB29C-ABD7-9441-8094-E967C4387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1091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97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D(1</a:t>
              </a:r>
              <a:r>
                <a:rPr lang="en-US" altLang="en-BE" sz="1800" i="1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,</a:t>
              </a:r>
              <a:r>
                <a:rPr lang="en-US" altLang="en-BE" sz="1800" i="1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</a:t>
              </a:r>
              <a:r>
                <a:rPr lang="en-US" altLang="en-BE" sz="18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  <a:r>
                <a:rPr lang="en-US" altLang="en-BE" sz="1800" i="1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recvd</a:t>
              </a:r>
            </a:p>
          </p:txBody>
        </p:sp>
      </p:grpSp>
      <p:grpSp>
        <p:nvGrpSpPr>
          <p:cNvPr id="35889" name="Group 49">
            <a:extLst>
              <a:ext uri="{FF2B5EF4-FFF2-40B4-BE49-F238E27FC236}">
                <a16:creationId xmlns:a16="http://schemas.microsoft.com/office/drawing/2014/main" id="{E56F367E-517A-2E45-82B6-90265A524F3B}"/>
              </a:ext>
            </a:extLst>
          </p:cNvPr>
          <p:cNvGrpSpPr>
            <a:grpSpLocks/>
          </p:cNvGrpSpPr>
          <p:nvPr/>
        </p:nvGrpSpPr>
        <p:grpSpPr bwMode="auto">
          <a:xfrm>
            <a:off x="3773489" y="4684714"/>
            <a:ext cx="3633787" cy="570853"/>
            <a:chOff x="0" y="0"/>
            <a:chExt cx="3006" cy="511"/>
          </a:xfrm>
        </p:grpSpPr>
        <p:sp>
          <p:nvSpPr>
            <p:cNvPr id="45080" name="Line 50">
              <a:extLst>
                <a:ext uri="{FF2B5EF4-FFF2-40B4-BE49-F238E27FC236}">
                  <a16:creationId xmlns:a16="http://schemas.microsoft.com/office/drawing/2014/main" id="{394E1E9C-4612-F142-AB65-3664413BFB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20" y="58"/>
              <a:ext cx="1686" cy="3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45081" name="Group 51">
              <a:extLst>
                <a:ext uri="{FF2B5EF4-FFF2-40B4-BE49-F238E27FC236}">
                  <a16:creationId xmlns:a16="http://schemas.microsoft.com/office/drawing/2014/main" id="{7AADFEEE-9CBA-454A-A405-04D9BE3221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0"/>
              <a:ext cx="652" cy="223"/>
              <a:chOff x="0" y="0"/>
              <a:chExt cx="652" cy="223"/>
            </a:xfrm>
          </p:grpSpPr>
          <p:sp>
            <p:nvSpPr>
              <p:cNvPr id="45083" name="Rectangle 52">
                <a:extLst>
                  <a:ext uri="{FF2B5EF4-FFF2-40B4-BE49-F238E27FC236}">
                    <a16:creationId xmlns:a16="http://schemas.microsoft.com/office/drawing/2014/main" id="{FE31D077-201B-584E-BCEC-47C097DFD9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652" cy="2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45084" name="Rectangle 53">
                <a:extLst>
                  <a:ext uri="{FF2B5EF4-FFF2-40B4-BE49-F238E27FC236}">
                    <a16:creationId xmlns:a16="http://schemas.microsoft.com/office/drawing/2014/main" id="{20DD7C65-0CB2-9E4B-B91D-3565591DF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64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800" i="1" dirty="0">
                    <a:solidFill>
                      <a:srgbClr val="7030A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C(OK0)</a:t>
                </a:r>
              </a:p>
            </p:txBody>
          </p:sp>
        </p:grpSp>
        <p:sp>
          <p:nvSpPr>
            <p:cNvPr id="45082" name="Rectangle 54">
              <a:extLst>
                <a:ext uri="{FF2B5EF4-FFF2-40B4-BE49-F238E27FC236}">
                  <a16:creationId xmlns:a16="http://schemas.microsoft.com/office/drawing/2014/main" id="{E200F0C1-1AFF-1F46-93D2-E2E2215B2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71"/>
              <a:ext cx="10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97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 i="1" dirty="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D(0</a:t>
              </a:r>
              <a:r>
                <a:rPr lang="en-US" altLang="en-BE" sz="1800" i="1" dirty="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,</a:t>
              </a:r>
              <a:r>
                <a:rPr lang="en-US" altLang="en-BE" sz="1800" i="1" dirty="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</a:t>
              </a:r>
              <a:r>
                <a:rPr lang="en-US" altLang="en-BE" sz="1800" i="1" dirty="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  <a:r>
                <a:rPr lang="en-US" altLang="en-BE" sz="1800" i="1" dirty="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  <a:r>
                <a:rPr lang="en-US" altLang="en-BE" sz="1800" i="1" dirty="0" err="1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recvd</a:t>
              </a:r>
              <a:endParaRPr lang="en-US" altLang="en-BE" sz="1800" i="1" dirty="0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endParaRPr>
            </a:p>
          </p:txBody>
        </p:sp>
      </p:grpSp>
      <p:grpSp>
        <p:nvGrpSpPr>
          <p:cNvPr id="3" name="Group 33">
            <a:extLst>
              <a:ext uri="{FF2B5EF4-FFF2-40B4-BE49-F238E27FC236}">
                <a16:creationId xmlns:a16="http://schemas.microsoft.com/office/drawing/2014/main" id="{609892E9-DB67-A335-AAFB-C6D252673C3D}"/>
              </a:ext>
            </a:extLst>
          </p:cNvPr>
          <p:cNvGrpSpPr>
            <a:grpSpLocks/>
          </p:cNvGrpSpPr>
          <p:nvPr/>
        </p:nvGrpSpPr>
        <p:grpSpPr bwMode="auto">
          <a:xfrm>
            <a:off x="2661051" y="5590381"/>
            <a:ext cx="4752602" cy="645463"/>
            <a:chOff x="0" y="0"/>
            <a:chExt cx="3930" cy="579"/>
          </a:xfrm>
        </p:grpSpPr>
        <p:sp>
          <p:nvSpPr>
            <p:cNvPr id="4" name="Line 34">
              <a:extLst>
                <a:ext uri="{FF2B5EF4-FFF2-40B4-BE49-F238E27FC236}">
                  <a16:creationId xmlns:a16="http://schemas.microsoft.com/office/drawing/2014/main" id="{A4ED1521-E674-A434-2354-E97CEF725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" y="87"/>
              <a:ext cx="117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" name="Rectangle 35">
              <a:extLst>
                <a:ext uri="{FF2B5EF4-FFF2-40B4-BE49-F238E27FC236}">
                  <a16:creationId xmlns:a16="http://schemas.microsoft.com/office/drawing/2014/main" id="{CEB3D908-2681-00E8-A465-98CEB30FD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65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 dirty="0" err="1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</a:t>
              </a:r>
              <a:r>
                <a:rPr lang="en-US" altLang="en-BE" sz="1800" dirty="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(</a:t>
              </a:r>
              <a:r>
                <a:rPr lang="en-US" altLang="en-BE" sz="1800" dirty="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</a:t>
              </a:r>
              <a:r>
                <a:rPr lang="en-US" altLang="en-BE" sz="1800" dirty="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6" name="Line 36">
              <a:extLst>
                <a:ext uri="{FF2B5EF4-FFF2-40B4-BE49-F238E27FC236}">
                  <a16:creationId xmlns:a16="http://schemas.microsoft.com/office/drawing/2014/main" id="{4C640842-094B-2184-7A5F-E13CE0EF2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1" y="112"/>
              <a:ext cx="1619" cy="4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10" name="Group 40">
              <a:extLst>
                <a:ext uri="{FF2B5EF4-FFF2-40B4-BE49-F238E27FC236}">
                  <a16:creationId xmlns:a16="http://schemas.microsoft.com/office/drawing/2014/main" id="{CE4F0DC0-74F8-6BA6-2972-CDC64FE06E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2" y="307"/>
              <a:ext cx="531" cy="223"/>
              <a:chOff x="0" y="0"/>
              <a:chExt cx="531" cy="223"/>
            </a:xfrm>
          </p:grpSpPr>
          <p:sp>
            <p:nvSpPr>
              <p:cNvPr id="11" name="Rectangle 41">
                <a:extLst>
                  <a:ext uri="{FF2B5EF4-FFF2-40B4-BE49-F238E27FC236}">
                    <a16:creationId xmlns:a16="http://schemas.microsoft.com/office/drawing/2014/main" id="{F1FB9BF5-E696-535C-F7FA-8E7D5E20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31" cy="2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42">
                <a:extLst>
                  <a:ext uri="{FF2B5EF4-FFF2-40B4-BE49-F238E27FC236}">
                    <a16:creationId xmlns:a16="http://schemas.microsoft.com/office/drawing/2014/main" id="{39F27854-8760-4034-8DF0-8D5F8EE6AF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30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800" dirty="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D(1,</a:t>
                </a:r>
                <a:r>
                  <a:rPr lang="en-US" altLang="en-BE" sz="1800" dirty="0">
                    <a:solidFill>
                      <a:srgbClr val="0000FF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</a:t>
                </a:r>
                <a:r>
                  <a:rPr lang="en-US" altLang="en-BE" sz="1800" dirty="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</p:grpSp>
      <p:sp>
        <p:nvSpPr>
          <p:cNvPr id="15" name="Line 50">
            <a:extLst>
              <a:ext uri="{FF2B5EF4-FFF2-40B4-BE49-F238E27FC236}">
                <a16:creationId xmlns:a16="http://schemas.microsoft.com/office/drawing/2014/main" id="{0F8CE17D-EDBF-5A24-1B2C-4C8DFA170D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08676" y="6306706"/>
            <a:ext cx="2038112" cy="3597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BE"/>
          </a:p>
        </p:txBody>
      </p:sp>
      <p:sp>
        <p:nvSpPr>
          <p:cNvPr id="16" name="Rectangle 53">
            <a:extLst>
              <a:ext uri="{FF2B5EF4-FFF2-40B4-BE49-F238E27FC236}">
                <a16:creationId xmlns:a16="http://schemas.microsoft.com/office/drawing/2014/main" id="{C294DE72-1776-D2DA-E6E3-4E039E8DA1F9}"/>
              </a:ext>
            </a:extLst>
          </p:cNvPr>
          <p:cNvSpPr>
            <a:spLocks/>
          </p:cNvSpPr>
          <p:nvPr/>
        </p:nvSpPr>
        <p:spPr bwMode="auto">
          <a:xfrm>
            <a:off x="6572532" y="6241913"/>
            <a:ext cx="782265" cy="238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lnSpc>
                <a:spcPct val="8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BE" sz="1800" dirty="0">
                <a:solidFill>
                  <a:srgbClr val="FF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C(OK1)</a:t>
            </a:r>
          </a:p>
        </p:txBody>
      </p:sp>
      <p:sp>
        <p:nvSpPr>
          <p:cNvPr id="17" name="Line 37">
            <a:extLst>
              <a:ext uri="{FF2B5EF4-FFF2-40B4-BE49-F238E27FC236}">
                <a16:creationId xmlns:a16="http://schemas.microsoft.com/office/drawing/2014/main" id="{4F81B6C5-3163-081F-6FB4-0C14B2BFF57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01240" y="4895207"/>
            <a:ext cx="1651084" cy="52968"/>
          </a:xfrm>
          <a:prstGeom prst="line">
            <a:avLst/>
          </a:prstGeom>
          <a:noFill/>
          <a:ln w="12700">
            <a:solidFill>
              <a:srgbClr val="8500A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BE"/>
          </a:p>
        </p:txBody>
      </p:sp>
      <p:sp>
        <p:nvSpPr>
          <p:cNvPr id="18" name="Rectangle 39">
            <a:extLst>
              <a:ext uri="{FF2B5EF4-FFF2-40B4-BE49-F238E27FC236}">
                <a16:creationId xmlns:a16="http://schemas.microsoft.com/office/drawing/2014/main" id="{688B584F-F44F-52E6-70AF-B18250C49A09}"/>
              </a:ext>
            </a:extLst>
          </p:cNvPr>
          <p:cNvSpPr>
            <a:spLocks/>
          </p:cNvSpPr>
          <p:nvPr/>
        </p:nvSpPr>
        <p:spPr bwMode="auto">
          <a:xfrm>
            <a:off x="9241738" y="4825321"/>
            <a:ext cx="1846659" cy="53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lnSpc>
                <a:spcPct val="97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BE" sz="1800" i="1" dirty="0">
                <a:solidFill>
                  <a:srgbClr val="8500AF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Undetected </a:t>
            </a:r>
            <a:br>
              <a:rPr lang="en-US" altLang="en-BE" sz="1800" i="1" dirty="0">
                <a:solidFill>
                  <a:srgbClr val="8500AF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</a:br>
            <a:r>
              <a:rPr lang="en-US" altLang="en-BE" sz="1800" i="1" dirty="0">
                <a:solidFill>
                  <a:srgbClr val="8500AF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transmission error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A72F282E-20D2-A771-CDD1-4C314599702D}"/>
              </a:ext>
            </a:extLst>
          </p:cNvPr>
          <p:cNvSpPr>
            <a:spLocks/>
          </p:cNvSpPr>
          <p:nvPr/>
        </p:nvSpPr>
        <p:spPr bwMode="auto">
          <a:xfrm>
            <a:off x="7556343" y="6154508"/>
            <a:ext cx="23701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lnSpc>
                <a:spcPct val="97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BE" sz="1800" i="1" dirty="0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Duplicate detected</a:t>
            </a:r>
          </a:p>
        </p:txBody>
      </p:sp>
    </p:spTree>
    <p:extLst>
      <p:ext uri="{BB962C8B-B14F-4D97-AF65-F5344CB8AC3E}">
        <p14:creationId xmlns:p14="http://schemas.microsoft.com/office/powerpoint/2010/main" val="179206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9" grpId="0" autoUpdateAnimBg="0"/>
      <p:bldP spid="15" grpId="0" animBg="1"/>
      <p:bldP spid="16" grpId="0" animBg="1"/>
      <p:bldP spid="17" grpId="0" animBg="1"/>
      <p:bldP spid="18" grpId="0"/>
      <p:bldP spid="2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A6FC8-BA28-1748-981C-0AA670CBB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ym typeface="Gill Sans" charset="0"/>
              </a:rPr>
              <a:t>Alternating bit : sender</a:t>
            </a:r>
          </a:p>
        </p:txBody>
      </p:sp>
      <p:pic>
        <p:nvPicPr>
          <p:cNvPr id="1026" name="Picture 2" descr="\tikzstyle{arrow} = [thick,-&gt;,&gt;=stealth,font=\small]&#10;\tikzstyle{every state}=[font=\small, align=center, node distance=5em]&#10;\node[initial, state] (WD0) {Wait\\for\\{\color{red}D(0,...)}};&#10;\node[state, right=of WD0] (WC0) {Wait\\for\\{\color{red}C(OK0)}};&#10;\node[state, below=of WC0] (WD1) {Wait\\for\\{\color{red}D(1,...)}};&#10;\node[state, below=of WD0] (WC1) {Wait\\for\\{\color{red}C(OK1)}};&#10;\node[font=\small,align=right,right=of WD1] {All corrupted\\segments are\\discarded in all states};&#10;&#10;&#10;\path[arrow]&#10;(WD0) edge [bend left] node[midway, above] {\begin{tabular}{c}&#10;   Data.req({\color{blue}SDU}) \\&#10;   \hline&#10;   \texttt{send({\color{red}D(0,{\color{blue}SDU},CRC)})} \\&#10;   \texttt{start\_timer()} \\&#10;\end{tabular}} (WC0)&#10;(WC0) edge [out=90,in=30,looseness=4] node [midway, right] {\begin{tabular}{c}&#10;   \texttt{recvd({\color{red}C(OK1)})} \\&#10;   or timer expires \\&#10;   \hline&#10;   \texttt{send({\color{red}D(0,{\color{blue}SDU},CRC)})} \\&#10;   \texttt{restart\_timer()} \\&#10;\end{tabular}} (WC0)&#10;(WC0) edge [bend left] node [midway, right] {\begin{tabular}{c}&#10;   \texttt{recvd({\color{red}C(OK0)})} \\&#10;   \hline&#10;   \texttt{cancel\_timer()} \\&#10;\end{tabular}} (WD1)&#10;(WD1) edge [bend left] node[midway, below] {\begin{tabular}{c}&#10;   Data.req({\color{blue}SDU}) \\&#10;   \hline&#10;   \texttt{send({\color{red}D(1,{\color{blue}SDU},CRC)})} \\&#10;   \texttt{start\_timer()} \\&#10;\end{tabular}} (WC1)&#10;(WC1) edge [out=270,in=210,looseness=4] node [midway, left] {\begin{tabular}{c}&#10;   \texttt{recvd({\color{red}C(OK0)})} \\&#10;   or timer expires \\&#10;   \hline&#10;   \texttt{send({\color{red}D(1,{\color{blue}SDU},CRC)})} \\&#10;   \texttt{restart\_timer()} \\&#10;\end{tabular}} (WC1)&#10;(WC1) edge [bend left] node [midway, left] {\begin{tabular}{c}&#10;   \texttt{recvd({\color{red}C(OK1)})} \\&#10;   \hline&#10;   \texttt{cancel\_timer()} \\&#10;\end{tabular}} (WD0);">
            <a:extLst>
              <a:ext uri="{FF2B5EF4-FFF2-40B4-BE49-F238E27FC236}">
                <a16:creationId xmlns:a16="http://schemas.microsoft.com/office/drawing/2014/main" id="{0275086A-8BF4-F845-9C9B-E73C0EB5A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352" y="1700808"/>
            <a:ext cx="7617296" cy="481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EA4FCD-7D1F-5F4D-A762-51F4FE55EE8D}"/>
              </a:ext>
            </a:extLst>
          </p:cNvPr>
          <p:cNvSpPr/>
          <p:nvPr/>
        </p:nvSpPr>
        <p:spPr bwMode="auto">
          <a:xfrm>
            <a:off x="7968208" y="4725144"/>
            <a:ext cx="2448272" cy="108012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BE" sz="4200">
              <a:solidFill>
                <a:srgbClr val="000000"/>
              </a:solidFill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6198-C392-4832-2A21-DC02F856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Alternating Bit : Receiver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05CFE-CEA6-3E38-099F-64B53C76B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2050" name="Picture 2" descr="Figure made with TikZ">
            <a:extLst>
              <a:ext uri="{FF2B5EF4-FFF2-40B4-BE49-F238E27FC236}">
                <a16:creationId xmlns:a16="http://schemas.microsoft.com/office/drawing/2014/main" id="{20006EBA-3E04-FCBC-588A-DE6DA5872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65" y="1383587"/>
            <a:ext cx="9555126" cy="523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858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3F62CC79-CE4E-7A4F-8CA1-B962B7139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BE"/>
              <a:t>Alternating Bit Protocol</a:t>
            </a:r>
          </a:p>
        </p:txBody>
      </p:sp>
      <p:grpSp>
        <p:nvGrpSpPr>
          <p:cNvPr id="45058" name="Group 2">
            <a:extLst>
              <a:ext uri="{FF2B5EF4-FFF2-40B4-BE49-F238E27FC236}">
                <a16:creationId xmlns:a16="http://schemas.microsoft.com/office/drawing/2014/main" id="{DE6CC9CA-EAF2-1C4E-B351-E17C34F8BA1A}"/>
              </a:ext>
            </a:extLst>
          </p:cNvPr>
          <p:cNvGrpSpPr>
            <a:grpSpLocks/>
          </p:cNvGrpSpPr>
          <p:nvPr/>
        </p:nvGrpSpPr>
        <p:grpSpPr bwMode="auto">
          <a:xfrm>
            <a:off x="5381625" y="2208213"/>
            <a:ext cx="2012950" cy="4011612"/>
            <a:chOff x="0" y="0"/>
            <a:chExt cx="1665" cy="3593"/>
          </a:xfrm>
        </p:grpSpPr>
        <p:sp>
          <p:nvSpPr>
            <p:cNvPr id="45119" name="Line 3">
              <a:extLst>
                <a:ext uri="{FF2B5EF4-FFF2-40B4-BE49-F238E27FC236}">
                  <a16:creationId xmlns:a16="http://schemas.microsoft.com/office/drawing/2014/main" id="{B90EE829-A558-0E42-AF2C-3399AE097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" cy="35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120" name="Line 4">
              <a:extLst>
                <a:ext uri="{FF2B5EF4-FFF2-40B4-BE49-F238E27FC236}">
                  <a16:creationId xmlns:a16="http://schemas.microsoft.com/office/drawing/2014/main" id="{2F3033F0-60F6-474B-B708-B58AFAC52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4" y="22"/>
              <a:ext cx="1" cy="35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sp>
        <p:nvSpPr>
          <p:cNvPr id="45059" name="Rectangle 5">
            <a:extLst>
              <a:ext uri="{FF2B5EF4-FFF2-40B4-BE49-F238E27FC236}">
                <a16:creationId xmlns:a16="http://schemas.microsoft.com/office/drawing/2014/main" id="{63872A68-5150-654F-9B19-9942F6B0B404}"/>
              </a:ext>
            </a:extLst>
          </p:cNvPr>
          <p:cNvSpPr>
            <a:spLocks/>
          </p:cNvSpPr>
          <p:nvPr/>
        </p:nvSpPr>
        <p:spPr bwMode="auto">
          <a:xfrm>
            <a:off x="3414713" y="2305051"/>
            <a:ext cx="581025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99013" algn="l"/>
                <a:tab pos="5330825" algn="l"/>
                <a:tab pos="5864225" algn="l"/>
                <a:tab pos="6361113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lnSpc>
                <a:spcPct val="8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BE" sz="1800" dirty="0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A                                                                                      B</a:t>
            </a:r>
          </a:p>
        </p:txBody>
      </p:sp>
      <p:grpSp>
        <p:nvGrpSpPr>
          <p:cNvPr id="35846" name="Group 6">
            <a:extLst>
              <a:ext uri="{FF2B5EF4-FFF2-40B4-BE49-F238E27FC236}">
                <a16:creationId xmlns:a16="http://schemas.microsoft.com/office/drawing/2014/main" id="{82CEA81D-7D06-3442-AA9A-215A71776525}"/>
              </a:ext>
            </a:extLst>
          </p:cNvPr>
          <p:cNvGrpSpPr>
            <a:grpSpLocks/>
          </p:cNvGrpSpPr>
          <p:nvPr/>
        </p:nvGrpSpPr>
        <p:grpSpPr bwMode="auto">
          <a:xfrm>
            <a:off x="2595563" y="3254376"/>
            <a:ext cx="2786062" cy="239713"/>
            <a:chOff x="0" y="0"/>
            <a:chExt cx="2304" cy="215"/>
          </a:xfrm>
        </p:grpSpPr>
        <p:sp>
          <p:nvSpPr>
            <p:cNvPr id="45117" name="Line 7">
              <a:extLst>
                <a:ext uri="{FF2B5EF4-FFF2-40B4-BE49-F238E27FC236}">
                  <a16:creationId xmlns:a16="http://schemas.microsoft.com/office/drawing/2014/main" id="{A3F1B6ED-A556-5C48-BE12-40552673A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4" y="87"/>
              <a:ext cx="117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118" name="Rectangle 8">
              <a:extLst>
                <a:ext uri="{FF2B5EF4-FFF2-40B4-BE49-F238E27FC236}">
                  <a16:creationId xmlns:a16="http://schemas.microsoft.com/office/drawing/2014/main" id="{54930CE2-1387-EF4A-A45D-9ED096ABE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6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</p:grpSp>
      <p:grpSp>
        <p:nvGrpSpPr>
          <p:cNvPr id="35849" name="Group 9">
            <a:extLst>
              <a:ext uri="{FF2B5EF4-FFF2-40B4-BE49-F238E27FC236}">
                <a16:creationId xmlns:a16="http://schemas.microsoft.com/office/drawing/2014/main" id="{98FF685B-55E4-3A4B-B10B-FDFC64EE330A}"/>
              </a:ext>
            </a:extLst>
          </p:cNvPr>
          <p:cNvGrpSpPr>
            <a:grpSpLocks/>
          </p:cNvGrpSpPr>
          <p:nvPr/>
        </p:nvGrpSpPr>
        <p:grpSpPr bwMode="auto">
          <a:xfrm>
            <a:off x="5380039" y="3163889"/>
            <a:ext cx="2016125" cy="477837"/>
            <a:chOff x="0" y="0"/>
            <a:chExt cx="1666" cy="429"/>
          </a:xfrm>
        </p:grpSpPr>
        <p:sp>
          <p:nvSpPr>
            <p:cNvPr id="45115" name="Rectangle 10">
              <a:extLst>
                <a:ext uri="{FF2B5EF4-FFF2-40B4-BE49-F238E27FC236}">
                  <a16:creationId xmlns:a16="http://schemas.microsoft.com/office/drawing/2014/main" id="{66142778-E9AE-6447-96E4-46E9A1D2C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" y="0"/>
              <a:ext cx="64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C(OK0)</a:t>
              </a:r>
            </a:p>
          </p:txBody>
        </p:sp>
        <p:sp>
          <p:nvSpPr>
            <p:cNvPr id="45116" name="Line 11">
              <a:extLst>
                <a:ext uri="{FF2B5EF4-FFF2-40B4-BE49-F238E27FC236}">
                  <a16:creationId xmlns:a16="http://schemas.microsoft.com/office/drawing/2014/main" id="{4745A27C-1D7A-BE49-9C74-3E00E0BE0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82"/>
              <a:ext cx="1666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35852" name="Group 12">
            <a:extLst>
              <a:ext uri="{FF2B5EF4-FFF2-40B4-BE49-F238E27FC236}">
                <a16:creationId xmlns:a16="http://schemas.microsoft.com/office/drawing/2014/main" id="{A980B401-7722-3742-A239-FD0858C1FB5D}"/>
              </a:ext>
            </a:extLst>
          </p:cNvPr>
          <p:cNvGrpSpPr>
            <a:grpSpLocks/>
          </p:cNvGrpSpPr>
          <p:nvPr/>
        </p:nvGrpSpPr>
        <p:grpSpPr bwMode="auto">
          <a:xfrm>
            <a:off x="2624139" y="2601914"/>
            <a:ext cx="6923087" cy="866775"/>
            <a:chOff x="0" y="0"/>
            <a:chExt cx="5725" cy="777"/>
          </a:xfrm>
        </p:grpSpPr>
        <p:sp>
          <p:nvSpPr>
            <p:cNvPr id="45109" name="Line 13">
              <a:extLst>
                <a:ext uri="{FF2B5EF4-FFF2-40B4-BE49-F238E27FC236}">
                  <a16:creationId xmlns:a16="http://schemas.microsoft.com/office/drawing/2014/main" id="{3E79B554-A780-5D4B-8F43-FA9A5A937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91"/>
              <a:ext cx="1599" cy="3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110" name="Line 14">
              <a:extLst>
                <a:ext uri="{FF2B5EF4-FFF2-40B4-BE49-F238E27FC236}">
                  <a16:creationId xmlns:a16="http://schemas.microsoft.com/office/drawing/2014/main" id="{242095B1-6484-0444-980F-77A06EBAA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7" y="503"/>
              <a:ext cx="13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111" name="Rectangle 15">
              <a:extLst>
                <a:ext uri="{FF2B5EF4-FFF2-40B4-BE49-F238E27FC236}">
                  <a16:creationId xmlns:a16="http://schemas.microsoft.com/office/drawing/2014/main" id="{167BF3CB-DA84-854D-A79D-635429CD5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1" y="562"/>
              <a:ext cx="94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Data.ind(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45112" name="Rectangle 16">
              <a:extLst>
                <a:ext uri="{FF2B5EF4-FFF2-40B4-BE49-F238E27FC236}">
                  <a16:creationId xmlns:a16="http://schemas.microsoft.com/office/drawing/2014/main" id="{F83C2ACB-2868-8C4A-8FCA-B21CE28CF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4" y="18"/>
              <a:ext cx="53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D(0,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</a:t>
              </a: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45113" name="Line 17">
              <a:extLst>
                <a:ext uri="{FF2B5EF4-FFF2-40B4-BE49-F238E27FC236}">
                  <a16:creationId xmlns:a16="http://schemas.microsoft.com/office/drawing/2014/main" id="{C7BA76F8-60BA-7549-B361-2621F3689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" y="87"/>
              <a:ext cx="117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114" name="Rectangle 18">
              <a:extLst>
                <a:ext uri="{FF2B5EF4-FFF2-40B4-BE49-F238E27FC236}">
                  <a16:creationId xmlns:a16="http://schemas.microsoft.com/office/drawing/2014/main" id="{E6E2FB58-6E0D-9946-BF43-475259B36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6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</p:grpSp>
      <p:sp>
        <p:nvSpPr>
          <p:cNvPr id="35859" name="Rectangle 19">
            <a:extLst>
              <a:ext uri="{FF2B5EF4-FFF2-40B4-BE49-F238E27FC236}">
                <a16:creationId xmlns:a16="http://schemas.microsoft.com/office/drawing/2014/main" id="{7B5FFD0A-A27B-6841-B58E-710C656418A1}"/>
              </a:ext>
            </a:extLst>
          </p:cNvPr>
          <p:cNvSpPr>
            <a:spLocks/>
          </p:cNvSpPr>
          <p:nvPr/>
        </p:nvSpPr>
        <p:spPr bwMode="auto">
          <a:xfrm>
            <a:off x="7662478" y="5759155"/>
            <a:ext cx="23701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lnSpc>
                <a:spcPct val="97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BE" sz="1800" i="1" dirty="0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Duplicate detected</a:t>
            </a:r>
          </a:p>
        </p:txBody>
      </p:sp>
      <p:grpSp>
        <p:nvGrpSpPr>
          <p:cNvPr id="35860" name="Group 20">
            <a:extLst>
              <a:ext uri="{FF2B5EF4-FFF2-40B4-BE49-F238E27FC236}">
                <a16:creationId xmlns:a16="http://schemas.microsoft.com/office/drawing/2014/main" id="{2900CB9F-B010-6142-9E35-96CCFB1BF287}"/>
              </a:ext>
            </a:extLst>
          </p:cNvPr>
          <p:cNvGrpSpPr>
            <a:grpSpLocks/>
          </p:cNvGrpSpPr>
          <p:nvPr/>
        </p:nvGrpSpPr>
        <p:grpSpPr bwMode="auto">
          <a:xfrm>
            <a:off x="5394326" y="4164014"/>
            <a:ext cx="2024063" cy="492125"/>
            <a:chOff x="0" y="0"/>
            <a:chExt cx="1673" cy="440"/>
          </a:xfrm>
        </p:grpSpPr>
        <p:sp>
          <p:nvSpPr>
            <p:cNvPr id="45105" name="Line 21">
              <a:extLst>
                <a:ext uri="{FF2B5EF4-FFF2-40B4-BE49-F238E27FC236}">
                  <a16:creationId xmlns:a16="http://schemas.microsoft.com/office/drawing/2014/main" id="{DF559BD9-DEBB-284C-9D00-DF5FD0636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"/>
              <a:ext cx="1673" cy="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45106" name="Group 22">
              <a:extLst>
                <a:ext uri="{FF2B5EF4-FFF2-40B4-BE49-F238E27FC236}">
                  <a16:creationId xmlns:a16="http://schemas.microsoft.com/office/drawing/2014/main" id="{5E530012-CC8E-3F43-8718-FD7753C4BD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" y="0"/>
              <a:ext cx="535" cy="223"/>
              <a:chOff x="0" y="0"/>
              <a:chExt cx="535" cy="223"/>
            </a:xfrm>
          </p:grpSpPr>
          <p:sp>
            <p:nvSpPr>
              <p:cNvPr id="45107" name="Rectangle 23">
                <a:extLst>
                  <a:ext uri="{FF2B5EF4-FFF2-40B4-BE49-F238E27FC236}">
                    <a16:creationId xmlns:a16="http://schemas.microsoft.com/office/drawing/2014/main" id="{8B544478-BF1C-E54A-BB6E-B64231374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35" cy="2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45108" name="Rectangle 24">
                <a:extLst>
                  <a:ext uri="{FF2B5EF4-FFF2-40B4-BE49-F238E27FC236}">
                    <a16:creationId xmlns:a16="http://schemas.microsoft.com/office/drawing/2014/main" id="{9D838ADB-3EC1-2344-AA53-EAB9E834BD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30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8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D(1,</a:t>
                </a:r>
                <a:r>
                  <a:rPr lang="en-US" altLang="en-BE" sz="1800">
                    <a:solidFill>
                      <a:srgbClr val="0000FF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</a:t>
                </a:r>
                <a:r>
                  <a:rPr lang="en-US" altLang="en-BE" sz="18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</p:grpSp>
      <p:grpSp>
        <p:nvGrpSpPr>
          <p:cNvPr id="35865" name="Group 25">
            <a:extLst>
              <a:ext uri="{FF2B5EF4-FFF2-40B4-BE49-F238E27FC236}">
                <a16:creationId xmlns:a16="http://schemas.microsoft.com/office/drawing/2014/main" id="{8454AEEB-0BB7-8648-8BC2-9302A3B5577F}"/>
              </a:ext>
            </a:extLst>
          </p:cNvPr>
          <p:cNvGrpSpPr>
            <a:grpSpLocks/>
          </p:cNvGrpSpPr>
          <p:nvPr/>
        </p:nvGrpSpPr>
        <p:grpSpPr bwMode="auto">
          <a:xfrm>
            <a:off x="3424239" y="3721101"/>
            <a:ext cx="1874837" cy="466725"/>
            <a:chOff x="0" y="0"/>
            <a:chExt cx="1549" cy="418"/>
          </a:xfrm>
        </p:grpSpPr>
        <p:sp>
          <p:nvSpPr>
            <p:cNvPr id="45103" name="Rectangle 26">
              <a:extLst>
                <a:ext uri="{FF2B5EF4-FFF2-40B4-BE49-F238E27FC236}">
                  <a16:creationId xmlns:a16="http://schemas.microsoft.com/office/drawing/2014/main" id="{4E6737B6-5C2C-B14D-B2BE-25500DF17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79"/>
              <a:ext cx="152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97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 i="1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Retransmission timer</a:t>
              </a:r>
            </a:p>
          </p:txBody>
        </p:sp>
        <p:sp>
          <p:nvSpPr>
            <p:cNvPr id="45104" name="Line 27">
              <a:extLst>
                <a:ext uri="{FF2B5EF4-FFF2-40B4-BE49-F238E27FC236}">
                  <a16:creationId xmlns:a16="http://schemas.microsoft.com/office/drawing/2014/main" id="{D18D8F2B-80BB-9C43-B4A3-AE852334B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8" y="0"/>
              <a:ext cx="1" cy="4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35868" name="Group 28">
            <a:extLst>
              <a:ext uri="{FF2B5EF4-FFF2-40B4-BE49-F238E27FC236}">
                <a16:creationId xmlns:a16="http://schemas.microsoft.com/office/drawing/2014/main" id="{F784CA18-545E-3340-BF57-0A6E15A2C699}"/>
              </a:ext>
            </a:extLst>
          </p:cNvPr>
          <p:cNvGrpSpPr>
            <a:grpSpLocks/>
          </p:cNvGrpSpPr>
          <p:nvPr/>
        </p:nvGrpSpPr>
        <p:grpSpPr bwMode="auto">
          <a:xfrm>
            <a:off x="5405439" y="3709988"/>
            <a:ext cx="4122737" cy="711200"/>
            <a:chOff x="0" y="0"/>
            <a:chExt cx="3409" cy="637"/>
          </a:xfrm>
        </p:grpSpPr>
        <p:sp>
          <p:nvSpPr>
            <p:cNvPr id="45099" name="Line 29">
              <a:extLst>
                <a:ext uri="{FF2B5EF4-FFF2-40B4-BE49-F238E27FC236}">
                  <a16:creationId xmlns:a16="http://schemas.microsoft.com/office/drawing/2014/main" id="{79EF3D23-8071-8445-B67B-F3BAAE845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7"/>
              <a:ext cx="1611" cy="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100" name="Rectangle 30">
              <a:extLst>
                <a:ext uri="{FF2B5EF4-FFF2-40B4-BE49-F238E27FC236}">
                  <a16:creationId xmlns:a16="http://schemas.microsoft.com/office/drawing/2014/main" id="{17FFE145-8C39-BE4C-A726-D97434CAC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" y="0"/>
              <a:ext cx="53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D(1,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</a:t>
              </a: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45101" name="Line 31">
              <a:extLst>
                <a:ext uri="{FF2B5EF4-FFF2-40B4-BE49-F238E27FC236}">
                  <a16:creationId xmlns:a16="http://schemas.microsoft.com/office/drawing/2014/main" id="{DB3ABD2B-78F5-7F48-BD6F-F1BC6C965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1" y="363"/>
              <a:ext cx="13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102" name="Rectangle 32">
              <a:extLst>
                <a:ext uri="{FF2B5EF4-FFF2-40B4-BE49-F238E27FC236}">
                  <a16:creationId xmlns:a16="http://schemas.microsoft.com/office/drawing/2014/main" id="{8F1BF976-1B54-8543-8C0F-4001CB6C2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" y="422"/>
              <a:ext cx="94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Data.ind(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</p:grpSp>
      <p:grpSp>
        <p:nvGrpSpPr>
          <p:cNvPr id="35873" name="Group 33">
            <a:extLst>
              <a:ext uri="{FF2B5EF4-FFF2-40B4-BE49-F238E27FC236}">
                <a16:creationId xmlns:a16="http://schemas.microsoft.com/office/drawing/2014/main" id="{15D4E11B-60E9-B643-88F4-F0AD72A8C634}"/>
              </a:ext>
            </a:extLst>
          </p:cNvPr>
          <p:cNvGrpSpPr>
            <a:grpSpLocks/>
          </p:cNvGrpSpPr>
          <p:nvPr/>
        </p:nvGrpSpPr>
        <p:grpSpPr bwMode="auto">
          <a:xfrm>
            <a:off x="2601913" y="4752975"/>
            <a:ext cx="6038102" cy="700088"/>
            <a:chOff x="0" y="0"/>
            <a:chExt cx="4993" cy="628"/>
          </a:xfrm>
        </p:grpSpPr>
        <p:sp>
          <p:nvSpPr>
            <p:cNvPr id="45090" name="Line 34">
              <a:extLst>
                <a:ext uri="{FF2B5EF4-FFF2-40B4-BE49-F238E27FC236}">
                  <a16:creationId xmlns:a16="http://schemas.microsoft.com/office/drawing/2014/main" id="{CACE1044-5275-C046-822E-2046BE8E4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" y="87"/>
              <a:ext cx="117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091" name="Rectangle 35">
              <a:extLst>
                <a:ext uri="{FF2B5EF4-FFF2-40B4-BE49-F238E27FC236}">
                  <a16:creationId xmlns:a16="http://schemas.microsoft.com/office/drawing/2014/main" id="{C31EB9DB-A035-6B4D-9822-D09F133EB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5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 dirty="0" err="1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</a:t>
              </a:r>
              <a:r>
                <a:rPr lang="en-US" altLang="en-BE" sz="1800" dirty="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(</a:t>
              </a:r>
              <a:r>
                <a:rPr lang="en-US" altLang="en-BE" sz="1800" dirty="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</a:t>
              </a:r>
              <a:r>
                <a:rPr lang="en-US" altLang="en-BE" sz="1800" dirty="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45092" name="Line 36">
              <a:extLst>
                <a:ext uri="{FF2B5EF4-FFF2-40B4-BE49-F238E27FC236}">
                  <a16:creationId xmlns:a16="http://schemas.microsoft.com/office/drawing/2014/main" id="{CBDD7AC5-D40E-DD49-A8F7-891F60388E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1" y="112"/>
              <a:ext cx="1506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093" name="Line 37">
              <a:extLst>
                <a:ext uri="{FF2B5EF4-FFF2-40B4-BE49-F238E27FC236}">
                  <a16:creationId xmlns:a16="http://schemas.microsoft.com/office/drawing/2014/main" id="{E282EAD4-D71E-A848-A31C-5EC53B7763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7" y="440"/>
              <a:ext cx="632" cy="123"/>
            </a:xfrm>
            <a:prstGeom prst="line">
              <a:avLst/>
            </a:prstGeom>
            <a:noFill/>
            <a:ln w="12700">
              <a:solidFill>
                <a:srgbClr val="8500A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094" name="Oval 38">
              <a:extLst>
                <a:ext uri="{FF2B5EF4-FFF2-40B4-BE49-F238E27FC236}">
                  <a16:creationId xmlns:a16="http://schemas.microsoft.com/office/drawing/2014/main" id="{4587E43A-F161-0542-B4FF-C80CB4062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5" y="473"/>
              <a:ext cx="155" cy="155"/>
            </a:xfrm>
            <a:prstGeom prst="ellipse">
              <a:avLst/>
            </a:prstGeom>
            <a:solidFill>
              <a:srgbClr val="8500A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  <p:sp>
          <p:nvSpPr>
            <p:cNvPr id="45095" name="Rectangle 39">
              <a:extLst>
                <a:ext uri="{FF2B5EF4-FFF2-40B4-BE49-F238E27FC236}">
                  <a16:creationId xmlns:a16="http://schemas.microsoft.com/office/drawing/2014/main" id="{1D059396-B039-9941-A842-4C371D9A0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2" y="265"/>
              <a:ext cx="36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97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 i="1" dirty="0">
                  <a:solidFill>
                    <a:srgbClr val="8500A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Lost</a:t>
              </a:r>
            </a:p>
          </p:txBody>
        </p:sp>
        <p:grpSp>
          <p:nvGrpSpPr>
            <p:cNvPr id="45096" name="Group 40">
              <a:extLst>
                <a:ext uri="{FF2B5EF4-FFF2-40B4-BE49-F238E27FC236}">
                  <a16:creationId xmlns:a16="http://schemas.microsoft.com/office/drawing/2014/main" id="{7A737658-8F19-E446-8FCB-98CDF22D29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2" y="307"/>
              <a:ext cx="531" cy="223"/>
              <a:chOff x="0" y="0"/>
              <a:chExt cx="531" cy="223"/>
            </a:xfrm>
          </p:grpSpPr>
          <p:sp>
            <p:nvSpPr>
              <p:cNvPr id="45097" name="Rectangle 41">
                <a:extLst>
                  <a:ext uri="{FF2B5EF4-FFF2-40B4-BE49-F238E27FC236}">
                    <a16:creationId xmlns:a16="http://schemas.microsoft.com/office/drawing/2014/main" id="{8EE8158D-0DD5-904D-BD8A-44747FDC4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31" cy="2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45098" name="Rectangle 42">
                <a:extLst>
                  <a:ext uri="{FF2B5EF4-FFF2-40B4-BE49-F238E27FC236}">
                    <a16:creationId xmlns:a16="http://schemas.microsoft.com/office/drawing/2014/main" id="{718DEE8C-53F0-1A47-9F53-D0E6FCCA6D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20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8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D(0,</a:t>
                </a:r>
                <a:r>
                  <a:rPr lang="en-US" altLang="en-BE" sz="1800">
                    <a:solidFill>
                      <a:srgbClr val="0000FF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  <a:r>
                  <a:rPr lang="en-US" altLang="en-BE" sz="18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</p:grpSp>
      <p:grpSp>
        <p:nvGrpSpPr>
          <p:cNvPr id="35883" name="Group 43">
            <a:extLst>
              <a:ext uri="{FF2B5EF4-FFF2-40B4-BE49-F238E27FC236}">
                <a16:creationId xmlns:a16="http://schemas.microsoft.com/office/drawing/2014/main" id="{9D1AECCD-828D-1047-9D89-4AC433E7A2B5}"/>
              </a:ext>
            </a:extLst>
          </p:cNvPr>
          <p:cNvGrpSpPr>
            <a:grpSpLocks/>
          </p:cNvGrpSpPr>
          <p:nvPr/>
        </p:nvGrpSpPr>
        <p:grpSpPr bwMode="auto">
          <a:xfrm>
            <a:off x="3752850" y="4297364"/>
            <a:ext cx="3671888" cy="384175"/>
            <a:chOff x="0" y="0"/>
            <a:chExt cx="3037" cy="344"/>
          </a:xfrm>
        </p:grpSpPr>
        <p:sp>
          <p:nvSpPr>
            <p:cNvPr id="45085" name="Line 44">
              <a:extLst>
                <a:ext uri="{FF2B5EF4-FFF2-40B4-BE49-F238E27FC236}">
                  <a16:creationId xmlns:a16="http://schemas.microsoft.com/office/drawing/2014/main" id="{00245DF2-5ECB-6C49-B7ED-11CF87DEFF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1" y="0"/>
              <a:ext cx="1686" cy="3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45086" name="Group 45">
              <a:extLst>
                <a:ext uri="{FF2B5EF4-FFF2-40B4-BE49-F238E27FC236}">
                  <a16:creationId xmlns:a16="http://schemas.microsoft.com/office/drawing/2014/main" id="{BD6F41FF-F04C-2944-A900-ED512AB8F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5" y="112"/>
              <a:ext cx="652" cy="223"/>
              <a:chOff x="0" y="0"/>
              <a:chExt cx="652" cy="223"/>
            </a:xfrm>
          </p:grpSpPr>
          <p:sp>
            <p:nvSpPr>
              <p:cNvPr id="45088" name="Rectangle 46">
                <a:extLst>
                  <a:ext uri="{FF2B5EF4-FFF2-40B4-BE49-F238E27FC236}">
                    <a16:creationId xmlns:a16="http://schemas.microsoft.com/office/drawing/2014/main" id="{EB661060-05D9-B547-8237-440505BFFE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652" cy="2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45089" name="Rectangle 47">
                <a:extLst>
                  <a:ext uri="{FF2B5EF4-FFF2-40B4-BE49-F238E27FC236}">
                    <a16:creationId xmlns:a16="http://schemas.microsoft.com/office/drawing/2014/main" id="{F562D021-A489-8746-850C-1908F1A577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647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800" dirty="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C(OK1)</a:t>
                </a:r>
              </a:p>
            </p:txBody>
          </p:sp>
        </p:grpSp>
        <p:sp>
          <p:nvSpPr>
            <p:cNvPr id="45087" name="Rectangle 48">
              <a:extLst>
                <a:ext uri="{FF2B5EF4-FFF2-40B4-BE49-F238E27FC236}">
                  <a16:creationId xmlns:a16="http://schemas.microsoft.com/office/drawing/2014/main" id="{892AB29C-ABD7-9441-8094-E967C4387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1091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97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D(1</a:t>
              </a:r>
              <a:r>
                <a:rPr lang="en-US" altLang="en-BE" sz="1800" i="1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,</a:t>
              </a:r>
              <a:r>
                <a:rPr lang="en-US" altLang="en-BE" sz="1800" i="1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</a:t>
              </a:r>
              <a:r>
                <a:rPr lang="en-US" altLang="en-BE" sz="18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  <a:r>
                <a:rPr lang="en-US" altLang="en-BE" sz="1800" i="1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recvd</a:t>
              </a:r>
            </a:p>
          </p:txBody>
        </p:sp>
      </p:grpSp>
      <p:grpSp>
        <p:nvGrpSpPr>
          <p:cNvPr id="35889" name="Group 49">
            <a:extLst>
              <a:ext uri="{FF2B5EF4-FFF2-40B4-BE49-F238E27FC236}">
                <a16:creationId xmlns:a16="http://schemas.microsoft.com/office/drawing/2014/main" id="{E56F367E-517A-2E45-82B6-90265A524F3B}"/>
              </a:ext>
            </a:extLst>
          </p:cNvPr>
          <p:cNvGrpSpPr>
            <a:grpSpLocks/>
          </p:cNvGrpSpPr>
          <p:nvPr/>
        </p:nvGrpSpPr>
        <p:grpSpPr bwMode="auto">
          <a:xfrm>
            <a:off x="3773489" y="4749508"/>
            <a:ext cx="3633787" cy="506060"/>
            <a:chOff x="0" y="58"/>
            <a:chExt cx="3006" cy="453"/>
          </a:xfrm>
        </p:grpSpPr>
        <p:sp>
          <p:nvSpPr>
            <p:cNvPr id="45080" name="Line 50">
              <a:extLst>
                <a:ext uri="{FF2B5EF4-FFF2-40B4-BE49-F238E27FC236}">
                  <a16:creationId xmlns:a16="http://schemas.microsoft.com/office/drawing/2014/main" id="{394E1E9C-4612-F142-AB65-3664413BFB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20" y="58"/>
              <a:ext cx="1686" cy="3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084" name="Rectangle 53">
              <a:extLst>
                <a:ext uri="{FF2B5EF4-FFF2-40B4-BE49-F238E27FC236}">
                  <a16:creationId xmlns:a16="http://schemas.microsoft.com/office/drawing/2014/main" id="{20DD7C65-0CB2-9E4B-B91D-3565591DF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9" y="94"/>
              <a:ext cx="647" cy="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 i="1" dirty="0">
                  <a:solidFill>
                    <a:srgbClr val="7030A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C(OK0)</a:t>
              </a:r>
            </a:p>
          </p:txBody>
        </p:sp>
        <p:sp>
          <p:nvSpPr>
            <p:cNvPr id="45082" name="Rectangle 54">
              <a:extLst>
                <a:ext uri="{FF2B5EF4-FFF2-40B4-BE49-F238E27FC236}">
                  <a16:creationId xmlns:a16="http://schemas.microsoft.com/office/drawing/2014/main" id="{E200F0C1-1AFF-1F46-93D2-E2E2215B2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71"/>
              <a:ext cx="10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97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 i="1" dirty="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D(0</a:t>
              </a:r>
              <a:r>
                <a:rPr lang="en-US" altLang="en-BE" sz="1800" i="1" dirty="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,</a:t>
              </a:r>
              <a:r>
                <a:rPr lang="en-US" altLang="en-BE" sz="1800" i="1" dirty="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</a:t>
              </a:r>
              <a:r>
                <a:rPr lang="en-US" altLang="en-BE" sz="1800" i="1" dirty="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  <a:r>
                <a:rPr lang="en-US" altLang="en-BE" sz="1800" i="1" dirty="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  <a:r>
                <a:rPr lang="en-US" altLang="en-BE" sz="1800" i="1" dirty="0" err="1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recvd</a:t>
              </a:r>
              <a:endParaRPr lang="en-US" altLang="en-BE" sz="1800" i="1" dirty="0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endParaRPr>
            </a:p>
          </p:txBody>
        </p:sp>
      </p:grpSp>
      <p:sp>
        <p:nvSpPr>
          <p:cNvPr id="2" name="Rectangle 39">
            <a:extLst>
              <a:ext uri="{FF2B5EF4-FFF2-40B4-BE49-F238E27FC236}">
                <a16:creationId xmlns:a16="http://schemas.microsoft.com/office/drawing/2014/main" id="{58BDE505-160D-13BA-1578-1D9DB090A94B}"/>
              </a:ext>
            </a:extLst>
          </p:cNvPr>
          <p:cNvSpPr>
            <a:spLocks/>
          </p:cNvSpPr>
          <p:nvPr/>
        </p:nvSpPr>
        <p:spPr bwMode="auto">
          <a:xfrm>
            <a:off x="7454972" y="4795034"/>
            <a:ext cx="1915140" cy="26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lnSpc>
                <a:spcPct val="97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BE" sz="1800" i="1" dirty="0">
                <a:solidFill>
                  <a:srgbClr val="8500AF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Transmission error</a:t>
            </a:r>
          </a:p>
        </p:txBody>
      </p:sp>
      <p:sp>
        <p:nvSpPr>
          <p:cNvPr id="4" name="Line 34">
            <a:extLst>
              <a:ext uri="{FF2B5EF4-FFF2-40B4-BE49-F238E27FC236}">
                <a16:creationId xmlns:a16="http://schemas.microsoft.com/office/drawing/2014/main" id="{076F0E25-5AE5-B8AE-FCB1-555A42D961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0542" y="5535595"/>
            <a:ext cx="1414897" cy="11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BE"/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664B6619-832C-9576-CA34-7A0C4B6C32DC}"/>
              </a:ext>
            </a:extLst>
          </p:cNvPr>
          <p:cNvSpPr>
            <a:spLocks/>
          </p:cNvSpPr>
          <p:nvPr/>
        </p:nvSpPr>
        <p:spPr bwMode="auto">
          <a:xfrm>
            <a:off x="2590390" y="5438608"/>
            <a:ext cx="1166986" cy="238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lnSpc>
                <a:spcPct val="8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BE" sz="1800" dirty="0" err="1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Data.req</a:t>
            </a:r>
            <a:r>
              <a:rPr lang="en-US" altLang="en-BE" sz="1800" dirty="0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(</a:t>
            </a:r>
            <a:r>
              <a:rPr lang="en-US" altLang="en-BE" sz="1800" dirty="0">
                <a:solidFill>
                  <a:srgbClr val="0000FF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d</a:t>
            </a:r>
            <a:r>
              <a:rPr lang="en-US" altLang="en-BE" sz="1800" dirty="0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)</a:t>
            </a:r>
          </a:p>
        </p:txBody>
      </p:sp>
      <p:sp>
        <p:nvSpPr>
          <p:cNvPr id="6" name="Line 29">
            <a:extLst>
              <a:ext uri="{FF2B5EF4-FFF2-40B4-BE49-F238E27FC236}">
                <a16:creationId xmlns:a16="http://schemas.microsoft.com/office/drawing/2014/main" id="{87D05D3E-6C32-17A0-2760-77917D60E1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2269" y="5521214"/>
            <a:ext cx="1948293" cy="3673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BE"/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id="{26B0FC54-73FD-5705-B0D9-8B54CE9E87C5}"/>
              </a:ext>
            </a:extLst>
          </p:cNvPr>
          <p:cNvSpPr>
            <a:spLocks/>
          </p:cNvSpPr>
          <p:nvPr/>
        </p:nvSpPr>
        <p:spPr bwMode="auto">
          <a:xfrm>
            <a:off x="6310270" y="5491069"/>
            <a:ext cx="641201" cy="238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lnSpc>
                <a:spcPct val="8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BE" sz="1800" dirty="0">
                <a:solidFill>
                  <a:srgbClr val="FF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D(1,</a:t>
            </a:r>
            <a:r>
              <a:rPr lang="en-US" altLang="en-BE" sz="1800" dirty="0">
                <a:solidFill>
                  <a:srgbClr val="0000FF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d</a:t>
            </a:r>
            <a:r>
              <a:rPr lang="en-US" altLang="en-BE" sz="1800" dirty="0">
                <a:solidFill>
                  <a:srgbClr val="FF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)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BAB48F17-6F9B-3719-4F77-CEE926E29C6D}"/>
              </a:ext>
            </a:extLst>
          </p:cNvPr>
          <p:cNvSpPr>
            <a:spLocks/>
          </p:cNvSpPr>
          <p:nvPr/>
        </p:nvSpPr>
        <p:spPr bwMode="auto">
          <a:xfrm>
            <a:off x="6065534" y="5837071"/>
            <a:ext cx="782973" cy="23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lnSpc>
                <a:spcPct val="8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BE" sz="1800">
                <a:solidFill>
                  <a:srgbClr val="FF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C(OK0)</a:t>
            </a:r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302B4868-7346-AA03-6710-7F7A5A6B3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62432" y="5928406"/>
            <a:ext cx="2016125" cy="38650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BE"/>
          </a:p>
        </p:txBody>
      </p:sp>
      <p:sp>
        <p:nvSpPr>
          <p:cNvPr id="11" name="Rectangle 19">
            <a:extLst>
              <a:ext uri="{FF2B5EF4-FFF2-40B4-BE49-F238E27FC236}">
                <a16:creationId xmlns:a16="http://schemas.microsoft.com/office/drawing/2014/main" id="{669949C3-F6B4-2B00-EF5F-5C75FED2AA36}"/>
              </a:ext>
            </a:extLst>
          </p:cNvPr>
          <p:cNvSpPr>
            <a:spLocks/>
          </p:cNvSpPr>
          <p:nvPr/>
        </p:nvSpPr>
        <p:spPr bwMode="auto">
          <a:xfrm>
            <a:off x="7816850" y="4673601"/>
            <a:ext cx="23701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lnSpc>
                <a:spcPct val="97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BE" sz="1800" i="1" dirty="0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Duplicate detected</a:t>
            </a:r>
          </a:p>
        </p:txBody>
      </p:sp>
    </p:spTree>
    <p:extLst>
      <p:ext uri="{BB962C8B-B14F-4D97-AF65-F5344CB8AC3E}">
        <p14:creationId xmlns:p14="http://schemas.microsoft.com/office/powerpoint/2010/main" val="4398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9" grpId="0" autoUpdateAnimBg="0"/>
      <p:bldP spid="1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59235642-E420-7443-9668-FB4162E363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BE" dirty="0"/>
              <a:t>How to reliably transfer data ?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ABA4DE90-2CF1-1E48-ABC0-A585F29705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81173" y="1851819"/>
            <a:ext cx="7970838" cy="4017962"/>
          </a:xfrm>
        </p:spPr>
        <p:txBody>
          <a:bodyPr/>
          <a:lstStyle/>
          <a:p>
            <a:pPr marL="654050"/>
            <a:r>
              <a:rPr lang="en-US" altLang="en-BE" dirty="0"/>
              <a:t>Hypothesis</a:t>
            </a:r>
          </a:p>
          <a:p>
            <a:pPr marL="981075" lvl="1"/>
            <a:r>
              <a:rPr lang="en-US" altLang="en-BE" dirty="0"/>
              <a:t>Internet is fully reliable</a:t>
            </a:r>
          </a:p>
        </p:txBody>
      </p:sp>
      <p:grpSp>
        <p:nvGrpSpPr>
          <p:cNvPr id="40963" name="Group 3">
            <a:extLst>
              <a:ext uri="{FF2B5EF4-FFF2-40B4-BE49-F238E27FC236}">
                <a16:creationId xmlns:a16="http://schemas.microsoft.com/office/drawing/2014/main" id="{332B5B96-8415-0842-92E5-3CCDDE40AFF5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3417888"/>
            <a:ext cx="5810250" cy="2678112"/>
            <a:chOff x="0" y="0"/>
            <a:chExt cx="4805" cy="2400"/>
          </a:xfrm>
        </p:grpSpPr>
        <p:grpSp>
          <p:nvGrpSpPr>
            <p:cNvPr id="40991" name="Group 4">
              <a:extLst>
                <a:ext uri="{FF2B5EF4-FFF2-40B4-BE49-F238E27FC236}">
                  <a16:creationId xmlns:a16="http://schemas.microsoft.com/office/drawing/2014/main" id="{40099774-D6FC-A041-A54C-FF84561E5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8" y="0"/>
              <a:ext cx="1670" cy="2400"/>
              <a:chOff x="0" y="0"/>
              <a:chExt cx="1670" cy="2400"/>
            </a:xfrm>
          </p:grpSpPr>
          <p:sp>
            <p:nvSpPr>
              <p:cNvPr id="40993" name="Line 5">
                <a:extLst>
                  <a:ext uri="{FF2B5EF4-FFF2-40B4-BE49-F238E27FC236}">
                    <a16:creationId xmlns:a16="http://schemas.microsoft.com/office/drawing/2014/main" id="{5A231E66-EE74-E040-B639-89773D8D2E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238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BE"/>
              </a:p>
            </p:txBody>
          </p:sp>
          <p:sp>
            <p:nvSpPr>
              <p:cNvPr id="40994" name="Line 6">
                <a:extLst>
                  <a:ext uri="{FF2B5EF4-FFF2-40B4-BE49-F238E27FC236}">
                    <a16:creationId xmlns:a16="http://schemas.microsoft.com/office/drawing/2014/main" id="{8D469546-EDD3-C544-9637-4B3A074D6E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69" y="14"/>
                <a:ext cx="1" cy="238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BE"/>
              </a:p>
            </p:txBody>
          </p:sp>
        </p:grpSp>
        <p:sp>
          <p:nvSpPr>
            <p:cNvPr id="40992" name="Rectangle 7">
              <a:extLst>
                <a:ext uri="{FF2B5EF4-FFF2-40B4-BE49-F238E27FC236}">
                  <a16:creationId xmlns:a16="http://schemas.microsoft.com/office/drawing/2014/main" id="{7EE234C7-A4B0-724C-A7A2-D6BADF0DE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"/>
              <a:ext cx="480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99013" algn="l"/>
                  <a:tab pos="5330825" algn="l"/>
                  <a:tab pos="5864225" algn="l"/>
                  <a:tab pos="6361113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99013" algn="l"/>
                  <a:tab pos="5330825" algn="l"/>
                  <a:tab pos="5864225" algn="l"/>
                  <a:tab pos="6361113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99013" algn="l"/>
                  <a:tab pos="5330825" algn="l"/>
                  <a:tab pos="5864225" algn="l"/>
                  <a:tab pos="6361113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99013" algn="l"/>
                  <a:tab pos="5330825" algn="l"/>
                  <a:tab pos="5864225" algn="l"/>
                  <a:tab pos="6361113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99013" algn="l"/>
                  <a:tab pos="5330825" algn="l"/>
                  <a:tab pos="5864225" algn="l"/>
                  <a:tab pos="6361113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99013" algn="l"/>
                  <a:tab pos="5330825" algn="l"/>
                  <a:tab pos="5864225" algn="l"/>
                  <a:tab pos="6361113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99013" algn="l"/>
                  <a:tab pos="5330825" algn="l"/>
                  <a:tab pos="5864225" algn="l"/>
                  <a:tab pos="6361113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99013" algn="l"/>
                  <a:tab pos="5330825" algn="l"/>
                  <a:tab pos="5864225" algn="l"/>
                  <a:tab pos="6361113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99013" algn="l"/>
                  <a:tab pos="5330825" algn="l"/>
                  <a:tab pos="5864225" algn="l"/>
                  <a:tab pos="6361113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                                                                                     B</a:t>
              </a:r>
            </a:p>
          </p:txBody>
        </p:sp>
      </p:grpSp>
      <p:grpSp>
        <p:nvGrpSpPr>
          <p:cNvPr id="31752" name="Group 8">
            <a:extLst>
              <a:ext uri="{FF2B5EF4-FFF2-40B4-BE49-F238E27FC236}">
                <a16:creationId xmlns:a16="http://schemas.microsoft.com/office/drawing/2014/main" id="{1F128E94-AF8D-6B40-A2CB-806B7D0DB2CB}"/>
              </a:ext>
            </a:extLst>
          </p:cNvPr>
          <p:cNvGrpSpPr>
            <a:grpSpLocks/>
          </p:cNvGrpSpPr>
          <p:nvPr/>
        </p:nvGrpSpPr>
        <p:grpSpPr bwMode="auto">
          <a:xfrm>
            <a:off x="2439989" y="3860800"/>
            <a:ext cx="6924675" cy="863600"/>
            <a:chOff x="0" y="0"/>
            <a:chExt cx="5726" cy="773"/>
          </a:xfrm>
        </p:grpSpPr>
        <p:sp>
          <p:nvSpPr>
            <p:cNvPr id="40983" name="Line 9">
              <a:extLst>
                <a:ext uri="{FF2B5EF4-FFF2-40B4-BE49-F238E27FC236}">
                  <a16:creationId xmlns:a16="http://schemas.microsoft.com/office/drawing/2014/main" id="{B026F5EE-D904-9C4A-8584-3036830202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426" y="86"/>
              <a:ext cx="878" cy="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0984" name="Rectangle 10">
              <a:extLst>
                <a:ext uri="{FF2B5EF4-FFF2-40B4-BE49-F238E27FC236}">
                  <a16:creationId xmlns:a16="http://schemas.microsoft.com/office/drawing/2014/main" id="{A8BD3C7D-DFE8-9146-82AA-3037CF3B6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26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Data.request(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40985" name="Line 11">
              <a:extLst>
                <a:ext uri="{FF2B5EF4-FFF2-40B4-BE49-F238E27FC236}">
                  <a16:creationId xmlns:a16="http://schemas.microsoft.com/office/drawing/2014/main" id="{9F57DABC-D935-904F-973D-F8354B32F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87"/>
              <a:ext cx="1673" cy="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0986" name="Line 12">
              <a:extLst>
                <a:ext uri="{FF2B5EF4-FFF2-40B4-BE49-F238E27FC236}">
                  <a16:creationId xmlns:a16="http://schemas.microsoft.com/office/drawing/2014/main" id="{ACBACA49-4209-8C47-99D0-7448C8C2C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7" y="499"/>
              <a:ext cx="13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40987" name="Group 13">
              <a:extLst>
                <a:ext uri="{FF2B5EF4-FFF2-40B4-BE49-F238E27FC236}">
                  <a16:creationId xmlns:a16="http://schemas.microsoft.com/office/drawing/2014/main" id="{8595BAF7-D1FD-BD46-AD1E-7A13B72933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4" y="87"/>
              <a:ext cx="1020" cy="223"/>
              <a:chOff x="0" y="0"/>
              <a:chExt cx="1020" cy="223"/>
            </a:xfrm>
          </p:grpSpPr>
          <p:sp>
            <p:nvSpPr>
              <p:cNvPr id="40989" name="Rectangle 14">
                <a:extLst>
                  <a:ext uri="{FF2B5EF4-FFF2-40B4-BE49-F238E27FC236}">
                    <a16:creationId xmlns:a16="http://schemas.microsoft.com/office/drawing/2014/main" id="{6DE99863-3F50-E445-A033-BFA2332F7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020" cy="2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40990" name="Rectangle 15">
                <a:extLst>
                  <a:ext uri="{FF2B5EF4-FFF2-40B4-BE49-F238E27FC236}">
                    <a16:creationId xmlns:a16="http://schemas.microsoft.com/office/drawing/2014/main" id="{2A73EDE3-FF08-4F4D-90F5-6AC8DE8D6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6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800" dirty="0"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segment(</a:t>
                </a:r>
                <a:r>
                  <a:rPr lang="en-US" altLang="en-BE" sz="1800" dirty="0">
                    <a:solidFill>
                      <a:srgbClr val="0000FF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</a:t>
                </a:r>
                <a:r>
                  <a:rPr lang="en-US" altLang="en-BE" sz="1800" dirty="0"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  <p:sp>
          <p:nvSpPr>
            <p:cNvPr id="40988" name="Rectangle 16">
              <a:extLst>
                <a:ext uri="{FF2B5EF4-FFF2-40B4-BE49-F238E27FC236}">
                  <a16:creationId xmlns:a16="http://schemas.microsoft.com/office/drawing/2014/main" id="{92E5173B-DE3E-C442-9602-FA4D82510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2" y="558"/>
              <a:ext cx="94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Data.ind(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</p:grpSp>
      <p:grpSp>
        <p:nvGrpSpPr>
          <p:cNvPr id="31761" name="Group 17">
            <a:extLst>
              <a:ext uri="{FF2B5EF4-FFF2-40B4-BE49-F238E27FC236}">
                <a16:creationId xmlns:a16="http://schemas.microsoft.com/office/drawing/2014/main" id="{D40D19BF-4C8C-2045-8862-199171499000}"/>
              </a:ext>
            </a:extLst>
          </p:cNvPr>
          <p:cNvGrpSpPr>
            <a:grpSpLocks/>
          </p:cNvGrpSpPr>
          <p:nvPr/>
        </p:nvGrpSpPr>
        <p:grpSpPr bwMode="auto">
          <a:xfrm>
            <a:off x="2428876" y="4381501"/>
            <a:ext cx="6924675" cy="862013"/>
            <a:chOff x="0" y="0"/>
            <a:chExt cx="5726" cy="773"/>
          </a:xfrm>
        </p:grpSpPr>
        <p:sp>
          <p:nvSpPr>
            <p:cNvPr id="40975" name="Line 18">
              <a:extLst>
                <a:ext uri="{FF2B5EF4-FFF2-40B4-BE49-F238E27FC236}">
                  <a16:creationId xmlns:a16="http://schemas.microsoft.com/office/drawing/2014/main" id="{C1C0B246-E2C0-2346-844E-C7F2ED002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1" y="86"/>
              <a:ext cx="92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0976" name="Rectangle 19">
              <a:extLst>
                <a:ext uri="{FF2B5EF4-FFF2-40B4-BE49-F238E27FC236}">
                  <a16:creationId xmlns:a16="http://schemas.microsoft.com/office/drawing/2014/main" id="{3ACB6D42-71A4-C74E-ADD0-21D24ED0A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26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Data.request(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40977" name="Line 20">
              <a:extLst>
                <a:ext uri="{FF2B5EF4-FFF2-40B4-BE49-F238E27FC236}">
                  <a16:creationId xmlns:a16="http://schemas.microsoft.com/office/drawing/2014/main" id="{AEB9BB9D-B990-8747-8158-D02AD64C7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87"/>
              <a:ext cx="1673" cy="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0978" name="Line 21">
              <a:extLst>
                <a:ext uri="{FF2B5EF4-FFF2-40B4-BE49-F238E27FC236}">
                  <a16:creationId xmlns:a16="http://schemas.microsoft.com/office/drawing/2014/main" id="{3A9FC998-E810-5840-AE11-DADA3D5EB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7" y="499"/>
              <a:ext cx="13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40979" name="Group 22">
              <a:extLst>
                <a:ext uri="{FF2B5EF4-FFF2-40B4-BE49-F238E27FC236}">
                  <a16:creationId xmlns:a16="http://schemas.microsoft.com/office/drawing/2014/main" id="{5A3DB334-676D-1E42-8D74-523DD0D7BE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5" y="87"/>
              <a:ext cx="1020" cy="223"/>
              <a:chOff x="0" y="0"/>
              <a:chExt cx="1020" cy="223"/>
            </a:xfrm>
          </p:grpSpPr>
          <p:sp>
            <p:nvSpPr>
              <p:cNvPr id="40981" name="Rectangle 23">
                <a:extLst>
                  <a:ext uri="{FF2B5EF4-FFF2-40B4-BE49-F238E27FC236}">
                    <a16:creationId xmlns:a16="http://schemas.microsoft.com/office/drawing/2014/main" id="{2844CBB4-FDB3-7C43-9AE1-E9A77E6552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020" cy="2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40982" name="Rectangle 24">
                <a:extLst>
                  <a:ext uri="{FF2B5EF4-FFF2-40B4-BE49-F238E27FC236}">
                    <a16:creationId xmlns:a16="http://schemas.microsoft.com/office/drawing/2014/main" id="{5F356883-ABFC-FD43-8B0C-9E87EBE75C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65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800" dirty="0"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segment(</a:t>
                </a:r>
                <a:r>
                  <a:rPr lang="en-US" altLang="en-BE" sz="1800" dirty="0">
                    <a:solidFill>
                      <a:srgbClr val="0000FF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</a:t>
                </a:r>
                <a:r>
                  <a:rPr lang="en-US" altLang="en-BE" sz="1800" dirty="0"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  <p:sp>
          <p:nvSpPr>
            <p:cNvPr id="40980" name="Rectangle 25">
              <a:extLst>
                <a:ext uri="{FF2B5EF4-FFF2-40B4-BE49-F238E27FC236}">
                  <a16:creationId xmlns:a16="http://schemas.microsoft.com/office/drawing/2014/main" id="{06ECC59E-1738-DA4A-B2C7-70E3A15F9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2" y="558"/>
              <a:ext cx="94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Data.ind(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</p:grpSp>
      <p:grpSp>
        <p:nvGrpSpPr>
          <p:cNvPr id="31770" name="Group 26">
            <a:extLst>
              <a:ext uri="{FF2B5EF4-FFF2-40B4-BE49-F238E27FC236}">
                <a16:creationId xmlns:a16="http://schemas.microsoft.com/office/drawing/2014/main" id="{7D60DFA2-97A9-FB47-BF3D-29198729B569}"/>
              </a:ext>
            </a:extLst>
          </p:cNvPr>
          <p:cNvGrpSpPr>
            <a:grpSpLocks/>
          </p:cNvGrpSpPr>
          <p:nvPr/>
        </p:nvGrpSpPr>
        <p:grpSpPr bwMode="auto">
          <a:xfrm>
            <a:off x="2428876" y="4953001"/>
            <a:ext cx="6911975" cy="862013"/>
            <a:chOff x="0" y="0"/>
            <a:chExt cx="5716" cy="773"/>
          </a:xfrm>
        </p:grpSpPr>
        <p:sp>
          <p:nvSpPr>
            <p:cNvPr id="40967" name="Line 27">
              <a:extLst>
                <a:ext uri="{FF2B5EF4-FFF2-40B4-BE49-F238E27FC236}">
                  <a16:creationId xmlns:a16="http://schemas.microsoft.com/office/drawing/2014/main" id="{6447BA23-F121-A04B-8272-7E0C40CC82C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390" y="87"/>
              <a:ext cx="914" cy="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0968" name="Rectangle 28">
              <a:extLst>
                <a:ext uri="{FF2B5EF4-FFF2-40B4-BE49-F238E27FC236}">
                  <a16:creationId xmlns:a16="http://schemas.microsoft.com/office/drawing/2014/main" id="{B0AEC56D-2E87-7E4E-AF15-8513F313A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16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Data.request(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40969" name="Line 29">
              <a:extLst>
                <a:ext uri="{FF2B5EF4-FFF2-40B4-BE49-F238E27FC236}">
                  <a16:creationId xmlns:a16="http://schemas.microsoft.com/office/drawing/2014/main" id="{B831C341-AF1B-2C43-8AC1-FA6724393E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87"/>
              <a:ext cx="1673" cy="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0970" name="Line 30">
              <a:extLst>
                <a:ext uri="{FF2B5EF4-FFF2-40B4-BE49-F238E27FC236}">
                  <a16:creationId xmlns:a16="http://schemas.microsoft.com/office/drawing/2014/main" id="{292BDE1A-FB77-934D-9A54-AD7E5D302A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7" y="499"/>
              <a:ext cx="13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40971" name="Group 31">
              <a:extLst>
                <a:ext uri="{FF2B5EF4-FFF2-40B4-BE49-F238E27FC236}">
                  <a16:creationId xmlns:a16="http://schemas.microsoft.com/office/drawing/2014/main" id="{5FA6DB0E-DA01-1E4A-97F5-FDFE2C7E7E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4" y="98"/>
              <a:ext cx="1014" cy="223"/>
              <a:chOff x="0" y="0"/>
              <a:chExt cx="1014" cy="223"/>
            </a:xfrm>
          </p:grpSpPr>
          <p:sp>
            <p:nvSpPr>
              <p:cNvPr id="40973" name="Rectangle 32">
                <a:extLst>
                  <a:ext uri="{FF2B5EF4-FFF2-40B4-BE49-F238E27FC236}">
                    <a16:creationId xmlns:a16="http://schemas.microsoft.com/office/drawing/2014/main" id="{CECE3457-C993-234F-8038-8DAC50874C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014" cy="2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40974" name="Rectangle 33">
                <a:extLst>
                  <a:ext uri="{FF2B5EF4-FFF2-40B4-BE49-F238E27FC236}">
                    <a16:creationId xmlns:a16="http://schemas.microsoft.com/office/drawing/2014/main" id="{0D4B3FF7-43C3-AC47-BC19-87603FE0B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54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800" dirty="0"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segment(</a:t>
                </a:r>
                <a:r>
                  <a:rPr lang="en-US" altLang="en-BE" sz="1800" dirty="0">
                    <a:solidFill>
                      <a:srgbClr val="0000FF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  <a:r>
                  <a:rPr lang="en-US" altLang="en-BE" sz="1800" dirty="0"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  <p:sp>
          <p:nvSpPr>
            <p:cNvPr id="40972" name="Rectangle 34">
              <a:extLst>
                <a:ext uri="{FF2B5EF4-FFF2-40B4-BE49-F238E27FC236}">
                  <a16:creationId xmlns:a16="http://schemas.microsoft.com/office/drawing/2014/main" id="{543724ED-AF5C-C64C-90C9-E284BE67D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2" y="558"/>
              <a:ext cx="93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Data.ind(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</p:grpSp>
      <p:pic>
        <p:nvPicPr>
          <p:cNvPr id="2" name="Image 30">
            <a:extLst>
              <a:ext uri="{FF2B5EF4-FFF2-40B4-BE49-F238E27FC236}">
                <a16:creationId xmlns:a16="http://schemas.microsoft.com/office/drawing/2014/main" id="{30F26E51-9522-480E-8710-451E049E7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29" y="4491039"/>
            <a:ext cx="609384" cy="609384"/>
          </a:xfrm>
          <a:prstGeom prst="rect">
            <a:avLst/>
          </a:prstGeom>
        </p:spPr>
      </p:pic>
      <p:pic>
        <p:nvPicPr>
          <p:cNvPr id="3" name="Image 28" descr="Une image contenant assis, intérieur, table, moniteur&#10;&#10;Description générée avec un niveau de confiance très élevé">
            <a:extLst>
              <a:ext uri="{FF2B5EF4-FFF2-40B4-BE49-F238E27FC236}">
                <a16:creationId xmlns:a16="http://schemas.microsoft.com/office/drawing/2014/main" id="{6BFC9D3F-8330-6BFE-F6BE-191D810BD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16" y="2248960"/>
            <a:ext cx="628395" cy="6283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EE7DC7-FCC3-BDC1-713D-5E92E3703ED6}"/>
              </a:ext>
            </a:extLst>
          </p:cNvPr>
          <p:cNvCxnSpPr>
            <a:cxnSpLocks/>
            <a:stCxn id="3" idx="2"/>
          </p:cNvCxnSpPr>
          <p:nvPr/>
        </p:nvCxnSpPr>
        <p:spPr bwMode="auto">
          <a:xfrm>
            <a:off x="1056814" y="2877355"/>
            <a:ext cx="0" cy="1760066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42DFD-5444-994E-BD68-4A7B80C5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Alternating Bit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673AE-EC66-F04A-8960-832A7B2F7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Advantages</a:t>
            </a:r>
          </a:p>
          <a:p>
            <a:pPr lvl="1"/>
            <a:r>
              <a:rPr lang="en-BE" dirty="0"/>
              <a:t>Simple to implement</a:t>
            </a:r>
          </a:p>
          <a:p>
            <a:pPr lvl="1"/>
            <a:r>
              <a:rPr lang="en-BE" dirty="0"/>
              <a:t>Reliable data transfer</a:t>
            </a:r>
          </a:p>
          <a:p>
            <a:r>
              <a:rPr lang="en-BE" dirty="0"/>
              <a:t>Drawback</a:t>
            </a:r>
          </a:p>
          <a:p>
            <a:pPr lvl="1"/>
            <a:r>
              <a:rPr lang="en-BE" dirty="0"/>
              <a:t>Performance</a:t>
            </a:r>
          </a:p>
          <a:p>
            <a:pPr lvl="2"/>
            <a:r>
              <a:rPr lang="en-BE" dirty="0"/>
              <a:t>only one segment per round-trip-time</a:t>
            </a:r>
          </a:p>
        </p:txBody>
      </p:sp>
    </p:spTree>
    <p:extLst>
      <p:ext uri="{BB962C8B-B14F-4D97-AF65-F5344CB8AC3E}">
        <p14:creationId xmlns:p14="http://schemas.microsoft.com/office/powerpoint/2010/main" val="3446553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8ED2-E72C-6E2D-0AF5-0A2ED116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31332-1518-1966-D7AE-997035D0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Reliable data transfer over a reliable network</a:t>
            </a:r>
          </a:p>
          <a:p>
            <a:r>
              <a:rPr lang="en-BE" dirty="0"/>
              <a:t>How unreliable is the Internet ?</a:t>
            </a:r>
          </a:p>
          <a:p>
            <a:r>
              <a:rPr lang="en-BE" dirty="0">
                <a:solidFill>
                  <a:srgbClr val="FF0000"/>
                </a:solidFill>
              </a:rPr>
              <a:t>Reliable data transfer techniques</a:t>
            </a:r>
          </a:p>
          <a:p>
            <a:pPr lvl="1"/>
            <a:r>
              <a:rPr lang="en-BE" dirty="0"/>
              <a:t>The Alternating Bit Protocol</a:t>
            </a:r>
          </a:p>
          <a:p>
            <a:pPr lvl="1"/>
            <a:r>
              <a:rPr lang="en-BE" dirty="0">
                <a:solidFill>
                  <a:srgbClr val="FF0000"/>
                </a:solidFill>
              </a:rPr>
              <a:t>Go-Back-N</a:t>
            </a:r>
          </a:p>
          <a:p>
            <a:pPr lvl="1"/>
            <a:r>
              <a:rPr lang="en-BE" dirty="0"/>
              <a:t>Selective repeat</a:t>
            </a:r>
          </a:p>
        </p:txBody>
      </p:sp>
    </p:spTree>
    <p:extLst>
      <p:ext uri="{BB962C8B-B14F-4D97-AF65-F5344CB8AC3E}">
        <p14:creationId xmlns:p14="http://schemas.microsoft.com/office/powerpoint/2010/main" val="183523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477AC-8D23-914F-BED7-C4400F0B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Pipelining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C930F-9FFD-CC47-8D94-C0CD53A5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Key ideas</a:t>
            </a:r>
          </a:p>
          <a:p>
            <a:pPr lvl="1"/>
            <a:r>
              <a:rPr lang="en-BE" dirty="0"/>
              <a:t>Allow the sender to send several segments without having an explicit ack</a:t>
            </a:r>
          </a:p>
          <a:p>
            <a:pPr lvl="1"/>
            <a:r>
              <a:rPr lang="en-BE" dirty="0"/>
              <a:t>Sender stores unacked segments in a buffer called the </a:t>
            </a:r>
            <a:r>
              <a:rPr lang="en-BE" b="1" dirty="0"/>
              <a:t>sending window</a:t>
            </a:r>
            <a:r>
              <a:rPr lang="en-BE" dirty="0"/>
              <a:t> to be able to retransmit them</a:t>
            </a:r>
          </a:p>
        </p:txBody>
      </p:sp>
    </p:spTree>
    <p:extLst>
      <p:ext uri="{BB962C8B-B14F-4D97-AF65-F5344CB8AC3E}">
        <p14:creationId xmlns:p14="http://schemas.microsoft.com/office/powerpoint/2010/main" val="1449763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>
            <a:extLst>
              <a:ext uri="{FF2B5EF4-FFF2-40B4-BE49-F238E27FC236}">
                <a16:creationId xmlns:a16="http://schemas.microsoft.com/office/drawing/2014/main" id="{841164EB-1B15-9542-BEE3-588B54883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BE"/>
              <a:t>Pipelining</a:t>
            </a: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71F7EC04-A182-1240-B2B3-741B587715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09789" y="5081588"/>
            <a:ext cx="7972425" cy="882650"/>
          </a:xfrm>
        </p:spPr>
        <p:txBody>
          <a:bodyPr/>
          <a:lstStyle/>
          <a:p>
            <a:pPr marL="654050"/>
            <a:r>
              <a:rPr lang="en-US" altLang="en-BE" dirty="0"/>
              <a:t>How many segments can A send ?</a:t>
            </a:r>
          </a:p>
        </p:txBody>
      </p:sp>
      <p:grpSp>
        <p:nvGrpSpPr>
          <p:cNvPr id="37891" name="Group 3">
            <a:extLst>
              <a:ext uri="{FF2B5EF4-FFF2-40B4-BE49-F238E27FC236}">
                <a16:creationId xmlns:a16="http://schemas.microsoft.com/office/drawing/2014/main" id="{721D379F-F1F1-4347-BAB3-2771F7A1E0E2}"/>
              </a:ext>
            </a:extLst>
          </p:cNvPr>
          <p:cNvGrpSpPr>
            <a:grpSpLocks/>
          </p:cNvGrpSpPr>
          <p:nvPr/>
        </p:nvGrpSpPr>
        <p:grpSpPr bwMode="auto">
          <a:xfrm>
            <a:off x="2759076" y="2397125"/>
            <a:ext cx="6892925" cy="2679700"/>
            <a:chOff x="0" y="0"/>
            <a:chExt cx="5700" cy="2401"/>
          </a:xfrm>
        </p:grpSpPr>
        <p:grpSp>
          <p:nvGrpSpPr>
            <p:cNvPr id="47108" name="Group 4">
              <a:extLst>
                <a:ext uri="{FF2B5EF4-FFF2-40B4-BE49-F238E27FC236}">
                  <a16:creationId xmlns:a16="http://schemas.microsoft.com/office/drawing/2014/main" id="{83F59A3F-A1A2-A24B-9D44-98622F9BDC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3" y="0"/>
              <a:ext cx="4805" cy="2401"/>
              <a:chOff x="0" y="0"/>
              <a:chExt cx="4805" cy="2401"/>
            </a:xfrm>
          </p:grpSpPr>
          <p:grpSp>
            <p:nvGrpSpPr>
              <p:cNvPr id="47137" name="Group 5">
                <a:extLst>
                  <a:ext uri="{FF2B5EF4-FFF2-40B4-BE49-F238E27FC236}">
                    <a16:creationId xmlns:a16="http://schemas.microsoft.com/office/drawing/2014/main" id="{91C203E6-73AC-2143-A68B-F644768E00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27" y="0"/>
                <a:ext cx="1671" cy="2401"/>
                <a:chOff x="0" y="0"/>
                <a:chExt cx="1671" cy="2401"/>
              </a:xfrm>
            </p:grpSpPr>
            <p:sp>
              <p:nvSpPr>
                <p:cNvPr id="47139" name="Line 6">
                  <a:extLst>
                    <a:ext uri="{FF2B5EF4-FFF2-40B4-BE49-F238E27FC236}">
                      <a16:creationId xmlns:a16="http://schemas.microsoft.com/office/drawing/2014/main" id="{83A904EA-0B03-D047-B226-A4F40A0638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" cy="238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BE"/>
                </a:p>
              </p:txBody>
            </p:sp>
            <p:sp>
              <p:nvSpPr>
                <p:cNvPr id="47140" name="Line 7">
                  <a:extLst>
                    <a:ext uri="{FF2B5EF4-FFF2-40B4-BE49-F238E27FC236}">
                      <a16:creationId xmlns:a16="http://schemas.microsoft.com/office/drawing/2014/main" id="{FDB09E05-3FB8-4542-A3EE-A72E357451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70" y="15"/>
                  <a:ext cx="1" cy="238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BE"/>
                </a:p>
              </p:txBody>
            </p:sp>
          </p:grpSp>
          <p:sp>
            <p:nvSpPr>
              <p:cNvPr id="47138" name="Rectangle 8">
                <a:extLst>
                  <a:ext uri="{FF2B5EF4-FFF2-40B4-BE49-F238E27FC236}">
                    <a16:creationId xmlns:a16="http://schemas.microsoft.com/office/drawing/2014/main" id="{4961217E-D6A5-9D41-B157-AF6000AFBA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4"/>
                <a:ext cx="4805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98613" algn="l"/>
                    <a:tab pos="2132013" algn="l"/>
                    <a:tab pos="2665413" algn="l"/>
                    <a:tab pos="3198813" algn="l"/>
                    <a:tab pos="3732213" algn="l"/>
                    <a:tab pos="4265613" algn="l"/>
                    <a:tab pos="4799013" algn="l"/>
                    <a:tab pos="5330825" algn="l"/>
                    <a:tab pos="5864225" algn="l"/>
                    <a:tab pos="6361113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98613" algn="l"/>
                    <a:tab pos="2132013" algn="l"/>
                    <a:tab pos="2665413" algn="l"/>
                    <a:tab pos="3198813" algn="l"/>
                    <a:tab pos="3732213" algn="l"/>
                    <a:tab pos="4265613" algn="l"/>
                    <a:tab pos="4799013" algn="l"/>
                    <a:tab pos="5330825" algn="l"/>
                    <a:tab pos="5864225" algn="l"/>
                    <a:tab pos="6361113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98613" algn="l"/>
                    <a:tab pos="2132013" algn="l"/>
                    <a:tab pos="2665413" algn="l"/>
                    <a:tab pos="3198813" algn="l"/>
                    <a:tab pos="3732213" algn="l"/>
                    <a:tab pos="4265613" algn="l"/>
                    <a:tab pos="4799013" algn="l"/>
                    <a:tab pos="5330825" algn="l"/>
                    <a:tab pos="5864225" algn="l"/>
                    <a:tab pos="6361113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98613" algn="l"/>
                    <a:tab pos="2132013" algn="l"/>
                    <a:tab pos="2665413" algn="l"/>
                    <a:tab pos="3198813" algn="l"/>
                    <a:tab pos="3732213" algn="l"/>
                    <a:tab pos="4265613" algn="l"/>
                    <a:tab pos="4799013" algn="l"/>
                    <a:tab pos="5330825" algn="l"/>
                    <a:tab pos="5864225" algn="l"/>
                    <a:tab pos="6361113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98613" algn="l"/>
                    <a:tab pos="2132013" algn="l"/>
                    <a:tab pos="2665413" algn="l"/>
                    <a:tab pos="3198813" algn="l"/>
                    <a:tab pos="3732213" algn="l"/>
                    <a:tab pos="4265613" algn="l"/>
                    <a:tab pos="4799013" algn="l"/>
                    <a:tab pos="5330825" algn="l"/>
                    <a:tab pos="5864225" algn="l"/>
                    <a:tab pos="6361113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98613" algn="l"/>
                    <a:tab pos="2132013" algn="l"/>
                    <a:tab pos="2665413" algn="l"/>
                    <a:tab pos="3198813" algn="l"/>
                    <a:tab pos="3732213" algn="l"/>
                    <a:tab pos="4265613" algn="l"/>
                    <a:tab pos="4799013" algn="l"/>
                    <a:tab pos="5330825" algn="l"/>
                    <a:tab pos="5864225" algn="l"/>
                    <a:tab pos="6361113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98613" algn="l"/>
                    <a:tab pos="2132013" algn="l"/>
                    <a:tab pos="2665413" algn="l"/>
                    <a:tab pos="3198813" algn="l"/>
                    <a:tab pos="3732213" algn="l"/>
                    <a:tab pos="4265613" algn="l"/>
                    <a:tab pos="4799013" algn="l"/>
                    <a:tab pos="5330825" algn="l"/>
                    <a:tab pos="5864225" algn="l"/>
                    <a:tab pos="6361113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98613" algn="l"/>
                    <a:tab pos="2132013" algn="l"/>
                    <a:tab pos="2665413" algn="l"/>
                    <a:tab pos="3198813" algn="l"/>
                    <a:tab pos="3732213" algn="l"/>
                    <a:tab pos="4265613" algn="l"/>
                    <a:tab pos="4799013" algn="l"/>
                    <a:tab pos="5330825" algn="l"/>
                    <a:tab pos="5864225" algn="l"/>
                    <a:tab pos="6361113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98613" algn="l"/>
                    <a:tab pos="2132013" algn="l"/>
                    <a:tab pos="2665413" algn="l"/>
                    <a:tab pos="3198813" algn="l"/>
                    <a:tab pos="3732213" algn="l"/>
                    <a:tab pos="4265613" algn="l"/>
                    <a:tab pos="4799013" algn="l"/>
                    <a:tab pos="5330825" algn="l"/>
                    <a:tab pos="5864225" algn="l"/>
                    <a:tab pos="6361113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800"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                                                                                     B</a:t>
                </a:r>
              </a:p>
            </p:txBody>
          </p:sp>
        </p:grpSp>
        <p:sp>
          <p:nvSpPr>
            <p:cNvPr id="47109" name="Line 9">
              <a:extLst>
                <a:ext uri="{FF2B5EF4-FFF2-40B4-BE49-F238E27FC236}">
                  <a16:creationId xmlns:a16="http://schemas.microsoft.com/office/drawing/2014/main" id="{B60AB186-0E13-8C40-A5A1-4B6FC0345D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148" y="592"/>
              <a:ext cx="1034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7110" name="Line 10">
              <a:extLst>
                <a:ext uri="{FF2B5EF4-FFF2-40B4-BE49-F238E27FC236}">
                  <a16:creationId xmlns:a16="http://schemas.microsoft.com/office/drawing/2014/main" id="{43DE007D-F9C9-9B4B-A650-FE5F152EA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6" y="831"/>
              <a:ext cx="13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7111" name="Rectangle 11">
              <a:extLst>
                <a:ext uri="{FF2B5EF4-FFF2-40B4-BE49-F238E27FC236}">
                  <a16:creationId xmlns:a16="http://schemas.microsoft.com/office/drawing/2014/main" id="{A525855E-DFC8-1F46-A0AE-0F098DA7F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0" y="890"/>
              <a:ext cx="94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Data.ind(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47112" name="Line 12">
              <a:extLst>
                <a:ext uri="{FF2B5EF4-FFF2-40B4-BE49-F238E27FC236}">
                  <a16:creationId xmlns:a16="http://schemas.microsoft.com/office/drawing/2014/main" id="{AD1157B5-F3BB-E649-991E-CCC63608350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166" y="414"/>
              <a:ext cx="101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7113" name="Rectangle 13">
              <a:extLst>
                <a:ext uri="{FF2B5EF4-FFF2-40B4-BE49-F238E27FC236}">
                  <a16:creationId xmlns:a16="http://schemas.microsoft.com/office/drawing/2014/main" id="{5439D544-1FA1-2348-A4E5-3BB78D484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19"/>
              <a:ext cx="96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47114" name="Line 14">
              <a:extLst>
                <a:ext uri="{FF2B5EF4-FFF2-40B4-BE49-F238E27FC236}">
                  <a16:creationId xmlns:a16="http://schemas.microsoft.com/office/drawing/2014/main" id="{45727C21-EBED-EC4B-9437-BF36C6191C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2" y="415"/>
              <a:ext cx="1673" cy="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7115" name="Line 15">
              <a:extLst>
                <a:ext uri="{FF2B5EF4-FFF2-40B4-BE49-F238E27FC236}">
                  <a16:creationId xmlns:a16="http://schemas.microsoft.com/office/drawing/2014/main" id="{51A9889D-52C2-6A48-9A38-80EACDA50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2" y="584"/>
              <a:ext cx="1682" cy="3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7116" name="Line 16">
              <a:extLst>
                <a:ext uri="{FF2B5EF4-FFF2-40B4-BE49-F238E27FC236}">
                  <a16:creationId xmlns:a16="http://schemas.microsoft.com/office/drawing/2014/main" id="{ADF5549E-EE6B-AD42-BCCC-3B12B5B73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2" y="759"/>
              <a:ext cx="1682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7117" name="Line 17">
              <a:extLst>
                <a:ext uri="{FF2B5EF4-FFF2-40B4-BE49-F238E27FC236}">
                  <a16:creationId xmlns:a16="http://schemas.microsoft.com/office/drawing/2014/main" id="{84F80670-71A7-A646-AAFE-7E2B8D08B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2" y="978"/>
              <a:ext cx="1682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7118" name="Line 18">
              <a:extLst>
                <a:ext uri="{FF2B5EF4-FFF2-40B4-BE49-F238E27FC236}">
                  <a16:creationId xmlns:a16="http://schemas.microsoft.com/office/drawing/2014/main" id="{7D825969-0D4D-4E4B-BE19-E7BFFD3F0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2" y="1185"/>
              <a:ext cx="1682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7119" name="Rectangle 19">
              <a:extLst>
                <a:ext uri="{FF2B5EF4-FFF2-40B4-BE49-F238E27FC236}">
                  <a16:creationId xmlns:a16="http://schemas.microsoft.com/office/drawing/2014/main" id="{ED867770-B45C-B745-B123-9F08CE3B3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" y="759"/>
              <a:ext cx="143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93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Times New Roman" panose="02020603050405020304" pitchFamily="18" charset="0"/>
                  <a:ea typeface="ＭＳ Ｐゴシック" panose="020B0600070205080204" pitchFamily="34" charset="-128"/>
                  <a:sym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47120" name="Rectangle 20">
              <a:extLst>
                <a:ext uri="{FF2B5EF4-FFF2-40B4-BE49-F238E27FC236}">
                  <a16:creationId xmlns:a16="http://schemas.microsoft.com/office/drawing/2014/main" id="{69701A16-74E5-544C-B1F3-E0151FB1B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" y="310"/>
              <a:ext cx="53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D(0,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</a:t>
              </a: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47121" name="Rectangle 21">
              <a:extLst>
                <a:ext uri="{FF2B5EF4-FFF2-40B4-BE49-F238E27FC236}">
                  <a16:creationId xmlns:a16="http://schemas.microsoft.com/office/drawing/2014/main" id="{3C581CBF-2486-3B42-8EF4-70FE8933F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6" y="1105"/>
              <a:ext cx="143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93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Times New Roman" panose="02020603050405020304" pitchFamily="18" charset="0"/>
                  <a:ea typeface="ＭＳ Ｐゴシック" panose="020B0600070205080204" pitchFamily="34" charset="-128"/>
                  <a:sym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47122" name="Line 22">
              <a:extLst>
                <a:ext uri="{FF2B5EF4-FFF2-40B4-BE49-F238E27FC236}">
                  <a16:creationId xmlns:a16="http://schemas.microsoft.com/office/drawing/2014/main" id="{D97671CD-DCC4-B644-9862-E6D64294C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1" y="827"/>
              <a:ext cx="1675" cy="3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7123" name="Line 23">
              <a:extLst>
                <a:ext uri="{FF2B5EF4-FFF2-40B4-BE49-F238E27FC236}">
                  <a16:creationId xmlns:a16="http://schemas.microsoft.com/office/drawing/2014/main" id="{E14D780E-21B5-1F41-ADA7-E99DDF8BC1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1" y="978"/>
              <a:ext cx="1675" cy="3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7124" name="Line 24">
              <a:extLst>
                <a:ext uri="{FF2B5EF4-FFF2-40B4-BE49-F238E27FC236}">
                  <a16:creationId xmlns:a16="http://schemas.microsoft.com/office/drawing/2014/main" id="{CBEBC9EA-AA4E-8743-A283-DB1E6E6A3D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1" y="1185"/>
              <a:ext cx="1684" cy="3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7125" name="Line 25">
              <a:extLst>
                <a:ext uri="{FF2B5EF4-FFF2-40B4-BE49-F238E27FC236}">
                  <a16:creationId xmlns:a16="http://schemas.microsoft.com/office/drawing/2014/main" id="{CC123264-D587-8148-B78A-DEDC576EAE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1" y="1401"/>
              <a:ext cx="1684" cy="3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7126" name="Line 26">
              <a:extLst>
                <a:ext uri="{FF2B5EF4-FFF2-40B4-BE49-F238E27FC236}">
                  <a16:creationId xmlns:a16="http://schemas.microsoft.com/office/drawing/2014/main" id="{97ABC515-24FE-DB4A-BBD1-D7F108EEBF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1" y="1611"/>
              <a:ext cx="1684" cy="3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47127" name="Group 27">
              <a:extLst>
                <a:ext uri="{FF2B5EF4-FFF2-40B4-BE49-F238E27FC236}">
                  <a16:creationId xmlns:a16="http://schemas.microsoft.com/office/drawing/2014/main" id="{681D7CD1-F43B-E943-8EFA-C6D3FAA1B2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0" y="1480"/>
              <a:ext cx="535" cy="223"/>
              <a:chOff x="0" y="0"/>
              <a:chExt cx="535" cy="223"/>
            </a:xfrm>
          </p:grpSpPr>
          <p:sp>
            <p:nvSpPr>
              <p:cNvPr id="47135" name="Rectangle 28">
                <a:extLst>
                  <a:ext uri="{FF2B5EF4-FFF2-40B4-BE49-F238E27FC236}">
                    <a16:creationId xmlns:a16="http://schemas.microsoft.com/office/drawing/2014/main" id="{26B12367-6BF9-6A4F-9684-D162C6B865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35" cy="2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47136" name="Rectangle 29">
                <a:extLst>
                  <a:ext uri="{FF2B5EF4-FFF2-40B4-BE49-F238E27FC236}">
                    <a16:creationId xmlns:a16="http://schemas.microsoft.com/office/drawing/2014/main" id="{28EB273C-A516-D442-82F9-80CA9A8E09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30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8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D(4,</a:t>
                </a:r>
                <a:r>
                  <a:rPr lang="en-US" altLang="en-BE" sz="1800">
                    <a:solidFill>
                      <a:srgbClr val="0000FF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</a:t>
                </a:r>
                <a:r>
                  <a:rPr lang="en-US" altLang="en-BE" sz="18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  <p:sp>
          <p:nvSpPr>
            <p:cNvPr id="47128" name="Rectangle 30">
              <a:extLst>
                <a:ext uri="{FF2B5EF4-FFF2-40B4-BE49-F238E27FC236}">
                  <a16:creationId xmlns:a16="http://schemas.microsoft.com/office/drawing/2014/main" id="{4FAD42FD-CA72-FF4D-96BD-C74BE5BF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46"/>
              <a:ext cx="96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47129" name="Line 31">
              <a:extLst>
                <a:ext uri="{FF2B5EF4-FFF2-40B4-BE49-F238E27FC236}">
                  <a16:creationId xmlns:a16="http://schemas.microsoft.com/office/drawing/2014/main" id="{D527C17B-4073-FD46-A773-A7DABFEC1B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154" y="961"/>
              <a:ext cx="1034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7130" name="Line 32">
              <a:extLst>
                <a:ext uri="{FF2B5EF4-FFF2-40B4-BE49-F238E27FC236}">
                  <a16:creationId xmlns:a16="http://schemas.microsoft.com/office/drawing/2014/main" id="{A2E0E47E-2050-4C41-B005-6E9C7E37BB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172" y="783"/>
              <a:ext cx="101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7131" name="Line 33">
              <a:extLst>
                <a:ext uri="{FF2B5EF4-FFF2-40B4-BE49-F238E27FC236}">
                  <a16:creationId xmlns:a16="http://schemas.microsoft.com/office/drawing/2014/main" id="{526F686A-5A84-B24F-81A1-D34FBD783C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160" y="1167"/>
              <a:ext cx="1034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7132" name="Rectangle 34">
              <a:extLst>
                <a:ext uri="{FF2B5EF4-FFF2-40B4-BE49-F238E27FC236}">
                  <a16:creationId xmlns:a16="http://schemas.microsoft.com/office/drawing/2014/main" id="{F49E7E0A-9910-7F45-892E-2FAF67BC2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" y="1037"/>
              <a:ext cx="96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47133" name="Line 35">
              <a:extLst>
                <a:ext uri="{FF2B5EF4-FFF2-40B4-BE49-F238E27FC236}">
                  <a16:creationId xmlns:a16="http://schemas.microsoft.com/office/drawing/2014/main" id="{22DAE124-B8A6-0347-ABF9-E50380768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3" y="1573"/>
              <a:ext cx="13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7134" name="Rectangle 36">
              <a:extLst>
                <a:ext uri="{FF2B5EF4-FFF2-40B4-BE49-F238E27FC236}">
                  <a16:creationId xmlns:a16="http://schemas.microsoft.com/office/drawing/2014/main" id="{FE7BB8AE-4B2D-5D48-BFE3-FAA81AE43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6" y="1654"/>
              <a:ext cx="94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Data.ind(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8971-9143-8DAA-960A-11BF264C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The sending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766CD-1C72-F9A9-42C3-E55B165C1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Buffer managed by a sender</a:t>
            </a:r>
          </a:p>
          <a:p>
            <a:pPr lvl="1"/>
            <a:r>
              <a:rPr lang="en-GB" dirty="0"/>
              <a:t>S</a:t>
            </a:r>
            <a:r>
              <a:rPr lang="en-BE" dirty="0"/>
              <a:t>tores segments sent but not yet acknowledged</a:t>
            </a:r>
          </a:p>
          <a:p>
            <a:pPr lvl="2"/>
            <a:r>
              <a:rPr lang="en-BE" dirty="0"/>
              <a:t>Content of sending window can be retransmitted if needed</a:t>
            </a:r>
          </a:p>
          <a:p>
            <a:r>
              <a:rPr lang="en-BE" dirty="0"/>
              <a:t>Sending window size limits the number of segments that a host can sent without acknowledgements</a:t>
            </a:r>
          </a:p>
          <a:p>
            <a:pPr marL="0" indent="0">
              <a:buNone/>
            </a:pPr>
            <a:endParaRPr lang="en-BE" dirty="0"/>
          </a:p>
          <a:p>
            <a:pPr marL="0" indent="0">
              <a:buNone/>
            </a:pPr>
            <a:endParaRPr lang="en-B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36188A8-1B4A-514F-BE70-2C9A83CEA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235" y="4495948"/>
            <a:ext cx="63246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47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1F7CF8B1-2ACE-7C4F-869F-C7C8AAD2C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BE"/>
              <a:t>Pipelining example</a:t>
            </a:r>
          </a:p>
        </p:txBody>
      </p:sp>
      <p:grpSp>
        <p:nvGrpSpPr>
          <p:cNvPr id="48130" name="Group 2">
            <a:extLst>
              <a:ext uri="{FF2B5EF4-FFF2-40B4-BE49-F238E27FC236}">
                <a16:creationId xmlns:a16="http://schemas.microsoft.com/office/drawing/2014/main" id="{C1D52691-2B3C-CE4D-9DA7-BA4A41959E98}"/>
              </a:ext>
            </a:extLst>
          </p:cNvPr>
          <p:cNvGrpSpPr>
            <a:grpSpLocks/>
          </p:cNvGrpSpPr>
          <p:nvPr/>
        </p:nvGrpSpPr>
        <p:grpSpPr bwMode="auto">
          <a:xfrm>
            <a:off x="3814764" y="1863726"/>
            <a:ext cx="4465637" cy="3719513"/>
            <a:chOff x="0" y="0"/>
            <a:chExt cx="3692" cy="3332"/>
          </a:xfrm>
        </p:grpSpPr>
        <p:grpSp>
          <p:nvGrpSpPr>
            <p:cNvPr id="48212" name="Group 3">
              <a:extLst>
                <a:ext uri="{FF2B5EF4-FFF2-40B4-BE49-F238E27FC236}">
                  <a16:creationId xmlns:a16="http://schemas.microsoft.com/office/drawing/2014/main" id="{701782C3-9A03-EE45-87AB-D5C51F6DE3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7" y="0"/>
              <a:ext cx="1670" cy="3332"/>
              <a:chOff x="0" y="0"/>
              <a:chExt cx="1669" cy="3332"/>
            </a:xfrm>
          </p:grpSpPr>
          <p:sp>
            <p:nvSpPr>
              <p:cNvPr id="48214" name="Line 4">
                <a:extLst>
                  <a:ext uri="{FF2B5EF4-FFF2-40B4-BE49-F238E27FC236}">
                    <a16:creationId xmlns:a16="http://schemas.microsoft.com/office/drawing/2014/main" id="{B70D7029-0A69-2F44-AD5E-431A2A1DC4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33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BE"/>
              </a:p>
            </p:txBody>
          </p:sp>
          <p:sp>
            <p:nvSpPr>
              <p:cNvPr id="48215" name="Line 5">
                <a:extLst>
                  <a:ext uri="{FF2B5EF4-FFF2-40B4-BE49-F238E27FC236}">
                    <a16:creationId xmlns:a16="http://schemas.microsoft.com/office/drawing/2014/main" id="{695970CF-C779-C342-92EA-4FA97A9DA8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69" y="20"/>
                <a:ext cx="0" cy="33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BE"/>
              </a:p>
            </p:txBody>
          </p:sp>
        </p:grpSp>
        <p:sp>
          <p:nvSpPr>
            <p:cNvPr id="48213" name="Rectangle 6">
              <a:extLst>
                <a:ext uri="{FF2B5EF4-FFF2-40B4-BE49-F238E27FC236}">
                  <a16:creationId xmlns:a16="http://schemas.microsoft.com/office/drawing/2014/main" id="{17401584-9F0E-B04E-8D13-4C9E691FF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9"/>
              <a:ext cx="369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7043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7043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7043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7043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7043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7043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7043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7043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7043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                                                                B</a:t>
              </a:r>
            </a:p>
          </p:txBody>
        </p:sp>
      </p:grpSp>
      <p:grpSp>
        <p:nvGrpSpPr>
          <p:cNvPr id="38919" name="Group 7">
            <a:extLst>
              <a:ext uri="{FF2B5EF4-FFF2-40B4-BE49-F238E27FC236}">
                <a16:creationId xmlns:a16="http://schemas.microsoft.com/office/drawing/2014/main" id="{E64311C0-6FEA-7E4B-B7BC-9411BD4804A3}"/>
              </a:ext>
            </a:extLst>
          </p:cNvPr>
          <p:cNvGrpSpPr>
            <a:grpSpLocks/>
          </p:cNvGrpSpPr>
          <p:nvPr/>
        </p:nvGrpSpPr>
        <p:grpSpPr bwMode="auto">
          <a:xfrm>
            <a:off x="3182938" y="2692400"/>
            <a:ext cx="1433512" cy="203200"/>
            <a:chOff x="0" y="0"/>
            <a:chExt cx="1185" cy="182"/>
          </a:xfrm>
        </p:grpSpPr>
        <p:sp>
          <p:nvSpPr>
            <p:cNvPr id="48210" name="Rectangle 8">
              <a:extLst>
                <a:ext uri="{FF2B5EF4-FFF2-40B4-BE49-F238E27FC236}">
                  <a16:creationId xmlns:a16="http://schemas.microsoft.com/office/drawing/2014/main" id="{AB82AA05-0102-1748-A2A2-867486DCF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0"/>
              <a:ext cx="115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0</a:t>
              </a:r>
              <a:r>
                <a:rPr lang="en-US" altLang="en-BE" sz="1500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1 2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3 4 5 6 7 8</a:t>
              </a:r>
            </a:p>
          </p:txBody>
        </p:sp>
        <p:sp>
          <p:nvSpPr>
            <p:cNvPr id="48211" name="AutoShape 9">
              <a:extLst>
                <a:ext uri="{FF2B5EF4-FFF2-40B4-BE49-F238E27FC236}">
                  <a16:creationId xmlns:a16="http://schemas.microsoft.com/office/drawing/2014/main" id="{C28DED07-55A7-414E-B410-2D05A1B3F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00" cy="182"/>
            </a:xfrm>
            <a:prstGeom prst="roundRect">
              <a:avLst>
                <a:gd name="adj" fmla="val 542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</p:grpSp>
      <p:grpSp>
        <p:nvGrpSpPr>
          <p:cNvPr id="38922" name="Group 10">
            <a:extLst>
              <a:ext uri="{FF2B5EF4-FFF2-40B4-BE49-F238E27FC236}">
                <a16:creationId xmlns:a16="http://schemas.microsoft.com/office/drawing/2014/main" id="{A1EFE158-9E32-AC46-86FE-F51EE8A8E8D1}"/>
              </a:ext>
            </a:extLst>
          </p:cNvPr>
          <p:cNvGrpSpPr>
            <a:grpSpLocks/>
          </p:cNvGrpSpPr>
          <p:nvPr/>
        </p:nvGrpSpPr>
        <p:grpSpPr bwMode="auto">
          <a:xfrm>
            <a:off x="3216275" y="3878263"/>
            <a:ext cx="1390650" cy="203200"/>
            <a:chOff x="0" y="0"/>
            <a:chExt cx="1150" cy="182"/>
          </a:xfrm>
        </p:grpSpPr>
        <p:sp>
          <p:nvSpPr>
            <p:cNvPr id="48208" name="Rectangle 11">
              <a:extLst>
                <a:ext uri="{FF2B5EF4-FFF2-40B4-BE49-F238E27FC236}">
                  <a16:creationId xmlns:a16="http://schemas.microsoft.com/office/drawing/2014/main" id="{32F7C41A-18CC-454E-929E-1D9C641D2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15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0 </a:t>
              </a:r>
              <a:r>
                <a:rPr lang="en-US" altLang="en-BE" sz="15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1 2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  <a:r>
                <a:rPr lang="en-US" altLang="en-BE" sz="1500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3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4 5 6 7 8</a:t>
              </a:r>
            </a:p>
          </p:txBody>
        </p:sp>
        <p:sp>
          <p:nvSpPr>
            <p:cNvPr id="48209" name="AutoShape 12">
              <a:extLst>
                <a:ext uri="{FF2B5EF4-FFF2-40B4-BE49-F238E27FC236}">
                  <a16:creationId xmlns:a16="http://schemas.microsoft.com/office/drawing/2014/main" id="{A41FF0A8-2029-F34D-BF3E-6DB654BB6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" y="0"/>
              <a:ext cx="400" cy="182"/>
            </a:xfrm>
            <a:prstGeom prst="roundRect">
              <a:avLst>
                <a:gd name="adj" fmla="val 542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</p:grpSp>
      <p:grpSp>
        <p:nvGrpSpPr>
          <p:cNvPr id="38925" name="Group 13">
            <a:extLst>
              <a:ext uri="{FF2B5EF4-FFF2-40B4-BE49-F238E27FC236}">
                <a16:creationId xmlns:a16="http://schemas.microsoft.com/office/drawing/2014/main" id="{0268B7A8-7892-7844-9E0F-910EF4666D5F}"/>
              </a:ext>
            </a:extLst>
          </p:cNvPr>
          <p:cNvGrpSpPr>
            <a:grpSpLocks/>
          </p:cNvGrpSpPr>
          <p:nvPr/>
        </p:nvGrpSpPr>
        <p:grpSpPr bwMode="auto">
          <a:xfrm>
            <a:off x="3216275" y="4183064"/>
            <a:ext cx="1390650" cy="223837"/>
            <a:chOff x="0" y="0"/>
            <a:chExt cx="1150" cy="200"/>
          </a:xfrm>
        </p:grpSpPr>
        <p:sp>
          <p:nvSpPr>
            <p:cNvPr id="48206" name="Rectangle 14">
              <a:extLst>
                <a:ext uri="{FF2B5EF4-FFF2-40B4-BE49-F238E27FC236}">
                  <a16:creationId xmlns:a16="http://schemas.microsoft.com/office/drawing/2014/main" id="{3167AEFC-1FA6-8C48-8E3E-84289F6BE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15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0 1 </a:t>
              </a:r>
              <a:r>
                <a:rPr lang="en-US" altLang="en-BE" sz="15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2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  <a:r>
                <a:rPr lang="en-US" altLang="en-BE" sz="1500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3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  <a:r>
                <a:rPr lang="en-US" altLang="en-BE" sz="1500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4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5 6 7 8</a:t>
              </a:r>
            </a:p>
          </p:txBody>
        </p:sp>
        <p:sp>
          <p:nvSpPr>
            <p:cNvPr id="48207" name="AutoShape 15">
              <a:extLst>
                <a:ext uri="{FF2B5EF4-FFF2-40B4-BE49-F238E27FC236}">
                  <a16:creationId xmlns:a16="http://schemas.microsoft.com/office/drawing/2014/main" id="{EDECB623-F2AB-2345-8035-E16EA1909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" y="18"/>
              <a:ext cx="400" cy="182"/>
            </a:xfrm>
            <a:prstGeom prst="roundRect">
              <a:avLst>
                <a:gd name="adj" fmla="val 542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</p:grpSp>
      <p:grpSp>
        <p:nvGrpSpPr>
          <p:cNvPr id="38928" name="Group 16">
            <a:extLst>
              <a:ext uri="{FF2B5EF4-FFF2-40B4-BE49-F238E27FC236}">
                <a16:creationId xmlns:a16="http://schemas.microsoft.com/office/drawing/2014/main" id="{9538B854-1776-B442-A006-F9FFA40D6BBC}"/>
              </a:ext>
            </a:extLst>
          </p:cNvPr>
          <p:cNvGrpSpPr>
            <a:grpSpLocks/>
          </p:cNvGrpSpPr>
          <p:nvPr/>
        </p:nvGrpSpPr>
        <p:grpSpPr bwMode="auto">
          <a:xfrm>
            <a:off x="3216275" y="4679950"/>
            <a:ext cx="1390650" cy="204788"/>
            <a:chOff x="0" y="0"/>
            <a:chExt cx="1150" cy="183"/>
          </a:xfrm>
        </p:grpSpPr>
        <p:sp>
          <p:nvSpPr>
            <p:cNvPr id="48204" name="Rectangle 17">
              <a:extLst>
                <a:ext uri="{FF2B5EF4-FFF2-40B4-BE49-F238E27FC236}">
                  <a16:creationId xmlns:a16="http://schemas.microsoft.com/office/drawing/2014/main" id="{8822E88C-ED11-CD43-B122-B8853BC97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15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0 1 2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  <a:r>
                <a:rPr lang="en-US" altLang="en-BE" sz="15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3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  <a:r>
                <a:rPr lang="en-US" altLang="en-BE" sz="1500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4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  <a:r>
                <a:rPr lang="en-US" altLang="en-BE" sz="1500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5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6 7 8</a:t>
              </a:r>
            </a:p>
          </p:txBody>
        </p:sp>
        <p:sp>
          <p:nvSpPr>
            <p:cNvPr id="48205" name="AutoShape 18">
              <a:extLst>
                <a:ext uri="{FF2B5EF4-FFF2-40B4-BE49-F238E27FC236}">
                  <a16:creationId xmlns:a16="http://schemas.microsoft.com/office/drawing/2014/main" id="{A090B8CB-BCD2-8940-8DA5-8B1A7D197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" y="1"/>
              <a:ext cx="400" cy="182"/>
            </a:xfrm>
            <a:prstGeom prst="roundRect">
              <a:avLst>
                <a:gd name="adj" fmla="val 542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</p:grpSp>
      <p:sp>
        <p:nvSpPr>
          <p:cNvPr id="48135" name="Rectangle 19">
            <a:extLst>
              <a:ext uri="{FF2B5EF4-FFF2-40B4-BE49-F238E27FC236}">
                <a16:creationId xmlns:a16="http://schemas.microsoft.com/office/drawing/2014/main" id="{F04DF85D-396C-CC42-98A7-4EE884D74C8B}"/>
              </a:ext>
            </a:extLst>
          </p:cNvPr>
          <p:cNvSpPr>
            <a:spLocks/>
          </p:cNvSpPr>
          <p:nvPr/>
        </p:nvSpPr>
        <p:spPr bwMode="auto">
          <a:xfrm>
            <a:off x="3216275" y="2459039"/>
            <a:ext cx="13906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lnSpc>
                <a:spcPct val="8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BE" sz="1500">
                <a:solidFill>
                  <a:srgbClr val="008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0 1 2</a:t>
            </a:r>
            <a:r>
              <a:rPr lang="en-US" altLang="en-BE" sz="1500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 3 4 5 6 7 8</a:t>
            </a:r>
          </a:p>
        </p:txBody>
      </p:sp>
      <p:sp>
        <p:nvSpPr>
          <p:cNvPr id="48136" name="AutoShape 20">
            <a:extLst>
              <a:ext uri="{FF2B5EF4-FFF2-40B4-BE49-F238E27FC236}">
                <a16:creationId xmlns:a16="http://schemas.microsoft.com/office/drawing/2014/main" id="{E005E4DA-668B-DA43-A630-0587E8A99B1D}"/>
              </a:ext>
            </a:extLst>
          </p:cNvPr>
          <p:cNvSpPr>
            <a:spLocks/>
          </p:cNvSpPr>
          <p:nvPr/>
        </p:nvSpPr>
        <p:spPr bwMode="auto">
          <a:xfrm>
            <a:off x="3194050" y="2447925"/>
            <a:ext cx="484188" cy="203200"/>
          </a:xfrm>
          <a:prstGeom prst="roundRect">
            <a:avLst>
              <a:gd name="adj" fmla="val 542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GB" altLang="en-BE">
              <a:solidFill>
                <a:srgbClr val="000000"/>
              </a:solidFill>
            </a:endParaRPr>
          </a:p>
        </p:txBody>
      </p:sp>
      <p:grpSp>
        <p:nvGrpSpPr>
          <p:cNvPr id="38933" name="Group 21">
            <a:extLst>
              <a:ext uri="{FF2B5EF4-FFF2-40B4-BE49-F238E27FC236}">
                <a16:creationId xmlns:a16="http://schemas.microsoft.com/office/drawing/2014/main" id="{C55DFC58-9009-CE48-B1D5-38DD42ACE8F8}"/>
              </a:ext>
            </a:extLst>
          </p:cNvPr>
          <p:cNvGrpSpPr>
            <a:grpSpLocks/>
          </p:cNvGrpSpPr>
          <p:nvPr/>
        </p:nvGrpSpPr>
        <p:grpSpPr bwMode="auto">
          <a:xfrm>
            <a:off x="4733925" y="2519364"/>
            <a:ext cx="4237038" cy="1196975"/>
            <a:chOff x="0" y="0"/>
            <a:chExt cx="3505" cy="1072"/>
          </a:xfrm>
        </p:grpSpPr>
        <p:sp>
          <p:nvSpPr>
            <p:cNvPr id="48196" name="Line 22">
              <a:extLst>
                <a:ext uri="{FF2B5EF4-FFF2-40B4-BE49-F238E27FC236}">
                  <a16:creationId xmlns:a16="http://schemas.microsoft.com/office/drawing/2014/main" id="{64B99EDF-7D81-7E42-A14F-52DC952DE8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1" y="1071"/>
              <a:ext cx="53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8197" name="Line 23">
              <a:extLst>
                <a:ext uri="{FF2B5EF4-FFF2-40B4-BE49-F238E27FC236}">
                  <a16:creationId xmlns:a16="http://schemas.microsoft.com/office/drawing/2014/main" id="{AB94B6BE-A25E-F048-89DD-A0BC65AC4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" y="237"/>
              <a:ext cx="1664" cy="8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8198" name="Line 24">
              <a:extLst>
                <a:ext uri="{FF2B5EF4-FFF2-40B4-BE49-F238E27FC236}">
                  <a16:creationId xmlns:a16="http://schemas.microsoft.com/office/drawing/2014/main" id="{3638CFC8-D2A3-154B-BDB9-C6BE475C8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" y="227"/>
              <a:ext cx="4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8199" name="Rectangle 25">
              <a:extLst>
                <a:ext uri="{FF2B5EF4-FFF2-40B4-BE49-F238E27FC236}">
                  <a16:creationId xmlns:a16="http://schemas.microsoft.com/office/drawing/2014/main" id="{F43E19E8-9085-AC43-9B42-6D73A0049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0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Data.req(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48200" name="Rectangle 26">
              <a:extLst>
                <a:ext uri="{FF2B5EF4-FFF2-40B4-BE49-F238E27FC236}">
                  <a16:creationId xmlns:a16="http://schemas.microsoft.com/office/drawing/2014/main" id="{30CD313C-F71C-F245-8D48-BD8531058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8" y="855"/>
              <a:ext cx="78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Data.ind(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grpSp>
          <p:nvGrpSpPr>
            <p:cNvPr id="48201" name="Group 27">
              <a:extLst>
                <a:ext uri="{FF2B5EF4-FFF2-40B4-BE49-F238E27FC236}">
                  <a16:creationId xmlns:a16="http://schemas.microsoft.com/office/drawing/2014/main" id="{F502FABF-4352-2A43-9F50-064579BBE2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3" y="327"/>
              <a:ext cx="404" cy="168"/>
              <a:chOff x="0" y="0"/>
              <a:chExt cx="404" cy="168"/>
            </a:xfrm>
          </p:grpSpPr>
          <p:sp>
            <p:nvSpPr>
              <p:cNvPr id="48202" name="Rectangle 28">
                <a:extLst>
                  <a:ext uri="{FF2B5EF4-FFF2-40B4-BE49-F238E27FC236}">
                    <a16:creationId xmlns:a16="http://schemas.microsoft.com/office/drawing/2014/main" id="{B85E7199-147A-C04C-B16B-D65952834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04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48203" name="Rectangle 29">
                <a:extLst>
                  <a:ext uri="{FF2B5EF4-FFF2-40B4-BE49-F238E27FC236}">
                    <a16:creationId xmlns:a16="http://schemas.microsoft.com/office/drawing/2014/main" id="{D5B9D0F3-D05A-5946-B7B5-50FC227C4C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8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D(0</a:t>
                </a:r>
                <a:r>
                  <a:rPr lang="en-US" altLang="en-BE" sz="1300">
                    <a:solidFill>
                      <a:srgbClr val="0000FF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,a</a:t>
                </a: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</p:grpSp>
      <p:grpSp>
        <p:nvGrpSpPr>
          <p:cNvPr id="38942" name="Group 30">
            <a:extLst>
              <a:ext uri="{FF2B5EF4-FFF2-40B4-BE49-F238E27FC236}">
                <a16:creationId xmlns:a16="http://schemas.microsoft.com/office/drawing/2014/main" id="{8CCEE72E-A30B-7F48-B662-2203D92A5DFA}"/>
              </a:ext>
            </a:extLst>
          </p:cNvPr>
          <p:cNvGrpSpPr>
            <a:grpSpLocks/>
          </p:cNvGrpSpPr>
          <p:nvPr/>
        </p:nvGrpSpPr>
        <p:grpSpPr bwMode="auto">
          <a:xfrm>
            <a:off x="3182938" y="2863850"/>
            <a:ext cx="5789612" cy="1138238"/>
            <a:chOff x="0" y="0"/>
            <a:chExt cx="4788" cy="1019"/>
          </a:xfrm>
        </p:grpSpPr>
        <p:sp>
          <p:nvSpPr>
            <p:cNvPr id="48186" name="Line 31">
              <a:extLst>
                <a:ext uri="{FF2B5EF4-FFF2-40B4-BE49-F238E27FC236}">
                  <a16:creationId xmlns:a16="http://schemas.microsoft.com/office/drawing/2014/main" id="{DB5923FF-E742-E54F-B79C-3784527BF4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" y="186"/>
              <a:ext cx="1664" cy="8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8187" name="Line 32">
              <a:extLst>
                <a:ext uri="{FF2B5EF4-FFF2-40B4-BE49-F238E27FC236}">
                  <a16:creationId xmlns:a16="http://schemas.microsoft.com/office/drawing/2014/main" id="{A3613586-D343-F949-93EF-802766232D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787" y="990"/>
              <a:ext cx="62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8188" name="Line 33">
              <a:extLst>
                <a:ext uri="{FF2B5EF4-FFF2-40B4-BE49-F238E27FC236}">
                  <a16:creationId xmlns:a16="http://schemas.microsoft.com/office/drawing/2014/main" id="{F7CBBDDF-5A74-D54A-8A85-3F8BD7601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8" y="179"/>
              <a:ext cx="4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8189" name="Rectangle 34">
              <a:extLst>
                <a:ext uri="{FF2B5EF4-FFF2-40B4-BE49-F238E27FC236}">
                  <a16:creationId xmlns:a16="http://schemas.microsoft.com/office/drawing/2014/main" id="{C5E153CF-8CF8-5A47-9F30-B9CE3E987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45"/>
              <a:ext cx="115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0 1</a:t>
              </a:r>
              <a:r>
                <a:rPr lang="en-US" altLang="en-BE" sz="1500" i="1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  <a:r>
                <a:rPr lang="en-US" altLang="en-BE" sz="1500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2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3 4 5 6 7 8</a:t>
              </a:r>
            </a:p>
          </p:txBody>
        </p:sp>
        <p:sp>
          <p:nvSpPr>
            <p:cNvPr id="48190" name="AutoShape 35">
              <a:extLst>
                <a:ext uri="{FF2B5EF4-FFF2-40B4-BE49-F238E27FC236}">
                  <a16:creationId xmlns:a16="http://schemas.microsoft.com/office/drawing/2014/main" id="{2976EC40-53B2-1249-A586-DBA21ECCB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5"/>
              <a:ext cx="400" cy="182"/>
            </a:xfrm>
            <a:prstGeom prst="roundRect">
              <a:avLst>
                <a:gd name="adj" fmla="val 542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  <p:sp>
          <p:nvSpPr>
            <p:cNvPr id="48191" name="Rectangle 36">
              <a:extLst>
                <a:ext uri="{FF2B5EF4-FFF2-40B4-BE49-F238E27FC236}">
                  <a16:creationId xmlns:a16="http://schemas.microsoft.com/office/drawing/2014/main" id="{203813C7-AA58-A248-B371-757D4D4CD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" y="0"/>
              <a:ext cx="80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Data.req(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48192" name="Rectangle 37">
              <a:extLst>
                <a:ext uri="{FF2B5EF4-FFF2-40B4-BE49-F238E27FC236}">
                  <a16:creationId xmlns:a16="http://schemas.microsoft.com/office/drawing/2014/main" id="{60D9AFE1-772D-B14C-BCE1-CBE709628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" y="809"/>
              <a:ext cx="78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Data.ind(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grpSp>
          <p:nvGrpSpPr>
            <p:cNvPr id="48193" name="Group 38">
              <a:extLst>
                <a:ext uri="{FF2B5EF4-FFF2-40B4-BE49-F238E27FC236}">
                  <a16:creationId xmlns:a16="http://schemas.microsoft.com/office/drawing/2014/main" id="{9E6958C7-27AA-0946-BACE-030AF6DB2C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0" y="346"/>
              <a:ext cx="400" cy="168"/>
              <a:chOff x="0" y="0"/>
              <a:chExt cx="400" cy="168"/>
            </a:xfrm>
          </p:grpSpPr>
          <p:sp>
            <p:nvSpPr>
              <p:cNvPr id="48194" name="Rectangle 39">
                <a:extLst>
                  <a:ext uri="{FF2B5EF4-FFF2-40B4-BE49-F238E27FC236}">
                    <a16:creationId xmlns:a16="http://schemas.microsoft.com/office/drawing/2014/main" id="{103E271F-9C18-B448-B80C-0B26E373A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00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48195" name="Rectangle 40">
                <a:extLst>
                  <a:ext uri="{FF2B5EF4-FFF2-40B4-BE49-F238E27FC236}">
                    <a16:creationId xmlns:a16="http://schemas.microsoft.com/office/drawing/2014/main" id="{A49A74EF-1B63-6A46-82B1-33D81B90D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8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D(1</a:t>
                </a:r>
                <a:r>
                  <a:rPr lang="en-US" altLang="en-BE" sz="1300">
                    <a:solidFill>
                      <a:srgbClr val="0000FF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,b</a:t>
                </a: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</p:grpSp>
      <p:grpSp>
        <p:nvGrpSpPr>
          <p:cNvPr id="38953" name="Group 41">
            <a:extLst>
              <a:ext uri="{FF2B5EF4-FFF2-40B4-BE49-F238E27FC236}">
                <a16:creationId xmlns:a16="http://schemas.microsoft.com/office/drawing/2014/main" id="{8190D0BC-AA31-7341-AF62-356591ECAD1F}"/>
              </a:ext>
            </a:extLst>
          </p:cNvPr>
          <p:cNvGrpSpPr>
            <a:grpSpLocks/>
          </p:cNvGrpSpPr>
          <p:nvPr/>
        </p:nvGrpSpPr>
        <p:grpSpPr bwMode="auto">
          <a:xfrm>
            <a:off x="3194051" y="3159125"/>
            <a:ext cx="5789613" cy="1047750"/>
            <a:chOff x="0" y="0"/>
            <a:chExt cx="4788" cy="939"/>
          </a:xfrm>
        </p:grpSpPr>
        <p:sp>
          <p:nvSpPr>
            <p:cNvPr id="48176" name="Line 42">
              <a:extLst>
                <a:ext uri="{FF2B5EF4-FFF2-40B4-BE49-F238E27FC236}">
                  <a16:creationId xmlns:a16="http://schemas.microsoft.com/office/drawing/2014/main" id="{465821F5-F75E-3A4B-A90A-2D00669E0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104"/>
              <a:ext cx="1664" cy="8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8177" name="Line 43">
              <a:extLst>
                <a:ext uri="{FF2B5EF4-FFF2-40B4-BE49-F238E27FC236}">
                  <a16:creationId xmlns:a16="http://schemas.microsoft.com/office/drawing/2014/main" id="{6A154AB6-B3C0-4045-8148-2AE1EC24A14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796" y="936"/>
              <a:ext cx="640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8178" name="Line 44">
              <a:extLst>
                <a:ext uri="{FF2B5EF4-FFF2-40B4-BE49-F238E27FC236}">
                  <a16:creationId xmlns:a16="http://schemas.microsoft.com/office/drawing/2014/main" id="{8756BC81-00A3-4149-8E0B-8D4C8B10C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2" y="93"/>
              <a:ext cx="4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8179" name="Rectangle 45">
              <a:extLst>
                <a:ext uri="{FF2B5EF4-FFF2-40B4-BE49-F238E27FC236}">
                  <a16:creationId xmlns:a16="http://schemas.microsoft.com/office/drawing/2014/main" id="{58E078AC-B441-194E-A92C-BC59941DC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" y="0"/>
              <a:ext cx="115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0 1 2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3 4 5 6 7 8</a:t>
              </a:r>
            </a:p>
          </p:txBody>
        </p:sp>
        <p:sp>
          <p:nvSpPr>
            <p:cNvPr id="48180" name="AutoShape 46">
              <a:extLst>
                <a:ext uri="{FF2B5EF4-FFF2-40B4-BE49-F238E27FC236}">
                  <a16:creationId xmlns:a16="http://schemas.microsoft.com/office/drawing/2014/main" id="{B236E9B6-7E49-254B-B7D2-F46D0690C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"/>
              <a:ext cx="400" cy="182"/>
            </a:xfrm>
            <a:prstGeom prst="roundRect">
              <a:avLst>
                <a:gd name="adj" fmla="val 542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  <p:sp>
          <p:nvSpPr>
            <p:cNvPr id="48181" name="Rectangle 47">
              <a:extLst>
                <a:ext uri="{FF2B5EF4-FFF2-40B4-BE49-F238E27FC236}">
                  <a16:creationId xmlns:a16="http://schemas.microsoft.com/office/drawing/2014/main" id="{D5EA0FE8-B5DF-614B-81DD-177E9CBE5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" y="136"/>
              <a:ext cx="79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Data.req(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48182" name="Rectangle 48">
              <a:extLst>
                <a:ext uri="{FF2B5EF4-FFF2-40B4-BE49-F238E27FC236}">
                  <a16:creationId xmlns:a16="http://schemas.microsoft.com/office/drawing/2014/main" id="{1640FFB5-835C-6A40-A03E-6931EE6B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0" y="736"/>
              <a:ext cx="77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Data.ind(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grpSp>
          <p:nvGrpSpPr>
            <p:cNvPr id="48183" name="Group 49">
              <a:extLst>
                <a:ext uri="{FF2B5EF4-FFF2-40B4-BE49-F238E27FC236}">
                  <a16:creationId xmlns:a16="http://schemas.microsoft.com/office/drawing/2014/main" id="{7D350F81-A975-3C40-B137-C8457489A8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400"/>
              <a:ext cx="398" cy="168"/>
              <a:chOff x="0" y="0"/>
              <a:chExt cx="398" cy="168"/>
            </a:xfrm>
          </p:grpSpPr>
          <p:sp>
            <p:nvSpPr>
              <p:cNvPr id="48184" name="Rectangle 50">
                <a:extLst>
                  <a:ext uri="{FF2B5EF4-FFF2-40B4-BE49-F238E27FC236}">
                    <a16:creationId xmlns:a16="http://schemas.microsoft.com/office/drawing/2014/main" id="{FAC2162C-2D01-9F49-B1F7-788C294095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98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48185" name="Rectangle 51">
                <a:extLst>
                  <a:ext uri="{FF2B5EF4-FFF2-40B4-BE49-F238E27FC236}">
                    <a16:creationId xmlns:a16="http://schemas.microsoft.com/office/drawing/2014/main" id="{A98568FD-DD50-264E-A3E9-0AE4A06F5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7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D(2</a:t>
                </a:r>
                <a:r>
                  <a:rPr lang="en-US" altLang="en-BE" sz="1300">
                    <a:solidFill>
                      <a:srgbClr val="0000FF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,c</a:t>
                </a: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</p:grpSp>
      <p:grpSp>
        <p:nvGrpSpPr>
          <p:cNvPr id="38964" name="Group 52">
            <a:extLst>
              <a:ext uri="{FF2B5EF4-FFF2-40B4-BE49-F238E27FC236}">
                <a16:creationId xmlns:a16="http://schemas.microsoft.com/office/drawing/2014/main" id="{C8BEA36C-F0B6-1546-ADA9-0083E941E9EF}"/>
              </a:ext>
            </a:extLst>
          </p:cNvPr>
          <p:cNvGrpSpPr>
            <a:grpSpLocks/>
          </p:cNvGrpSpPr>
          <p:nvPr/>
        </p:nvGrpSpPr>
        <p:grpSpPr bwMode="auto">
          <a:xfrm>
            <a:off x="5827714" y="3786189"/>
            <a:ext cx="1965325" cy="377825"/>
            <a:chOff x="0" y="0"/>
            <a:chExt cx="1625" cy="337"/>
          </a:xfrm>
        </p:grpSpPr>
        <p:sp>
          <p:nvSpPr>
            <p:cNvPr id="48172" name="Line 53">
              <a:extLst>
                <a:ext uri="{FF2B5EF4-FFF2-40B4-BE49-F238E27FC236}">
                  <a16:creationId xmlns:a16="http://schemas.microsoft.com/office/drawing/2014/main" id="{6A07548B-47DD-C742-AFD5-CAF2F540CA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1625" cy="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48173" name="Group 54">
              <a:extLst>
                <a:ext uri="{FF2B5EF4-FFF2-40B4-BE49-F238E27FC236}">
                  <a16:creationId xmlns:a16="http://schemas.microsoft.com/office/drawing/2014/main" id="{B0979499-7785-4741-B86D-F42C94203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" y="138"/>
              <a:ext cx="488" cy="168"/>
              <a:chOff x="0" y="0"/>
              <a:chExt cx="488" cy="168"/>
            </a:xfrm>
          </p:grpSpPr>
          <p:sp>
            <p:nvSpPr>
              <p:cNvPr id="48174" name="Rectangle 55">
                <a:extLst>
                  <a:ext uri="{FF2B5EF4-FFF2-40B4-BE49-F238E27FC236}">
                    <a16:creationId xmlns:a16="http://schemas.microsoft.com/office/drawing/2014/main" id="{A639ED91-A060-9441-83E2-C5056C42D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88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48175" name="Rectangle 56">
                <a:extLst>
                  <a:ext uri="{FF2B5EF4-FFF2-40B4-BE49-F238E27FC236}">
                    <a16:creationId xmlns:a16="http://schemas.microsoft.com/office/drawing/2014/main" id="{A7C152BF-FE52-3F4D-B92F-18F979DC6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6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C(OK0)</a:t>
                </a:r>
              </a:p>
            </p:txBody>
          </p:sp>
        </p:grpSp>
      </p:grpSp>
      <p:grpSp>
        <p:nvGrpSpPr>
          <p:cNvPr id="38969" name="Group 57">
            <a:extLst>
              <a:ext uri="{FF2B5EF4-FFF2-40B4-BE49-F238E27FC236}">
                <a16:creationId xmlns:a16="http://schemas.microsoft.com/office/drawing/2014/main" id="{57BF839B-664D-C049-A1DD-37EC21F41B72}"/>
              </a:ext>
            </a:extLst>
          </p:cNvPr>
          <p:cNvGrpSpPr>
            <a:grpSpLocks/>
          </p:cNvGrpSpPr>
          <p:nvPr/>
        </p:nvGrpSpPr>
        <p:grpSpPr bwMode="auto">
          <a:xfrm>
            <a:off x="5849939" y="3984626"/>
            <a:ext cx="1963737" cy="377825"/>
            <a:chOff x="0" y="0"/>
            <a:chExt cx="1625" cy="337"/>
          </a:xfrm>
        </p:grpSpPr>
        <p:sp>
          <p:nvSpPr>
            <p:cNvPr id="48168" name="Line 58">
              <a:extLst>
                <a:ext uri="{FF2B5EF4-FFF2-40B4-BE49-F238E27FC236}">
                  <a16:creationId xmlns:a16="http://schemas.microsoft.com/office/drawing/2014/main" id="{49EBF819-7772-CA44-A471-BF79FF2DA2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1625" cy="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48169" name="Group 59">
              <a:extLst>
                <a:ext uri="{FF2B5EF4-FFF2-40B4-BE49-F238E27FC236}">
                  <a16:creationId xmlns:a16="http://schemas.microsoft.com/office/drawing/2014/main" id="{D398F22C-3514-1347-ACBF-10024141CD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" y="105"/>
              <a:ext cx="488" cy="168"/>
              <a:chOff x="0" y="0"/>
              <a:chExt cx="488" cy="168"/>
            </a:xfrm>
          </p:grpSpPr>
          <p:sp>
            <p:nvSpPr>
              <p:cNvPr id="48170" name="Rectangle 60">
                <a:extLst>
                  <a:ext uri="{FF2B5EF4-FFF2-40B4-BE49-F238E27FC236}">
                    <a16:creationId xmlns:a16="http://schemas.microsoft.com/office/drawing/2014/main" id="{515D8040-DB8F-024A-97E4-C3647A1B43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88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48171" name="Rectangle 61">
                <a:extLst>
                  <a:ext uri="{FF2B5EF4-FFF2-40B4-BE49-F238E27FC236}">
                    <a16:creationId xmlns:a16="http://schemas.microsoft.com/office/drawing/2014/main" id="{40D3B280-BCFB-F947-BEE5-262CE0BA62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6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C(OK1)</a:t>
                </a:r>
              </a:p>
            </p:txBody>
          </p:sp>
        </p:grpSp>
      </p:grpSp>
      <p:grpSp>
        <p:nvGrpSpPr>
          <p:cNvPr id="38974" name="Group 62">
            <a:extLst>
              <a:ext uri="{FF2B5EF4-FFF2-40B4-BE49-F238E27FC236}">
                <a16:creationId xmlns:a16="http://schemas.microsoft.com/office/drawing/2014/main" id="{21698F6D-7542-EC44-98B0-200E1B93053F}"/>
              </a:ext>
            </a:extLst>
          </p:cNvPr>
          <p:cNvGrpSpPr>
            <a:grpSpLocks/>
          </p:cNvGrpSpPr>
          <p:nvPr/>
        </p:nvGrpSpPr>
        <p:grpSpPr bwMode="auto">
          <a:xfrm>
            <a:off x="5819776" y="4235451"/>
            <a:ext cx="1979613" cy="587375"/>
            <a:chOff x="0" y="0"/>
            <a:chExt cx="1637" cy="526"/>
          </a:xfrm>
        </p:grpSpPr>
        <p:sp>
          <p:nvSpPr>
            <p:cNvPr id="48164" name="Line 63">
              <a:extLst>
                <a:ext uri="{FF2B5EF4-FFF2-40B4-BE49-F238E27FC236}">
                  <a16:creationId xmlns:a16="http://schemas.microsoft.com/office/drawing/2014/main" id="{7607F778-28D3-FC41-96A6-A83A66EB0A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1637" cy="5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48165" name="Group 64">
              <a:extLst>
                <a:ext uri="{FF2B5EF4-FFF2-40B4-BE49-F238E27FC236}">
                  <a16:creationId xmlns:a16="http://schemas.microsoft.com/office/drawing/2014/main" id="{8D0648A7-7526-134C-8F1D-98FB3BD705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3" y="54"/>
              <a:ext cx="488" cy="168"/>
              <a:chOff x="0" y="0"/>
              <a:chExt cx="488" cy="168"/>
            </a:xfrm>
          </p:grpSpPr>
          <p:sp>
            <p:nvSpPr>
              <p:cNvPr id="48166" name="Rectangle 65">
                <a:extLst>
                  <a:ext uri="{FF2B5EF4-FFF2-40B4-BE49-F238E27FC236}">
                    <a16:creationId xmlns:a16="http://schemas.microsoft.com/office/drawing/2014/main" id="{8F2203FB-2155-474A-AAF0-D2F5D3783E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88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48167" name="Rectangle 66">
                <a:extLst>
                  <a:ext uri="{FF2B5EF4-FFF2-40B4-BE49-F238E27FC236}">
                    <a16:creationId xmlns:a16="http://schemas.microsoft.com/office/drawing/2014/main" id="{7219DCAE-FA07-EF47-BE1E-AEB3B54873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6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C(OK2)</a:t>
                </a:r>
              </a:p>
            </p:txBody>
          </p:sp>
        </p:grpSp>
      </p:grpSp>
      <p:grpSp>
        <p:nvGrpSpPr>
          <p:cNvPr id="38979" name="Group 67">
            <a:extLst>
              <a:ext uri="{FF2B5EF4-FFF2-40B4-BE49-F238E27FC236}">
                <a16:creationId xmlns:a16="http://schemas.microsoft.com/office/drawing/2014/main" id="{B104AC44-33F5-B246-9E1E-F7AB7ECC23A2}"/>
              </a:ext>
            </a:extLst>
          </p:cNvPr>
          <p:cNvGrpSpPr>
            <a:grpSpLocks/>
          </p:cNvGrpSpPr>
          <p:nvPr/>
        </p:nvGrpSpPr>
        <p:grpSpPr bwMode="auto">
          <a:xfrm>
            <a:off x="3216275" y="4254500"/>
            <a:ext cx="5778500" cy="1036638"/>
            <a:chOff x="0" y="0"/>
            <a:chExt cx="4778" cy="927"/>
          </a:xfrm>
        </p:grpSpPr>
        <p:sp>
          <p:nvSpPr>
            <p:cNvPr id="48154" name="Line 68">
              <a:extLst>
                <a:ext uri="{FF2B5EF4-FFF2-40B4-BE49-F238E27FC236}">
                  <a16:creationId xmlns:a16="http://schemas.microsoft.com/office/drawing/2014/main" id="{A139974F-FB87-D747-8096-7EBB810B2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2" y="212"/>
              <a:ext cx="1611" cy="7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8155" name="Line 69">
              <a:extLst>
                <a:ext uri="{FF2B5EF4-FFF2-40B4-BE49-F238E27FC236}">
                  <a16:creationId xmlns:a16="http://schemas.microsoft.com/office/drawing/2014/main" id="{4C4E7FE7-7AC7-EB49-9467-CAB529138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3" y="216"/>
              <a:ext cx="4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8156" name="Rectangle 70">
              <a:extLst>
                <a:ext uri="{FF2B5EF4-FFF2-40B4-BE49-F238E27FC236}">
                  <a16:creationId xmlns:a16="http://schemas.microsoft.com/office/drawing/2014/main" id="{0CCAF4CB-2DB5-5B46-99D3-13613B20B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5"/>
              <a:ext cx="115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0 1 </a:t>
              </a:r>
              <a:r>
                <a:rPr lang="en-US" altLang="en-BE" sz="15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2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  <a:r>
                <a:rPr lang="en-US" altLang="en-BE" sz="15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3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  <a:r>
                <a:rPr lang="en-US" altLang="en-BE" sz="1500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4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5 6 7 8</a:t>
              </a:r>
            </a:p>
          </p:txBody>
        </p:sp>
        <p:sp>
          <p:nvSpPr>
            <p:cNvPr id="48157" name="AutoShape 71">
              <a:extLst>
                <a:ext uri="{FF2B5EF4-FFF2-40B4-BE49-F238E27FC236}">
                  <a16:creationId xmlns:a16="http://schemas.microsoft.com/office/drawing/2014/main" id="{FF1E5828-F959-D642-BE66-532EDAD22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" y="154"/>
              <a:ext cx="400" cy="182"/>
            </a:xfrm>
            <a:prstGeom prst="roundRect">
              <a:avLst>
                <a:gd name="adj" fmla="val 542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  <p:sp>
          <p:nvSpPr>
            <p:cNvPr id="48158" name="Rectangle 72">
              <a:extLst>
                <a:ext uri="{FF2B5EF4-FFF2-40B4-BE49-F238E27FC236}">
                  <a16:creationId xmlns:a16="http://schemas.microsoft.com/office/drawing/2014/main" id="{33BDA96D-F710-7B46-8D77-50929C1E0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" y="0"/>
              <a:ext cx="80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Data.req(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48159" name="Line 73">
              <a:extLst>
                <a:ext uri="{FF2B5EF4-FFF2-40B4-BE49-F238E27FC236}">
                  <a16:creationId xmlns:a16="http://schemas.microsoft.com/office/drawing/2014/main" id="{B0E3DD6A-2023-2F42-96B5-CFB7265DE9D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810" y="923"/>
              <a:ext cx="640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8160" name="Rectangle 74">
              <a:extLst>
                <a:ext uri="{FF2B5EF4-FFF2-40B4-BE49-F238E27FC236}">
                  <a16:creationId xmlns:a16="http://schemas.microsoft.com/office/drawing/2014/main" id="{4BE0D504-B08E-7C45-B083-8162D6AA2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1" y="700"/>
              <a:ext cx="78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Data.ind(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grpSp>
          <p:nvGrpSpPr>
            <p:cNvPr id="48161" name="Group 75">
              <a:extLst>
                <a:ext uri="{FF2B5EF4-FFF2-40B4-BE49-F238E27FC236}">
                  <a16:creationId xmlns:a16="http://schemas.microsoft.com/office/drawing/2014/main" id="{A2554D20-34ED-664F-9C39-FE3170600C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1" y="427"/>
              <a:ext cx="404" cy="168"/>
              <a:chOff x="0" y="0"/>
              <a:chExt cx="404" cy="168"/>
            </a:xfrm>
          </p:grpSpPr>
          <p:sp>
            <p:nvSpPr>
              <p:cNvPr id="48162" name="Rectangle 76">
                <a:extLst>
                  <a:ext uri="{FF2B5EF4-FFF2-40B4-BE49-F238E27FC236}">
                    <a16:creationId xmlns:a16="http://schemas.microsoft.com/office/drawing/2014/main" id="{C327E899-3DCF-494D-9757-CF88F3481C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04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48163" name="Rectangle 77">
                <a:extLst>
                  <a:ext uri="{FF2B5EF4-FFF2-40B4-BE49-F238E27FC236}">
                    <a16:creationId xmlns:a16="http://schemas.microsoft.com/office/drawing/2014/main" id="{6E892393-14EF-0F40-A292-49A4B29583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8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D(3</a:t>
                </a:r>
                <a:r>
                  <a:rPr lang="en-US" altLang="en-BE" sz="1300">
                    <a:solidFill>
                      <a:srgbClr val="0000FF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,d</a:t>
                </a: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</p:grpSp>
      <p:grpSp>
        <p:nvGrpSpPr>
          <p:cNvPr id="38990" name="Group 78">
            <a:extLst>
              <a:ext uri="{FF2B5EF4-FFF2-40B4-BE49-F238E27FC236}">
                <a16:creationId xmlns:a16="http://schemas.microsoft.com/office/drawing/2014/main" id="{9D4CFCA1-BF07-D143-989A-26620D034947}"/>
              </a:ext>
            </a:extLst>
          </p:cNvPr>
          <p:cNvGrpSpPr>
            <a:grpSpLocks/>
          </p:cNvGrpSpPr>
          <p:nvPr/>
        </p:nvGrpSpPr>
        <p:grpSpPr bwMode="auto">
          <a:xfrm>
            <a:off x="3216275" y="4691064"/>
            <a:ext cx="4529138" cy="942975"/>
            <a:chOff x="0" y="0"/>
            <a:chExt cx="3745" cy="844"/>
          </a:xfrm>
        </p:grpSpPr>
        <p:sp>
          <p:nvSpPr>
            <p:cNvPr id="48146" name="Line 79">
              <a:extLst>
                <a:ext uri="{FF2B5EF4-FFF2-40B4-BE49-F238E27FC236}">
                  <a16:creationId xmlns:a16="http://schemas.microsoft.com/office/drawing/2014/main" id="{C703A055-4169-E44E-B764-A274EAA39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" y="227"/>
              <a:ext cx="1600" cy="6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8147" name="Line 80">
              <a:extLst>
                <a:ext uri="{FF2B5EF4-FFF2-40B4-BE49-F238E27FC236}">
                  <a16:creationId xmlns:a16="http://schemas.microsoft.com/office/drawing/2014/main" id="{EB95BB79-A0CD-1342-8383-5EDF82D0B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5" y="222"/>
              <a:ext cx="4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8148" name="Rectangle 81">
              <a:extLst>
                <a:ext uri="{FF2B5EF4-FFF2-40B4-BE49-F238E27FC236}">
                  <a16:creationId xmlns:a16="http://schemas.microsoft.com/office/drawing/2014/main" id="{5A18ACD3-C0EF-EF42-965F-5555E1D6C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6"/>
              <a:ext cx="115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0 1 2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  <a:r>
                <a:rPr lang="en-US" altLang="en-BE" sz="15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3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  <a:r>
                <a:rPr lang="en-US" altLang="en-BE" sz="15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4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  <a:r>
                <a:rPr lang="en-US" altLang="en-BE" sz="1500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5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6 7 8</a:t>
              </a:r>
            </a:p>
          </p:txBody>
        </p:sp>
        <p:sp>
          <p:nvSpPr>
            <p:cNvPr id="48149" name="AutoShape 82">
              <a:extLst>
                <a:ext uri="{FF2B5EF4-FFF2-40B4-BE49-F238E27FC236}">
                  <a16:creationId xmlns:a16="http://schemas.microsoft.com/office/drawing/2014/main" id="{81813525-9979-574E-8B75-D76CA9968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" y="236"/>
              <a:ext cx="400" cy="182"/>
            </a:xfrm>
            <a:prstGeom prst="roundRect">
              <a:avLst>
                <a:gd name="adj" fmla="val 542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  <p:sp>
          <p:nvSpPr>
            <p:cNvPr id="48150" name="Rectangle 83">
              <a:extLst>
                <a:ext uri="{FF2B5EF4-FFF2-40B4-BE49-F238E27FC236}">
                  <a16:creationId xmlns:a16="http://schemas.microsoft.com/office/drawing/2014/main" id="{BE151C04-8EB1-964D-B5AE-5FEE783E6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" y="0"/>
              <a:ext cx="80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Data.req(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grpSp>
          <p:nvGrpSpPr>
            <p:cNvPr id="48151" name="Group 84">
              <a:extLst>
                <a:ext uri="{FF2B5EF4-FFF2-40B4-BE49-F238E27FC236}">
                  <a16:creationId xmlns:a16="http://schemas.microsoft.com/office/drawing/2014/main" id="{299E423F-9AA0-1C49-8D27-7693761D2C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0" y="409"/>
              <a:ext cx="400" cy="168"/>
              <a:chOff x="0" y="0"/>
              <a:chExt cx="400" cy="168"/>
            </a:xfrm>
          </p:grpSpPr>
          <p:sp>
            <p:nvSpPr>
              <p:cNvPr id="48152" name="Rectangle 85">
                <a:extLst>
                  <a:ext uri="{FF2B5EF4-FFF2-40B4-BE49-F238E27FC236}">
                    <a16:creationId xmlns:a16="http://schemas.microsoft.com/office/drawing/2014/main" id="{B8FBD732-3795-B948-9C88-2C7D26391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00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48153" name="Rectangle 86">
                <a:extLst>
                  <a:ext uri="{FF2B5EF4-FFF2-40B4-BE49-F238E27FC236}">
                    <a16:creationId xmlns:a16="http://schemas.microsoft.com/office/drawing/2014/main" id="{2631AE85-DD23-A64C-AD40-AE46DFCB9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8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D(4</a:t>
                </a:r>
                <a:r>
                  <a:rPr lang="en-US" altLang="en-BE" sz="1300">
                    <a:solidFill>
                      <a:srgbClr val="0000FF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,e</a:t>
                </a: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</p:grpSp>
      <p:sp>
        <p:nvSpPr>
          <p:cNvPr id="48145" name="Rectangle 87">
            <a:extLst>
              <a:ext uri="{FF2B5EF4-FFF2-40B4-BE49-F238E27FC236}">
                <a16:creationId xmlns:a16="http://schemas.microsoft.com/office/drawing/2014/main" id="{1DD6A6EC-1669-5F44-A1AA-242D7838954E}"/>
              </a:ext>
            </a:extLst>
          </p:cNvPr>
          <p:cNvSpPr>
            <a:spLocks/>
          </p:cNvSpPr>
          <p:nvPr/>
        </p:nvSpPr>
        <p:spPr bwMode="auto">
          <a:xfrm>
            <a:off x="3424238" y="2205038"/>
            <a:ext cx="1511632" cy="19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lnSpc>
                <a:spcPct val="8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BE" sz="1500" b="1" dirty="0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Sending window</a:t>
            </a:r>
          </a:p>
        </p:txBody>
      </p:sp>
      <p:sp>
        <p:nvSpPr>
          <p:cNvPr id="89" name="Rectangle 2">
            <a:extLst>
              <a:ext uri="{FF2B5EF4-FFF2-40B4-BE49-F238E27FC236}">
                <a16:creationId xmlns:a16="http://schemas.microsoft.com/office/drawing/2014/main" id="{81C24C73-76D6-B248-B1BB-82B727ADB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9788" y="5846489"/>
            <a:ext cx="8852378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>
            <a:lvl1pPr marL="615950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1pPr>
            <a:lvl2pPr marL="944563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2pPr>
            <a:lvl3pPr marL="1271588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3pPr>
            <a:lvl4pPr marL="1598613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4pPr>
            <a:lvl5pPr marL="1925638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5pPr>
            <a:lvl6pPr marL="2263866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600640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2937413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274187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654050" eaLnBrk="1" hangingPunct="1"/>
            <a:r>
              <a:rPr lang="en-US" altLang="en-BE" kern="0" dirty="0"/>
              <a:t>Sending window must be larger than </a:t>
            </a:r>
            <a:br>
              <a:rPr lang="en-US" altLang="en-BE" kern="0" dirty="0"/>
            </a:br>
            <a:r>
              <a:rPr lang="en-US" altLang="en-BE" i="1" kern="0" dirty="0"/>
              <a:t>bandwidth x round-trip-time </a:t>
            </a:r>
            <a:r>
              <a:rPr lang="en-US" altLang="en-BE" kern="0" dirty="0"/>
              <a:t>to fully use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7FE1EF9F-5C9D-CD46-9B7B-991A0D342E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BE" dirty="0"/>
              <a:t>Sequence numbers are finite and reused</a:t>
            </a:r>
          </a:p>
        </p:txBody>
      </p:sp>
      <p:grpSp>
        <p:nvGrpSpPr>
          <p:cNvPr id="49154" name="Group 2">
            <a:extLst>
              <a:ext uri="{FF2B5EF4-FFF2-40B4-BE49-F238E27FC236}">
                <a16:creationId xmlns:a16="http://schemas.microsoft.com/office/drawing/2014/main" id="{5B3B669F-4E93-704E-90F9-4C46A614A0BB}"/>
              </a:ext>
            </a:extLst>
          </p:cNvPr>
          <p:cNvGrpSpPr>
            <a:grpSpLocks/>
          </p:cNvGrpSpPr>
          <p:nvPr/>
        </p:nvGrpSpPr>
        <p:grpSpPr bwMode="auto">
          <a:xfrm>
            <a:off x="5705476" y="2228851"/>
            <a:ext cx="2017713" cy="3509963"/>
            <a:chOff x="0" y="0"/>
            <a:chExt cx="1668" cy="3144"/>
          </a:xfrm>
        </p:grpSpPr>
        <p:sp>
          <p:nvSpPr>
            <p:cNvPr id="49245" name="Line 3">
              <a:extLst>
                <a:ext uri="{FF2B5EF4-FFF2-40B4-BE49-F238E27FC236}">
                  <a16:creationId xmlns:a16="http://schemas.microsoft.com/office/drawing/2014/main" id="{08267965-336E-1C4F-B087-68A27DF10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3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246" name="Line 4">
              <a:extLst>
                <a:ext uri="{FF2B5EF4-FFF2-40B4-BE49-F238E27FC236}">
                  <a16:creationId xmlns:a16="http://schemas.microsoft.com/office/drawing/2014/main" id="{D5D5307B-42F8-824B-9246-72BF2C9B2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8" y="19"/>
              <a:ext cx="0" cy="3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sp>
        <p:nvSpPr>
          <p:cNvPr id="49155" name="Rectangle 5">
            <a:extLst>
              <a:ext uri="{FF2B5EF4-FFF2-40B4-BE49-F238E27FC236}">
                <a16:creationId xmlns:a16="http://schemas.microsoft.com/office/drawing/2014/main" id="{9CC0D4FB-11D3-3249-8C9A-E276689F73E5}"/>
              </a:ext>
            </a:extLst>
          </p:cNvPr>
          <p:cNvSpPr>
            <a:spLocks/>
          </p:cNvSpPr>
          <p:nvPr/>
        </p:nvSpPr>
        <p:spPr bwMode="auto">
          <a:xfrm>
            <a:off x="3738563" y="2117726"/>
            <a:ext cx="446405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7043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7043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7043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7043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7043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7043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7043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7043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7043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lnSpc>
                <a:spcPct val="8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BE" sz="1800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A                                                                 B</a:t>
            </a:r>
          </a:p>
        </p:txBody>
      </p:sp>
      <p:sp>
        <p:nvSpPr>
          <p:cNvPr id="49156" name="Rectangle 6">
            <a:extLst>
              <a:ext uri="{FF2B5EF4-FFF2-40B4-BE49-F238E27FC236}">
                <a16:creationId xmlns:a16="http://schemas.microsoft.com/office/drawing/2014/main" id="{FF6ABC7C-D083-A243-B627-BA22812A48C0}"/>
              </a:ext>
            </a:extLst>
          </p:cNvPr>
          <p:cNvSpPr>
            <a:spLocks/>
          </p:cNvSpPr>
          <p:nvPr/>
        </p:nvSpPr>
        <p:spPr bwMode="auto">
          <a:xfrm>
            <a:off x="3140076" y="2613025"/>
            <a:ext cx="641201" cy="19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lnSpc>
                <a:spcPct val="8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BE" sz="1500">
                <a:solidFill>
                  <a:srgbClr val="008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0 1 2</a:t>
            </a:r>
            <a:r>
              <a:rPr lang="en-US" altLang="en-BE" sz="1500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 3 </a:t>
            </a:r>
          </a:p>
        </p:txBody>
      </p:sp>
      <p:sp>
        <p:nvSpPr>
          <p:cNvPr id="49157" name="AutoShape 7">
            <a:extLst>
              <a:ext uri="{FF2B5EF4-FFF2-40B4-BE49-F238E27FC236}">
                <a16:creationId xmlns:a16="http://schemas.microsoft.com/office/drawing/2014/main" id="{4ED667FB-9E56-F645-972E-5FBF35A887B8}"/>
              </a:ext>
            </a:extLst>
          </p:cNvPr>
          <p:cNvSpPr>
            <a:spLocks/>
          </p:cNvSpPr>
          <p:nvPr/>
        </p:nvSpPr>
        <p:spPr bwMode="auto">
          <a:xfrm>
            <a:off x="3116264" y="2603500"/>
            <a:ext cx="484187" cy="203200"/>
          </a:xfrm>
          <a:prstGeom prst="roundRect">
            <a:avLst>
              <a:gd name="adj" fmla="val 542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GB" altLang="en-BE">
              <a:solidFill>
                <a:srgbClr val="000000"/>
              </a:solidFill>
            </a:endParaRPr>
          </a:p>
        </p:txBody>
      </p:sp>
      <p:grpSp>
        <p:nvGrpSpPr>
          <p:cNvPr id="39944" name="Group 8">
            <a:extLst>
              <a:ext uri="{FF2B5EF4-FFF2-40B4-BE49-F238E27FC236}">
                <a16:creationId xmlns:a16="http://schemas.microsoft.com/office/drawing/2014/main" id="{54D28B56-37B9-0540-99D1-E11064E6B088}"/>
              </a:ext>
            </a:extLst>
          </p:cNvPr>
          <p:cNvGrpSpPr>
            <a:grpSpLocks/>
          </p:cNvGrpSpPr>
          <p:nvPr/>
        </p:nvGrpSpPr>
        <p:grpSpPr bwMode="auto">
          <a:xfrm>
            <a:off x="3105150" y="2846388"/>
            <a:ext cx="674996" cy="203200"/>
            <a:chOff x="0" y="0"/>
            <a:chExt cx="558" cy="182"/>
          </a:xfrm>
        </p:grpSpPr>
        <p:sp>
          <p:nvSpPr>
            <p:cNvPr id="49243" name="Rectangle 9">
              <a:extLst>
                <a:ext uri="{FF2B5EF4-FFF2-40B4-BE49-F238E27FC236}">
                  <a16:creationId xmlns:a16="http://schemas.microsoft.com/office/drawing/2014/main" id="{27D4DED5-895F-9740-8165-824098A94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0"/>
              <a:ext cx="53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0</a:t>
              </a:r>
              <a:r>
                <a:rPr lang="en-US" altLang="en-BE" sz="1500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1 2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3 </a:t>
              </a:r>
            </a:p>
          </p:txBody>
        </p:sp>
        <p:sp>
          <p:nvSpPr>
            <p:cNvPr id="49244" name="AutoShape 10">
              <a:extLst>
                <a:ext uri="{FF2B5EF4-FFF2-40B4-BE49-F238E27FC236}">
                  <a16:creationId xmlns:a16="http://schemas.microsoft.com/office/drawing/2014/main" id="{B9B38EED-1246-D441-8D7F-F03DD206A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00" cy="182"/>
            </a:xfrm>
            <a:prstGeom prst="roundRect">
              <a:avLst>
                <a:gd name="adj" fmla="val 542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</p:grpSp>
      <p:grpSp>
        <p:nvGrpSpPr>
          <p:cNvPr id="39947" name="Group 11">
            <a:extLst>
              <a:ext uri="{FF2B5EF4-FFF2-40B4-BE49-F238E27FC236}">
                <a16:creationId xmlns:a16="http://schemas.microsoft.com/office/drawing/2014/main" id="{D6BECF8E-4C6E-1A49-B8CC-434F77AFCAEE}"/>
              </a:ext>
            </a:extLst>
          </p:cNvPr>
          <p:cNvGrpSpPr>
            <a:grpSpLocks/>
          </p:cNvGrpSpPr>
          <p:nvPr/>
        </p:nvGrpSpPr>
        <p:grpSpPr bwMode="auto">
          <a:xfrm>
            <a:off x="3105150" y="3070226"/>
            <a:ext cx="674996" cy="212725"/>
            <a:chOff x="0" y="0"/>
            <a:chExt cx="558" cy="191"/>
          </a:xfrm>
        </p:grpSpPr>
        <p:sp>
          <p:nvSpPr>
            <p:cNvPr id="49241" name="Rectangle 12">
              <a:extLst>
                <a:ext uri="{FF2B5EF4-FFF2-40B4-BE49-F238E27FC236}">
                  <a16:creationId xmlns:a16="http://schemas.microsoft.com/office/drawing/2014/main" id="{18986426-68D9-C54B-BD77-FC0C1E409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0"/>
              <a:ext cx="53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0 1</a:t>
              </a:r>
              <a:r>
                <a:rPr lang="en-US" altLang="en-BE" sz="1500" i="1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  <a:r>
                <a:rPr lang="en-US" altLang="en-BE" sz="1500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2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3 </a:t>
              </a:r>
            </a:p>
          </p:txBody>
        </p:sp>
        <p:sp>
          <p:nvSpPr>
            <p:cNvPr id="49242" name="AutoShape 13">
              <a:extLst>
                <a:ext uri="{FF2B5EF4-FFF2-40B4-BE49-F238E27FC236}">
                  <a16:creationId xmlns:a16="http://schemas.microsoft.com/office/drawing/2014/main" id="{90BC552F-A7F0-0346-B7AD-B4B7EBCD1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"/>
              <a:ext cx="400" cy="182"/>
            </a:xfrm>
            <a:prstGeom prst="roundRect">
              <a:avLst>
                <a:gd name="adj" fmla="val 542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</p:grpSp>
      <p:grpSp>
        <p:nvGrpSpPr>
          <p:cNvPr id="39950" name="Group 14">
            <a:extLst>
              <a:ext uri="{FF2B5EF4-FFF2-40B4-BE49-F238E27FC236}">
                <a16:creationId xmlns:a16="http://schemas.microsoft.com/office/drawing/2014/main" id="{2768B393-C496-D547-831F-B04D87CE5485}"/>
              </a:ext>
            </a:extLst>
          </p:cNvPr>
          <p:cNvGrpSpPr>
            <a:grpSpLocks/>
          </p:cNvGrpSpPr>
          <p:nvPr/>
        </p:nvGrpSpPr>
        <p:grpSpPr bwMode="auto">
          <a:xfrm>
            <a:off x="3116263" y="3313114"/>
            <a:ext cx="663866" cy="212725"/>
            <a:chOff x="0" y="0"/>
            <a:chExt cx="549" cy="191"/>
          </a:xfrm>
        </p:grpSpPr>
        <p:sp>
          <p:nvSpPr>
            <p:cNvPr id="49239" name="Rectangle 15">
              <a:extLst>
                <a:ext uri="{FF2B5EF4-FFF2-40B4-BE49-F238E27FC236}">
                  <a16:creationId xmlns:a16="http://schemas.microsoft.com/office/drawing/2014/main" id="{66B6A37D-E0D8-0C4C-A9DB-268B6A99F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" y="0"/>
              <a:ext cx="53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0 1 2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3 </a:t>
              </a:r>
            </a:p>
          </p:txBody>
        </p:sp>
        <p:sp>
          <p:nvSpPr>
            <p:cNvPr id="49240" name="AutoShape 16">
              <a:extLst>
                <a:ext uri="{FF2B5EF4-FFF2-40B4-BE49-F238E27FC236}">
                  <a16:creationId xmlns:a16="http://schemas.microsoft.com/office/drawing/2014/main" id="{456884A3-5B58-2246-9A2C-2D57F0434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"/>
              <a:ext cx="400" cy="182"/>
            </a:xfrm>
            <a:prstGeom prst="roundRect">
              <a:avLst>
                <a:gd name="adj" fmla="val 542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</p:grpSp>
      <p:grpSp>
        <p:nvGrpSpPr>
          <p:cNvPr id="39953" name="Group 17">
            <a:extLst>
              <a:ext uri="{FF2B5EF4-FFF2-40B4-BE49-F238E27FC236}">
                <a16:creationId xmlns:a16="http://schemas.microsoft.com/office/drawing/2014/main" id="{6D29F64F-4C4F-B448-AEBD-F6E6945B7379}"/>
              </a:ext>
            </a:extLst>
          </p:cNvPr>
          <p:cNvGrpSpPr>
            <a:grpSpLocks/>
          </p:cNvGrpSpPr>
          <p:nvPr/>
        </p:nvGrpSpPr>
        <p:grpSpPr bwMode="auto">
          <a:xfrm>
            <a:off x="3140076" y="4032250"/>
            <a:ext cx="640969" cy="204788"/>
            <a:chOff x="0" y="0"/>
            <a:chExt cx="530" cy="183"/>
          </a:xfrm>
        </p:grpSpPr>
        <p:sp>
          <p:nvSpPr>
            <p:cNvPr id="49237" name="Rectangle 18">
              <a:extLst>
                <a:ext uri="{FF2B5EF4-FFF2-40B4-BE49-F238E27FC236}">
                  <a16:creationId xmlns:a16="http://schemas.microsoft.com/office/drawing/2014/main" id="{EBF8A101-5B8D-D54F-AF6F-78F282C41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3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0 </a:t>
              </a:r>
              <a:r>
                <a:rPr lang="en-US" altLang="en-BE" sz="15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1 2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  <a:r>
                <a:rPr lang="en-US" altLang="en-BE" sz="1500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3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</a:p>
          </p:txBody>
        </p:sp>
        <p:sp>
          <p:nvSpPr>
            <p:cNvPr id="49238" name="AutoShape 19">
              <a:extLst>
                <a:ext uri="{FF2B5EF4-FFF2-40B4-BE49-F238E27FC236}">
                  <a16:creationId xmlns:a16="http://schemas.microsoft.com/office/drawing/2014/main" id="{F25D2CFB-DD18-0E4C-B31B-B98E2ABF5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" y="1"/>
              <a:ext cx="400" cy="182"/>
            </a:xfrm>
            <a:prstGeom prst="roundRect">
              <a:avLst>
                <a:gd name="adj" fmla="val 542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</p:grpSp>
      <p:grpSp>
        <p:nvGrpSpPr>
          <p:cNvPr id="39956" name="Group 20">
            <a:extLst>
              <a:ext uri="{FF2B5EF4-FFF2-40B4-BE49-F238E27FC236}">
                <a16:creationId xmlns:a16="http://schemas.microsoft.com/office/drawing/2014/main" id="{2A02AFAE-667F-3145-A967-FA7E747BB61C}"/>
              </a:ext>
            </a:extLst>
          </p:cNvPr>
          <p:cNvGrpSpPr>
            <a:grpSpLocks/>
          </p:cNvGrpSpPr>
          <p:nvPr/>
        </p:nvGrpSpPr>
        <p:grpSpPr bwMode="auto">
          <a:xfrm>
            <a:off x="4656139" y="2673351"/>
            <a:ext cx="4238625" cy="1196975"/>
            <a:chOff x="0" y="0"/>
            <a:chExt cx="3506" cy="1072"/>
          </a:xfrm>
        </p:grpSpPr>
        <p:sp>
          <p:nvSpPr>
            <p:cNvPr id="49229" name="Line 21">
              <a:extLst>
                <a:ext uri="{FF2B5EF4-FFF2-40B4-BE49-F238E27FC236}">
                  <a16:creationId xmlns:a16="http://schemas.microsoft.com/office/drawing/2014/main" id="{AD83E525-1D75-1F40-AA8B-A25FE25B9E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1" y="1071"/>
              <a:ext cx="53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230" name="Line 22">
              <a:extLst>
                <a:ext uri="{FF2B5EF4-FFF2-40B4-BE49-F238E27FC236}">
                  <a16:creationId xmlns:a16="http://schemas.microsoft.com/office/drawing/2014/main" id="{5038F7C5-F86C-C74B-8382-20BB58FB00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" y="237"/>
              <a:ext cx="1664" cy="8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231" name="Line 23">
              <a:extLst>
                <a:ext uri="{FF2B5EF4-FFF2-40B4-BE49-F238E27FC236}">
                  <a16:creationId xmlns:a16="http://schemas.microsoft.com/office/drawing/2014/main" id="{FFEEF243-3F7E-D846-A1FC-A78F674151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" y="228"/>
              <a:ext cx="4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232" name="Rectangle 24">
              <a:extLst>
                <a:ext uri="{FF2B5EF4-FFF2-40B4-BE49-F238E27FC236}">
                  <a16:creationId xmlns:a16="http://schemas.microsoft.com/office/drawing/2014/main" id="{159D656B-A3CB-1344-B775-160C4C94A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0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Data.req(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49233" name="Rectangle 25">
              <a:extLst>
                <a:ext uri="{FF2B5EF4-FFF2-40B4-BE49-F238E27FC236}">
                  <a16:creationId xmlns:a16="http://schemas.microsoft.com/office/drawing/2014/main" id="{3FCB1001-9C6E-2542-A09A-B9C8C919A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9" y="855"/>
              <a:ext cx="78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Data.ind(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grpSp>
          <p:nvGrpSpPr>
            <p:cNvPr id="49234" name="Group 26">
              <a:extLst>
                <a:ext uri="{FF2B5EF4-FFF2-40B4-BE49-F238E27FC236}">
                  <a16:creationId xmlns:a16="http://schemas.microsoft.com/office/drawing/2014/main" id="{5DF7119C-8542-4242-9176-1156460C79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3" y="328"/>
              <a:ext cx="404" cy="168"/>
              <a:chOff x="0" y="0"/>
              <a:chExt cx="404" cy="168"/>
            </a:xfrm>
          </p:grpSpPr>
          <p:sp>
            <p:nvSpPr>
              <p:cNvPr id="49235" name="Rectangle 27">
                <a:extLst>
                  <a:ext uri="{FF2B5EF4-FFF2-40B4-BE49-F238E27FC236}">
                    <a16:creationId xmlns:a16="http://schemas.microsoft.com/office/drawing/2014/main" id="{B8548A8B-190C-E04D-8969-E19DEEA47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04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49236" name="Rectangle 28">
                <a:extLst>
                  <a:ext uri="{FF2B5EF4-FFF2-40B4-BE49-F238E27FC236}">
                    <a16:creationId xmlns:a16="http://schemas.microsoft.com/office/drawing/2014/main" id="{E5DED1B7-BEEE-0D45-8980-ACB85F911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8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D(0</a:t>
                </a:r>
                <a:r>
                  <a:rPr lang="en-US" altLang="en-BE" sz="1300">
                    <a:solidFill>
                      <a:srgbClr val="0000FF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,a</a:t>
                </a: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</p:grpSp>
      <p:grpSp>
        <p:nvGrpSpPr>
          <p:cNvPr id="39965" name="Group 29">
            <a:extLst>
              <a:ext uri="{FF2B5EF4-FFF2-40B4-BE49-F238E27FC236}">
                <a16:creationId xmlns:a16="http://schemas.microsoft.com/office/drawing/2014/main" id="{97028253-1BDE-134A-B20C-BB9D37AF5698}"/>
              </a:ext>
            </a:extLst>
          </p:cNvPr>
          <p:cNvGrpSpPr>
            <a:grpSpLocks/>
          </p:cNvGrpSpPr>
          <p:nvPr/>
        </p:nvGrpSpPr>
        <p:grpSpPr bwMode="auto">
          <a:xfrm>
            <a:off x="4656139" y="3017839"/>
            <a:ext cx="4238625" cy="1138237"/>
            <a:chOff x="0" y="0"/>
            <a:chExt cx="3506" cy="1019"/>
          </a:xfrm>
        </p:grpSpPr>
        <p:sp>
          <p:nvSpPr>
            <p:cNvPr id="49221" name="Line 30">
              <a:extLst>
                <a:ext uri="{FF2B5EF4-FFF2-40B4-BE49-F238E27FC236}">
                  <a16:creationId xmlns:a16="http://schemas.microsoft.com/office/drawing/2014/main" id="{09CF4802-CCD0-E346-B8E8-0CEE061156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" y="186"/>
              <a:ext cx="1664" cy="8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222" name="Line 31">
              <a:extLst>
                <a:ext uri="{FF2B5EF4-FFF2-40B4-BE49-F238E27FC236}">
                  <a16:creationId xmlns:a16="http://schemas.microsoft.com/office/drawing/2014/main" id="{7DD498FA-45D0-E04D-82D3-681AE847046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505" y="991"/>
              <a:ext cx="62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223" name="Line 32">
              <a:extLst>
                <a:ext uri="{FF2B5EF4-FFF2-40B4-BE49-F238E27FC236}">
                  <a16:creationId xmlns:a16="http://schemas.microsoft.com/office/drawing/2014/main" id="{7061978C-2AAF-6F47-A102-A4E850AA4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" y="179"/>
              <a:ext cx="4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224" name="Rectangle 33">
              <a:extLst>
                <a:ext uri="{FF2B5EF4-FFF2-40B4-BE49-F238E27FC236}">
                  <a16:creationId xmlns:a16="http://schemas.microsoft.com/office/drawing/2014/main" id="{265E044C-E0C7-A84B-9509-F7FD4D5B8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0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Data.req(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49225" name="Rectangle 34">
              <a:extLst>
                <a:ext uri="{FF2B5EF4-FFF2-40B4-BE49-F238E27FC236}">
                  <a16:creationId xmlns:a16="http://schemas.microsoft.com/office/drawing/2014/main" id="{1D9D2115-C5C7-9C4B-816D-8E42D7B36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9" y="810"/>
              <a:ext cx="78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Data.ind(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grpSp>
          <p:nvGrpSpPr>
            <p:cNvPr id="49226" name="Group 35">
              <a:extLst>
                <a:ext uri="{FF2B5EF4-FFF2-40B4-BE49-F238E27FC236}">
                  <a16:creationId xmlns:a16="http://schemas.microsoft.com/office/drawing/2014/main" id="{2BCF9FFA-56F2-DA47-9537-958D2CB72E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8" y="346"/>
              <a:ext cx="400" cy="168"/>
              <a:chOff x="0" y="0"/>
              <a:chExt cx="400" cy="168"/>
            </a:xfrm>
          </p:grpSpPr>
          <p:sp>
            <p:nvSpPr>
              <p:cNvPr id="49227" name="Rectangle 36">
                <a:extLst>
                  <a:ext uri="{FF2B5EF4-FFF2-40B4-BE49-F238E27FC236}">
                    <a16:creationId xmlns:a16="http://schemas.microsoft.com/office/drawing/2014/main" id="{2B8B3337-AEC9-2042-AB5F-504989603F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00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49228" name="Rectangle 37">
                <a:extLst>
                  <a:ext uri="{FF2B5EF4-FFF2-40B4-BE49-F238E27FC236}">
                    <a16:creationId xmlns:a16="http://schemas.microsoft.com/office/drawing/2014/main" id="{59A3BCC3-1880-E34D-AE69-49192A0B3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8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D(1</a:t>
                </a:r>
                <a:r>
                  <a:rPr lang="en-US" altLang="en-BE" sz="1300">
                    <a:solidFill>
                      <a:srgbClr val="0000FF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,b</a:t>
                </a: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</p:grpSp>
      <p:grpSp>
        <p:nvGrpSpPr>
          <p:cNvPr id="39974" name="Group 38">
            <a:extLst>
              <a:ext uri="{FF2B5EF4-FFF2-40B4-BE49-F238E27FC236}">
                <a16:creationId xmlns:a16="http://schemas.microsoft.com/office/drawing/2014/main" id="{5D1F221A-8084-0441-8AC7-0A1F1ED178BB}"/>
              </a:ext>
            </a:extLst>
          </p:cNvPr>
          <p:cNvGrpSpPr>
            <a:grpSpLocks/>
          </p:cNvGrpSpPr>
          <p:nvPr/>
        </p:nvGrpSpPr>
        <p:grpSpPr bwMode="auto">
          <a:xfrm>
            <a:off x="4689475" y="3416301"/>
            <a:ext cx="4216400" cy="944563"/>
            <a:chOff x="0" y="0"/>
            <a:chExt cx="3487" cy="846"/>
          </a:xfrm>
        </p:grpSpPr>
        <p:sp>
          <p:nvSpPr>
            <p:cNvPr id="49213" name="Line 39">
              <a:extLst>
                <a:ext uri="{FF2B5EF4-FFF2-40B4-BE49-F238E27FC236}">
                  <a16:creationId xmlns:a16="http://schemas.microsoft.com/office/drawing/2014/main" id="{43A1BA2C-3B8F-F645-A25E-93446F45F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1" y="11"/>
              <a:ext cx="1664" cy="8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214" name="Line 40">
              <a:extLst>
                <a:ext uri="{FF2B5EF4-FFF2-40B4-BE49-F238E27FC236}">
                  <a16:creationId xmlns:a16="http://schemas.microsoft.com/office/drawing/2014/main" id="{D720C35A-9D36-A74A-B7ED-F9A9E080362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495" y="843"/>
              <a:ext cx="640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215" name="Line 41">
              <a:extLst>
                <a:ext uri="{FF2B5EF4-FFF2-40B4-BE49-F238E27FC236}">
                  <a16:creationId xmlns:a16="http://schemas.microsoft.com/office/drawing/2014/main" id="{7EEFEEE0-EB9F-D44E-9518-49DE512A4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" y="0"/>
              <a:ext cx="4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216" name="Rectangle 42">
              <a:extLst>
                <a:ext uri="{FF2B5EF4-FFF2-40B4-BE49-F238E27FC236}">
                  <a16:creationId xmlns:a16="http://schemas.microsoft.com/office/drawing/2014/main" id="{4F9073B7-8269-3347-9D6D-DA94F1759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3"/>
              <a:ext cx="79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Data.req(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49217" name="Rectangle 43">
              <a:extLst>
                <a:ext uri="{FF2B5EF4-FFF2-40B4-BE49-F238E27FC236}">
                  <a16:creationId xmlns:a16="http://schemas.microsoft.com/office/drawing/2014/main" id="{AAEA8006-83BB-AF44-90B0-70FBA5171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9" y="643"/>
              <a:ext cx="77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Data.ind(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grpSp>
          <p:nvGrpSpPr>
            <p:cNvPr id="49218" name="Group 44">
              <a:extLst>
                <a:ext uri="{FF2B5EF4-FFF2-40B4-BE49-F238E27FC236}">
                  <a16:creationId xmlns:a16="http://schemas.microsoft.com/office/drawing/2014/main" id="{724F5E80-7C92-AE4B-8F27-8FF394EF2D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1" y="307"/>
              <a:ext cx="398" cy="168"/>
              <a:chOff x="0" y="0"/>
              <a:chExt cx="398" cy="168"/>
            </a:xfrm>
          </p:grpSpPr>
          <p:sp>
            <p:nvSpPr>
              <p:cNvPr id="49219" name="Rectangle 45">
                <a:extLst>
                  <a:ext uri="{FF2B5EF4-FFF2-40B4-BE49-F238E27FC236}">
                    <a16:creationId xmlns:a16="http://schemas.microsoft.com/office/drawing/2014/main" id="{DD8B1F2D-077A-D945-AE5D-D3C3641EB0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98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49220" name="Rectangle 46">
                <a:extLst>
                  <a:ext uri="{FF2B5EF4-FFF2-40B4-BE49-F238E27FC236}">
                    <a16:creationId xmlns:a16="http://schemas.microsoft.com/office/drawing/2014/main" id="{CD12F197-C45D-DD47-8528-50718391CE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7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D(2</a:t>
                </a:r>
                <a:r>
                  <a:rPr lang="en-US" altLang="en-BE" sz="1300">
                    <a:solidFill>
                      <a:srgbClr val="0000FF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,c</a:t>
                </a: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</p:grpSp>
      <p:grpSp>
        <p:nvGrpSpPr>
          <p:cNvPr id="39983" name="Group 47">
            <a:extLst>
              <a:ext uri="{FF2B5EF4-FFF2-40B4-BE49-F238E27FC236}">
                <a16:creationId xmlns:a16="http://schemas.microsoft.com/office/drawing/2014/main" id="{2CC9CDDE-8EE4-1D4D-BA17-B65CABB372EB}"/>
              </a:ext>
            </a:extLst>
          </p:cNvPr>
          <p:cNvGrpSpPr>
            <a:grpSpLocks/>
          </p:cNvGrpSpPr>
          <p:nvPr/>
        </p:nvGrpSpPr>
        <p:grpSpPr bwMode="auto">
          <a:xfrm>
            <a:off x="5730876" y="3949700"/>
            <a:ext cx="1965325" cy="376238"/>
            <a:chOff x="0" y="0"/>
            <a:chExt cx="1625" cy="337"/>
          </a:xfrm>
        </p:grpSpPr>
        <p:sp>
          <p:nvSpPr>
            <p:cNvPr id="49209" name="Line 48">
              <a:extLst>
                <a:ext uri="{FF2B5EF4-FFF2-40B4-BE49-F238E27FC236}">
                  <a16:creationId xmlns:a16="http://schemas.microsoft.com/office/drawing/2014/main" id="{FAA1C3BA-E34F-C143-835D-F0DB6CBEE6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1625" cy="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49210" name="Group 49">
              <a:extLst>
                <a:ext uri="{FF2B5EF4-FFF2-40B4-BE49-F238E27FC236}">
                  <a16:creationId xmlns:a16="http://schemas.microsoft.com/office/drawing/2014/main" id="{E7114B5D-6A0D-EF4A-96C3-2EE5C9FA2E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" y="138"/>
              <a:ext cx="488" cy="168"/>
              <a:chOff x="0" y="0"/>
              <a:chExt cx="488" cy="168"/>
            </a:xfrm>
          </p:grpSpPr>
          <p:sp>
            <p:nvSpPr>
              <p:cNvPr id="49211" name="Rectangle 50">
                <a:extLst>
                  <a:ext uri="{FF2B5EF4-FFF2-40B4-BE49-F238E27FC236}">
                    <a16:creationId xmlns:a16="http://schemas.microsoft.com/office/drawing/2014/main" id="{4D35BF1A-57C3-3C43-985C-D41BA6820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88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49212" name="Rectangle 51">
                <a:extLst>
                  <a:ext uri="{FF2B5EF4-FFF2-40B4-BE49-F238E27FC236}">
                    <a16:creationId xmlns:a16="http://schemas.microsoft.com/office/drawing/2014/main" id="{5D36EF1D-3541-784B-893C-99B8E20A4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6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C(OK0)</a:t>
                </a:r>
              </a:p>
            </p:txBody>
          </p:sp>
        </p:grpSp>
      </p:grpSp>
      <p:grpSp>
        <p:nvGrpSpPr>
          <p:cNvPr id="39988" name="Group 52">
            <a:extLst>
              <a:ext uri="{FF2B5EF4-FFF2-40B4-BE49-F238E27FC236}">
                <a16:creationId xmlns:a16="http://schemas.microsoft.com/office/drawing/2014/main" id="{F2C54B7D-C5E0-5841-B8EC-2569136D2488}"/>
              </a:ext>
            </a:extLst>
          </p:cNvPr>
          <p:cNvGrpSpPr>
            <a:grpSpLocks/>
          </p:cNvGrpSpPr>
          <p:nvPr/>
        </p:nvGrpSpPr>
        <p:grpSpPr bwMode="auto">
          <a:xfrm>
            <a:off x="5772151" y="4138614"/>
            <a:ext cx="1965325" cy="377825"/>
            <a:chOff x="0" y="0"/>
            <a:chExt cx="1625" cy="337"/>
          </a:xfrm>
        </p:grpSpPr>
        <p:sp>
          <p:nvSpPr>
            <p:cNvPr id="49205" name="Line 53">
              <a:extLst>
                <a:ext uri="{FF2B5EF4-FFF2-40B4-BE49-F238E27FC236}">
                  <a16:creationId xmlns:a16="http://schemas.microsoft.com/office/drawing/2014/main" id="{4FE0319F-84E2-2B49-B04F-EB621BBAB8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1625" cy="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49206" name="Group 54">
              <a:extLst>
                <a:ext uri="{FF2B5EF4-FFF2-40B4-BE49-F238E27FC236}">
                  <a16:creationId xmlns:a16="http://schemas.microsoft.com/office/drawing/2014/main" id="{998FF425-E405-114A-BA15-61C61746A1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" y="106"/>
              <a:ext cx="488" cy="168"/>
              <a:chOff x="0" y="0"/>
              <a:chExt cx="488" cy="168"/>
            </a:xfrm>
          </p:grpSpPr>
          <p:sp>
            <p:nvSpPr>
              <p:cNvPr id="49207" name="Rectangle 55">
                <a:extLst>
                  <a:ext uri="{FF2B5EF4-FFF2-40B4-BE49-F238E27FC236}">
                    <a16:creationId xmlns:a16="http://schemas.microsoft.com/office/drawing/2014/main" id="{37B301CC-F418-4340-94CD-FD4A9843BD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88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49208" name="Rectangle 56">
                <a:extLst>
                  <a:ext uri="{FF2B5EF4-FFF2-40B4-BE49-F238E27FC236}">
                    <a16:creationId xmlns:a16="http://schemas.microsoft.com/office/drawing/2014/main" id="{E14F95F5-A982-4342-9235-9CC99693A8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6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C(OK1)</a:t>
                </a:r>
              </a:p>
            </p:txBody>
          </p:sp>
        </p:grpSp>
      </p:grpSp>
      <p:grpSp>
        <p:nvGrpSpPr>
          <p:cNvPr id="39993" name="Group 57">
            <a:extLst>
              <a:ext uri="{FF2B5EF4-FFF2-40B4-BE49-F238E27FC236}">
                <a16:creationId xmlns:a16="http://schemas.microsoft.com/office/drawing/2014/main" id="{F812147C-7CA8-7F42-B70E-45DD60C2BAF7}"/>
              </a:ext>
            </a:extLst>
          </p:cNvPr>
          <p:cNvGrpSpPr>
            <a:grpSpLocks/>
          </p:cNvGrpSpPr>
          <p:nvPr/>
        </p:nvGrpSpPr>
        <p:grpSpPr bwMode="auto">
          <a:xfrm>
            <a:off x="5743576" y="4389439"/>
            <a:ext cx="1979613" cy="587375"/>
            <a:chOff x="0" y="0"/>
            <a:chExt cx="1637" cy="526"/>
          </a:xfrm>
        </p:grpSpPr>
        <p:sp>
          <p:nvSpPr>
            <p:cNvPr id="49201" name="Line 58">
              <a:extLst>
                <a:ext uri="{FF2B5EF4-FFF2-40B4-BE49-F238E27FC236}">
                  <a16:creationId xmlns:a16="http://schemas.microsoft.com/office/drawing/2014/main" id="{2161E48E-333D-224A-A483-3A060A5ECA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1637" cy="5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49202" name="Group 59">
              <a:extLst>
                <a:ext uri="{FF2B5EF4-FFF2-40B4-BE49-F238E27FC236}">
                  <a16:creationId xmlns:a16="http://schemas.microsoft.com/office/drawing/2014/main" id="{77067A61-1383-CA4D-B40C-DF80F0B213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3" y="54"/>
              <a:ext cx="488" cy="168"/>
              <a:chOff x="0" y="0"/>
              <a:chExt cx="488" cy="168"/>
            </a:xfrm>
          </p:grpSpPr>
          <p:sp>
            <p:nvSpPr>
              <p:cNvPr id="49203" name="Rectangle 60">
                <a:extLst>
                  <a:ext uri="{FF2B5EF4-FFF2-40B4-BE49-F238E27FC236}">
                    <a16:creationId xmlns:a16="http://schemas.microsoft.com/office/drawing/2014/main" id="{7E1113C5-3A2F-DC46-BE52-A5D2F4D751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88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49204" name="Rectangle 61">
                <a:extLst>
                  <a:ext uri="{FF2B5EF4-FFF2-40B4-BE49-F238E27FC236}">
                    <a16:creationId xmlns:a16="http://schemas.microsoft.com/office/drawing/2014/main" id="{C0AAB333-7D24-F34C-832A-B5D2CA5086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6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C(OK2)</a:t>
                </a:r>
              </a:p>
            </p:txBody>
          </p:sp>
        </p:grpSp>
      </p:grpSp>
      <p:grpSp>
        <p:nvGrpSpPr>
          <p:cNvPr id="39998" name="Group 62">
            <a:extLst>
              <a:ext uri="{FF2B5EF4-FFF2-40B4-BE49-F238E27FC236}">
                <a16:creationId xmlns:a16="http://schemas.microsoft.com/office/drawing/2014/main" id="{B9ED938E-3841-0242-91F0-B41E0EC91E1C}"/>
              </a:ext>
            </a:extLst>
          </p:cNvPr>
          <p:cNvGrpSpPr>
            <a:grpSpLocks/>
          </p:cNvGrpSpPr>
          <p:nvPr/>
        </p:nvGrpSpPr>
        <p:grpSpPr bwMode="auto">
          <a:xfrm>
            <a:off x="4700588" y="4408489"/>
            <a:ext cx="4216400" cy="1036637"/>
            <a:chOff x="0" y="0"/>
            <a:chExt cx="3487" cy="927"/>
          </a:xfrm>
        </p:grpSpPr>
        <p:sp>
          <p:nvSpPr>
            <p:cNvPr id="49193" name="Line 63">
              <a:extLst>
                <a:ext uri="{FF2B5EF4-FFF2-40B4-BE49-F238E27FC236}">
                  <a16:creationId xmlns:a16="http://schemas.microsoft.com/office/drawing/2014/main" id="{3DC772FC-2226-6B4B-A0E6-4F06E4FC0D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1" y="212"/>
              <a:ext cx="1611" cy="7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194" name="Line 64">
              <a:extLst>
                <a:ext uri="{FF2B5EF4-FFF2-40B4-BE49-F238E27FC236}">
                  <a16:creationId xmlns:a16="http://schemas.microsoft.com/office/drawing/2014/main" id="{F4B6F040-1797-844A-895A-1111AFBE2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" y="216"/>
              <a:ext cx="4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195" name="Rectangle 65">
              <a:extLst>
                <a:ext uri="{FF2B5EF4-FFF2-40B4-BE49-F238E27FC236}">
                  <a16:creationId xmlns:a16="http://schemas.microsoft.com/office/drawing/2014/main" id="{63B1889C-CCDD-E34E-A4A3-C6805E359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0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Data.req(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49196" name="Line 66">
              <a:extLst>
                <a:ext uri="{FF2B5EF4-FFF2-40B4-BE49-F238E27FC236}">
                  <a16:creationId xmlns:a16="http://schemas.microsoft.com/office/drawing/2014/main" id="{BFD385DF-A9F3-0F44-B0F6-6067503D88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519" y="923"/>
              <a:ext cx="640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197" name="Rectangle 67">
              <a:extLst>
                <a:ext uri="{FF2B5EF4-FFF2-40B4-BE49-F238E27FC236}">
                  <a16:creationId xmlns:a16="http://schemas.microsoft.com/office/drawing/2014/main" id="{F2D6D1D4-53E9-9141-92AF-A29DF3D92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700"/>
              <a:ext cx="78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Data.ind(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grpSp>
          <p:nvGrpSpPr>
            <p:cNvPr id="49198" name="Group 68">
              <a:extLst>
                <a:ext uri="{FF2B5EF4-FFF2-40B4-BE49-F238E27FC236}">
                  <a16:creationId xmlns:a16="http://schemas.microsoft.com/office/drawing/2014/main" id="{C790FA2B-D87E-AC4A-A6B7-2E3AED44BB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0" y="427"/>
              <a:ext cx="404" cy="168"/>
              <a:chOff x="0" y="0"/>
              <a:chExt cx="404" cy="168"/>
            </a:xfrm>
          </p:grpSpPr>
          <p:sp>
            <p:nvSpPr>
              <p:cNvPr id="49199" name="Rectangle 69">
                <a:extLst>
                  <a:ext uri="{FF2B5EF4-FFF2-40B4-BE49-F238E27FC236}">
                    <a16:creationId xmlns:a16="http://schemas.microsoft.com/office/drawing/2014/main" id="{8C29B25E-FD2D-244E-90D3-0FD3F4B5D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04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49200" name="Rectangle 70">
                <a:extLst>
                  <a:ext uri="{FF2B5EF4-FFF2-40B4-BE49-F238E27FC236}">
                    <a16:creationId xmlns:a16="http://schemas.microsoft.com/office/drawing/2014/main" id="{F5993E6E-9F1D-8A48-8D45-12E8653721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8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D(3</a:t>
                </a:r>
                <a:r>
                  <a:rPr lang="en-US" altLang="en-BE" sz="1300">
                    <a:solidFill>
                      <a:srgbClr val="0000FF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,d</a:t>
                </a: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</p:grpSp>
      <p:grpSp>
        <p:nvGrpSpPr>
          <p:cNvPr id="40007" name="Group 71">
            <a:extLst>
              <a:ext uri="{FF2B5EF4-FFF2-40B4-BE49-F238E27FC236}">
                <a16:creationId xmlns:a16="http://schemas.microsoft.com/office/drawing/2014/main" id="{E8D5F0D4-F5AE-2B44-9535-F4A968FFA96E}"/>
              </a:ext>
            </a:extLst>
          </p:cNvPr>
          <p:cNvGrpSpPr>
            <a:grpSpLocks/>
          </p:cNvGrpSpPr>
          <p:nvPr/>
        </p:nvGrpSpPr>
        <p:grpSpPr bwMode="auto">
          <a:xfrm>
            <a:off x="4700589" y="4845051"/>
            <a:ext cx="2967037" cy="942975"/>
            <a:chOff x="0" y="0"/>
            <a:chExt cx="2454" cy="844"/>
          </a:xfrm>
        </p:grpSpPr>
        <p:sp>
          <p:nvSpPr>
            <p:cNvPr id="49187" name="Line 72">
              <a:extLst>
                <a:ext uri="{FF2B5EF4-FFF2-40B4-BE49-F238E27FC236}">
                  <a16:creationId xmlns:a16="http://schemas.microsoft.com/office/drawing/2014/main" id="{13F25FBD-7888-9345-90AB-37814FF73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4" y="227"/>
              <a:ext cx="1600" cy="6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188" name="Line 73">
              <a:extLst>
                <a:ext uri="{FF2B5EF4-FFF2-40B4-BE49-F238E27FC236}">
                  <a16:creationId xmlns:a16="http://schemas.microsoft.com/office/drawing/2014/main" id="{385FC593-24EF-684A-B347-2349D403D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" y="222"/>
              <a:ext cx="4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189" name="Rectangle 74">
              <a:extLst>
                <a:ext uri="{FF2B5EF4-FFF2-40B4-BE49-F238E27FC236}">
                  <a16:creationId xmlns:a16="http://schemas.microsoft.com/office/drawing/2014/main" id="{C0EDB62A-3B9A-384A-BB04-B97C1CAEC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0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Data.req(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grpSp>
          <p:nvGrpSpPr>
            <p:cNvPr id="49190" name="Group 75">
              <a:extLst>
                <a:ext uri="{FF2B5EF4-FFF2-40B4-BE49-F238E27FC236}">
                  <a16:creationId xmlns:a16="http://schemas.microsoft.com/office/drawing/2014/main" id="{F26573C4-C78F-804E-A6B3-8A9C4A405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9" y="409"/>
              <a:ext cx="400" cy="168"/>
              <a:chOff x="0" y="0"/>
              <a:chExt cx="400" cy="168"/>
            </a:xfrm>
          </p:grpSpPr>
          <p:sp>
            <p:nvSpPr>
              <p:cNvPr id="49191" name="Rectangle 76">
                <a:extLst>
                  <a:ext uri="{FF2B5EF4-FFF2-40B4-BE49-F238E27FC236}">
                    <a16:creationId xmlns:a16="http://schemas.microsoft.com/office/drawing/2014/main" id="{2A26F577-B4AB-DC42-A28C-209A575E33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00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49192" name="Rectangle 77">
                <a:extLst>
                  <a:ext uri="{FF2B5EF4-FFF2-40B4-BE49-F238E27FC236}">
                    <a16:creationId xmlns:a16="http://schemas.microsoft.com/office/drawing/2014/main" id="{1EF5C5F3-6FB7-E049-AD9F-7775F344CC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8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D(0</a:t>
                </a:r>
                <a:r>
                  <a:rPr lang="en-US" altLang="en-BE" sz="1300">
                    <a:solidFill>
                      <a:srgbClr val="0000FF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,e</a:t>
                </a: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</p:grpSp>
      <p:sp>
        <p:nvSpPr>
          <p:cNvPr id="49170" name="Rectangle 78">
            <a:extLst>
              <a:ext uri="{FF2B5EF4-FFF2-40B4-BE49-F238E27FC236}">
                <a16:creationId xmlns:a16="http://schemas.microsoft.com/office/drawing/2014/main" id="{C1925713-A575-544F-B46F-820B07669EDF}"/>
              </a:ext>
            </a:extLst>
          </p:cNvPr>
          <p:cNvSpPr>
            <a:spLocks/>
          </p:cNvSpPr>
          <p:nvPr/>
        </p:nvSpPr>
        <p:spPr bwMode="auto">
          <a:xfrm>
            <a:off x="3414713" y="2359026"/>
            <a:ext cx="14017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lnSpc>
                <a:spcPct val="8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BE" sz="1500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Sending window</a:t>
            </a:r>
          </a:p>
        </p:txBody>
      </p:sp>
      <p:grpSp>
        <p:nvGrpSpPr>
          <p:cNvPr id="40015" name="Group 79">
            <a:extLst>
              <a:ext uri="{FF2B5EF4-FFF2-40B4-BE49-F238E27FC236}">
                <a16:creationId xmlns:a16="http://schemas.microsoft.com/office/drawing/2014/main" id="{DAEE71A9-395A-C942-B8EF-719F87AD7B7E}"/>
              </a:ext>
            </a:extLst>
          </p:cNvPr>
          <p:cNvGrpSpPr>
            <a:grpSpLocks/>
          </p:cNvGrpSpPr>
          <p:nvPr/>
        </p:nvGrpSpPr>
        <p:grpSpPr bwMode="auto">
          <a:xfrm>
            <a:off x="3094038" y="4337050"/>
            <a:ext cx="685402" cy="223838"/>
            <a:chOff x="0" y="0"/>
            <a:chExt cx="566" cy="200"/>
          </a:xfrm>
        </p:grpSpPr>
        <p:sp>
          <p:nvSpPr>
            <p:cNvPr id="49184" name="Rectangle 80">
              <a:extLst>
                <a:ext uri="{FF2B5EF4-FFF2-40B4-BE49-F238E27FC236}">
                  <a16:creationId xmlns:a16="http://schemas.microsoft.com/office/drawing/2014/main" id="{8E1B7DA9-B4DD-5B47-BABE-CC4011C81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" y="0"/>
              <a:ext cx="52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0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1 </a:t>
              </a:r>
              <a:r>
                <a:rPr lang="en-US" altLang="en-BE" sz="15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2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  <a:r>
                <a:rPr lang="en-US" altLang="en-BE" sz="1500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3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</a:p>
          </p:txBody>
        </p:sp>
        <p:sp>
          <p:nvSpPr>
            <p:cNvPr id="49185" name="AutoShape 81">
              <a:extLst>
                <a:ext uri="{FF2B5EF4-FFF2-40B4-BE49-F238E27FC236}">
                  <a16:creationId xmlns:a16="http://schemas.microsoft.com/office/drawing/2014/main" id="{22701DAA-948F-664C-8F96-C4638C39A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" y="18"/>
              <a:ext cx="254" cy="182"/>
            </a:xfrm>
            <a:prstGeom prst="roundRect">
              <a:avLst>
                <a:gd name="adj" fmla="val 542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  <p:sp>
          <p:nvSpPr>
            <p:cNvPr id="49186" name="AutoShape 82">
              <a:extLst>
                <a:ext uri="{FF2B5EF4-FFF2-40B4-BE49-F238E27FC236}">
                  <a16:creationId xmlns:a16="http://schemas.microsoft.com/office/drawing/2014/main" id="{63DC761F-AA75-BD4B-8221-2DC92ACAE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8"/>
              <a:ext cx="146" cy="182"/>
            </a:xfrm>
            <a:prstGeom prst="roundRect">
              <a:avLst>
                <a:gd name="adj" fmla="val 676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</p:grpSp>
      <p:grpSp>
        <p:nvGrpSpPr>
          <p:cNvPr id="40019" name="Group 83">
            <a:extLst>
              <a:ext uri="{FF2B5EF4-FFF2-40B4-BE49-F238E27FC236}">
                <a16:creationId xmlns:a16="http://schemas.microsoft.com/office/drawing/2014/main" id="{6F3E3ABD-DD5A-5247-B8BE-E37540376682}"/>
              </a:ext>
            </a:extLst>
          </p:cNvPr>
          <p:cNvGrpSpPr>
            <a:grpSpLocks/>
          </p:cNvGrpSpPr>
          <p:nvPr/>
        </p:nvGrpSpPr>
        <p:grpSpPr bwMode="auto">
          <a:xfrm>
            <a:off x="3084514" y="4570413"/>
            <a:ext cx="696735" cy="214312"/>
            <a:chOff x="0" y="0"/>
            <a:chExt cx="577" cy="192"/>
          </a:xfrm>
        </p:grpSpPr>
        <p:sp>
          <p:nvSpPr>
            <p:cNvPr id="49181" name="Rectangle 84">
              <a:extLst>
                <a:ext uri="{FF2B5EF4-FFF2-40B4-BE49-F238E27FC236}">
                  <a16:creationId xmlns:a16="http://schemas.microsoft.com/office/drawing/2014/main" id="{07681322-7EEA-CC48-B0E7-74D21B3E7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" y="0"/>
              <a:ext cx="531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0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1 </a:t>
              </a:r>
              <a:r>
                <a:rPr lang="en-US" altLang="en-BE" sz="15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2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  <a:r>
                <a:rPr lang="en-US" altLang="en-BE" sz="15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3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</a:p>
          </p:txBody>
        </p:sp>
        <p:sp>
          <p:nvSpPr>
            <p:cNvPr id="49182" name="AutoShape 85">
              <a:extLst>
                <a:ext uri="{FF2B5EF4-FFF2-40B4-BE49-F238E27FC236}">
                  <a16:creationId xmlns:a16="http://schemas.microsoft.com/office/drawing/2014/main" id="{E0E7B831-716B-094E-AF05-2D3A9B8F6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" y="9"/>
              <a:ext cx="282" cy="182"/>
            </a:xfrm>
            <a:prstGeom prst="roundRect">
              <a:avLst>
                <a:gd name="adj" fmla="val 542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  <p:sp>
          <p:nvSpPr>
            <p:cNvPr id="49183" name="AutoShape 86">
              <a:extLst>
                <a:ext uri="{FF2B5EF4-FFF2-40B4-BE49-F238E27FC236}">
                  <a16:creationId xmlns:a16="http://schemas.microsoft.com/office/drawing/2014/main" id="{F15DED83-817B-8944-A616-38C9F0A34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"/>
              <a:ext cx="146" cy="182"/>
            </a:xfrm>
            <a:prstGeom prst="roundRect">
              <a:avLst>
                <a:gd name="adj" fmla="val 676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</p:grpSp>
      <p:grpSp>
        <p:nvGrpSpPr>
          <p:cNvPr id="40023" name="Group 87">
            <a:extLst>
              <a:ext uri="{FF2B5EF4-FFF2-40B4-BE49-F238E27FC236}">
                <a16:creationId xmlns:a16="http://schemas.microsoft.com/office/drawing/2014/main" id="{EB2C0568-024B-7548-A067-5D3B9CE916F1}"/>
              </a:ext>
            </a:extLst>
          </p:cNvPr>
          <p:cNvGrpSpPr>
            <a:grpSpLocks/>
          </p:cNvGrpSpPr>
          <p:nvPr/>
        </p:nvGrpSpPr>
        <p:grpSpPr bwMode="auto">
          <a:xfrm>
            <a:off x="3116264" y="5108576"/>
            <a:ext cx="664649" cy="214313"/>
            <a:chOff x="0" y="0"/>
            <a:chExt cx="549" cy="191"/>
          </a:xfrm>
        </p:grpSpPr>
        <p:sp>
          <p:nvSpPr>
            <p:cNvPr id="49178" name="Rectangle 88">
              <a:extLst>
                <a:ext uri="{FF2B5EF4-FFF2-40B4-BE49-F238E27FC236}">
                  <a16:creationId xmlns:a16="http://schemas.microsoft.com/office/drawing/2014/main" id="{1993EEAA-F765-BD4A-85BA-0755463B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" y="0"/>
              <a:ext cx="53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0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  <a:r>
                <a:rPr lang="en-US" altLang="en-BE" sz="1500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1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2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  <a:r>
                <a:rPr lang="en-US" altLang="en-BE" sz="15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3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</a:p>
          </p:txBody>
        </p:sp>
        <p:sp>
          <p:nvSpPr>
            <p:cNvPr id="49179" name="AutoShape 89">
              <a:extLst>
                <a:ext uri="{FF2B5EF4-FFF2-40B4-BE49-F238E27FC236}">
                  <a16:creationId xmlns:a16="http://schemas.microsoft.com/office/drawing/2014/main" id="{D96E042D-FCAD-5445-BAD8-DE5E3F27E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" y="0"/>
              <a:ext cx="127" cy="182"/>
            </a:xfrm>
            <a:prstGeom prst="roundRect">
              <a:avLst>
                <a:gd name="adj" fmla="val 78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  <p:sp>
          <p:nvSpPr>
            <p:cNvPr id="49180" name="AutoShape 90">
              <a:extLst>
                <a:ext uri="{FF2B5EF4-FFF2-40B4-BE49-F238E27FC236}">
                  <a16:creationId xmlns:a16="http://schemas.microsoft.com/office/drawing/2014/main" id="{EDF90FB2-FAE4-6441-A168-47B922F11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"/>
              <a:ext cx="254" cy="182"/>
            </a:xfrm>
            <a:prstGeom prst="roundRect">
              <a:avLst>
                <a:gd name="adj" fmla="val 542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</p:grpSp>
      <p:grpSp>
        <p:nvGrpSpPr>
          <p:cNvPr id="40027" name="Group 91">
            <a:extLst>
              <a:ext uri="{FF2B5EF4-FFF2-40B4-BE49-F238E27FC236}">
                <a16:creationId xmlns:a16="http://schemas.microsoft.com/office/drawing/2014/main" id="{4A4EE0CF-4CA2-E843-A29E-58D5D79292CD}"/>
              </a:ext>
            </a:extLst>
          </p:cNvPr>
          <p:cNvGrpSpPr>
            <a:grpSpLocks/>
          </p:cNvGrpSpPr>
          <p:nvPr/>
        </p:nvGrpSpPr>
        <p:grpSpPr bwMode="auto">
          <a:xfrm>
            <a:off x="3094038" y="4833938"/>
            <a:ext cx="685800" cy="214312"/>
            <a:chOff x="0" y="0"/>
            <a:chExt cx="567" cy="192"/>
          </a:xfrm>
        </p:grpSpPr>
        <p:sp>
          <p:nvSpPr>
            <p:cNvPr id="49175" name="Rectangle 92">
              <a:extLst>
                <a:ext uri="{FF2B5EF4-FFF2-40B4-BE49-F238E27FC236}">
                  <a16:creationId xmlns:a16="http://schemas.microsoft.com/office/drawing/2014/main" id="{8C519E93-8513-DA40-8186-B6DCF103C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" y="0"/>
              <a:ext cx="53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0 1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2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  <a:r>
                <a:rPr lang="en-US" altLang="en-BE" sz="15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3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</a:p>
          </p:txBody>
        </p:sp>
        <p:sp>
          <p:nvSpPr>
            <p:cNvPr id="49176" name="AutoShape 93">
              <a:extLst>
                <a:ext uri="{FF2B5EF4-FFF2-40B4-BE49-F238E27FC236}">
                  <a16:creationId xmlns:a16="http://schemas.microsoft.com/office/drawing/2014/main" id="{7AC16AE9-C838-FD43-BDDD-37BCFFC4F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" y="1"/>
              <a:ext cx="127" cy="182"/>
            </a:xfrm>
            <a:prstGeom prst="roundRect">
              <a:avLst>
                <a:gd name="adj" fmla="val 78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  <p:sp>
          <p:nvSpPr>
            <p:cNvPr id="49177" name="AutoShape 94">
              <a:extLst>
                <a:ext uri="{FF2B5EF4-FFF2-40B4-BE49-F238E27FC236}">
                  <a16:creationId xmlns:a16="http://schemas.microsoft.com/office/drawing/2014/main" id="{46E9C859-321B-934E-8A7D-96862C8DA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"/>
              <a:ext cx="254" cy="182"/>
            </a:xfrm>
            <a:prstGeom prst="roundRect">
              <a:avLst>
                <a:gd name="adj" fmla="val 542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19167EB9-7A5B-E149-A704-2AFC8D381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BE" dirty="0"/>
              <a:t>How to deal with losses ?</a:t>
            </a: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D2A22BC1-D7FC-004C-8FDF-F998273F2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09789" y="1946276"/>
            <a:ext cx="7972425" cy="4579069"/>
          </a:xfrm>
        </p:spPr>
        <p:txBody>
          <a:bodyPr/>
          <a:lstStyle/>
          <a:p>
            <a:pPr marL="654050"/>
            <a:r>
              <a:rPr lang="en-US" altLang="en-BE" dirty="0"/>
              <a:t>Go-back-n</a:t>
            </a:r>
          </a:p>
          <a:p>
            <a:pPr marL="982663" lvl="1"/>
            <a:r>
              <a:rPr lang="en-US" altLang="en-BE" dirty="0"/>
              <a:t>Sender stores transmitted segments in sending window to be able to retransmit them if needed</a:t>
            </a:r>
          </a:p>
          <a:p>
            <a:pPr marL="982663" lvl="1"/>
            <a:r>
              <a:rPr lang="en-US" altLang="en-BE" dirty="0"/>
              <a:t>Simple receiver, accepts only in-sequence segments. If a segment is errored, sender retransmits all </a:t>
            </a:r>
            <a:r>
              <a:rPr lang="en-US" altLang="en-BE" dirty="0" err="1"/>
              <a:t>unacked</a:t>
            </a:r>
            <a:r>
              <a:rPr lang="en-US" altLang="en-BE" dirty="0"/>
              <a:t> segments</a:t>
            </a:r>
          </a:p>
          <a:p>
            <a:pPr marL="654050"/>
            <a:r>
              <a:rPr lang="en-US" altLang="en-BE" dirty="0"/>
              <a:t>Selective repeat</a:t>
            </a:r>
          </a:p>
          <a:p>
            <a:pPr marL="982663" lvl="1"/>
            <a:r>
              <a:rPr lang="en-US" altLang="en-BE" dirty="0"/>
              <a:t>Sender stores transmitted segments in sending window to be able to retransmit them if needed</a:t>
            </a:r>
          </a:p>
          <a:p>
            <a:pPr marL="982663" lvl="1"/>
            <a:r>
              <a:rPr lang="en-US" altLang="en-BE" dirty="0"/>
              <a:t>Advanced receiver, stores out-of-sequence segments. If a segment is errored, sender only retransmits the errored segments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36F31E0D-902B-374C-AEA9-A873D9A7E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BE"/>
              <a:t>Go-back-n</a:t>
            </a:r>
          </a:p>
        </p:txBody>
      </p:sp>
      <p:grpSp>
        <p:nvGrpSpPr>
          <p:cNvPr id="51202" name="Group 2">
            <a:extLst>
              <a:ext uri="{FF2B5EF4-FFF2-40B4-BE49-F238E27FC236}">
                <a16:creationId xmlns:a16="http://schemas.microsoft.com/office/drawing/2014/main" id="{C5D20D17-CE7D-E642-8AF1-D5D7ECC642C4}"/>
              </a:ext>
            </a:extLst>
          </p:cNvPr>
          <p:cNvGrpSpPr>
            <a:grpSpLocks/>
          </p:cNvGrpSpPr>
          <p:nvPr/>
        </p:nvGrpSpPr>
        <p:grpSpPr bwMode="auto">
          <a:xfrm>
            <a:off x="5492751" y="2155826"/>
            <a:ext cx="2017713" cy="3509963"/>
            <a:chOff x="0" y="0"/>
            <a:chExt cx="1668" cy="3144"/>
          </a:xfrm>
        </p:grpSpPr>
        <p:sp>
          <p:nvSpPr>
            <p:cNvPr id="51291" name="Line 3">
              <a:extLst>
                <a:ext uri="{FF2B5EF4-FFF2-40B4-BE49-F238E27FC236}">
                  <a16:creationId xmlns:a16="http://schemas.microsoft.com/office/drawing/2014/main" id="{C807F74E-1418-D44B-A9E8-C16B11AB9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3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1292" name="Line 4">
              <a:extLst>
                <a:ext uri="{FF2B5EF4-FFF2-40B4-BE49-F238E27FC236}">
                  <a16:creationId xmlns:a16="http://schemas.microsoft.com/office/drawing/2014/main" id="{2277C893-D133-AA43-86C0-F11DB7AF6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8" y="19"/>
              <a:ext cx="0" cy="3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sp>
        <p:nvSpPr>
          <p:cNvPr id="51203" name="Rectangle 5">
            <a:extLst>
              <a:ext uri="{FF2B5EF4-FFF2-40B4-BE49-F238E27FC236}">
                <a16:creationId xmlns:a16="http://schemas.microsoft.com/office/drawing/2014/main" id="{977326DC-7DA0-4F46-A70C-95061A79A90B}"/>
              </a:ext>
            </a:extLst>
          </p:cNvPr>
          <p:cNvSpPr>
            <a:spLocks/>
          </p:cNvSpPr>
          <p:nvPr/>
        </p:nvSpPr>
        <p:spPr bwMode="auto">
          <a:xfrm>
            <a:off x="3525838" y="2054225"/>
            <a:ext cx="446405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7043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7043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7043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7043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7043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7043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7043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7043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7043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lnSpc>
                <a:spcPct val="8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BE" sz="1800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A                                                                 B</a:t>
            </a:r>
          </a:p>
        </p:txBody>
      </p:sp>
      <p:grpSp>
        <p:nvGrpSpPr>
          <p:cNvPr id="51204" name="Group 6">
            <a:extLst>
              <a:ext uri="{FF2B5EF4-FFF2-40B4-BE49-F238E27FC236}">
                <a16:creationId xmlns:a16="http://schemas.microsoft.com/office/drawing/2014/main" id="{21D6B843-30C0-2147-AD59-E0690471BA93}"/>
              </a:ext>
            </a:extLst>
          </p:cNvPr>
          <p:cNvGrpSpPr>
            <a:grpSpLocks/>
          </p:cNvGrpSpPr>
          <p:nvPr/>
        </p:nvGrpSpPr>
        <p:grpSpPr bwMode="auto">
          <a:xfrm>
            <a:off x="2903539" y="2540000"/>
            <a:ext cx="664439" cy="208892"/>
            <a:chOff x="0" y="0"/>
            <a:chExt cx="549" cy="186"/>
          </a:xfrm>
        </p:grpSpPr>
        <p:sp>
          <p:nvSpPr>
            <p:cNvPr id="51289" name="Rectangle 7">
              <a:extLst>
                <a:ext uri="{FF2B5EF4-FFF2-40B4-BE49-F238E27FC236}">
                  <a16:creationId xmlns:a16="http://schemas.microsoft.com/office/drawing/2014/main" id="{1CF29646-BEA0-0B47-9DE0-AA9313214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" y="9"/>
              <a:ext cx="53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0 1 2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3 </a:t>
              </a:r>
            </a:p>
          </p:txBody>
        </p:sp>
        <p:sp>
          <p:nvSpPr>
            <p:cNvPr id="51290" name="AutoShape 8">
              <a:extLst>
                <a:ext uri="{FF2B5EF4-FFF2-40B4-BE49-F238E27FC236}">
                  <a16:creationId xmlns:a16="http://schemas.microsoft.com/office/drawing/2014/main" id="{C9CF433B-793F-8347-9B48-F7E48998B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00" cy="182"/>
            </a:xfrm>
            <a:prstGeom prst="roundRect">
              <a:avLst>
                <a:gd name="adj" fmla="val 542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</p:grpSp>
      <p:grpSp>
        <p:nvGrpSpPr>
          <p:cNvPr id="41993" name="Group 9">
            <a:extLst>
              <a:ext uri="{FF2B5EF4-FFF2-40B4-BE49-F238E27FC236}">
                <a16:creationId xmlns:a16="http://schemas.microsoft.com/office/drawing/2014/main" id="{1F036CC4-3C43-4446-A729-D898D711A1A5}"/>
              </a:ext>
            </a:extLst>
          </p:cNvPr>
          <p:cNvGrpSpPr>
            <a:grpSpLocks/>
          </p:cNvGrpSpPr>
          <p:nvPr/>
        </p:nvGrpSpPr>
        <p:grpSpPr bwMode="auto">
          <a:xfrm>
            <a:off x="2892425" y="2784475"/>
            <a:ext cx="674996" cy="203200"/>
            <a:chOff x="0" y="0"/>
            <a:chExt cx="558" cy="182"/>
          </a:xfrm>
        </p:grpSpPr>
        <p:sp>
          <p:nvSpPr>
            <p:cNvPr id="51287" name="Rectangle 10">
              <a:extLst>
                <a:ext uri="{FF2B5EF4-FFF2-40B4-BE49-F238E27FC236}">
                  <a16:creationId xmlns:a16="http://schemas.microsoft.com/office/drawing/2014/main" id="{4922E3D6-F3DC-6245-AED3-A894EB6F6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0"/>
              <a:ext cx="53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0</a:t>
              </a:r>
              <a:r>
                <a:rPr lang="en-US" altLang="en-BE" sz="1500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1 2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3 </a:t>
              </a:r>
            </a:p>
          </p:txBody>
        </p:sp>
        <p:sp>
          <p:nvSpPr>
            <p:cNvPr id="51288" name="AutoShape 11">
              <a:extLst>
                <a:ext uri="{FF2B5EF4-FFF2-40B4-BE49-F238E27FC236}">
                  <a16:creationId xmlns:a16="http://schemas.microsoft.com/office/drawing/2014/main" id="{B0F2364A-D846-9045-9E14-D58342BBA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00" cy="182"/>
            </a:xfrm>
            <a:prstGeom prst="roundRect">
              <a:avLst>
                <a:gd name="adj" fmla="val 542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</p:grpSp>
      <p:grpSp>
        <p:nvGrpSpPr>
          <p:cNvPr id="41996" name="Group 12">
            <a:extLst>
              <a:ext uri="{FF2B5EF4-FFF2-40B4-BE49-F238E27FC236}">
                <a16:creationId xmlns:a16="http://schemas.microsoft.com/office/drawing/2014/main" id="{A77FE0A5-AF07-034C-8F14-42833A5AEFA8}"/>
              </a:ext>
            </a:extLst>
          </p:cNvPr>
          <p:cNvGrpSpPr>
            <a:grpSpLocks/>
          </p:cNvGrpSpPr>
          <p:nvPr/>
        </p:nvGrpSpPr>
        <p:grpSpPr bwMode="auto">
          <a:xfrm>
            <a:off x="2892425" y="3006726"/>
            <a:ext cx="674996" cy="214313"/>
            <a:chOff x="0" y="0"/>
            <a:chExt cx="558" cy="192"/>
          </a:xfrm>
        </p:grpSpPr>
        <p:sp>
          <p:nvSpPr>
            <p:cNvPr id="51285" name="Rectangle 13">
              <a:extLst>
                <a:ext uri="{FF2B5EF4-FFF2-40B4-BE49-F238E27FC236}">
                  <a16:creationId xmlns:a16="http://schemas.microsoft.com/office/drawing/2014/main" id="{E1B76BF9-3272-1B4D-A3ED-6F9DF2CBA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0"/>
              <a:ext cx="53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0 1</a:t>
              </a:r>
              <a:r>
                <a:rPr lang="en-US" altLang="en-BE" sz="1500" i="1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  <a:r>
                <a:rPr lang="en-US" altLang="en-BE" sz="1500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2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3 </a:t>
              </a:r>
            </a:p>
          </p:txBody>
        </p:sp>
        <p:sp>
          <p:nvSpPr>
            <p:cNvPr id="51286" name="AutoShape 14">
              <a:extLst>
                <a:ext uri="{FF2B5EF4-FFF2-40B4-BE49-F238E27FC236}">
                  <a16:creationId xmlns:a16="http://schemas.microsoft.com/office/drawing/2014/main" id="{83085954-E8CF-924B-A40F-617ED849C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"/>
              <a:ext cx="400" cy="182"/>
            </a:xfrm>
            <a:prstGeom prst="roundRect">
              <a:avLst>
                <a:gd name="adj" fmla="val 542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</p:grpSp>
      <p:grpSp>
        <p:nvGrpSpPr>
          <p:cNvPr id="41999" name="Group 15">
            <a:extLst>
              <a:ext uri="{FF2B5EF4-FFF2-40B4-BE49-F238E27FC236}">
                <a16:creationId xmlns:a16="http://schemas.microsoft.com/office/drawing/2014/main" id="{1396EE0A-0590-A543-B8C6-AC42F7BA0A5A}"/>
              </a:ext>
            </a:extLst>
          </p:cNvPr>
          <p:cNvGrpSpPr>
            <a:grpSpLocks/>
          </p:cNvGrpSpPr>
          <p:nvPr/>
        </p:nvGrpSpPr>
        <p:grpSpPr bwMode="auto">
          <a:xfrm>
            <a:off x="2903538" y="3251201"/>
            <a:ext cx="663866" cy="214313"/>
            <a:chOff x="0" y="0"/>
            <a:chExt cx="549" cy="191"/>
          </a:xfrm>
        </p:grpSpPr>
        <p:sp>
          <p:nvSpPr>
            <p:cNvPr id="51283" name="Rectangle 16">
              <a:extLst>
                <a:ext uri="{FF2B5EF4-FFF2-40B4-BE49-F238E27FC236}">
                  <a16:creationId xmlns:a16="http://schemas.microsoft.com/office/drawing/2014/main" id="{DD796EF7-C1DA-A444-A747-D58C0F96D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" y="0"/>
              <a:ext cx="53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0 1 2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3 </a:t>
              </a:r>
            </a:p>
          </p:txBody>
        </p:sp>
        <p:sp>
          <p:nvSpPr>
            <p:cNvPr id="51284" name="AutoShape 17">
              <a:extLst>
                <a:ext uri="{FF2B5EF4-FFF2-40B4-BE49-F238E27FC236}">
                  <a16:creationId xmlns:a16="http://schemas.microsoft.com/office/drawing/2014/main" id="{F754A074-07BC-694D-AD36-1DADF2C0D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"/>
              <a:ext cx="400" cy="182"/>
            </a:xfrm>
            <a:prstGeom prst="roundRect">
              <a:avLst>
                <a:gd name="adj" fmla="val 542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</p:grpSp>
      <p:grpSp>
        <p:nvGrpSpPr>
          <p:cNvPr id="42002" name="Group 18">
            <a:extLst>
              <a:ext uri="{FF2B5EF4-FFF2-40B4-BE49-F238E27FC236}">
                <a16:creationId xmlns:a16="http://schemas.microsoft.com/office/drawing/2014/main" id="{7E64322C-6D5B-8346-B2E2-425379E20B79}"/>
              </a:ext>
            </a:extLst>
          </p:cNvPr>
          <p:cNvGrpSpPr>
            <a:grpSpLocks/>
          </p:cNvGrpSpPr>
          <p:nvPr/>
        </p:nvGrpSpPr>
        <p:grpSpPr bwMode="auto">
          <a:xfrm>
            <a:off x="2927351" y="3971925"/>
            <a:ext cx="641725" cy="203200"/>
            <a:chOff x="0" y="0"/>
            <a:chExt cx="532" cy="182"/>
          </a:xfrm>
        </p:grpSpPr>
        <p:sp>
          <p:nvSpPr>
            <p:cNvPr id="51281" name="Rectangle 19">
              <a:extLst>
                <a:ext uri="{FF2B5EF4-FFF2-40B4-BE49-F238E27FC236}">
                  <a16:creationId xmlns:a16="http://schemas.microsoft.com/office/drawing/2014/main" id="{3BE06700-755D-5247-B9D8-14666AE5D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32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0 </a:t>
              </a:r>
              <a:r>
                <a:rPr lang="en-US" altLang="en-BE" sz="15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1 2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  <a:r>
                <a:rPr lang="en-US" altLang="en-BE" sz="1500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3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</a:p>
          </p:txBody>
        </p:sp>
        <p:sp>
          <p:nvSpPr>
            <p:cNvPr id="51282" name="AutoShape 20">
              <a:extLst>
                <a:ext uri="{FF2B5EF4-FFF2-40B4-BE49-F238E27FC236}">
                  <a16:creationId xmlns:a16="http://schemas.microsoft.com/office/drawing/2014/main" id="{7C743B13-65CD-CA48-9B99-F00F34A26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" y="0"/>
              <a:ext cx="400" cy="182"/>
            </a:xfrm>
            <a:prstGeom prst="roundRect">
              <a:avLst>
                <a:gd name="adj" fmla="val 542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</p:grpSp>
      <p:grpSp>
        <p:nvGrpSpPr>
          <p:cNvPr id="42005" name="Group 21">
            <a:extLst>
              <a:ext uri="{FF2B5EF4-FFF2-40B4-BE49-F238E27FC236}">
                <a16:creationId xmlns:a16="http://schemas.microsoft.com/office/drawing/2014/main" id="{9B1CACE0-00B4-6E42-ADB3-ECE8CB59D13C}"/>
              </a:ext>
            </a:extLst>
          </p:cNvPr>
          <p:cNvGrpSpPr>
            <a:grpSpLocks/>
          </p:cNvGrpSpPr>
          <p:nvPr/>
        </p:nvGrpSpPr>
        <p:grpSpPr bwMode="auto">
          <a:xfrm>
            <a:off x="4487863" y="4854575"/>
            <a:ext cx="1014412" cy="249238"/>
            <a:chOff x="0" y="0"/>
            <a:chExt cx="839" cy="222"/>
          </a:xfrm>
        </p:grpSpPr>
        <p:sp>
          <p:nvSpPr>
            <p:cNvPr id="51279" name="Line 22">
              <a:extLst>
                <a:ext uri="{FF2B5EF4-FFF2-40B4-BE49-F238E27FC236}">
                  <a16:creationId xmlns:a16="http://schemas.microsoft.com/office/drawing/2014/main" id="{CF48F379-78F2-9247-BD65-8D046CA58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" y="222"/>
              <a:ext cx="4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1280" name="Rectangle 23">
              <a:extLst>
                <a:ext uri="{FF2B5EF4-FFF2-40B4-BE49-F238E27FC236}">
                  <a16:creationId xmlns:a16="http://schemas.microsoft.com/office/drawing/2014/main" id="{2FF9DDF9-A9BD-E34B-A3FD-AD38BD478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05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Data.req(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</p:grpSp>
      <p:grpSp>
        <p:nvGrpSpPr>
          <p:cNvPr id="42008" name="Group 24">
            <a:extLst>
              <a:ext uri="{FF2B5EF4-FFF2-40B4-BE49-F238E27FC236}">
                <a16:creationId xmlns:a16="http://schemas.microsoft.com/office/drawing/2014/main" id="{D2F95B4B-A224-1048-B9C6-12CB41271449}"/>
              </a:ext>
            </a:extLst>
          </p:cNvPr>
          <p:cNvGrpSpPr>
            <a:grpSpLocks/>
          </p:cNvGrpSpPr>
          <p:nvPr/>
        </p:nvGrpSpPr>
        <p:grpSpPr bwMode="auto">
          <a:xfrm>
            <a:off x="4443414" y="2611438"/>
            <a:ext cx="4238625" cy="1198562"/>
            <a:chOff x="0" y="0"/>
            <a:chExt cx="3506" cy="1072"/>
          </a:xfrm>
        </p:grpSpPr>
        <p:sp>
          <p:nvSpPr>
            <p:cNvPr id="51271" name="Line 25">
              <a:extLst>
                <a:ext uri="{FF2B5EF4-FFF2-40B4-BE49-F238E27FC236}">
                  <a16:creationId xmlns:a16="http://schemas.microsoft.com/office/drawing/2014/main" id="{FA72ED98-6DE7-1F41-AC70-BBC8C9C9A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1" y="1071"/>
              <a:ext cx="53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1272" name="Line 26">
              <a:extLst>
                <a:ext uri="{FF2B5EF4-FFF2-40B4-BE49-F238E27FC236}">
                  <a16:creationId xmlns:a16="http://schemas.microsoft.com/office/drawing/2014/main" id="{FF14160F-F8A3-E44E-9ACE-2860E8EB6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" y="237"/>
              <a:ext cx="1664" cy="8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1273" name="Line 27">
              <a:extLst>
                <a:ext uri="{FF2B5EF4-FFF2-40B4-BE49-F238E27FC236}">
                  <a16:creationId xmlns:a16="http://schemas.microsoft.com/office/drawing/2014/main" id="{A72290CA-E26D-7548-B08D-142A509864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" y="227"/>
              <a:ext cx="4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1274" name="Rectangle 28">
              <a:extLst>
                <a:ext uri="{FF2B5EF4-FFF2-40B4-BE49-F238E27FC236}">
                  <a16:creationId xmlns:a16="http://schemas.microsoft.com/office/drawing/2014/main" id="{92DF274A-FFE7-7645-BA07-B1978ECF0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0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Data.req(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51275" name="Rectangle 29">
              <a:extLst>
                <a:ext uri="{FF2B5EF4-FFF2-40B4-BE49-F238E27FC236}">
                  <a16:creationId xmlns:a16="http://schemas.microsoft.com/office/drawing/2014/main" id="{E796A31E-F40C-C540-8729-99061D043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9" y="855"/>
              <a:ext cx="78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Data.ind(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grpSp>
          <p:nvGrpSpPr>
            <p:cNvPr id="51276" name="Group 30">
              <a:extLst>
                <a:ext uri="{FF2B5EF4-FFF2-40B4-BE49-F238E27FC236}">
                  <a16:creationId xmlns:a16="http://schemas.microsoft.com/office/drawing/2014/main" id="{3431AF24-8A72-F747-9FFC-C62421D453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3" y="327"/>
              <a:ext cx="404" cy="168"/>
              <a:chOff x="0" y="0"/>
              <a:chExt cx="404" cy="168"/>
            </a:xfrm>
          </p:grpSpPr>
          <p:sp>
            <p:nvSpPr>
              <p:cNvPr id="51277" name="Rectangle 31">
                <a:extLst>
                  <a:ext uri="{FF2B5EF4-FFF2-40B4-BE49-F238E27FC236}">
                    <a16:creationId xmlns:a16="http://schemas.microsoft.com/office/drawing/2014/main" id="{A301D3A9-32C2-6B40-A189-9DDD0AA977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04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51278" name="Rectangle 32">
                <a:extLst>
                  <a:ext uri="{FF2B5EF4-FFF2-40B4-BE49-F238E27FC236}">
                    <a16:creationId xmlns:a16="http://schemas.microsoft.com/office/drawing/2014/main" id="{55B305DB-663A-4D42-B19F-004D8E1B10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8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D(0</a:t>
                </a:r>
                <a:r>
                  <a:rPr lang="en-US" altLang="en-BE" sz="1300">
                    <a:solidFill>
                      <a:srgbClr val="0000FF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,a</a:t>
                </a: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</p:grpSp>
      <p:grpSp>
        <p:nvGrpSpPr>
          <p:cNvPr id="42017" name="Group 33">
            <a:extLst>
              <a:ext uri="{FF2B5EF4-FFF2-40B4-BE49-F238E27FC236}">
                <a16:creationId xmlns:a16="http://schemas.microsoft.com/office/drawing/2014/main" id="{BF751FBA-2F1E-094B-A1E0-CFB2E6E28E09}"/>
              </a:ext>
            </a:extLst>
          </p:cNvPr>
          <p:cNvGrpSpPr>
            <a:grpSpLocks/>
          </p:cNvGrpSpPr>
          <p:nvPr/>
        </p:nvGrpSpPr>
        <p:grpSpPr bwMode="auto">
          <a:xfrm>
            <a:off x="4476750" y="3355975"/>
            <a:ext cx="3017838" cy="941388"/>
            <a:chOff x="0" y="0"/>
            <a:chExt cx="2495" cy="844"/>
          </a:xfrm>
        </p:grpSpPr>
        <p:sp>
          <p:nvSpPr>
            <p:cNvPr id="51265" name="Line 34">
              <a:extLst>
                <a:ext uri="{FF2B5EF4-FFF2-40B4-BE49-F238E27FC236}">
                  <a16:creationId xmlns:a16="http://schemas.microsoft.com/office/drawing/2014/main" id="{ECDA2F47-1BEC-1443-94B8-E97E64CFF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1" y="11"/>
              <a:ext cx="1664" cy="8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1266" name="Line 35">
              <a:extLst>
                <a:ext uri="{FF2B5EF4-FFF2-40B4-BE49-F238E27FC236}">
                  <a16:creationId xmlns:a16="http://schemas.microsoft.com/office/drawing/2014/main" id="{1FB9DCB0-EC68-6E46-9E53-44A255B715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" y="0"/>
              <a:ext cx="4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1267" name="Rectangle 36">
              <a:extLst>
                <a:ext uri="{FF2B5EF4-FFF2-40B4-BE49-F238E27FC236}">
                  <a16:creationId xmlns:a16="http://schemas.microsoft.com/office/drawing/2014/main" id="{3EB7D935-29EF-E64B-AE2D-2CD3921E3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3"/>
              <a:ext cx="79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Data.req(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grpSp>
          <p:nvGrpSpPr>
            <p:cNvPr id="51268" name="Group 37">
              <a:extLst>
                <a:ext uri="{FF2B5EF4-FFF2-40B4-BE49-F238E27FC236}">
                  <a16:creationId xmlns:a16="http://schemas.microsoft.com/office/drawing/2014/main" id="{2D1E7EA0-6690-7B47-BA5B-DBC0160D40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1" y="307"/>
              <a:ext cx="398" cy="168"/>
              <a:chOff x="0" y="0"/>
              <a:chExt cx="398" cy="168"/>
            </a:xfrm>
          </p:grpSpPr>
          <p:sp>
            <p:nvSpPr>
              <p:cNvPr id="51269" name="Rectangle 38">
                <a:extLst>
                  <a:ext uri="{FF2B5EF4-FFF2-40B4-BE49-F238E27FC236}">
                    <a16:creationId xmlns:a16="http://schemas.microsoft.com/office/drawing/2014/main" id="{AFF635C9-CDF8-D94D-846D-160967D5C1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98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51270" name="Rectangle 39">
                <a:extLst>
                  <a:ext uri="{FF2B5EF4-FFF2-40B4-BE49-F238E27FC236}">
                    <a16:creationId xmlns:a16="http://schemas.microsoft.com/office/drawing/2014/main" id="{1A19C64E-D87E-834F-AAE2-1444539C65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7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D(2</a:t>
                </a:r>
                <a:r>
                  <a:rPr lang="en-US" altLang="en-BE" sz="1300">
                    <a:solidFill>
                      <a:srgbClr val="0000FF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,c</a:t>
                </a: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</p:grpSp>
      <p:grpSp>
        <p:nvGrpSpPr>
          <p:cNvPr id="42024" name="Group 40">
            <a:extLst>
              <a:ext uri="{FF2B5EF4-FFF2-40B4-BE49-F238E27FC236}">
                <a16:creationId xmlns:a16="http://schemas.microsoft.com/office/drawing/2014/main" id="{CF6CB3E7-7575-004C-8AC9-3D3E7A824E64}"/>
              </a:ext>
            </a:extLst>
          </p:cNvPr>
          <p:cNvGrpSpPr>
            <a:grpSpLocks/>
          </p:cNvGrpSpPr>
          <p:nvPr/>
        </p:nvGrpSpPr>
        <p:grpSpPr bwMode="auto">
          <a:xfrm>
            <a:off x="5518151" y="3843339"/>
            <a:ext cx="1965325" cy="377825"/>
            <a:chOff x="0" y="0"/>
            <a:chExt cx="1625" cy="337"/>
          </a:xfrm>
        </p:grpSpPr>
        <p:sp>
          <p:nvSpPr>
            <p:cNvPr id="51261" name="Line 41">
              <a:extLst>
                <a:ext uri="{FF2B5EF4-FFF2-40B4-BE49-F238E27FC236}">
                  <a16:creationId xmlns:a16="http://schemas.microsoft.com/office/drawing/2014/main" id="{C755D527-FA4B-6741-9FE1-C10E6BA3D3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1625" cy="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1262" name="Group 42">
              <a:extLst>
                <a:ext uri="{FF2B5EF4-FFF2-40B4-BE49-F238E27FC236}">
                  <a16:creationId xmlns:a16="http://schemas.microsoft.com/office/drawing/2014/main" id="{BFBCE7F6-C933-634F-A5F2-32F285C6E7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" y="138"/>
              <a:ext cx="529" cy="168"/>
              <a:chOff x="0" y="0"/>
              <a:chExt cx="529" cy="168"/>
            </a:xfrm>
          </p:grpSpPr>
          <p:sp>
            <p:nvSpPr>
              <p:cNvPr id="51263" name="Rectangle 43">
                <a:extLst>
                  <a:ext uri="{FF2B5EF4-FFF2-40B4-BE49-F238E27FC236}">
                    <a16:creationId xmlns:a16="http://schemas.microsoft.com/office/drawing/2014/main" id="{17C48685-1DBD-794A-AF0E-CFB563CBB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29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51264" name="Rectangle 44">
                <a:extLst>
                  <a:ext uri="{FF2B5EF4-FFF2-40B4-BE49-F238E27FC236}">
                    <a16:creationId xmlns:a16="http://schemas.microsoft.com/office/drawing/2014/main" id="{844992C0-6207-DE45-8C4D-66CC6E01EB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0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C(OK,0)</a:t>
                </a:r>
              </a:p>
            </p:txBody>
          </p:sp>
        </p:grpSp>
      </p:grpSp>
      <p:grpSp>
        <p:nvGrpSpPr>
          <p:cNvPr id="42029" name="Group 45">
            <a:extLst>
              <a:ext uri="{FF2B5EF4-FFF2-40B4-BE49-F238E27FC236}">
                <a16:creationId xmlns:a16="http://schemas.microsoft.com/office/drawing/2014/main" id="{8C94A9CD-0B09-C841-B66A-9F7BAD25A4C7}"/>
              </a:ext>
            </a:extLst>
          </p:cNvPr>
          <p:cNvGrpSpPr>
            <a:grpSpLocks/>
          </p:cNvGrpSpPr>
          <p:nvPr/>
        </p:nvGrpSpPr>
        <p:grpSpPr bwMode="auto">
          <a:xfrm>
            <a:off x="5530851" y="4325938"/>
            <a:ext cx="1978025" cy="588962"/>
            <a:chOff x="0" y="0"/>
            <a:chExt cx="1637" cy="526"/>
          </a:xfrm>
        </p:grpSpPr>
        <p:sp>
          <p:nvSpPr>
            <p:cNvPr id="51257" name="Line 46">
              <a:extLst>
                <a:ext uri="{FF2B5EF4-FFF2-40B4-BE49-F238E27FC236}">
                  <a16:creationId xmlns:a16="http://schemas.microsoft.com/office/drawing/2014/main" id="{F0873B6D-B8EE-EA4B-AAB2-D6AF58F539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1637" cy="5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1258" name="Group 47">
              <a:extLst>
                <a:ext uri="{FF2B5EF4-FFF2-40B4-BE49-F238E27FC236}">
                  <a16:creationId xmlns:a16="http://schemas.microsoft.com/office/drawing/2014/main" id="{E813FD74-3B1E-1849-A66B-73664E9EE6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3" y="55"/>
              <a:ext cx="529" cy="168"/>
              <a:chOff x="0" y="0"/>
              <a:chExt cx="529" cy="168"/>
            </a:xfrm>
          </p:grpSpPr>
          <p:sp>
            <p:nvSpPr>
              <p:cNvPr id="51259" name="Rectangle 48">
                <a:extLst>
                  <a:ext uri="{FF2B5EF4-FFF2-40B4-BE49-F238E27FC236}">
                    <a16:creationId xmlns:a16="http://schemas.microsoft.com/office/drawing/2014/main" id="{2275704C-8620-AA4F-9CCA-B1B1423600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29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51260" name="Rectangle 49">
                <a:extLst>
                  <a:ext uri="{FF2B5EF4-FFF2-40B4-BE49-F238E27FC236}">
                    <a16:creationId xmlns:a16="http://schemas.microsoft.com/office/drawing/2014/main" id="{4F62CAA4-B67D-0A4F-AC52-2A21B5948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0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C(OK,0)</a:t>
                </a:r>
              </a:p>
            </p:txBody>
          </p:sp>
        </p:grpSp>
      </p:grpSp>
      <p:sp>
        <p:nvSpPr>
          <p:cNvPr id="51214" name="Rectangle 50">
            <a:extLst>
              <a:ext uri="{FF2B5EF4-FFF2-40B4-BE49-F238E27FC236}">
                <a16:creationId xmlns:a16="http://schemas.microsoft.com/office/drawing/2014/main" id="{AD3810EE-4C01-EC44-8BB7-A44CE13595FE}"/>
              </a:ext>
            </a:extLst>
          </p:cNvPr>
          <p:cNvSpPr>
            <a:spLocks/>
          </p:cNvSpPr>
          <p:nvPr/>
        </p:nvSpPr>
        <p:spPr bwMode="auto">
          <a:xfrm>
            <a:off x="2535239" y="2287589"/>
            <a:ext cx="14001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lnSpc>
                <a:spcPct val="8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BE" sz="1500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Sending window</a:t>
            </a:r>
          </a:p>
        </p:txBody>
      </p:sp>
      <p:grpSp>
        <p:nvGrpSpPr>
          <p:cNvPr id="42035" name="Group 51">
            <a:extLst>
              <a:ext uri="{FF2B5EF4-FFF2-40B4-BE49-F238E27FC236}">
                <a16:creationId xmlns:a16="http://schemas.microsoft.com/office/drawing/2014/main" id="{B74AB235-25D1-7D4C-BE7D-7FB3694C645A}"/>
              </a:ext>
            </a:extLst>
          </p:cNvPr>
          <p:cNvGrpSpPr>
            <a:grpSpLocks/>
          </p:cNvGrpSpPr>
          <p:nvPr/>
        </p:nvGrpSpPr>
        <p:grpSpPr bwMode="auto">
          <a:xfrm>
            <a:off x="4424364" y="2947989"/>
            <a:ext cx="2649537" cy="911225"/>
            <a:chOff x="0" y="0"/>
            <a:chExt cx="2192" cy="817"/>
          </a:xfrm>
        </p:grpSpPr>
        <p:sp>
          <p:nvSpPr>
            <p:cNvPr id="51248" name="Line 52">
              <a:extLst>
                <a:ext uri="{FF2B5EF4-FFF2-40B4-BE49-F238E27FC236}">
                  <a16:creationId xmlns:a16="http://schemas.microsoft.com/office/drawing/2014/main" id="{1FECCB13-7681-BC42-9D5C-C658D076F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" y="186"/>
              <a:ext cx="1158" cy="5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1249" name="Line 53">
              <a:extLst>
                <a:ext uri="{FF2B5EF4-FFF2-40B4-BE49-F238E27FC236}">
                  <a16:creationId xmlns:a16="http://schemas.microsoft.com/office/drawing/2014/main" id="{CB9F2E71-082F-7547-A60C-8BD5F2409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" y="178"/>
              <a:ext cx="4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1250" name="Rectangle 54">
              <a:extLst>
                <a:ext uri="{FF2B5EF4-FFF2-40B4-BE49-F238E27FC236}">
                  <a16:creationId xmlns:a16="http://schemas.microsoft.com/office/drawing/2014/main" id="{64CE6D63-A92B-2646-B725-1BDBDD0B8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0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Data.req(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grpSp>
          <p:nvGrpSpPr>
            <p:cNvPr id="51251" name="Group 55">
              <a:extLst>
                <a:ext uri="{FF2B5EF4-FFF2-40B4-BE49-F238E27FC236}">
                  <a16:creationId xmlns:a16="http://schemas.microsoft.com/office/drawing/2014/main" id="{C3BDE850-89F4-C94E-BD30-FCA07353ED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8" y="345"/>
              <a:ext cx="400" cy="168"/>
              <a:chOff x="0" y="0"/>
              <a:chExt cx="400" cy="168"/>
            </a:xfrm>
          </p:grpSpPr>
          <p:sp>
            <p:nvSpPr>
              <p:cNvPr id="51255" name="Rectangle 56">
                <a:extLst>
                  <a:ext uri="{FF2B5EF4-FFF2-40B4-BE49-F238E27FC236}">
                    <a16:creationId xmlns:a16="http://schemas.microsoft.com/office/drawing/2014/main" id="{13908E8C-B34E-554A-8F99-8FA6F59255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00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51256" name="Rectangle 57">
                <a:extLst>
                  <a:ext uri="{FF2B5EF4-FFF2-40B4-BE49-F238E27FC236}">
                    <a16:creationId xmlns:a16="http://schemas.microsoft.com/office/drawing/2014/main" id="{E589F4ED-FDE3-DB4B-87F3-6B0BCB9F26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8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D(1</a:t>
                </a:r>
                <a:r>
                  <a:rPr lang="en-US" altLang="en-BE" sz="1300">
                    <a:solidFill>
                      <a:srgbClr val="0000FF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,b</a:t>
                </a: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  <p:sp>
          <p:nvSpPr>
            <p:cNvPr id="51252" name="Line 58">
              <a:extLst>
                <a:ext uri="{FF2B5EF4-FFF2-40B4-BE49-F238E27FC236}">
                  <a16:creationId xmlns:a16="http://schemas.microsoft.com/office/drawing/2014/main" id="{033FA769-C1FB-8A4E-A02B-5C8CD4E9B1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2" y="265"/>
              <a:ext cx="250" cy="405"/>
            </a:xfrm>
            <a:prstGeom prst="line">
              <a:avLst/>
            </a:prstGeom>
            <a:noFill/>
            <a:ln w="12700">
              <a:solidFill>
                <a:srgbClr val="8500A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1253" name="Oval 59">
              <a:extLst>
                <a:ext uri="{FF2B5EF4-FFF2-40B4-BE49-F238E27FC236}">
                  <a16:creationId xmlns:a16="http://schemas.microsoft.com/office/drawing/2014/main" id="{BFB82C3D-FC0F-FA4A-8AEF-6A0844072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" y="662"/>
              <a:ext cx="155" cy="155"/>
            </a:xfrm>
            <a:prstGeom prst="ellipse">
              <a:avLst/>
            </a:prstGeom>
            <a:solidFill>
              <a:srgbClr val="8500A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  <p:sp>
          <p:nvSpPr>
            <p:cNvPr id="51254" name="Rectangle 60">
              <a:extLst>
                <a:ext uri="{FF2B5EF4-FFF2-40B4-BE49-F238E27FC236}">
                  <a16:creationId xmlns:a16="http://schemas.microsoft.com/office/drawing/2014/main" id="{F111E8D1-C24B-5444-85C6-556C2E6D5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" y="90"/>
              <a:ext cx="301" cy="2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97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 i="1">
                  <a:solidFill>
                    <a:srgbClr val="8500A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Lost</a:t>
              </a:r>
            </a:p>
          </p:txBody>
        </p:sp>
      </p:grpSp>
      <p:sp>
        <p:nvSpPr>
          <p:cNvPr id="42045" name="Rectangle 61">
            <a:extLst>
              <a:ext uri="{FF2B5EF4-FFF2-40B4-BE49-F238E27FC236}">
                <a16:creationId xmlns:a16="http://schemas.microsoft.com/office/drawing/2014/main" id="{13BC0EEE-82C7-6E4F-820F-869B7E35650D}"/>
              </a:ext>
            </a:extLst>
          </p:cNvPr>
          <p:cNvSpPr>
            <a:spLocks/>
          </p:cNvSpPr>
          <p:nvPr/>
        </p:nvSpPr>
        <p:spPr bwMode="auto">
          <a:xfrm>
            <a:off x="7645400" y="4224339"/>
            <a:ext cx="20193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lnSpc>
                <a:spcPct val="97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BE" sz="1500" i="1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Not expected seq num,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BE" sz="1500" i="1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discarded</a:t>
            </a:r>
          </a:p>
        </p:txBody>
      </p:sp>
      <p:sp>
        <p:nvSpPr>
          <p:cNvPr id="42046" name="Rectangle 62">
            <a:extLst>
              <a:ext uri="{FF2B5EF4-FFF2-40B4-BE49-F238E27FC236}">
                <a16:creationId xmlns:a16="http://schemas.microsoft.com/office/drawing/2014/main" id="{940F9354-7524-9D4B-831B-A9A3F5B317E8}"/>
              </a:ext>
            </a:extLst>
          </p:cNvPr>
          <p:cNvSpPr>
            <a:spLocks/>
          </p:cNvSpPr>
          <p:nvPr/>
        </p:nvSpPr>
        <p:spPr bwMode="auto">
          <a:xfrm>
            <a:off x="3805238" y="3984626"/>
            <a:ext cx="136525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lnSpc>
                <a:spcPct val="97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BE" sz="1500" i="1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Retransmission</a:t>
            </a:r>
          </a:p>
          <a:p>
            <a:pPr eaLnBrk="1" hangingPunct="1">
              <a:lnSpc>
                <a:spcPct val="97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BE" sz="1500" i="1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timer expires</a:t>
            </a:r>
          </a:p>
        </p:txBody>
      </p:sp>
      <p:sp>
        <p:nvSpPr>
          <p:cNvPr id="42047" name="Rectangle 63">
            <a:extLst>
              <a:ext uri="{FF2B5EF4-FFF2-40B4-BE49-F238E27FC236}">
                <a16:creationId xmlns:a16="http://schemas.microsoft.com/office/drawing/2014/main" id="{11852A0B-7340-4E4D-ADEB-38B147C5442E}"/>
              </a:ext>
            </a:extLst>
          </p:cNvPr>
          <p:cNvSpPr>
            <a:spLocks/>
          </p:cNvSpPr>
          <p:nvPr/>
        </p:nvSpPr>
        <p:spPr bwMode="auto">
          <a:xfrm>
            <a:off x="3486151" y="5197476"/>
            <a:ext cx="1933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lnSpc>
                <a:spcPct val="97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BE" sz="1500" i="1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Sending window is full</a:t>
            </a:r>
            <a:br>
              <a:rPr lang="en-US" altLang="en-BE" sz="1500" i="1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</a:br>
            <a:endParaRPr lang="en-US" altLang="en-BE" sz="1500" i="1"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</p:txBody>
      </p:sp>
      <p:grpSp>
        <p:nvGrpSpPr>
          <p:cNvPr id="42048" name="Group 64">
            <a:extLst>
              <a:ext uri="{FF2B5EF4-FFF2-40B4-BE49-F238E27FC236}">
                <a16:creationId xmlns:a16="http://schemas.microsoft.com/office/drawing/2014/main" id="{ED573187-F23C-924E-A6B8-4C76DB78A905}"/>
              </a:ext>
            </a:extLst>
          </p:cNvPr>
          <p:cNvGrpSpPr>
            <a:grpSpLocks/>
          </p:cNvGrpSpPr>
          <p:nvPr/>
        </p:nvGrpSpPr>
        <p:grpSpPr bwMode="auto">
          <a:xfrm>
            <a:off x="2927351" y="4579939"/>
            <a:ext cx="640969" cy="204787"/>
            <a:chOff x="0" y="0"/>
            <a:chExt cx="530" cy="183"/>
          </a:xfrm>
        </p:grpSpPr>
        <p:sp>
          <p:nvSpPr>
            <p:cNvPr id="51246" name="Rectangle 65">
              <a:extLst>
                <a:ext uri="{FF2B5EF4-FFF2-40B4-BE49-F238E27FC236}">
                  <a16:creationId xmlns:a16="http://schemas.microsoft.com/office/drawing/2014/main" id="{6CCD28F8-33E3-B044-B019-CE18A2020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3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0 </a:t>
              </a:r>
              <a:r>
                <a:rPr lang="en-US" altLang="en-BE" sz="15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1 2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  <a:r>
                <a:rPr lang="en-US" altLang="en-BE" sz="1500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3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</a:p>
          </p:txBody>
        </p:sp>
        <p:sp>
          <p:nvSpPr>
            <p:cNvPr id="51247" name="AutoShape 66">
              <a:extLst>
                <a:ext uri="{FF2B5EF4-FFF2-40B4-BE49-F238E27FC236}">
                  <a16:creationId xmlns:a16="http://schemas.microsoft.com/office/drawing/2014/main" id="{783DD8BE-ABAE-4045-8C8F-458D07BF9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" y="1"/>
              <a:ext cx="400" cy="182"/>
            </a:xfrm>
            <a:prstGeom prst="roundRect">
              <a:avLst>
                <a:gd name="adj" fmla="val 542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</p:grpSp>
      <p:grpSp>
        <p:nvGrpSpPr>
          <p:cNvPr id="42051" name="Group 67">
            <a:extLst>
              <a:ext uri="{FF2B5EF4-FFF2-40B4-BE49-F238E27FC236}">
                <a16:creationId xmlns:a16="http://schemas.microsoft.com/office/drawing/2014/main" id="{35BED003-FC3F-4745-B9B3-F561C529EF9B}"/>
              </a:ext>
            </a:extLst>
          </p:cNvPr>
          <p:cNvGrpSpPr>
            <a:grpSpLocks/>
          </p:cNvGrpSpPr>
          <p:nvPr/>
        </p:nvGrpSpPr>
        <p:grpSpPr bwMode="auto">
          <a:xfrm>
            <a:off x="2938463" y="4824413"/>
            <a:ext cx="641362" cy="203200"/>
            <a:chOff x="0" y="0"/>
            <a:chExt cx="530" cy="182"/>
          </a:xfrm>
        </p:grpSpPr>
        <p:sp>
          <p:nvSpPr>
            <p:cNvPr id="51244" name="Rectangle 68">
              <a:extLst>
                <a:ext uri="{FF2B5EF4-FFF2-40B4-BE49-F238E27FC236}">
                  <a16:creationId xmlns:a16="http://schemas.microsoft.com/office/drawing/2014/main" id="{74F6F24C-B8A4-B04D-B683-8F7C25BFB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3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0 </a:t>
              </a:r>
              <a:r>
                <a:rPr lang="en-US" altLang="en-BE" sz="15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1 2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  <a:r>
                <a:rPr lang="en-US" altLang="en-BE" sz="15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3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</a:p>
          </p:txBody>
        </p:sp>
        <p:sp>
          <p:nvSpPr>
            <p:cNvPr id="51245" name="AutoShape 69">
              <a:extLst>
                <a:ext uri="{FF2B5EF4-FFF2-40B4-BE49-F238E27FC236}">
                  <a16:creationId xmlns:a16="http://schemas.microsoft.com/office/drawing/2014/main" id="{C6CEEDBB-6D58-1E4D-A0AB-DD89DC55E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" y="0"/>
              <a:ext cx="400" cy="182"/>
            </a:xfrm>
            <a:prstGeom prst="roundRect">
              <a:avLst>
                <a:gd name="adj" fmla="val 542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</p:grpSp>
      <p:grpSp>
        <p:nvGrpSpPr>
          <p:cNvPr id="42054" name="Group 70">
            <a:extLst>
              <a:ext uri="{FF2B5EF4-FFF2-40B4-BE49-F238E27FC236}">
                <a16:creationId xmlns:a16="http://schemas.microsoft.com/office/drawing/2014/main" id="{C95ACA6D-E1AE-DC40-AE3E-2A45ADB63BA6}"/>
              </a:ext>
            </a:extLst>
          </p:cNvPr>
          <p:cNvGrpSpPr>
            <a:grpSpLocks/>
          </p:cNvGrpSpPr>
          <p:nvPr/>
        </p:nvGrpSpPr>
        <p:grpSpPr bwMode="auto">
          <a:xfrm>
            <a:off x="5534025" y="4459289"/>
            <a:ext cx="3144838" cy="892175"/>
            <a:chOff x="0" y="0"/>
            <a:chExt cx="2601" cy="799"/>
          </a:xfrm>
        </p:grpSpPr>
        <p:sp>
          <p:nvSpPr>
            <p:cNvPr id="51238" name="Line 71">
              <a:extLst>
                <a:ext uri="{FF2B5EF4-FFF2-40B4-BE49-F238E27FC236}">
                  <a16:creationId xmlns:a16="http://schemas.microsoft.com/office/drawing/2014/main" id="{C0625786-1BC3-0343-ACCF-E20C519BC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668" cy="7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1239" name="Group 72">
              <a:extLst>
                <a:ext uri="{FF2B5EF4-FFF2-40B4-BE49-F238E27FC236}">
                  <a16:creationId xmlns:a16="http://schemas.microsoft.com/office/drawing/2014/main" id="{C4E511CF-C134-CE4D-9312-DF7A3E39B2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0" y="214"/>
              <a:ext cx="400" cy="168"/>
              <a:chOff x="0" y="0"/>
              <a:chExt cx="400" cy="168"/>
            </a:xfrm>
          </p:grpSpPr>
          <p:sp>
            <p:nvSpPr>
              <p:cNvPr id="51242" name="Rectangle 73">
                <a:extLst>
                  <a:ext uri="{FF2B5EF4-FFF2-40B4-BE49-F238E27FC236}">
                    <a16:creationId xmlns:a16="http://schemas.microsoft.com/office/drawing/2014/main" id="{A3289289-14AC-854E-9393-7C308EAE8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00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51243" name="Rectangle 74">
                <a:extLst>
                  <a:ext uri="{FF2B5EF4-FFF2-40B4-BE49-F238E27FC236}">
                    <a16:creationId xmlns:a16="http://schemas.microsoft.com/office/drawing/2014/main" id="{75232CB4-A8B2-054D-BE4C-D7EA67AB2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8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D(1</a:t>
                </a:r>
                <a:r>
                  <a:rPr lang="en-US" altLang="en-BE" sz="1300">
                    <a:solidFill>
                      <a:srgbClr val="0000FF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,b</a:t>
                </a: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  <p:sp>
          <p:nvSpPr>
            <p:cNvPr id="51240" name="Line 75">
              <a:extLst>
                <a:ext uri="{FF2B5EF4-FFF2-40B4-BE49-F238E27FC236}">
                  <a16:creationId xmlns:a16="http://schemas.microsoft.com/office/drawing/2014/main" id="{99689319-4BC5-064E-A09C-17CD3AD40D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633" y="796"/>
              <a:ext cx="640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1241" name="Rectangle 76">
              <a:extLst>
                <a:ext uri="{FF2B5EF4-FFF2-40B4-BE49-F238E27FC236}">
                  <a16:creationId xmlns:a16="http://schemas.microsoft.com/office/drawing/2014/main" id="{F9E47884-B1FA-6C49-AFE6-037B31057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4" y="572"/>
              <a:ext cx="78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Data.ind(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</p:grpSp>
      <p:grpSp>
        <p:nvGrpSpPr>
          <p:cNvPr id="42061" name="Group 77">
            <a:extLst>
              <a:ext uri="{FF2B5EF4-FFF2-40B4-BE49-F238E27FC236}">
                <a16:creationId xmlns:a16="http://schemas.microsoft.com/office/drawing/2014/main" id="{981D9217-5018-E645-9386-FF0DFFBF6002}"/>
              </a:ext>
            </a:extLst>
          </p:cNvPr>
          <p:cNvGrpSpPr>
            <a:grpSpLocks/>
          </p:cNvGrpSpPr>
          <p:nvPr/>
        </p:nvGrpSpPr>
        <p:grpSpPr bwMode="auto">
          <a:xfrm>
            <a:off x="4487864" y="4427539"/>
            <a:ext cx="4891087" cy="1296987"/>
            <a:chOff x="0" y="0"/>
            <a:chExt cx="4045" cy="1161"/>
          </a:xfrm>
        </p:grpSpPr>
        <p:sp>
          <p:nvSpPr>
            <p:cNvPr id="51230" name="Line 78">
              <a:extLst>
                <a:ext uri="{FF2B5EF4-FFF2-40B4-BE49-F238E27FC236}">
                  <a16:creationId xmlns:a16="http://schemas.microsoft.com/office/drawing/2014/main" id="{8976C819-1F8E-A94B-A781-73BDB42398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256"/>
              <a:ext cx="1664" cy="8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1231" name="Line 79">
              <a:extLst>
                <a:ext uri="{FF2B5EF4-FFF2-40B4-BE49-F238E27FC236}">
                  <a16:creationId xmlns:a16="http://schemas.microsoft.com/office/drawing/2014/main" id="{80C7ABEF-872A-354C-BD94-875CB821B2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" y="217"/>
              <a:ext cx="4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1232" name="Rectangle 80">
              <a:extLst>
                <a:ext uri="{FF2B5EF4-FFF2-40B4-BE49-F238E27FC236}">
                  <a16:creationId xmlns:a16="http://schemas.microsoft.com/office/drawing/2014/main" id="{8DE4E6C3-24D8-A944-B5A9-D0F09FDC7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0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Data.req(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grpSp>
          <p:nvGrpSpPr>
            <p:cNvPr id="51233" name="Group 81">
              <a:extLst>
                <a:ext uri="{FF2B5EF4-FFF2-40B4-BE49-F238E27FC236}">
                  <a16:creationId xmlns:a16="http://schemas.microsoft.com/office/drawing/2014/main" id="{42FECA8C-03F5-1344-B5F3-E2E03F5364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8" y="836"/>
              <a:ext cx="404" cy="168"/>
              <a:chOff x="0" y="0"/>
              <a:chExt cx="404" cy="168"/>
            </a:xfrm>
          </p:grpSpPr>
          <p:sp>
            <p:nvSpPr>
              <p:cNvPr id="51236" name="Rectangle 82">
                <a:extLst>
                  <a:ext uri="{FF2B5EF4-FFF2-40B4-BE49-F238E27FC236}">
                    <a16:creationId xmlns:a16="http://schemas.microsoft.com/office/drawing/2014/main" id="{BBAFC451-CEF8-6F42-9AEB-EEA10EA1E0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04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51237" name="Rectangle 83">
                <a:extLst>
                  <a:ext uri="{FF2B5EF4-FFF2-40B4-BE49-F238E27FC236}">
                    <a16:creationId xmlns:a16="http://schemas.microsoft.com/office/drawing/2014/main" id="{CE4E85F5-0530-404E-92E6-A86755932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8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D(3</a:t>
                </a:r>
                <a:r>
                  <a:rPr lang="en-US" altLang="en-BE" sz="1300">
                    <a:solidFill>
                      <a:srgbClr val="0000FF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,d</a:t>
                </a: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  <p:sp>
          <p:nvSpPr>
            <p:cNvPr id="51234" name="Rectangle 84">
              <a:extLst>
                <a:ext uri="{FF2B5EF4-FFF2-40B4-BE49-F238E27FC236}">
                  <a16:creationId xmlns:a16="http://schemas.microsoft.com/office/drawing/2014/main" id="{FA2C205A-17DF-6349-8C99-2FC6549D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8" y="982"/>
              <a:ext cx="78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Data.ind(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51235" name="Line 85">
              <a:extLst>
                <a:ext uri="{FF2B5EF4-FFF2-40B4-BE49-F238E27FC236}">
                  <a16:creationId xmlns:a16="http://schemas.microsoft.com/office/drawing/2014/main" id="{E3F6AA79-79D1-FE44-BA6D-2771BD2F0E5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519" y="1115"/>
              <a:ext cx="640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42070" name="Group 86">
            <a:extLst>
              <a:ext uri="{FF2B5EF4-FFF2-40B4-BE49-F238E27FC236}">
                <a16:creationId xmlns:a16="http://schemas.microsoft.com/office/drawing/2014/main" id="{E79C9E7D-43A3-5B45-9BB4-A9CCB0B5DF17}"/>
              </a:ext>
            </a:extLst>
          </p:cNvPr>
          <p:cNvGrpSpPr>
            <a:grpSpLocks/>
          </p:cNvGrpSpPr>
          <p:nvPr/>
        </p:nvGrpSpPr>
        <p:grpSpPr bwMode="auto">
          <a:xfrm>
            <a:off x="5529263" y="4584701"/>
            <a:ext cx="3833812" cy="917575"/>
            <a:chOff x="0" y="0"/>
            <a:chExt cx="3171" cy="823"/>
          </a:xfrm>
        </p:grpSpPr>
        <p:sp>
          <p:nvSpPr>
            <p:cNvPr id="51224" name="Line 87">
              <a:extLst>
                <a:ext uri="{FF2B5EF4-FFF2-40B4-BE49-F238E27FC236}">
                  <a16:creationId xmlns:a16="http://schemas.microsoft.com/office/drawing/2014/main" id="{538A195E-9ED9-9743-8D62-1830989B3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611" cy="7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1225" name="Group 88">
              <a:extLst>
                <a:ext uri="{FF2B5EF4-FFF2-40B4-BE49-F238E27FC236}">
                  <a16:creationId xmlns:a16="http://schemas.microsoft.com/office/drawing/2014/main" id="{16FD1CC7-3BF0-7C4D-B80C-14D1810FC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" y="384"/>
              <a:ext cx="398" cy="168"/>
              <a:chOff x="0" y="0"/>
              <a:chExt cx="398" cy="168"/>
            </a:xfrm>
          </p:grpSpPr>
          <p:sp>
            <p:nvSpPr>
              <p:cNvPr id="51228" name="Rectangle 89">
                <a:extLst>
                  <a:ext uri="{FF2B5EF4-FFF2-40B4-BE49-F238E27FC236}">
                    <a16:creationId xmlns:a16="http://schemas.microsoft.com/office/drawing/2014/main" id="{96006116-0428-BD4D-8628-0DF266CBE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98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51229" name="Rectangle 90">
                <a:extLst>
                  <a:ext uri="{FF2B5EF4-FFF2-40B4-BE49-F238E27FC236}">
                    <a16:creationId xmlns:a16="http://schemas.microsoft.com/office/drawing/2014/main" id="{936ABEDD-74B6-884F-B765-DF4D2D766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7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D(2</a:t>
                </a:r>
                <a:r>
                  <a:rPr lang="en-US" altLang="en-BE" sz="1300">
                    <a:solidFill>
                      <a:srgbClr val="0000FF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,c</a:t>
                </a: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  <p:sp>
          <p:nvSpPr>
            <p:cNvPr id="51226" name="Line 91">
              <a:extLst>
                <a:ext uri="{FF2B5EF4-FFF2-40B4-BE49-F238E27FC236}">
                  <a16:creationId xmlns:a16="http://schemas.microsoft.com/office/drawing/2014/main" id="{A7F50825-AE05-D440-8F64-CBA770B1256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652" y="820"/>
              <a:ext cx="640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1227" name="Rectangle 92">
              <a:extLst>
                <a:ext uri="{FF2B5EF4-FFF2-40B4-BE49-F238E27FC236}">
                  <a16:creationId xmlns:a16="http://schemas.microsoft.com/office/drawing/2014/main" id="{5833AE1A-A107-7044-9E9B-61971A5B8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3" y="642"/>
              <a:ext cx="77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Data.ind(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5" grpId="0" autoUpdateAnimBg="0"/>
      <p:bldP spid="42046" grpId="0" autoUpdateAnimBg="0"/>
      <p:bldP spid="4204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CB928-AF9A-1847-9DDA-A8DCE3E7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ym typeface="Gill Sans" charset="0"/>
              </a:rPr>
              <a:t>Go-back-n : receiver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911FFE-F394-2743-A188-4DF205A3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F573FE8-A6FC-2A4B-A5AE-10031B75233A}"/>
              </a:ext>
            </a:extLst>
          </p:cNvPr>
          <p:cNvGrpSpPr/>
          <p:nvPr/>
        </p:nvGrpSpPr>
        <p:grpSpPr>
          <a:xfrm>
            <a:off x="2109787" y="2445420"/>
            <a:ext cx="9777536" cy="3019673"/>
            <a:chOff x="1928664" y="2780928"/>
            <a:chExt cx="9201472" cy="2616737"/>
          </a:xfrm>
        </p:grpSpPr>
        <p:pic>
          <p:nvPicPr>
            <p:cNvPr id="2050" name="Picture 2" descr="\tikzstyle{arrow} = [thick,-&gt;,&gt;=stealth,font=\small]&#10;\tikzstyle{every state}=[font=\small, align=center, node distance=12em]&#10;\node[initial, state] (W) {Wait};&#10;\node[state, right=of W] (P) {Process\\{\color{blue}SDU}};&#10;\node[font=\small,align=right,right=of P] {All corrupted\\segments are\\discarded in all states};&#10;\path[arrow]&#10;(W) edge [bend left] node[midway, above] {\begin{tabular}{c}&#10;   \texttt{recvd({\color{red}D(next,{\color{blue}SDU},CRC)})} \\&#10;   \texttt{AND is\_ok({\color{red}CRC},{\color{blue}SDU})} \\&#10;   \hline&#10;   Data.ind({\color{blue}SDU}) \\&#10;\end{tabular}} (P)&#10;(P) edge [bend left] node [midway, below] {\begin{tabular}{c}&#10;   - \\&#10;   \hline&#10;   \texttt{send({\color{red}C(OK,next,CRC)});} \\&#10;   \texttt{lastack = next;} \\&#10;   \texttt{next = (next + 1) \% maxseq;} \\&#10;\end{tabular}} (W)&#10;(W) edge [out=270,in=210,looseness=8] node [midway, left] {\begin{tabular}{c}&#10;   \texttt{recvd({\color{red}D(t != next,{\color{blue}SDU},CRC)})} \\&#10;   \texttt{AND is\_ok({\color{red}CRC},{\color{blue}SDU})} \\&#10;   \hline&#10;   \texttt{discard({\color{blue}SDU});} \\&#10;   \texttt{send({\color{red}C(OK,lastack,CRC)});} \\&#10;\end{tabular}} (W);">
              <a:extLst>
                <a:ext uri="{FF2B5EF4-FFF2-40B4-BE49-F238E27FC236}">
                  <a16:creationId xmlns:a16="http://schemas.microsoft.com/office/drawing/2014/main" id="{3287E377-2C21-1140-BB17-A31A3E414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664" y="2780928"/>
              <a:ext cx="8553400" cy="2616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7A8342-8300-8147-AADC-BEEA1033ECC5}"/>
                </a:ext>
              </a:extLst>
            </p:cNvPr>
            <p:cNvSpPr/>
            <p:nvPr/>
          </p:nvSpPr>
          <p:spPr bwMode="auto">
            <a:xfrm>
              <a:off x="8681864" y="3440756"/>
              <a:ext cx="2448272" cy="108012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BE" sz="4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F2EE5FB6-869A-8C47-8F31-748779C2F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BE"/>
              <a:t>Does this always work ?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ED299C12-174E-FF49-BD9F-1EAEC922B8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4050"/>
            <a:endParaRPr lang="en-BE" altLang="en-BE"/>
          </a:p>
        </p:txBody>
      </p:sp>
      <p:pic>
        <p:nvPicPr>
          <p:cNvPr id="32771" name="Picture 3">
            <a:extLst>
              <a:ext uri="{FF2B5EF4-FFF2-40B4-BE49-F238E27FC236}">
                <a16:creationId xmlns:a16="http://schemas.microsoft.com/office/drawing/2014/main" id="{4E28382C-E869-574F-9282-E9456F8B9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839" y="2081213"/>
            <a:ext cx="5591175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4">
            <a:extLst>
              <a:ext uri="{FF2B5EF4-FFF2-40B4-BE49-F238E27FC236}">
                <a16:creationId xmlns:a16="http://schemas.microsoft.com/office/drawing/2014/main" id="{810DE549-7DEC-5B45-B65B-C4214D4E6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763" y="4491039"/>
            <a:ext cx="2195512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CF83-326D-801A-031C-C4459BE2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Go-back-n : sender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81A3A-2A16-8903-F129-81CB1B279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4098" name="Picture 2" descr="Figure made with TikZ">
            <a:extLst>
              <a:ext uri="{FF2B5EF4-FFF2-40B4-BE49-F238E27FC236}">
                <a16:creationId xmlns:a16="http://schemas.microsoft.com/office/drawing/2014/main" id="{7B0C5D62-55CE-0BBF-F340-6B9DCD295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940" y="1342268"/>
            <a:ext cx="7306561" cy="535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9149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B4C62EA4-0F3D-DC43-B7ED-D61CC232CD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Go-back-n : example</a:t>
            </a:r>
          </a:p>
        </p:txBody>
      </p:sp>
      <p:grpSp>
        <p:nvGrpSpPr>
          <p:cNvPr id="28674" name="Group 2">
            <a:extLst>
              <a:ext uri="{FF2B5EF4-FFF2-40B4-BE49-F238E27FC236}">
                <a16:creationId xmlns:a16="http://schemas.microsoft.com/office/drawing/2014/main" id="{BF5BB87E-3A99-AE40-B10E-B5853785E083}"/>
              </a:ext>
            </a:extLst>
          </p:cNvPr>
          <p:cNvGrpSpPr>
            <a:grpSpLocks/>
          </p:cNvGrpSpPr>
          <p:nvPr/>
        </p:nvGrpSpPr>
        <p:grpSpPr bwMode="auto">
          <a:xfrm>
            <a:off x="5492751" y="2155826"/>
            <a:ext cx="2017713" cy="3509963"/>
            <a:chOff x="0" y="0"/>
            <a:chExt cx="1668" cy="3144"/>
          </a:xfrm>
        </p:grpSpPr>
        <p:sp>
          <p:nvSpPr>
            <p:cNvPr id="28763" name="Line 3">
              <a:extLst>
                <a:ext uri="{FF2B5EF4-FFF2-40B4-BE49-F238E27FC236}">
                  <a16:creationId xmlns:a16="http://schemas.microsoft.com/office/drawing/2014/main" id="{33FD1FD0-C82A-5649-9D05-D03A184E7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3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8764" name="Line 4">
              <a:extLst>
                <a:ext uri="{FF2B5EF4-FFF2-40B4-BE49-F238E27FC236}">
                  <a16:creationId xmlns:a16="http://schemas.microsoft.com/office/drawing/2014/main" id="{779A1F4B-9E05-804F-A0B4-4C71CF221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8" y="19"/>
              <a:ext cx="0" cy="3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sp>
        <p:nvSpPr>
          <p:cNvPr id="28675" name="Rectangle 5">
            <a:extLst>
              <a:ext uri="{FF2B5EF4-FFF2-40B4-BE49-F238E27FC236}">
                <a16:creationId xmlns:a16="http://schemas.microsoft.com/office/drawing/2014/main" id="{4F5EF442-2C28-EC47-A803-8FCA30D5CF0C}"/>
              </a:ext>
            </a:extLst>
          </p:cNvPr>
          <p:cNvSpPr>
            <a:spLocks/>
          </p:cNvSpPr>
          <p:nvPr/>
        </p:nvSpPr>
        <p:spPr bwMode="auto">
          <a:xfrm>
            <a:off x="3525838" y="2054225"/>
            <a:ext cx="446405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7043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7043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7043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7043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7043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7043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7043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7043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7043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en-BE" sz="18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A                                                                 B</a:t>
            </a:r>
          </a:p>
        </p:txBody>
      </p:sp>
      <p:grpSp>
        <p:nvGrpSpPr>
          <p:cNvPr id="28676" name="Group 6">
            <a:extLst>
              <a:ext uri="{FF2B5EF4-FFF2-40B4-BE49-F238E27FC236}">
                <a16:creationId xmlns:a16="http://schemas.microsoft.com/office/drawing/2014/main" id="{5C6F0870-7619-3A46-9DA9-43A18EC5C511}"/>
              </a:ext>
            </a:extLst>
          </p:cNvPr>
          <p:cNvGrpSpPr>
            <a:grpSpLocks/>
          </p:cNvGrpSpPr>
          <p:nvPr/>
        </p:nvGrpSpPr>
        <p:grpSpPr bwMode="auto">
          <a:xfrm>
            <a:off x="2903539" y="2540000"/>
            <a:ext cx="664439" cy="208892"/>
            <a:chOff x="0" y="0"/>
            <a:chExt cx="549" cy="186"/>
          </a:xfrm>
        </p:grpSpPr>
        <p:sp>
          <p:nvSpPr>
            <p:cNvPr id="28761" name="Rectangle 7">
              <a:extLst>
                <a:ext uri="{FF2B5EF4-FFF2-40B4-BE49-F238E27FC236}">
                  <a16:creationId xmlns:a16="http://schemas.microsoft.com/office/drawing/2014/main" id="{6F06961A-A9FF-B546-AB52-A3B4B8B05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" y="9"/>
              <a:ext cx="53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l" eaLnBrk="1" hangingPunct="1">
                <a:lnSpc>
                  <a:spcPct val="84000"/>
                </a:lnSpc>
              </a:pPr>
              <a:r>
                <a:rPr lang="en-US" altLang="en-BE" sz="1500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0 1 2</a:t>
              </a:r>
              <a:r>
                <a:rPr lang="en-US" altLang="en-BE" sz="15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3 </a:t>
              </a:r>
            </a:p>
          </p:txBody>
        </p:sp>
        <p:sp>
          <p:nvSpPr>
            <p:cNvPr id="28762" name="AutoShape 8">
              <a:extLst>
                <a:ext uri="{FF2B5EF4-FFF2-40B4-BE49-F238E27FC236}">
                  <a16:creationId xmlns:a16="http://schemas.microsoft.com/office/drawing/2014/main" id="{07C0978B-B261-2049-BC20-5A661721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00" cy="182"/>
            </a:xfrm>
            <a:prstGeom prst="roundRect">
              <a:avLst>
                <a:gd name="adj" fmla="val 542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</p:grpSp>
      <p:grpSp>
        <p:nvGrpSpPr>
          <p:cNvPr id="25609" name="Group 9">
            <a:extLst>
              <a:ext uri="{FF2B5EF4-FFF2-40B4-BE49-F238E27FC236}">
                <a16:creationId xmlns:a16="http://schemas.microsoft.com/office/drawing/2014/main" id="{B5FB04CB-A38E-ED4B-89E7-8DFF7E64BDAE}"/>
              </a:ext>
            </a:extLst>
          </p:cNvPr>
          <p:cNvGrpSpPr>
            <a:grpSpLocks/>
          </p:cNvGrpSpPr>
          <p:nvPr/>
        </p:nvGrpSpPr>
        <p:grpSpPr bwMode="auto">
          <a:xfrm>
            <a:off x="2892425" y="2784475"/>
            <a:ext cx="674996" cy="203200"/>
            <a:chOff x="0" y="0"/>
            <a:chExt cx="558" cy="182"/>
          </a:xfrm>
        </p:grpSpPr>
        <p:sp>
          <p:nvSpPr>
            <p:cNvPr id="28759" name="Rectangle 10">
              <a:extLst>
                <a:ext uri="{FF2B5EF4-FFF2-40B4-BE49-F238E27FC236}">
                  <a16:creationId xmlns:a16="http://schemas.microsoft.com/office/drawing/2014/main" id="{3E7A6A23-4E59-2148-8829-0190FD8B5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0"/>
              <a:ext cx="53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l" eaLnBrk="1" hangingPunct="1">
                <a:lnSpc>
                  <a:spcPct val="84000"/>
                </a:lnSpc>
              </a:pPr>
              <a:r>
                <a:rPr lang="en-US" altLang="en-BE" sz="15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0</a:t>
              </a:r>
              <a:r>
                <a:rPr lang="en-US" altLang="en-BE" sz="1500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1 2</a:t>
              </a:r>
              <a:r>
                <a:rPr lang="en-US" altLang="en-BE" sz="15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3 </a:t>
              </a:r>
            </a:p>
          </p:txBody>
        </p:sp>
        <p:sp>
          <p:nvSpPr>
            <p:cNvPr id="28760" name="AutoShape 11">
              <a:extLst>
                <a:ext uri="{FF2B5EF4-FFF2-40B4-BE49-F238E27FC236}">
                  <a16:creationId xmlns:a16="http://schemas.microsoft.com/office/drawing/2014/main" id="{FB2B420C-6E3A-BE48-AB8D-449E81580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00" cy="182"/>
            </a:xfrm>
            <a:prstGeom prst="roundRect">
              <a:avLst>
                <a:gd name="adj" fmla="val 542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</p:grpSp>
      <p:grpSp>
        <p:nvGrpSpPr>
          <p:cNvPr id="25612" name="Group 12">
            <a:extLst>
              <a:ext uri="{FF2B5EF4-FFF2-40B4-BE49-F238E27FC236}">
                <a16:creationId xmlns:a16="http://schemas.microsoft.com/office/drawing/2014/main" id="{550CED58-4E75-A54E-8980-A1D29D38A9DC}"/>
              </a:ext>
            </a:extLst>
          </p:cNvPr>
          <p:cNvGrpSpPr>
            <a:grpSpLocks/>
          </p:cNvGrpSpPr>
          <p:nvPr/>
        </p:nvGrpSpPr>
        <p:grpSpPr bwMode="auto">
          <a:xfrm>
            <a:off x="2892425" y="3006726"/>
            <a:ext cx="674996" cy="214313"/>
            <a:chOff x="0" y="0"/>
            <a:chExt cx="558" cy="192"/>
          </a:xfrm>
        </p:grpSpPr>
        <p:sp>
          <p:nvSpPr>
            <p:cNvPr id="28757" name="Rectangle 13">
              <a:extLst>
                <a:ext uri="{FF2B5EF4-FFF2-40B4-BE49-F238E27FC236}">
                  <a16:creationId xmlns:a16="http://schemas.microsoft.com/office/drawing/2014/main" id="{C8BF1BA3-6F0B-0242-AB22-EE95024B7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0"/>
              <a:ext cx="53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l" eaLnBrk="1" hangingPunct="1">
                <a:lnSpc>
                  <a:spcPct val="84000"/>
                </a:lnSpc>
              </a:pPr>
              <a:r>
                <a:rPr lang="en-US" altLang="en-BE" sz="1500" i="1" dirty="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0 1</a:t>
              </a:r>
              <a:r>
                <a:rPr lang="en-US" altLang="en-BE" sz="1500" i="1" dirty="0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  <a:r>
                <a:rPr lang="en-US" altLang="en-BE" sz="1500" dirty="0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2</a:t>
              </a:r>
              <a:r>
                <a:rPr lang="en-US" altLang="en-BE" sz="1500" dirty="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3 </a:t>
              </a:r>
            </a:p>
          </p:txBody>
        </p:sp>
        <p:sp>
          <p:nvSpPr>
            <p:cNvPr id="28758" name="AutoShape 14">
              <a:extLst>
                <a:ext uri="{FF2B5EF4-FFF2-40B4-BE49-F238E27FC236}">
                  <a16:creationId xmlns:a16="http://schemas.microsoft.com/office/drawing/2014/main" id="{EDBE15C1-5BE0-3C44-9126-0BE3E471C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"/>
              <a:ext cx="400" cy="182"/>
            </a:xfrm>
            <a:prstGeom prst="roundRect">
              <a:avLst>
                <a:gd name="adj" fmla="val 542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</p:grpSp>
      <p:grpSp>
        <p:nvGrpSpPr>
          <p:cNvPr id="25615" name="Group 15">
            <a:extLst>
              <a:ext uri="{FF2B5EF4-FFF2-40B4-BE49-F238E27FC236}">
                <a16:creationId xmlns:a16="http://schemas.microsoft.com/office/drawing/2014/main" id="{52DA7A66-E8B6-8E40-A4BE-3525B444D557}"/>
              </a:ext>
            </a:extLst>
          </p:cNvPr>
          <p:cNvGrpSpPr>
            <a:grpSpLocks/>
          </p:cNvGrpSpPr>
          <p:nvPr/>
        </p:nvGrpSpPr>
        <p:grpSpPr bwMode="auto">
          <a:xfrm>
            <a:off x="2903538" y="3251201"/>
            <a:ext cx="663866" cy="214313"/>
            <a:chOff x="0" y="0"/>
            <a:chExt cx="549" cy="191"/>
          </a:xfrm>
        </p:grpSpPr>
        <p:sp>
          <p:nvSpPr>
            <p:cNvPr id="28755" name="Rectangle 16">
              <a:extLst>
                <a:ext uri="{FF2B5EF4-FFF2-40B4-BE49-F238E27FC236}">
                  <a16:creationId xmlns:a16="http://schemas.microsoft.com/office/drawing/2014/main" id="{22F73257-8BFA-1343-9FEB-99F4D9176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" y="0"/>
              <a:ext cx="53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l" eaLnBrk="1" hangingPunct="1">
                <a:lnSpc>
                  <a:spcPct val="84000"/>
                </a:lnSpc>
              </a:pPr>
              <a:r>
                <a:rPr lang="en-US" altLang="en-BE" sz="15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0 1 2</a:t>
              </a:r>
              <a:r>
                <a:rPr lang="en-US" altLang="en-BE" sz="15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3 </a:t>
              </a:r>
            </a:p>
          </p:txBody>
        </p:sp>
        <p:sp>
          <p:nvSpPr>
            <p:cNvPr id="28756" name="AutoShape 17">
              <a:extLst>
                <a:ext uri="{FF2B5EF4-FFF2-40B4-BE49-F238E27FC236}">
                  <a16:creationId xmlns:a16="http://schemas.microsoft.com/office/drawing/2014/main" id="{16E9E4D3-B137-CF48-BA61-E99A68EAE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"/>
              <a:ext cx="400" cy="182"/>
            </a:xfrm>
            <a:prstGeom prst="roundRect">
              <a:avLst>
                <a:gd name="adj" fmla="val 542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</p:grpSp>
      <p:grpSp>
        <p:nvGrpSpPr>
          <p:cNvPr id="25618" name="Group 18">
            <a:extLst>
              <a:ext uri="{FF2B5EF4-FFF2-40B4-BE49-F238E27FC236}">
                <a16:creationId xmlns:a16="http://schemas.microsoft.com/office/drawing/2014/main" id="{DAF64AC3-48DC-074C-9454-A5CDEF2F826E}"/>
              </a:ext>
            </a:extLst>
          </p:cNvPr>
          <p:cNvGrpSpPr>
            <a:grpSpLocks/>
          </p:cNvGrpSpPr>
          <p:nvPr/>
        </p:nvGrpSpPr>
        <p:grpSpPr bwMode="auto">
          <a:xfrm>
            <a:off x="2927351" y="3971925"/>
            <a:ext cx="641725" cy="203200"/>
            <a:chOff x="0" y="0"/>
            <a:chExt cx="532" cy="182"/>
          </a:xfrm>
        </p:grpSpPr>
        <p:sp>
          <p:nvSpPr>
            <p:cNvPr id="28753" name="Rectangle 19">
              <a:extLst>
                <a:ext uri="{FF2B5EF4-FFF2-40B4-BE49-F238E27FC236}">
                  <a16:creationId xmlns:a16="http://schemas.microsoft.com/office/drawing/2014/main" id="{AA59F00D-CC64-1A47-9952-79C3FD4D4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32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l" eaLnBrk="1" hangingPunct="1">
                <a:lnSpc>
                  <a:spcPct val="84000"/>
                </a:lnSpc>
              </a:pP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0 </a:t>
              </a:r>
              <a:r>
                <a:rPr lang="en-US" altLang="en-BE" sz="15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1 2</a:t>
              </a:r>
              <a:r>
                <a:rPr lang="en-US" altLang="en-BE" sz="15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  <a:r>
                <a:rPr lang="en-US" altLang="en-BE" sz="1500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3</a:t>
              </a:r>
              <a:r>
                <a:rPr lang="en-US" altLang="en-BE" sz="15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</a:p>
          </p:txBody>
        </p:sp>
        <p:sp>
          <p:nvSpPr>
            <p:cNvPr id="28754" name="AutoShape 20">
              <a:extLst>
                <a:ext uri="{FF2B5EF4-FFF2-40B4-BE49-F238E27FC236}">
                  <a16:creationId xmlns:a16="http://schemas.microsoft.com/office/drawing/2014/main" id="{288FAD7B-DF1C-C94D-9465-047BCBB94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" y="0"/>
              <a:ext cx="400" cy="182"/>
            </a:xfrm>
            <a:prstGeom prst="roundRect">
              <a:avLst>
                <a:gd name="adj" fmla="val 542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</p:grpSp>
      <p:grpSp>
        <p:nvGrpSpPr>
          <p:cNvPr id="25621" name="Group 21">
            <a:extLst>
              <a:ext uri="{FF2B5EF4-FFF2-40B4-BE49-F238E27FC236}">
                <a16:creationId xmlns:a16="http://schemas.microsoft.com/office/drawing/2014/main" id="{97CA0145-6490-E146-AF44-85537B01D127}"/>
              </a:ext>
            </a:extLst>
          </p:cNvPr>
          <p:cNvGrpSpPr>
            <a:grpSpLocks/>
          </p:cNvGrpSpPr>
          <p:nvPr/>
        </p:nvGrpSpPr>
        <p:grpSpPr bwMode="auto">
          <a:xfrm>
            <a:off x="4487863" y="4854575"/>
            <a:ext cx="1014412" cy="249238"/>
            <a:chOff x="0" y="0"/>
            <a:chExt cx="839" cy="222"/>
          </a:xfrm>
        </p:grpSpPr>
        <p:sp>
          <p:nvSpPr>
            <p:cNvPr id="28751" name="Line 22">
              <a:extLst>
                <a:ext uri="{FF2B5EF4-FFF2-40B4-BE49-F238E27FC236}">
                  <a16:creationId xmlns:a16="http://schemas.microsoft.com/office/drawing/2014/main" id="{8F19166B-56F5-1740-B8E1-DCB624F45E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" y="222"/>
              <a:ext cx="4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8752" name="Rectangle 23">
              <a:extLst>
                <a:ext uri="{FF2B5EF4-FFF2-40B4-BE49-F238E27FC236}">
                  <a16:creationId xmlns:a16="http://schemas.microsoft.com/office/drawing/2014/main" id="{B4302477-C623-4741-9539-493DE76ED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05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l" eaLnBrk="1" hangingPunct="1">
                <a:lnSpc>
                  <a:spcPct val="84000"/>
                </a:lnSpc>
              </a:pPr>
              <a:r>
                <a:rPr lang="en-US" altLang="en-BE" sz="15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Data.req(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</a:t>
              </a:r>
              <a:r>
                <a:rPr lang="en-US" altLang="en-BE" sz="15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</p:grpSp>
      <p:grpSp>
        <p:nvGrpSpPr>
          <p:cNvPr id="25624" name="Group 24">
            <a:extLst>
              <a:ext uri="{FF2B5EF4-FFF2-40B4-BE49-F238E27FC236}">
                <a16:creationId xmlns:a16="http://schemas.microsoft.com/office/drawing/2014/main" id="{28F0CD1B-5C76-5148-B3E9-2FC93B196A44}"/>
              </a:ext>
            </a:extLst>
          </p:cNvPr>
          <p:cNvGrpSpPr>
            <a:grpSpLocks/>
          </p:cNvGrpSpPr>
          <p:nvPr/>
        </p:nvGrpSpPr>
        <p:grpSpPr bwMode="auto">
          <a:xfrm>
            <a:off x="4443414" y="2611438"/>
            <a:ext cx="4238625" cy="1198562"/>
            <a:chOff x="0" y="0"/>
            <a:chExt cx="3506" cy="1072"/>
          </a:xfrm>
        </p:grpSpPr>
        <p:sp>
          <p:nvSpPr>
            <p:cNvPr id="28743" name="Line 25">
              <a:extLst>
                <a:ext uri="{FF2B5EF4-FFF2-40B4-BE49-F238E27FC236}">
                  <a16:creationId xmlns:a16="http://schemas.microsoft.com/office/drawing/2014/main" id="{C2FB2C00-30C3-0541-82A6-6C62D9547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1" y="1071"/>
              <a:ext cx="53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8744" name="Line 26">
              <a:extLst>
                <a:ext uri="{FF2B5EF4-FFF2-40B4-BE49-F238E27FC236}">
                  <a16:creationId xmlns:a16="http://schemas.microsoft.com/office/drawing/2014/main" id="{1E8C0986-8BBA-D844-9611-F1206806C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" y="237"/>
              <a:ext cx="1664" cy="8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8745" name="Line 27">
              <a:extLst>
                <a:ext uri="{FF2B5EF4-FFF2-40B4-BE49-F238E27FC236}">
                  <a16:creationId xmlns:a16="http://schemas.microsoft.com/office/drawing/2014/main" id="{105493CA-78C5-0245-8B54-3810123988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" y="227"/>
              <a:ext cx="4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8746" name="Rectangle 28">
              <a:extLst>
                <a:ext uri="{FF2B5EF4-FFF2-40B4-BE49-F238E27FC236}">
                  <a16:creationId xmlns:a16="http://schemas.microsoft.com/office/drawing/2014/main" id="{88927C8C-9853-0343-A340-B174512B9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0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l" eaLnBrk="1" hangingPunct="1">
                <a:lnSpc>
                  <a:spcPct val="84000"/>
                </a:lnSpc>
              </a:pPr>
              <a:r>
                <a:rPr lang="en-US" altLang="en-BE" sz="15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Data.req(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</a:t>
              </a:r>
              <a:r>
                <a:rPr lang="en-US" altLang="en-BE" sz="15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28747" name="Rectangle 29">
              <a:extLst>
                <a:ext uri="{FF2B5EF4-FFF2-40B4-BE49-F238E27FC236}">
                  <a16:creationId xmlns:a16="http://schemas.microsoft.com/office/drawing/2014/main" id="{C12B2C46-6574-4E4D-9FCE-E16D93180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9" y="855"/>
              <a:ext cx="78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l" eaLnBrk="1" hangingPunct="1">
                <a:lnSpc>
                  <a:spcPct val="84000"/>
                </a:lnSpc>
              </a:pPr>
              <a:r>
                <a:rPr lang="en-US" altLang="en-BE" sz="15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Data.ind(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</a:t>
              </a:r>
              <a:r>
                <a:rPr lang="en-US" altLang="en-BE" sz="15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grpSp>
          <p:nvGrpSpPr>
            <p:cNvPr id="28748" name="Group 30">
              <a:extLst>
                <a:ext uri="{FF2B5EF4-FFF2-40B4-BE49-F238E27FC236}">
                  <a16:creationId xmlns:a16="http://schemas.microsoft.com/office/drawing/2014/main" id="{9DA34E81-744D-8F4B-864F-376FFF33CD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3" y="327"/>
              <a:ext cx="404" cy="168"/>
              <a:chOff x="0" y="0"/>
              <a:chExt cx="404" cy="168"/>
            </a:xfrm>
          </p:grpSpPr>
          <p:sp>
            <p:nvSpPr>
              <p:cNvPr id="28749" name="Rectangle 31">
                <a:extLst>
                  <a:ext uri="{FF2B5EF4-FFF2-40B4-BE49-F238E27FC236}">
                    <a16:creationId xmlns:a16="http://schemas.microsoft.com/office/drawing/2014/main" id="{D52B70AD-CBEC-A947-9D25-30F6C9662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04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28750" name="Rectangle 32">
                <a:extLst>
                  <a:ext uri="{FF2B5EF4-FFF2-40B4-BE49-F238E27FC236}">
                    <a16:creationId xmlns:a16="http://schemas.microsoft.com/office/drawing/2014/main" id="{BD2FC9C8-AA4D-4545-A09B-7ECB8D7162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8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l"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D(0</a:t>
                </a:r>
                <a:r>
                  <a:rPr lang="en-US" altLang="en-BE" sz="1300">
                    <a:solidFill>
                      <a:srgbClr val="0000FF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,a</a:t>
                </a: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</p:grpSp>
      <p:grpSp>
        <p:nvGrpSpPr>
          <p:cNvPr id="25633" name="Group 33">
            <a:extLst>
              <a:ext uri="{FF2B5EF4-FFF2-40B4-BE49-F238E27FC236}">
                <a16:creationId xmlns:a16="http://schemas.microsoft.com/office/drawing/2014/main" id="{86A327E6-EAF2-E146-8499-719C4D540BFA}"/>
              </a:ext>
            </a:extLst>
          </p:cNvPr>
          <p:cNvGrpSpPr>
            <a:grpSpLocks/>
          </p:cNvGrpSpPr>
          <p:nvPr/>
        </p:nvGrpSpPr>
        <p:grpSpPr bwMode="auto">
          <a:xfrm>
            <a:off x="4476750" y="3355975"/>
            <a:ext cx="3017838" cy="941388"/>
            <a:chOff x="0" y="0"/>
            <a:chExt cx="2495" cy="844"/>
          </a:xfrm>
        </p:grpSpPr>
        <p:sp>
          <p:nvSpPr>
            <p:cNvPr id="28737" name="Line 34">
              <a:extLst>
                <a:ext uri="{FF2B5EF4-FFF2-40B4-BE49-F238E27FC236}">
                  <a16:creationId xmlns:a16="http://schemas.microsoft.com/office/drawing/2014/main" id="{019E3681-446C-E24B-933D-C5C2EA56A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1" y="11"/>
              <a:ext cx="1664" cy="8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8738" name="Line 35">
              <a:extLst>
                <a:ext uri="{FF2B5EF4-FFF2-40B4-BE49-F238E27FC236}">
                  <a16:creationId xmlns:a16="http://schemas.microsoft.com/office/drawing/2014/main" id="{74D484E3-B065-A849-B321-B725CB80D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" y="0"/>
              <a:ext cx="4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8739" name="Rectangle 36">
              <a:extLst>
                <a:ext uri="{FF2B5EF4-FFF2-40B4-BE49-F238E27FC236}">
                  <a16:creationId xmlns:a16="http://schemas.microsoft.com/office/drawing/2014/main" id="{A3400183-04CE-EE4C-9B59-1F3DA22D5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3"/>
              <a:ext cx="79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l" eaLnBrk="1" hangingPunct="1">
                <a:lnSpc>
                  <a:spcPct val="84000"/>
                </a:lnSpc>
              </a:pPr>
              <a:r>
                <a:rPr lang="en-US" altLang="en-BE" sz="15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Data.req(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</a:t>
              </a:r>
              <a:r>
                <a:rPr lang="en-US" altLang="en-BE" sz="15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grpSp>
          <p:nvGrpSpPr>
            <p:cNvPr id="28740" name="Group 37">
              <a:extLst>
                <a:ext uri="{FF2B5EF4-FFF2-40B4-BE49-F238E27FC236}">
                  <a16:creationId xmlns:a16="http://schemas.microsoft.com/office/drawing/2014/main" id="{6A5A82F6-4796-BB4F-A250-276E386B1F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1" y="307"/>
              <a:ext cx="398" cy="168"/>
              <a:chOff x="0" y="0"/>
              <a:chExt cx="398" cy="168"/>
            </a:xfrm>
          </p:grpSpPr>
          <p:sp>
            <p:nvSpPr>
              <p:cNvPr id="28741" name="Rectangle 38">
                <a:extLst>
                  <a:ext uri="{FF2B5EF4-FFF2-40B4-BE49-F238E27FC236}">
                    <a16:creationId xmlns:a16="http://schemas.microsoft.com/office/drawing/2014/main" id="{1FB8BF59-B4B2-9544-B634-66B86DF6B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98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28742" name="Rectangle 39">
                <a:extLst>
                  <a:ext uri="{FF2B5EF4-FFF2-40B4-BE49-F238E27FC236}">
                    <a16:creationId xmlns:a16="http://schemas.microsoft.com/office/drawing/2014/main" id="{BC499C76-933D-CA47-B993-342F959D4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7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l"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D(2</a:t>
                </a:r>
                <a:r>
                  <a:rPr lang="en-US" altLang="en-BE" sz="1300">
                    <a:solidFill>
                      <a:srgbClr val="0000FF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,c</a:t>
                </a: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</p:grpSp>
      <p:grpSp>
        <p:nvGrpSpPr>
          <p:cNvPr id="25640" name="Group 40">
            <a:extLst>
              <a:ext uri="{FF2B5EF4-FFF2-40B4-BE49-F238E27FC236}">
                <a16:creationId xmlns:a16="http://schemas.microsoft.com/office/drawing/2014/main" id="{7E16FD11-1D8A-214D-86AA-537D39FF6DC3}"/>
              </a:ext>
            </a:extLst>
          </p:cNvPr>
          <p:cNvGrpSpPr>
            <a:grpSpLocks/>
          </p:cNvGrpSpPr>
          <p:nvPr/>
        </p:nvGrpSpPr>
        <p:grpSpPr bwMode="auto">
          <a:xfrm>
            <a:off x="5518151" y="3843339"/>
            <a:ext cx="1965325" cy="377825"/>
            <a:chOff x="0" y="0"/>
            <a:chExt cx="1625" cy="337"/>
          </a:xfrm>
        </p:grpSpPr>
        <p:sp>
          <p:nvSpPr>
            <p:cNvPr id="28733" name="Line 41">
              <a:extLst>
                <a:ext uri="{FF2B5EF4-FFF2-40B4-BE49-F238E27FC236}">
                  <a16:creationId xmlns:a16="http://schemas.microsoft.com/office/drawing/2014/main" id="{D709895A-F22F-8943-974A-A127BD8D0B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1625" cy="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28734" name="Group 42">
              <a:extLst>
                <a:ext uri="{FF2B5EF4-FFF2-40B4-BE49-F238E27FC236}">
                  <a16:creationId xmlns:a16="http://schemas.microsoft.com/office/drawing/2014/main" id="{2C908FFC-65F1-7946-972C-A9FA1BE6D1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" y="138"/>
              <a:ext cx="529" cy="168"/>
              <a:chOff x="0" y="0"/>
              <a:chExt cx="529" cy="168"/>
            </a:xfrm>
          </p:grpSpPr>
          <p:sp>
            <p:nvSpPr>
              <p:cNvPr id="28735" name="Rectangle 43">
                <a:extLst>
                  <a:ext uri="{FF2B5EF4-FFF2-40B4-BE49-F238E27FC236}">
                    <a16:creationId xmlns:a16="http://schemas.microsoft.com/office/drawing/2014/main" id="{AEAF3B09-72C1-FB41-8CC0-F36CBF6C43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29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28736" name="Rectangle 44">
                <a:extLst>
                  <a:ext uri="{FF2B5EF4-FFF2-40B4-BE49-F238E27FC236}">
                    <a16:creationId xmlns:a16="http://schemas.microsoft.com/office/drawing/2014/main" id="{D2902A0C-12E7-9940-8E19-B71B66371D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0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l"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C(OK,0)</a:t>
                </a:r>
              </a:p>
            </p:txBody>
          </p:sp>
        </p:grpSp>
      </p:grpSp>
      <p:grpSp>
        <p:nvGrpSpPr>
          <p:cNvPr id="25645" name="Group 45">
            <a:extLst>
              <a:ext uri="{FF2B5EF4-FFF2-40B4-BE49-F238E27FC236}">
                <a16:creationId xmlns:a16="http://schemas.microsoft.com/office/drawing/2014/main" id="{3543AD18-67C8-3E46-9CC2-EB8CE108133A}"/>
              </a:ext>
            </a:extLst>
          </p:cNvPr>
          <p:cNvGrpSpPr>
            <a:grpSpLocks/>
          </p:cNvGrpSpPr>
          <p:nvPr/>
        </p:nvGrpSpPr>
        <p:grpSpPr bwMode="auto">
          <a:xfrm>
            <a:off x="5530851" y="4325938"/>
            <a:ext cx="1978025" cy="588962"/>
            <a:chOff x="0" y="0"/>
            <a:chExt cx="1637" cy="526"/>
          </a:xfrm>
        </p:grpSpPr>
        <p:sp>
          <p:nvSpPr>
            <p:cNvPr id="28729" name="Line 46">
              <a:extLst>
                <a:ext uri="{FF2B5EF4-FFF2-40B4-BE49-F238E27FC236}">
                  <a16:creationId xmlns:a16="http://schemas.microsoft.com/office/drawing/2014/main" id="{8457E216-F732-3045-A90D-FA5495BA5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1637" cy="5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28730" name="Group 47">
              <a:extLst>
                <a:ext uri="{FF2B5EF4-FFF2-40B4-BE49-F238E27FC236}">
                  <a16:creationId xmlns:a16="http://schemas.microsoft.com/office/drawing/2014/main" id="{3B8C0AE4-74CD-AA4A-B87A-49B2EB3D5A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3" y="55"/>
              <a:ext cx="529" cy="168"/>
              <a:chOff x="0" y="0"/>
              <a:chExt cx="529" cy="168"/>
            </a:xfrm>
          </p:grpSpPr>
          <p:sp>
            <p:nvSpPr>
              <p:cNvPr id="28731" name="Rectangle 48">
                <a:extLst>
                  <a:ext uri="{FF2B5EF4-FFF2-40B4-BE49-F238E27FC236}">
                    <a16:creationId xmlns:a16="http://schemas.microsoft.com/office/drawing/2014/main" id="{D89EE645-3275-6D4D-AFC2-383F8839D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29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28732" name="Rectangle 49">
                <a:extLst>
                  <a:ext uri="{FF2B5EF4-FFF2-40B4-BE49-F238E27FC236}">
                    <a16:creationId xmlns:a16="http://schemas.microsoft.com/office/drawing/2014/main" id="{9084E9B3-0698-0D4C-8911-828A9B367B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0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l"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C(OK,0)</a:t>
                </a:r>
              </a:p>
            </p:txBody>
          </p:sp>
        </p:grpSp>
      </p:grpSp>
      <p:sp>
        <p:nvSpPr>
          <p:cNvPr id="28686" name="Rectangle 50">
            <a:extLst>
              <a:ext uri="{FF2B5EF4-FFF2-40B4-BE49-F238E27FC236}">
                <a16:creationId xmlns:a16="http://schemas.microsoft.com/office/drawing/2014/main" id="{7DDFF68C-DDC4-4141-9797-E1BF8193FF9C}"/>
              </a:ext>
            </a:extLst>
          </p:cNvPr>
          <p:cNvSpPr>
            <a:spLocks/>
          </p:cNvSpPr>
          <p:nvPr/>
        </p:nvSpPr>
        <p:spPr bwMode="auto">
          <a:xfrm>
            <a:off x="2535239" y="2287589"/>
            <a:ext cx="14001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en-BE" sz="15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Sending window</a:t>
            </a:r>
          </a:p>
        </p:txBody>
      </p:sp>
      <p:grpSp>
        <p:nvGrpSpPr>
          <p:cNvPr id="25651" name="Group 51">
            <a:extLst>
              <a:ext uri="{FF2B5EF4-FFF2-40B4-BE49-F238E27FC236}">
                <a16:creationId xmlns:a16="http://schemas.microsoft.com/office/drawing/2014/main" id="{0E9D05D0-5D01-7444-83A6-BDFA23A8B142}"/>
              </a:ext>
            </a:extLst>
          </p:cNvPr>
          <p:cNvGrpSpPr>
            <a:grpSpLocks/>
          </p:cNvGrpSpPr>
          <p:nvPr/>
        </p:nvGrpSpPr>
        <p:grpSpPr bwMode="auto">
          <a:xfrm>
            <a:off x="4424364" y="2947989"/>
            <a:ext cx="2649537" cy="911225"/>
            <a:chOff x="0" y="0"/>
            <a:chExt cx="2192" cy="817"/>
          </a:xfrm>
        </p:grpSpPr>
        <p:sp>
          <p:nvSpPr>
            <p:cNvPr id="28720" name="Line 52">
              <a:extLst>
                <a:ext uri="{FF2B5EF4-FFF2-40B4-BE49-F238E27FC236}">
                  <a16:creationId xmlns:a16="http://schemas.microsoft.com/office/drawing/2014/main" id="{A396F6E5-5749-1D43-822C-015C184F9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" y="186"/>
              <a:ext cx="1158" cy="5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8721" name="Line 53">
              <a:extLst>
                <a:ext uri="{FF2B5EF4-FFF2-40B4-BE49-F238E27FC236}">
                  <a16:creationId xmlns:a16="http://schemas.microsoft.com/office/drawing/2014/main" id="{E3AE8220-4649-FA41-A974-627038BB31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" y="178"/>
              <a:ext cx="4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8722" name="Rectangle 54">
              <a:extLst>
                <a:ext uri="{FF2B5EF4-FFF2-40B4-BE49-F238E27FC236}">
                  <a16:creationId xmlns:a16="http://schemas.microsoft.com/office/drawing/2014/main" id="{9C1A33C0-2D31-CD4E-B745-53FF9B3C9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0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l" eaLnBrk="1" hangingPunct="1">
                <a:lnSpc>
                  <a:spcPct val="84000"/>
                </a:lnSpc>
              </a:pPr>
              <a:r>
                <a:rPr lang="en-US" altLang="en-BE" sz="1500" dirty="0" err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</a:t>
              </a:r>
              <a:r>
                <a:rPr lang="en-US" altLang="en-BE" sz="1500" dirty="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(</a:t>
              </a:r>
              <a:r>
                <a:rPr lang="en-US" altLang="en-BE" sz="1500" dirty="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</a:t>
              </a:r>
              <a:r>
                <a:rPr lang="en-US" altLang="en-BE" sz="1500" dirty="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grpSp>
          <p:nvGrpSpPr>
            <p:cNvPr id="28723" name="Group 55">
              <a:extLst>
                <a:ext uri="{FF2B5EF4-FFF2-40B4-BE49-F238E27FC236}">
                  <a16:creationId xmlns:a16="http://schemas.microsoft.com/office/drawing/2014/main" id="{5DE477C1-A32A-0241-9AD8-35D0CA8264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8" y="345"/>
              <a:ext cx="400" cy="168"/>
              <a:chOff x="0" y="0"/>
              <a:chExt cx="400" cy="168"/>
            </a:xfrm>
          </p:grpSpPr>
          <p:sp>
            <p:nvSpPr>
              <p:cNvPr id="28727" name="Rectangle 56">
                <a:extLst>
                  <a:ext uri="{FF2B5EF4-FFF2-40B4-BE49-F238E27FC236}">
                    <a16:creationId xmlns:a16="http://schemas.microsoft.com/office/drawing/2014/main" id="{AC078EDA-FC0E-AB49-A7F7-BA19D07D7E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00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28728" name="Rectangle 57">
                <a:extLst>
                  <a:ext uri="{FF2B5EF4-FFF2-40B4-BE49-F238E27FC236}">
                    <a16:creationId xmlns:a16="http://schemas.microsoft.com/office/drawing/2014/main" id="{913FB346-0AA2-4C4F-ADA9-57FD1EF931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8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l"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D(1</a:t>
                </a:r>
                <a:r>
                  <a:rPr lang="en-US" altLang="en-BE" sz="1300">
                    <a:solidFill>
                      <a:srgbClr val="0000FF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,b</a:t>
                </a: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  <p:sp>
          <p:nvSpPr>
            <p:cNvPr id="28724" name="Line 58">
              <a:extLst>
                <a:ext uri="{FF2B5EF4-FFF2-40B4-BE49-F238E27FC236}">
                  <a16:creationId xmlns:a16="http://schemas.microsoft.com/office/drawing/2014/main" id="{BFB9875E-7A9F-A947-BA5C-84AAA9DFF1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2" y="265"/>
              <a:ext cx="250" cy="405"/>
            </a:xfrm>
            <a:prstGeom prst="line">
              <a:avLst/>
            </a:prstGeom>
            <a:noFill/>
            <a:ln w="12700">
              <a:solidFill>
                <a:srgbClr val="8500A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8725" name="Oval 59">
              <a:extLst>
                <a:ext uri="{FF2B5EF4-FFF2-40B4-BE49-F238E27FC236}">
                  <a16:creationId xmlns:a16="http://schemas.microsoft.com/office/drawing/2014/main" id="{60AA7C80-8B3D-5C4A-9C43-DA8DD7B08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" y="662"/>
              <a:ext cx="155" cy="155"/>
            </a:xfrm>
            <a:prstGeom prst="ellipse">
              <a:avLst/>
            </a:prstGeom>
            <a:solidFill>
              <a:srgbClr val="8500A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28726" name="Rectangle 60">
              <a:extLst>
                <a:ext uri="{FF2B5EF4-FFF2-40B4-BE49-F238E27FC236}">
                  <a16:creationId xmlns:a16="http://schemas.microsoft.com/office/drawing/2014/main" id="{55AB7301-220B-B34D-8E68-192C75D1D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" y="90"/>
              <a:ext cx="301" cy="2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l" eaLnBrk="1" hangingPunct="1">
                <a:lnSpc>
                  <a:spcPct val="97000"/>
                </a:lnSpc>
              </a:pPr>
              <a:r>
                <a:rPr lang="en-US" altLang="en-BE" sz="1500" i="1">
                  <a:solidFill>
                    <a:srgbClr val="8500A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Lost</a:t>
              </a:r>
            </a:p>
          </p:txBody>
        </p:sp>
      </p:grpSp>
      <p:sp>
        <p:nvSpPr>
          <p:cNvPr id="25661" name="Rectangle 61">
            <a:extLst>
              <a:ext uri="{FF2B5EF4-FFF2-40B4-BE49-F238E27FC236}">
                <a16:creationId xmlns:a16="http://schemas.microsoft.com/office/drawing/2014/main" id="{E38CB080-8C9F-8943-9679-3A847C4BFFD6}"/>
              </a:ext>
            </a:extLst>
          </p:cNvPr>
          <p:cNvSpPr>
            <a:spLocks/>
          </p:cNvSpPr>
          <p:nvPr/>
        </p:nvSpPr>
        <p:spPr bwMode="auto">
          <a:xfrm>
            <a:off x="7645400" y="4224339"/>
            <a:ext cx="20193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7000"/>
              </a:lnSpc>
            </a:pPr>
            <a:r>
              <a:rPr lang="en-US" altLang="en-BE" sz="1500" i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Not expected seq num,</a:t>
            </a:r>
          </a:p>
          <a:p>
            <a:pPr algn="l" eaLnBrk="1" hangingPunct="1">
              <a:lnSpc>
                <a:spcPct val="97000"/>
              </a:lnSpc>
            </a:pPr>
            <a:r>
              <a:rPr lang="en-US" altLang="en-BE" sz="1500" i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discarded</a:t>
            </a:r>
          </a:p>
        </p:txBody>
      </p:sp>
      <p:sp>
        <p:nvSpPr>
          <p:cNvPr id="25662" name="Rectangle 62">
            <a:extLst>
              <a:ext uri="{FF2B5EF4-FFF2-40B4-BE49-F238E27FC236}">
                <a16:creationId xmlns:a16="http://schemas.microsoft.com/office/drawing/2014/main" id="{FFA9F968-5056-C641-8A7C-25F60E794014}"/>
              </a:ext>
            </a:extLst>
          </p:cNvPr>
          <p:cNvSpPr>
            <a:spLocks/>
          </p:cNvSpPr>
          <p:nvPr/>
        </p:nvSpPr>
        <p:spPr bwMode="auto">
          <a:xfrm>
            <a:off x="3805238" y="3984626"/>
            <a:ext cx="136525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7000"/>
              </a:lnSpc>
            </a:pPr>
            <a:r>
              <a:rPr lang="en-US" altLang="en-BE" sz="1500" i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Retransmission</a:t>
            </a:r>
          </a:p>
          <a:p>
            <a:pPr algn="l" eaLnBrk="1" hangingPunct="1">
              <a:lnSpc>
                <a:spcPct val="97000"/>
              </a:lnSpc>
            </a:pPr>
            <a:r>
              <a:rPr lang="en-US" altLang="en-BE" sz="1500" i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timer expires</a:t>
            </a:r>
          </a:p>
        </p:txBody>
      </p:sp>
      <p:sp>
        <p:nvSpPr>
          <p:cNvPr id="25663" name="Rectangle 63">
            <a:extLst>
              <a:ext uri="{FF2B5EF4-FFF2-40B4-BE49-F238E27FC236}">
                <a16:creationId xmlns:a16="http://schemas.microsoft.com/office/drawing/2014/main" id="{228C9EF9-1DB5-2344-B745-DAB80D63EE98}"/>
              </a:ext>
            </a:extLst>
          </p:cNvPr>
          <p:cNvSpPr>
            <a:spLocks/>
          </p:cNvSpPr>
          <p:nvPr/>
        </p:nvSpPr>
        <p:spPr bwMode="auto">
          <a:xfrm>
            <a:off x="3486151" y="5197476"/>
            <a:ext cx="1933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65213" algn="l"/>
                <a:tab pos="1598613" algn="l"/>
                <a:tab pos="2122488" algn="l"/>
              </a:tabLs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7000"/>
              </a:lnSpc>
            </a:pPr>
            <a:r>
              <a:rPr lang="en-US" altLang="en-BE" sz="1500" i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Sending window is full</a:t>
            </a:r>
            <a:br>
              <a:rPr lang="en-US" altLang="en-BE" sz="1500" i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</a:br>
            <a:endParaRPr lang="en-US" altLang="en-BE" sz="1500" i="1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</p:txBody>
      </p:sp>
      <p:grpSp>
        <p:nvGrpSpPr>
          <p:cNvPr id="25664" name="Group 64">
            <a:extLst>
              <a:ext uri="{FF2B5EF4-FFF2-40B4-BE49-F238E27FC236}">
                <a16:creationId xmlns:a16="http://schemas.microsoft.com/office/drawing/2014/main" id="{C636CD78-E9A4-CA4A-9E3A-84A97EAA7636}"/>
              </a:ext>
            </a:extLst>
          </p:cNvPr>
          <p:cNvGrpSpPr>
            <a:grpSpLocks/>
          </p:cNvGrpSpPr>
          <p:nvPr/>
        </p:nvGrpSpPr>
        <p:grpSpPr bwMode="auto">
          <a:xfrm>
            <a:off x="2927351" y="4579939"/>
            <a:ext cx="640969" cy="204787"/>
            <a:chOff x="0" y="0"/>
            <a:chExt cx="530" cy="183"/>
          </a:xfrm>
        </p:grpSpPr>
        <p:sp>
          <p:nvSpPr>
            <p:cNvPr id="28718" name="Rectangle 65">
              <a:extLst>
                <a:ext uri="{FF2B5EF4-FFF2-40B4-BE49-F238E27FC236}">
                  <a16:creationId xmlns:a16="http://schemas.microsoft.com/office/drawing/2014/main" id="{24D4CC13-836B-4748-A960-C886E893A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3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l" eaLnBrk="1" hangingPunct="1">
                <a:lnSpc>
                  <a:spcPct val="84000"/>
                </a:lnSpc>
              </a:pP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0 </a:t>
              </a:r>
              <a:r>
                <a:rPr lang="en-US" altLang="en-BE" sz="15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1 2</a:t>
              </a:r>
              <a:r>
                <a:rPr lang="en-US" altLang="en-BE" sz="15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  <a:r>
                <a:rPr lang="en-US" altLang="en-BE" sz="1500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3</a:t>
              </a:r>
              <a:r>
                <a:rPr lang="en-US" altLang="en-BE" sz="15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</a:p>
          </p:txBody>
        </p:sp>
        <p:sp>
          <p:nvSpPr>
            <p:cNvPr id="28719" name="AutoShape 66">
              <a:extLst>
                <a:ext uri="{FF2B5EF4-FFF2-40B4-BE49-F238E27FC236}">
                  <a16:creationId xmlns:a16="http://schemas.microsoft.com/office/drawing/2014/main" id="{67DE8126-0DEF-1046-9F32-4C7F49249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" y="1"/>
              <a:ext cx="400" cy="182"/>
            </a:xfrm>
            <a:prstGeom prst="roundRect">
              <a:avLst>
                <a:gd name="adj" fmla="val 542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</p:grpSp>
      <p:grpSp>
        <p:nvGrpSpPr>
          <p:cNvPr id="25667" name="Group 67">
            <a:extLst>
              <a:ext uri="{FF2B5EF4-FFF2-40B4-BE49-F238E27FC236}">
                <a16:creationId xmlns:a16="http://schemas.microsoft.com/office/drawing/2014/main" id="{75B64817-8B65-D340-A843-110AD41FEF99}"/>
              </a:ext>
            </a:extLst>
          </p:cNvPr>
          <p:cNvGrpSpPr>
            <a:grpSpLocks/>
          </p:cNvGrpSpPr>
          <p:nvPr/>
        </p:nvGrpSpPr>
        <p:grpSpPr bwMode="auto">
          <a:xfrm>
            <a:off x="2938463" y="4824413"/>
            <a:ext cx="641362" cy="203200"/>
            <a:chOff x="0" y="0"/>
            <a:chExt cx="530" cy="182"/>
          </a:xfrm>
        </p:grpSpPr>
        <p:sp>
          <p:nvSpPr>
            <p:cNvPr id="28716" name="Rectangle 68">
              <a:extLst>
                <a:ext uri="{FF2B5EF4-FFF2-40B4-BE49-F238E27FC236}">
                  <a16:creationId xmlns:a16="http://schemas.microsoft.com/office/drawing/2014/main" id="{43152D96-9906-E14E-AB7F-C24B460B5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3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l" eaLnBrk="1" hangingPunct="1">
                <a:lnSpc>
                  <a:spcPct val="84000"/>
                </a:lnSpc>
              </a:pP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0 </a:t>
              </a:r>
              <a:r>
                <a:rPr lang="en-US" altLang="en-BE" sz="15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1 2</a:t>
              </a:r>
              <a:r>
                <a:rPr lang="en-US" altLang="en-BE" sz="15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  <a:r>
                <a:rPr lang="en-US" altLang="en-BE" sz="15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3</a:t>
              </a:r>
              <a:r>
                <a:rPr lang="en-US" altLang="en-BE" sz="15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</a:p>
          </p:txBody>
        </p:sp>
        <p:sp>
          <p:nvSpPr>
            <p:cNvPr id="28717" name="AutoShape 69">
              <a:extLst>
                <a:ext uri="{FF2B5EF4-FFF2-40B4-BE49-F238E27FC236}">
                  <a16:creationId xmlns:a16="http://schemas.microsoft.com/office/drawing/2014/main" id="{E8565583-07E1-B74F-B738-F035335E2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" y="0"/>
              <a:ext cx="400" cy="182"/>
            </a:xfrm>
            <a:prstGeom prst="roundRect">
              <a:avLst>
                <a:gd name="adj" fmla="val 542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</p:grpSp>
      <p:grpSp>
        <p:nvGrpSpPr>
          <p:cNvPr id="25670" name="Group 70">
            <a:extLst>
              <a:ext uri="{FF2B5EF4-FFF2-40B4-BE49-F238E27FC236}">
                <a16:creationId xmlns:a16="http://schemas.microsoft.com/office/drawing/2014/main" id="{0DE62B24-C5B1-1B43-B90D-49AAA1B7D9D1}"/>
              </a:ext>
            </a:extLst>
          </p:cNvPr>
          <p:cNvGrpSpPr>
            <a:grpSpLocks/>
          </p:cNvGrpSpPr>
          <p:nvPr/>
        </p:nvGrpSpPr>
        <p:grpSpPr bwMode="auto">
          <a:xfrm>
            <a:off x="5534025" y="4459289"/>
            <a:ext cx="3144838" cy="892175"/>
            <a:chOff x="0" y="0"/>
            <a:chExt cx="2601" cy="799"/>
          </a:xfrm>
        </p:grpSpPr>
        <p:sp>
          <p:nvSpPr>
            <p:cNvPr id="28710" name="Line 71">
              <a:extLst>
                <a:ext uri="{FF2B5EF4-FFF2-40B4-BE49-F238E27FC236}">
                  <a16:creationId xmlns:a16="http://schemas.microsoft.com/office/drawing/2014/main" id="{56D95846-0741-EC4D-8F66-FCBC57077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668" cy="7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28711" name="Group 72">
              <a:extLst>
                <a:ext uri="{FF2B5EF4-FFF2-40B4-BE49-F238E27FC236}">
                  <a16:creationId xmlns:a16="http://schemas.microsoft.com/office/drawing/2014/main" id="{480943F0-5F4A-5D4F-B13C-2860A7D546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0" y="214"/>
              <a:ext cx="400" cy="168"/>
              <a:chOff x="0" y="0"/>
              <a:chExt cx="400" cy="168"/>
            </a:xfrm>
          </p:grpSpPr>
          <p:sp>
            <p:nvSpPr>
              <p:cNvPr id="28714" name="Rectangle 73">
                <a:extLst>
                  <a:ext uri="{FF2B5EF4-FFF2-40B4-BE49-F238E27FC236}">
                    <a16:creationId xmlns:a16="http://schemas.microsoft.com/office/drawing/2014/main" id="{C675BBAD-6155-8D4D-B724-CA09E5777D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00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28715" name="Rectangle 74">
                <a:extLst>
                  <a:ext uri="{FF2B5EF4-FFF2-40B4-BE49-F238E27FC236}">
                    <a16:creationId xmlns:a16="http://schemas.microsoft.com/office/drawing/2014/main" id="{8B9607FD-445D-BF49-B09B-6F4063CCB3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8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l"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D(1</a:t>
                </a:r>
                <a:r>
                  <a:rPr lang="en-US" altLang="en-BE" sz="1300">
                    <a:solidFill>
                      <a:srgbClr val="0000FF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,b</a:t>
                </a: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  <p:sp>
          <p:nvSpPr>
            <p:cNvPr id="28712" name="Line 75">
              <a:extLst>
                <a:ext uri="{FF2B5EF4-FFF2-40B4-BE49-F238E27FC236}">
                  <a16:creationId xmlns:a16="http://schemas.microsoft.com/office/drawing/2014/main" id="{601B748C-C087-034C-9CFD-842C906A67B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633" y="796"/>
              <a:ext cx="640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8713" name="Rectangle 76">
              <a:extLst>
                <a:ext uri="{FF2B5EF4-FFF2-40B4-BE49-F238E27FC236}">
                  <a16:creationId xmlns:a16="http://schemas.microsoft.com/office/drawing/2014/main" id="{46FECF6E-DB86-5C4A-8351-8D80A1ADD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4" y="572"/>
              <a:ext cx="78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l" eaLnBrk="1" hangingPunct="1">
                <a:lnSpc>
                  <a:spcPct val="84000"/>
                </a:lnSpc>
              </a:pPr>
              <a:r>
                <a:rPr lang="en-US" altLang="en-BE" sz="15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Data.ind(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</a:t>
              </a:r>
              <a:r>
                <a:rPr lang="en-US" altLang="en-BE" sz="15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</p:grpSp>
      <p:grpSp>
        <p:nvGrpSpPr>
          <p:cNvPr id="25677" name="Group 77">
            <a:extLst>
              <a:ext uri="{FF2B5EF4-FFF2-40B4-BE49-F238E27FC236}">
                <a16:creationId xmlns:a16="http://schemas.microsoft.com/office/drawing/2014/main" id="{4A7EA6EE-4CD6-334E-AAB9-49D7C99E7BE5}"/>
              </a:ext>
            </a:extLst>
          </p:cNvPr>
          <p:cNvGrpSpPr>
            <a:grpSpLocks/>
          </p:cNvGrpSpPr>
          <p:nvPr/>
        </p:nvGrpSpPr>
        <p:grpSpPr bwMode="auto">
          <a:xfrm>
            <a:off x="4487864" y="4427539"/>
            <a:ext cx="4891087" cy="1296987"/>
            <a:chOff x="0" y="0"/>
            <a:chExt cx="4045" cy="1161"/>
          </a:xfrm>
        </p:grpSpPr>
        <p:sp>
          <p:nvSpPr>
            <p:cNvPr id="28702" name="Line 78">
              <a:extLst>
                <a:ext uri="{FF2B5EF4-FFF2-40B4-BE49-F238E27FC236}">
                  <a16:creationId xmlns:a16="http://schemas.microsoft.com/office/drawing/2014/main" id="{4E542569-489C-0149-916C-D94BE2DF9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256"/>
              <a:ext cx="1664" cy="8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8703" name="Line 79">
              <a:extLst>
                <a:ext uri="{FF2B5EF4-FFF2-40B4-BE49-F238E27FC236}">
                  <a16:creationId xmlns:a16="http://schemas.microsoft.com/office/drawing/2014/main" id="{D81B8F7C-88BB-6548-90CF-94D744BD6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" y="217"/>
              <a:ext cx="4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8704" name="Rectangle 80">
              <a:extLst>
                <a:ext uri="{FF2B5EF4-FFF2-40B4-BE49-F238E27FC236}">
                  <a16:creationId xmlns:a16="http://schemas.microsoft.com/office/drawing/2014/main" id="{1E0FAB11-2453-064D-BB61-C0168F5D0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0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l" eaLnBrk="1" hangingPunct="1">
                <a:lnSpc>
                  <a:spcPct val="84000"/>
                </a:lnSpc>
              </a:pPr>
              <a:r>
                <a:rPr lang="en-US" altLang="en-BE" sz="15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Data.req(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</a:t>
              </a:r>
              <a:r>
                <a:rPr lang="en-US" altLang="en-BE" sz="15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grpSp>
          <p:nvGrpSpPr>
            <p:cNvPr id="28705" name="Group 81">
              <a:extLst>
                <a:ext uri="{FF2B5EF4-FFF2-40B4-BE49-F238E27FC236}">
                  <a16:creationId xmlns:a16="http://schemas.microsoft.com/office/drawing/2014/main" id="{2195ECD8-60FA-7449-9A2E-1748CAC28A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8" y="836"/>
              <a:ext cx="404" cy="168"/>
              <a:chOff x="0" y="0"/>
              <a:chExt cx="404" cy="168"/>
            </a:xfrm>
          </p:grpSpPr>
          <p:sp>
            <p:nvSpPr>
              <p:cNvPr id="28708" name="Rectangle 82">
                <a:extLst>
                  <a:ext uri="{FF2B5EF4-FFF2-40B4-BE49-F238E27FC236}">
                    <a16:creationId xmlns:a16="http://schemas.microsoft.com/office/drawing/2014/main" id="{224CEF13-8B53-5146-A73D-16884DD3A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04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28709" name="Rectangle 83">
                <a:extLst>
                  <a:ext uri="{FF2B5EF4-FFF2-40B4-BE49-F238E27FC236}">
                    <a16:creationId xmlns:a16="http://schemas.microsoft.com/office/drawing/2014/main" id="{57A89DC2-6DB7-5C4D-BBBB-00BFC69D2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8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l"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D(3</a:t>
                </a:r>
                <a:r>
                  <a:rPr lang="en-US" altLang="en-BE" sz="1300">
                    <a:solidFill>
                      <a:srgbClr val="0000FF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,d</a:t>
                </a: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  <p:sp>
          <p:nvSpPr>
            <p:cNvPr id="28706" name="Rectangle 84">
              <a:extLst>
                <a:ext uri="{FF2B5EF4-FFF2-40B4-BE49-F238E27FC236}">
                  <a16:creationId xmlns:a16="http://schemas.microsoft.com/office/drawing/2014/main" id="{F636AC6C-D5EB-3445-924C-6F7D473B3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8" y="982"/>
              <a:ext cx="78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l" eaLnBrk="1" hangingPunct="1">
                <a:lnSpc>
                  <a:spcPct val="84000"/>
                </a:lnSpc>
              </a:pPr>
              <a:r>
                <a:rPr lang="en-US" altLang="en-BE" sz="15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Data.ind(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</a:t>
              </a:r>
              <a:r>
                <a:rPr lang="en-US" altLang="en-BE" sz="15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28707" name="Line 85">
              <a:extLst>
                <a:ext uri="{FF2B5EF4-FFF2-40B4-BE49-F238E27FC236}">
                  <a16:creationId xmlns:a16="http://schemas.microsoft.com/office/drawing/2014/main" id="{CE4888FA-F067-BC45-AE74-7F9DEA48F6C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519" y="1115"/>
              <a:ext cx="640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25686" name="Group 86">
            <a:extLst>
              <a:ext uri="{FF2B5EF4-FFF2-40B4-BE49-F238E27FC236}">
                <a16:creationId xmlns:a16="http://schemas.microsoft.com/office/drawing/2014/main" id="{B313A011-0929-E94C-8606-2C9F90ED78A3}"/>
              </a:ext>
            </a:extLst>
          </p:cNvPr>
          <p:cNvGrpSpPr>
            <a:grpSpLocks/>
          </p:cNvGrpSpPr>
          <p:nvPr/>
        </p:nvGrpSpPr>
        <p:grpSpPr bwMode="auto">
          <a:xfrm>
            <a:off x="5529263" y="4584701"/>
            <a:ext cx="3833812" cy="917575"/>
            <a:chOff x="0" y="0"/>
            <a:chExt cx="3171" cy="823"/>
          </a:xfrm>
        </p:grpSpPr>
        <p:sp>
          <p:nvSpPr>
            <p:cNvPr id="28696" name="Line 87">
              <a:extLst>
                <a:ext uri="{FF2B5EF4-FFF2-40B4-BE49-F238E27FC236}">
                  <a16:creationId xmlns:a16="http://schemas.microsoft.com/office/drawing/2014/main" id="{5AA166D6-C7A8-7F4F-BF6C-330E6C92F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611" cy="7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28697" name="Group 88">
              <a:extLst>
                <a:ext uri="{FF2B5EF4-FFF2-40B4-BE49-F238E27FC236}">
                  <a16:creationId xmlns:a16="http://schemas.microsoft.com/office/drawing/2014/main" id="{C8852C6A-A375-A54D-BC53-256ABD253B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" y="384"/>
              <a:ext cx="398" cy="168"/>
              <a:chOff x="0" y="0"/>
              <a:chExt cx="398" cy="168"/>
            </a:xfrm>
          </p:grpSpPr>
          <p:sp>
            <p:nvSpPr>
              <p:cNvPr id="28700" name="Rectangle 89">
                <a:extLst>
                  <a:ext uri="{FF2B5EF4-FFF2-40B4-BE49-F238E27FC236}">
                    <a16:creationId xmlns:a16="http://schemas.microsoft.com/office/drawing/2014/main" id="{9BE1FF3B-B4DF-7442-AACE-8EAD3539B2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98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28701" name="Rectangle 90">
                <a:extLst>
                  <a:ext uri="{FF2B5EF4-FFF2-40B4-BE49-F238E27FC236}">
                    <a16:creationId xmlns:a16="http://schemas.microsoft.com/office/drawing/2014/main" id="{B262104B-437B-C74C-AE5A-7E2D96E54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7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l"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D(2</a:t>
                </a:r>
                <a:r>
                  <a:rPr lang="en-US" altLang="en-BE" sz="1300">
                    <a:solidFill>
                      <a:srgbClr val="0000FF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,c</a:t>
                </a: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  <p:sp>
          <p:nvSpPr>
            <p:cNvPr id="28698" name="Line 91">
              <a:extLst>
                <a:ext uri="{FF2B5EF4-FFF2-40B4-BE49-F238E27FC236}">
                  <a16:creationId xmlns:a16="http://schemas.microsoft.com/office/drawing/2014/main" id="{41F4BDE9-D0F6-8B47-8785-D217DBFF388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652" y="820"/>
              <a:ext cx="640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8699" name="Rectangle 92">
              <a:extLst>
                <a:ext uri="{FF2B5EF4-FFF2-40B4-BE49-F238E27FC236}">
                  <a16:creationId xmlns:a16="http://schemas.microsoft.com/office/drawing/2014/main" id="{2828F433-776A-AD47-AAC4-01A2CD77D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3" y="642"/>
              <a:ext cx="77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l" eaLnBrk="1" hangingPunct="1">
                <a:lnSpc>
                  <a:spcPct val="84000"/>
                </a:lnSpc>
              </a:pPr>
              <a:r>
                <a:rPr lang="en-US" altLang="en-BE" sz="15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Data.ind(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</a:t>
              </a:r>
              <a:r>
                <a:rPr lang="en-US" altLang="en-BE" sz="15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139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61" grpId="0" autoUpdateAnimBg="0"/>
      <p:bldP spid="25662" grpId="0" autoUpdateAnimBg="0"/>
      <p:bldP spid="25663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D732-E751-584A-88D5-C86BDDC0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rgbClr val="0070C0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9201-29A7-834E-A8ED-D2E2CFB1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9787" y="1916832"/>
            <a:ext cx="7972425" cy="4017963"/>
          </a:xfrm>
        </p:spPr>
        <p:txBody>
          <a:bodyPr>
            <a:normAutofit/>
          </a:bodyPr>
          <a:lstStyle/>
          <a:p>
            <a:pPr marL="654837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You implement a go-back-n receiver using 3 bits to encode the sequence number. You have correctly received segment </a:t>
            </a:r>
            <a:r>
              <a:rPr lang="en-US" b="1" dirty="0">
                <a:solidFill>
                  <a:srgbClr val="0070C0"/>
                </a:solidFill>
                <a:sym typeface="Gill Sans" charset="0"/>
              </a:rPr>
              <a:t>7 </a:t>
            </a:r>
            <a:r>
              <a:rPr lang="en-US" dirty="0">
                <a:sym typeface="Gill Sans" charset="0"/>
              </a:rPr>
              <a:t>and delivered its content. You now receive a correct segment </a:t>
            </a:r>
            <a:r>
              <a:rPr lang="en-US" b="1" dirty="0">
                <a:sym typeface="Gill Sans" charset="0"/>
              </a:rPr>
              <a:t>0</a:t>
            </a:r>
            <a:r>
              <a:rPr lang="en-US" dirty="0">
                <a:sym typeface="Gill Sans" charset="0"/>
              </a:rPr>
              <a:t>, how do you react ?</a:t>
            </a:r>
          </a:p>
          <a:p>
            <a:pPr marL="983450" lvl="1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you ignore the segment and send ACK(7)</a:t>
            </a:r>
          </a:p>
          <a:p>
            <a:pPr marL="983450" lvl="1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you accept the segment, deliver it and send ACK(7)</a:t>
            </a:r>
          </a:p>
          <a:p>
            <a:pPr marL="983450" lvl="1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you accept the segment, deliver it and send ACK(0)</a:t>
            </a:r>
          </a:p>
          <a:p>
            <a:pPr marL="983450" lvl="1" indent="-420967">
              <a:spcBef>
                <a:spcPts val="1768"/>
              </a:spcBef>
              <a:buFont typeface="Gill Sans" charset="0"/>
              <a:buChar char="•"/>
              <a:defRPr/>
            </a:pPr>
            <a:endParaRPr lang="en-US" dirty="0">
              <a:solidFill>
                <a:srgbClr val="0070C0"/>
              </a:solidFill>
              <a:sym typeface="Gill Sans" charset="0"/>
            </a:endParaRPr>
          </a:p>
          <a:p>
            <a:pPr marL="562483" lvl="1" indent="0">
              <a:spcBef>
                <a:spcPts val="1768"/>
              </a:spcBef>
              <a:buNone/>
              <a:defRPr/>
            </a:pPr>
            <a:endParaRPr lang="en-US" dirty="0">
              <a:solidFill>
                <a:srgbClr val="0070C0"/>
              </a:solidFill>
              <a:sym typeface="Gill Sans" charset="0"/>
            </a:endParaRPr>
          </a:p>
          <a:p>
            <a:pPr marL="983450" lvl="1" indent="-420967">
              <a:spcBef>
                <a:spcPts val="1768"/>
              </a:spcBef>
              <a:buFont typeface="Gill Sans" charset="0"/>
              <a:buChar char="•"/>
              <a:defRPr/>
            </a:pPr>
            <a:endParaRPr lang="en-US" dirty="0">
              <a:sym typeface="Gill Sans" charset="0"/>
            </a:endParaRPr>
          </a:p>
        </p:txBody>
      </p:sp>
      <p:pic>
        <p:nvPicPr>
          <p:cNvPr id="61442" name="Picture 2">
            <a:extLst>
              <a:ext uri="{FF2B5EF4-FFF2-40B4-BE49-F238E27FC236}">
                <a16:creationId xmlns:a16="http://schemas.microsoft.com/office/drawing/2014/main" id="{A9859FA5-AC27-614F-AD3D-716E604B4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1409018" y="710149"/>
            <a:ext cx="2409942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0245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D732-E751-584A-88D5-C86BDDC0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rgbClr val="0070C0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9201-29A7-834E-A8ED-D2E2CFB1C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4837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Go-back-n is used in a network where all data segments are correctly received, but every second acknowledgement is corrupted. How many data segments will be retransmitted </a:t>
            </a:r>
            <a:br>
              <a:rPr lang="en-US" dirty="0">
                <a:sym typeface="Gill Sans" charset="0"/>
              </a:rPr>
            </a:br>
            <a:r>
              <a:rPr lang="en-US" dirty="0">
                <a:sym typeface="Gill Sans" charset="0"/>
              </a:rPr>
              <a:t>by the sender if it needs to reliably send 20 data segments ?</a:t>
            </a:r>
          </a:p>
        </p:txBody>
      </p:sp>
      <p:pic>
        <p:nvPicPr>
          <p:cNvPr id="61442" name="Picture 2">
            <a:extLst>
              <a:ext uri="{FF2B5EF4-FFF2-40B4-BE49-F238E27FC236}">
                <a16:creationId xmlns:a16="http://schemas.microsoft.com/office/drawing/2014/main" id="{A9859FA5-AC27-614F-AD3D-716E604B4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1409018" y="710149"/>
            <a:ext cx="2409942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3691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D732-E751-584A-88D5-C86BDDC0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rgbClr val="0070C0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9201-29A7-834E-A8ED-D2E2CFB1C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4837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Go-back-n is used by a protocol that encodes sequence numbers using 5 bits. What is the largest possible sending window (in segments) ?</a:t>
            </a:r>
          </a:p>
        </p:txBody>
      </p:sp>
      <p:pic>
        <p:nvPicPr>
          <p:cNvPr id="61442" name="Picture 2">
            <a:extLst>
              <a:ext uri="{FF2B5EF4-FFF2-40B4-BE49-F238E27FC236}">
                <a16:creationId xmlns:a16="http://schemas.microsoft.com/office/drawing/2014/main" id="{A9859FA5-AC27-614F-AD3D-716E604B4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1409018" y="710149"/>
            <a:ext cx="2409942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7712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D732-E751-584A-88D5-C86BDDC0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rgbClr val="0070C0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9201-29A7-834E-A8ED-D2E2CFB1C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4837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Go-back-n is used in a satellite network with a round-trip-time of 1 sec. What is the minimum sending window (in segments) to fully use a 1 Mbps link using 10.000 bits segments ?</a:t>
            </a:r>
          </a:p>
        </p:txBody>
      </p:sp>
      <p:pic>
        <p:nvPicPr>
          <p:cNvPr id="61442" name="Picture 2">
            <a:extLst>
              <a:ext uri="{FF2B5EF4-FFF2-40B4-BE49-F238E27FC236}">
                <a16:creationId xmlns:a16="http://schemas.microsoft.com/office/drawing/2014/main" id="{A9859FA5-AC27-614F-AD3D-716E604B4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1409018" y="710149"/>
            <a:ext cx="2409942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049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8ED2-E72C-6E2D-0AF5-0A2ED116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31332-1518-1966-D7AE-997035D0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Reliable data transfer over a reliable network</a:t>
            </a:r>
          </a:p>
          <a:p>
            <a:r>
              <a:rPr lang="en-BE" dirty="0"/>
              <a:t>How unreliable is the Internet ?</a:t>
            </a:r>
          </a:p>
          <a:p>
            <a:r>
              <a:rPr lang="en-BE" dirty="0">
                <a:solidFill>
                  <a:srgbClr val="FF0000"/>
                </a:solidFill>
              </a:rPr>
              <a:t>Reliable data transfer techniques</a:t>
            </a:r>
          </a:p>
          <a:p>
            <a:pPr lvl="1"/>
            <a:r>
              <a:rPr lang="en-BE" dirty="0"/>
              <a:t>The Alternating Bit Protocol</a:t>
            </a:r>
          </a:p>
          <a:p>
            <a:pPr lvl="1"/>
            <a:r>
              <a:rPr lang="en-BE" dirty="0"/>
              <a:t>Go-Back-N</a:t>
            </a:r>
          </a:p>
          <a:p>
            <a:pPr lvl="1"/>
            <a:r>
              <a:rPr lang="en-BE" dirty="0">
                <a:solidFill>
                  <a:srgbClr val="FF0000"/>
                </a:solidFill>
              </a:rPr>
              <a:t>Selective repeat</a:t>
            </a:r>
          </a:p>
        </p:txBody>
      </p:sp>
    </p:spTree>
    <p:extLst>
      <p:ext uri="{BB962C8B-B14F-4D97-AF65-F5344CB8AC3E}">
        <p14:creationId xmlns:p14="http://schemas.microsoft.com/office/powerpoint/2010/main" val="8269349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332B-28E9-E3AF-3970-1023B8D6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The receive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DE6C0-C988-FF18-7FE5-AB512D4E3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Buffer managed by  receiver</a:t>
            </a:r>
          </a:p>
          <a:p>
            <a:pPr lvl="1"/>
            <a:r>
              <a:rPr lang="en-GB" dirty="0"/>
              <a:t>S</a:t>
            </a:r>
            <a:r>
              <a:rPr lang="en-BE" dirty="0"/>
              <a:t>tores segments received out-of-order</a:t>
            </a:r>
          </a:p>
          <a:p>
            <a:pPr lvl="2"/>
            <a:r>
              <a:rPr lang="en-BE" dirty="0"/>
              <a:t>Segments remain in receive window until gaps are filled</a:t>
            </a:r>
          </a:p>
          <a:p>
            <a:r>
              <a:rPr lang="en-BE" dirty="0"/>
              <a:t>Receive window size limits the number of segments that the sender  can send without acknowledgements</a:t>
            </a:r>
          </a:p>
          <a:p>
            <a:pPr lvl="1"/>
            <a:r>
              <a:rPr lang="en-BE" dirty="0"/>
              <a:t>Sending window cannot be larger than the other side receive’s window</a:t>
            </a:r>
          </a:p>
          <a:p>
            <a:pPr marL="0" indent="0">
              <a:buNone/>
            </a:pPr>
            <a:endParaRPr lang="en-BE" dirty="0"/>
          </a:p>
          <a:p>
            <a:pPr marL="0" indent="0">
              <a:buNone/>
            </a:pPr>
            <a:endParaRPr lang="en-BE" dirty="0"/>
          </a:p>
          <a:p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59B5E-BCD2-181F-AD23-66B25ABF9269}"/>
              </a:ext>
            </a:extLst>
          </p:cNvPr>
          <p:cNvSpPr txBox="1"/>
          <p:nvPr/>
        </p:nvSpPr>
        <p:spPr>
          <a:xfrm>
            <a:off x="4506685" y="5646486"/>
            <a:ext cx="4984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800" dirty="0">
                <a:solidFill>
                  <a:srgbClr val="0070C0"/>
                </a:solidFill>
              </a:rPr>
              <a:t>0 1 2 3 4 </a:t>
            </a:r>
            <a:r>
              <a:rPr lang="en-BE" sz="2800" dirty="0">
                <a:solidFill>
                  <a:schemeClr val="accent6"/>
                </a:solidFill>
              </a:rPr>
              <a:t>5</a:t>
            </a:r>
            <a:r>
              <a:rPr lang="en-BE" sz="2800" dirty="0"/>
              <a:t> </a:t>
            </a:r>
            <a:r>
              <a:rPr lang="en-BE" sz="2800" i="1" dirty="0">
                <a:solidFill>
                  <a:srgbClr val="FF0000"/>
                </a:solidFill>
              </a:rPr>
              <a:t>6</a:t>
            </a:r>
            <a:r>
              <a:rPr lang="en-BE" sz="2800" dirty="0"/>
              <a:t> </a:t>
            </a:r>
            <a:r>
              <a:rPr lang="en-BE" sz="2800" dirty="0">
                <a:solidFill>
                  <a:srgbClr val="00B050"/>
                </a:solidFill>
              </a:rPr>
              <a:t>7 </a:t>
            </a:r>
            <a:r>
              <a:rPr lang="en-BE" sz="2800" i="1" dirty="0">
                <a:solidFill>
                  <a:srgbClr val="FF0000"/>
                </a:solidFill>
              </a:rPr>
              <a:t>8</a:t>
            </a:r>
            <a:r>
              <a:rPr lang="en-BE" sz="2800" dirty="0">
                <a:solidFill>
                  <a:srgbClr val="00B050"/>
                </a:solidFill>
              </a:rPr>
              <a:t> 9 </a:t>
            </a:r>
            <a:r>
              <a:rPr lang="en-BE" sz="2800" dirty="0"/>
              <a:t>10 11 12 13 14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F908C0-0D83-D4F7-BA12-FB8C875C7D57}"/>
              </a:ext>
            </a:extLst>
          </p:cNvPr>
          <p:cNvSpPr txBox="1"/>
          <p:nvPr/>
        </p:nvSpPr>
        <p:spPr>
          <a:xfrm>
            <a:off x="7798814" y="5034375"/>
            <a:ext cx="2759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Forbidden seq. num.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55F20A-369A-4C5E-E31F-0BE38D463948}"/>
              </a:ext>
            </a:extLst>
          </p:cNvPr>
          <p:cNvCxnSpPr/>
          <p:nvPr/>
        </p:nvCxnSpPr>
        <p:spPr>
          <a:xfrm>
            <a:off x="7249886" y="5639229"/>
            <a:ext cx="2240856" cy="72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ame 11">
            <a:extLst>
              <a:ext uri="{FF2B5EF4-FFF2-40B4-BE49-F238E27FC236}">
                <a16:creationId xmlns:a16="http://schemas.microsoft.com/office/drawing/2014/main" id="{81A92884-6C00-BA87-0591-246685EC3049}"/>
              </a:ext>
            </a:extLst>
          </p:cNvPr>
          <p:cNvSpPr/>
          <p:nvPr/>
        </p:nvSpPr>
        <p:spPr>
          <a:xfrm>
            <a:off x="5861957" y="5535618"/>
            <a:ext cx="1387929" cy="760619"/>
          </a:xfrm>
          <a:prstGeom prst="frame">
            <a:avLst>
              <a:gd name="adj1" fmla="val 17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465EA7-F458-7D0E-F7E8-51A52BC60E77}"/>
              </a:ext>
            </a:extLst>
          </p:cNvPr>
          <p:cNvSpPr txBox="1"/>
          <p:nvPr/>
        </p:nvSpPr>
        <p:spPr>
          <a:xfrm>
            <a:off x="6075661" y="6280574"/>
            <a:ext cx="1233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</a:t>
            </a:r>
            <a:r>
              <a:rPr lang="en-BE" sz="2400" dirty="0"/>
              <a:t>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75D240-F264-DFA2-CD21-49689C3D205E}"/>
              </a:ext>
            </a:extLst>
          </p:cNvPr>
          <p:cNvSpPr txBox="1"/>
          <p:nvPr/>
        </p:nvSpPr>
        <p:spPr>
          <a:xfrm>
            <a:off x="3120934" y="6184220"/>
            <a:ext cx="237449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accent1"/>
                </a:solidFill>
              </a:rPr>
              <a:t>Already delivered</a:t>
            </a:r>
            <a:endParaRPr lang="en-BE" sz="2400" dirty="0">
              <a:solidFill>
                <a:schemeClr val="accent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B38BA5-29C7-3DA0-FCFF-8AD2467EC291}"/>
              </a:ext>
            </a:extLst>
          </p:cNvPr>
          <p:cNvCxnSpPr>
            <a:cxnSpLocks/>
          </p:cNvCxnSpPr>
          <p:nvPr/>
        </p:nvCxnSpPr>
        <p:spPr>
          <a:xfrm>
            <a:off x="4558266" y="6192586"/>
            <a:ext cx="12272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A74EB0-1A1E-8AEA-B640-176359913674}"/>
              </a:ext>
            </a:extLst>
          </p:cNvPr>
          <p:cNvSpPr txBox="1"/>
          <p:nvPr/>
        </p:nvSpPr>
        <p:spPr>
          <a:xfrm>
            <a:off x="3131259" y="4785456"/>
            <a:ext cx="224003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rgbClr val="00B050"/>
                </a:solidFill>
              </a:rPr>
              <a:t>Not yet received</a:t>
            </a:r>
            <a:endParaRPr lang="en-BE" sz="2400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8FDF2F-F069-C10D-44BC-8C4BF7E1FF49}"/>
              </a:ext>
            </a:extLst>
          </p:cNvPr>
          <p:cNvSpPr txBox="1"/>
          <p:nvPr/>
        </p:nvSpPr>
        <p:spPr>
          <a:xfrm>
            <a:off x="6002693" y="4755008"/>
            <a:ext cx="130638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rgbClr val="FF0000"/>
                </a:solidFill>
              </a:rPr>
              <a:t>Received</a:t>
            </a:r>
            <a:endParaRPr lang="en-BE" sz="24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67B1DB-1D5E-A113-5324-3C473457C712}"/>
              </a:ext>
            </a:extLst>
          </p:cNvPr>
          <p:cNvCxnSpPr>
            <a:cxnSpLocks/>
          </p:cNvCxnSpPr>
          <p:nvPr/>
        </p:nvCxnSpPr>
        <p:spPr>
          <a:xfrm>
            <a:off x="5304359" y="5175059"/>
            <a:ext cx="631397" cy="5193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643512-EB40-89A5-477D-F8B9F944B6FA}"/>
              </a:ext>
            </a:extLst>
          </p:cNvPr>
          <p:cNvCxnSpPr>
            <a:cxnSpLocks/>
          </p:cNvCxnSpPr>
          <p:nvPr/>
        </p:nvCxnSpPr>
        <p:spPr>
          <a:xfrm>
            <a:off x="5362995" y="5194668"/>
            <a:ext cx="1183996" cy="57178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9278E3-91B5-E0B3-6DAE-E71E28475150}"/>
              </a:ext>
            </a:extLst>
          </p:cNvPr>
          <p:cNvCxnSpPr>
            <a:cxnSpLocks/>
          </p:cNvCxnSpPr>
          <p:nvPr/>
        </p:nvCxnSpPr>
        <p:spPr>
          <a:xfrm>
            <a:off x="5362995" y="5201123"/>
            <a:ext cx="1663721" cy="53404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3C6781-06CB-DA7C-FEEA-340CC3847DD8}"/>
              </a:ext>
            </a:extLst>
          </p:cNvPr>
          <p:cNvCxnSpPr>
            <a:cxnSpLocks/>
          </p:cNvCxnSpPr>
          <p:nvPr/>
        </p:nvCxnSpPr>
        <p:spPr>
          <a:xfrm flipH="1">
            <a:off x="6302283" y="5127085"/>
            <a:ext cx="156884" cy="6864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5A52C2-B32C-05A2-571F-0A13C1ECE0E7}"/>
              </a:ext>
            </a:extLst>
          </p:cNvPr>
          <p:cNvCxnSpPr>
            <a:cxnSpLocks/>
          </p:cNvCxnSpPr>
          <p:nvPr/>
        </p:nvCxnSpPr>
        <p:spPr>
          <a:xfrm>
            <a:off x="6512461" y="5143812"/>
            <a:ext cx="285053" cy="619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6548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F6BE8E27-0723-C74C-932D-8A18A19681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BE"/>
              <a:t>Selective repeat</a:t>
            </a:r>
          </a:p>
        </p:txBody>
      </p:sp>
      <p:grpSp>
        <p:nvGrpSpPr>
          <p:cNvPr id="52226" name="Group 2">
            <a:extLst>
              <a:ext uri="{FF2B5EF4-FFF2-40B4-BE49-F238E27FC236}">
                <a16:creationId xmlns:a16="http://schemas.microsoft.com/office/drawing/2014/main" id="{70D11216-7041-B24C-ADDF-0069009EF307}"/>
              </a:ext>
            </a:extLst>
          </p:cNvPr>
          <p:cNvGrpSpPr>
            <a:grpSpLocks/>
          </p:cNvGrpSpPr>
          <p:nvPr/>
        </p:nvGrpSpPr>
        <p:grpSpPr bwMode="auto">
          <a:xfrm>
            <a:off x="5386389" y="1946276"/>
            <a:ext cx="2016125" cy="3846513"/>
            <a:chOff x="0" y="0"/>
            <a:chExt cx="1668" cy="3445"/>
          </a:xfrm>
        </p:grpSpPr>
        <p:sp>
          <p:nvSpPr>
            <p:cNvPr id="52337" name="Line 3">
              <a:extLst>
                <a:ext uri="{FF2B5EF4-FFF2-40B4-BE49-F238E27FC236}">
                  <a16:creationId xmlns:a16="http://schemas.microsoft.com/office/drawing/2014/main" id="{5F4E44E1-09DF-6B4B-AAA1-3D34BD227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3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338" name="Line 4">
              <a:extLst>
                <a:ext uri="{FF2B5EF4-FFF2-40B4-BE49-F238E27FC236}">
                  <a16:creationId xmlns:a16="http://schemas.microsoft.com/office/drawing/2014/main" id="{A112D309-691C-2D4B-9BE7-CBC556995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8" y="21"/>
              <a:ext cx="0" cy="3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sp>
        <p:nvSpPr>
          <p:cNvPr id="52227" name="Rectangle 5">
            <a:extLst>
              <a:ext uri="{FF2B5EF4-FFF2-40B4-BE49-F238E27FC236}">
                <a16:creationId xmlns:a16="http://schemas.microsoft.com/office/drawing/2014/main" id="{C85BBA25-37E8-D041-8150-1DF8D551ECCF}"/>
              </a:ext>
            </a:extLst>
          </p:cNvPr>
          <p:cNvSpPr>
            <a:spLocks/>
          </p:cNvSpPr>
          <p:nvPr/>
        </p:nvSpPr>
        <p:spPr bwMode="auto">
          <a:xfrm>
            <a:off x="3419476" y="1844676"/>
            <a:ext cx="4462463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7043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7043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7043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7043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7043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7043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7043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7043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98613" algn="l"/>
                <a:tab pos="2132013" algn="l"/>
                <a:tab pos="2665413" algn="l"/>
                <a:tab pos="3198813" algn="l"/>
                <a:tab pos="3732213" algn="l"/>
                <a:tab pos="4265613" algn="l"/>
                <a:tab pos="477043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lnSpc>
                <a:spcPct val="8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BE" sz="1800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A                                                                 B</a:t>
            </a:r>
          </a:p>
        </p:txBody>
      </p:sp>
      <p:sp>
        <p:nvSpPr>
          <p:cNvPr id="52228" name="Rectangle 6">
            <a:extLst>
              <a:ext uri="{FF2B5EF4-FFF2-40B4-BE49-F238E27FC236}">
                <a16:creationId xmlns:a16="http://schemas.microsoft.com/office/drawing/2014/main" id="{E7FF2680-FAED-754B-A15C-5F662F227315}"/>
              </a:ext>
            </a:extLst>
          </p:cNvPr>
          <p:cNvSpPr>
            <a:spLocks/>
          </p:cNvSpPr>
          <p:nvPr/>
        </p:nvSpPr>
        <p:spPr bwMode="auto">
          <a:xfrm>
            <a:off x="2820989" y="2339975"/>
            <a:ext cx="641201" cy="19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lnSpc>
                <a:spcPct val="8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BE" sz="1500">
                <a:solidFill>
                  <a:srgbClr val="008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0 1 2</a:t>
            </a:r>
            <a:r>
              <a:rPr lang="en-US" altLang="en-BE" sz="1500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 3 </a:t>
            </a:r>
          </a:p>
        </p:txBody>
      </p:sp>
      <p:sp>
        <p:nvSpPr>
          <p:cNvPr id="52229" name="AutoShape 7">
            <a:extLst>
              <a:ext uri="{FF2B5EF4-FFF2-40B4-BE49-F238E27FC236}">
                <a16:creationId xmlns:a16="http://schemas.microsoft.com/office/drawing/2014/main" id="{1099568B-5B50-AD4D-BAA0-8EEDA57E64ED}"/>
              </a:ext>
            </a:extLst>
          </p:cNvPr>
          <p:cNvSpPr>
            <a:spLocks/>
          </p:cNvSpPr>
          <p:nvPr/>
        </p:nvSpPr>
        <p:spPr bwMode="auto">
          <a:xfrm>
            <a:off x="2797175" y="2330450"/>
            <a:ext cx="484188" cy="203200"/>
          </a:xfrm>
          <a:prstGeom prst="roundRect">
            <a:avLst>
              <a:gd name="adj" fmla="val 542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GB" altLang="en-BE">
              <a:solidFill>
                <a:srgbClr val="000000"/>
              </a:solidFill>
            </a:endParaRPr>
          </a:p>
        </p:txBody>
      </p:sp>
      <p:grpSp>
        <p:nvGrpSpPr>
          <p:cNvPr id="43016" name="Group 8">
            <a:extLst>
              <a:ext uri="{FF2B5EF4-FFF2-40B4-BE49-F238E27FC236}">
                <a16:creationId xmlns:a16="http://schemas.microsoft.com/office/drawing/2014/main" id="{7F4DE330-D033-974D-92A4-DC226C49FB31}"/>
              </a:ext>
            </a:extLst>
          </p:cNvPr>
          <p:cNvGrpSpPr>
            <a:grpSpLocks/>
          </p:cNvGrpSpPr>
          <p:nvPr/>
        </p:nvGrpSpPr>
        <p:grpSpPr bwMode="auto">
          <a:xfrm>
            <a:off x="2786064" y="2573338"/>
            <a:ext cx="674995" cy="203200"/>
            <a:chOff x="0" y="0"/>
            <a:chExt cx="558" cy="182"/>
          </a:xfrm>
        </p:grpSpPr>
        <p:sp>
          <p:nvSpPr>
            <p:cNvPr id="52335" name="Rectangle 9">
              <a:extLst>
                <a:ext uri="{FF2B5EF4-FFF2-40B4-BE49-F238E27FC236}">
                  <a16:creationId xmlns:a16="http://schemas.microsoft.com/office/drawing/2014/main" id="{5DAF0D0A-4200-AC40-B007-E3D588F57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0"/>
              <a:ext cx="53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0</a:t>
              </a:r>
              <a:r>
                <a:rPr lang="en-US" altLang="en-BE" sz="1500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1 2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3 </a:t>
              </a:r>
            </a:p>
          </p:txBody>
        </p:sp>
        <p:sp>
          <p:nvSpPr>
            <p:cNvPr id="52336" name="AutoShape 10">
              <a:extLst>
                <a:ext uri="{FF2B5EF4-FFF2-40B4-BE49-F238E27FC236}">
                  <a16:creationId xmlns:a16="http://schemas.microsoft.com/office/drawing/2014/main" id="{3F294863-2F4B-0F40-BBA2-6028F5235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00" cy="182"/>
            </a:xfrm>
            <a:prstGeom prst="roundRect">
              <a:avLst>
                <a:gd name="adj" fmla="val 542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</p:grpSp>
      <p:grpSp>
        <p:nvGrpSpPr>
          <p:cNvPr id="43019" name="Group 11">
            <a:extLst>
              <a:ext uri="{FF2B5EF4-FFF2-40B4-BE49-F238E27FC236}">
                <a16:creationId xmlns:a16="http://schemas.microsoft.com/office/drawing/2014/main" id="{8846BD3C-6B98-3440-B3CD-61589AEA82B7}"/>
              </a:ext>
            </a:extLst>
          </p:cNvPr>
          <p:cNvGrpSpPr>
            <a:grpSpLocks/>
          </p:cNvGrpSpPr>
          <p:nvPr/>
        </p:nvGrpSpPr>
        <p:grpSpPr bwMode="auto">
          <a:xfrm>
            <a:off x="2786064" y="2797176"/>
            <a:ext cx="674995" cy="214313"/>
            <a:chOff x="0" y="0"/>
            <a:chExt cx="558" cy="192"/>
          </a:xfrm>
        </p:grpSpPr>
        <p:sp>
          <p:nvSpPr>
            <p:cNvPr id="52333" name="Rectangle 12">
              <a:extLst>
                <a:ext uri="{FF2B5EF4-FFF2-40B4-BE49-F238E27FC236}">
                  <a16:creationId xmlns:a16="http://schemas.microsoft.com/office/drawing/2014/main" id="{6D498356-FA21-0645-80D0-A5E5016C0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0"/>
              <a:ext cx="53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0 1</a:t>
              </a:r>
              <a:r>
                <a:rPr lang="en-US" altLang="en-BE" sz="1500" i="1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  <a:r>
                <a:rPr lang="en-US" altLang="en-BE" sz="1500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2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3 </a:t>
              </a:r>
            </a:p>
          </p:txBody>
        </p:sp>
        <p:sp>
          <p:nvSpPr>
            <p:cNvPr id="52334" name="AutoShape 13">
              <a:extLst>
                <a:ext uri="{FF2B5EF4-FFF2-40B4-BE49-F238E27FC236}">
                  <a16:creationId xmlns:a16="http://schemas.microsoft.com/office/drawing/2014/main" id="{B5620942-7A4C-F345-9B58-139391B3B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"/>
              <a:ext cx="400" cy="182"/>
            </a:xfrm>
            <a:prstGeom prst="roundRect">
              <a:avLst>
                <a:gd name="adj" fmla="val 542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</p:grpSp>
      <p:grpSp>
        <p:nvGrpSpPr>
          <p:cNvPr id="43022" name="Group 14">
            <a:extLst>
              <a:ext uri="{FF2B5EF4-FFF2-40B4-BE49-F238E27FC236}">
                <a16:creationId xmlns:a16="http://schemas.microsoft.com/office/drawing/2014/main" id="{EBECCD94-8E03-E34C-B8A7-51F437CC210B}"/>
              </a:ext>
            </a:extLst>
          </p:cNvPr>
          <p:cNvGrpSpPr>
            <a:grpSpLocks/>
          </p:cNvGrpSpPr>
          <p:nvPr/>
        </p:nvGrpSpPr>
        <p:grpSpPr bwMode="auto">
          <a:xfrm>
            <a:off x="2820989" y="3762375"/>
            <a:ext cx="641725" cy="203200"/>
            <a:chOff x="0" y="0"/>
            <a:chExt cx="532" cy="182"/>
          </a:xfrm>
        </p:grpSpPr>
        <p:sp>
          <p:nvSpPr>
            <p:cNvPr id="52331" name="Rectangle 15">
              <a:extLst>
                <a:ext uri="{FF2B5EF4-FFF2-40B4-BE49-F238E27FC236}">
                  <a16:creationId xmlns:a16="http://schemas.microsoft.com/office/drawing/2014/main" id="{D7790B90-A203-C144-8B52-C50455EF6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32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0 </a:t>
              </a:r>
              <a:r>
                <a:rPr lang="en-US" altLang="en-BE" sz="15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1 2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  <a:r>
                <a:rPr lang="en-US" altLang="en-BE" sz="1500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3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</a:p>
          </p:txBody>
        </p:sp>
        <p:sp>
          <p:nvSpPr>
            <p:cNvPr id="52332" name="AutoShape 16">
              <a:extLst>
                <a:ext uri="{FF2B5EF4-FFF2-40B4-BE49-F238E27FC236}">
                  <a16:creationId xmlns:a16="http://schemas.microsoft.com/office/drawing/2014/main" id="{FB2CA179-CCB6-4F48-BC28-C43EADA2F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" y="0"/>
              <a:ext cx="400" cy="182"/>
            </a:xfrm>
            <a:prstGeom prst="roundRect">
              <a:avLst>
                <a:gd name="adj" fmla="val 542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</p:grpSp>
      <p:grpSp>
        <p:nvGrpSpPr>
          <p:cNvPr id="43025" name="Group 17">
            <a:extLst>
              <a:ext uri="{FF2B5EF4-FFF2-40B4-BE49-F238E27FC236}">
                <a16:creationId xmlns:a16="http://schemas.microsoft.com/office/drawing/2014/main" id="{B4735EB9-E49B-E44F-B242-3107CDD9FFA3}"/>
              </a:ext>
            </a:extLst>
          </p:cNvPr>
          <p:cNvGrpSpPr>
            <a:grpSpLocks/>
          </p:cNvGrpSpPr>
          <p:nvPr/>
        </p:nvGrpSpPr>
        <p:grpSpPr bwMode="auto">
          <a:xfrm>
            <a:off x="7427914" y="4919663"/>
            <a:ext cx="1169987" cy="252412"/>
            <a:chOff x="0" y="0"/>
            <a:chExt cx="968" cy="226"/>
          </a:xfrm>
        </p:grpSpPr>
        <p:sp>
          <p:nvSpPr>
            <p:cNvPr id="52329" name="Line 18">
              <a:extLst>
                <a:ext uri="{FF2B5EF4-FFF2-40B4-BE49-F238E27FC236}">
                  <a16:creationId xmlns:a16="http://schemas.microsoft.com/office/drawing/2014/main" id="{873F6D2A-15EF-7C44-B4C9-10D97CE28C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223"/>
              <a:ext cx="640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330" name="Rectangle 19">
              <a:extLst>
                <a:ext uri="{FF2B5EF4-FFF2-40B4-BE49-F238E27FC236}">
                  <a16:creationId xmlns:a16="http://schemas.microsoft.com/office/drawing/2014/main" id="{C82DF081-42B2-0A46-84B8-5B2814648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" y="0"/>
              <a:ext cx="78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Data.ind(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</p:grpSp>
      <p:grpSp>
        <p:nvGrpSpPr>
          <p:cNvPr id="43028" name="Group 20">
            <a:extLst>
              <a:ext uri="{FF2B5EF4-FFF2-40B4-BE49-F238E27FC236}">
                <a16:creationId xmlns:a16="http://schemas.microsoft.com/office/drawing/2014/main" id="{87DAA86E-2E5E-F94F-A3AD-0CEFAEEB2AF8}"/>
              </a:ext>
            </a:extLst>
          </p:cNvPr>
          <p:cNvGrpSpPr>
            <a:grpSpLocks/>
          </p:cNvGrpSpPr>
          <p:nvPr/>
        </p:nvGrpSpPr>
        <p:grpSpPr bwMode="auto">
          <a:xfrm>
            <a:off x="4337051" y="2401888"/>
            <a:ext cx="4238625" cy="1198562"/>
            <a:chOff x="0" y="0"/>
            <a:chExt cx="3506" cy="1072"/>
          </a:xfrm>
        </p:grpSpPr>
        <p:sp>
          <p:nvSpPr>
            <p:cNvPr id="52321" name="Line 21">
              <a:extLst>
                <a:ext uri="{FF2B5EF4-FFF2-40B4-BE49-F238E27FC236}">
                  <a16:creationId xmlns:a16="http://schemas.microsoft.com/office/drawing/2014/main" id="{FAF2E655-F6F3-854B-AD40-B56295E978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1" y="1071"/>
              <a:ext cx="53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322" name="Line 22">
              <a:extLst>
                <a:ext uri="{FF2B5EF4-FFF2-40B4-BE49-F238E27FC236}">
                  <a16:creationId xmlns:a16="http://schemas.microsoft.com/office/drawing/2014/main" id="{2A899486-625E-8943-AFA7-83F063C4CE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" y="237"/>
              <a:ext cx="1664" cy="8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323" name="Line 23">
              <a:extLst>
                <a:ext uri="{FF2B5EF4-FFF2-40B4-BE49-F238E27FC236}">
                  <a16:creationId xmlns:a16="http://schemas.microsoft.com/office/drawing/2014/main" id="{CAFDCFED-1644-274B-ACA8-6BB1827CBE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" y="227"/>
              <a:ext cx="4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324" name="Rectangle 24">
              <a:extLst>
                <a:ext uri="{FF2B5EF4-FFF2-40B4-BE49-F238E27FC236}">
                  <a16:creationId xmlns:a16="http://schemas.microsoft.com/office/drawing/2014/main" id="{DAFD9649-6335-3848-AF64-A9FB152C6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0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Data.req(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52325" name="Rectangle 25">
              <a:extLst>
                <a:ext uri="{FF2B5EF4-FFF2-40B4-BE49-F238E27FC236}">
                  <a16:creationId xmlns:a16="http://schemas.microsoft.com/office/drawing/2014/main" id="{9A864CA3-DF8B-2548-BD88-FE81E1922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9" y="855"/>
              <a:ext cx="78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Data.ind(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grpSp>
          <p:nvGrpSpPr>
            <p:cNvPr id="52326" name="Group 26">
              <a:extLst>
                <a:ext uri="{FF2B5EF4-FFF2-40B4-BE49-F238E27FC236}">
                  <a16:creationId xmlns:a16="http://schemas.microsoft.com/office/drawing/2014/main" id="{BD7F5BBD-DD77-8E49-ADAF-2FA141E494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3" y="327"/>
              <a:ext cx="404" cy="168"/>
              <a:chOff x="0" y="0"/>
              <a:chExt cx="404" cy="168"/>
            </a:xfrm>
          </p:grpSpPr>
          <p:sp>
            <p:nvSpPr>
              <p:cNvPr id="52327" name="Rectangle 27">
                <a:extLst>
                  <a:ext uri="{FF2B5EF4-FFF2-40B4-BE49-F238E27FC236}">
                    <a16:creationId xmlns:a16="http://schemas.microsoft.com/office/drawing/2014/main" id="{579A11E1-B680-8847-B9CD-B07FE7D739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04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52328" name="Rectangle 28">
                <a:extLst>
                  <a:ext uri="{FF2B5EF4-FFF2-40B4-BE49-F238E27FC236}">
                    <a16:creationId xmlns:a16="http://schemas.microsoft.com/office/drawing/2014/main" id="{A7311AFD-B952-A646-9259-5629433E8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8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D(0</a:t>
                </a:r>
                <a:r>
                  <a:rPr lang="en-US" altLang="en-BE" sz="1300">
                    <a:solidFill>
                      <a:srgbClr val="0000FF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,a</a:t>
                </a: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</p:grpSp>
      <p:grpSp>
        <p:nvGrpSpPr>
          <p:cNvPr id="43037" name="Group 29">
            <a:extLst>
              <a:ext uri="{FF2B5EF4-FFF2-40B4-BE49-F238E27FC236}">
                <a16:creationId xmlns:a16="http://schemas.microsoft.com/office/drawing/2014/main" id="{22C415C7-A11E-3846-B159-4B6493019F21}"/>
              </a:ext>
            </a:extLst>
          </p:cNvPr>
          <p:cNvGrpSpPr>
            <a:grpSpLocks/>
          </p:cNvGrpSpPr>
          <p:nvPr/>
        </p:nvGrpSpPr>
        <p:grpSpPr bwMode="auto">
          <a:xfrm>
            <a:off x="2797175" y="3041651"/>
            <a:ext cx="4591050" cy="1046163"/>
            <a:chOff x="0" y="0"/>
            <a:chExt cx="3796" cy="937"/>
          </a:xfrm>
        </p:grpSpPr>
        <p:sp>
          <p:nvSpPr>
            <p:cNvPr id="52313" name="Line 30">
              <a:extLst>
                <a:ext uri="{FF2B5EF4-FFF2-40B4-BE49-F238E27FC236}">
                  <a16:creationId xmlns:a16="http://schemas.microsoft.com/office/drawing/2014/main" id="{CFEEA8E2-DD62-7D4E-AD8D-F467CC217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104"/>
              <a:ext cx="1664" cy="8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314" name="Line 31">
              <a:extLst>
                <a:ext uri="{FF2B5EF4-FFF2-40B4-BE49-F238E27FC236}">
                  <a16:creationId xmlns:a16="http://schemas.microsoft.com/office/drawing/2014/main" id="{B0545772-013A-3D42-955A-9A7F40287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2" y="93"/>
              <a:ext cx="4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315" name="Rectangle 32">
              <a:extLst>
                <a:ext uri="{FF2B5EF4-FFF2-40B4-BE49-F238E27FC236}">
                  <a16:creationId xmlns:a16="http://schemas.microsoft.com/office/drawing/2014/main" id="{C364B299-308C-B341-868C-41C3EF706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" y="0"/>
              <a:ext cx="53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0 1 2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3 </a:t>
              </a:r>
            </a:p>
          </p:txBody>
        </p:sp>
        <p:sp>
          <p:nvSpPr>
            <p:cNvPr id="52316" name="AutoShape 33">
              <a:extLst>
                <a:ext uri="{FF2B5EF4-FFF2-40B4-BE49-F238E27FC236}">
                  <a16:creationId xmlns:a16="http://schemas.microsoft.com/office/drawing/2014/main" id="{E4BD2D20-FDC2-6141-A5E5-8680A31CC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"/>
              <a:ext cx="400" cy="182"/>
            </a:xfrm>
            <a:prstGeom prst="roundRect">
              <a:avLst>
                <a:gd name="adj" fmla="val 542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  <p:sp>
          <p:nvSpPr>
            <p:cNvPr id="52317" name="Rectangle 34">
              <a:extLst>
                <a:ext uri="{FF2B5EF4-FFF2-40B4-BE49-F238E27FC236}">
                  <a16:creationId xmlns:a16="http://schemas.microsoft.com/office/drawing/2014/main" id="{5EB4F4E8-9FA9-6243-8669-EBCA62DF2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" y="136"/>
              <a:ext cx="79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Data.req(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grpSp>
          <p:nvGrpSpPr>
            <p:cNvPr id="52318" name="Group 35">
              <a:extLst>
                <a:ext uri="{FF2B5EF4-FFF2-40B4-BE49-F238E27FC236}">
                  <a16:creationId xmlns:a16="http://schemas.microsoft.com/office/drawing/2014/main" id="{6667EA54-76B8-B94B-B691-75C20AB45C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400"/>
              <a:ext cx="398" cy="168"/>
              <a:chOff x="0" y="0"/>
              <a:chExt cx="398" cy="168"/>
            </a:xfrm>
          </p:grpSpPr>
          <p:sp>
            <p:nvSpPr>
              <p:cNvPr id="52319" name="Rectangle 36">
                <a:extLst>
                  <a:ext uri="{FF2B5EF4-FFF2-40B4-BE49-F238E27FC236}">
                    <a16:creationId xmlns:a16="http://schemas.microsoft.com/office/drawing/2014/main" id="{F332720B-43D7-AC42-91AB-8C92CDA28F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98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52320" name="Rectangle 37">
                <a:extLst>
                  <a:ext uri="{FF2B5EF4-FFF2-40B4-BE49-F238E27FC236}">
                    <a16:creationId xmlns:a16="http://schemas.microsoft.com/office/drawing/2014/main" id="{15614E18-C32D-8843-BCBC-4CD16A1F8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7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D(2</a:t>
                </a:r>
                <a:r>
                  <a:rPr lang="en-US" altLang="en-BE" sz="1300">
                    <a:solidFill>
                      <a:srgbClr val="0000FF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,c</a:t>
                </a: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</p:grpSp>
      <p:grpSp>
        <p:nvGrpSpPr>
          <p:cNvPr id="43046" name="Group 38">
            <a:extLst>
              <a:ext uri="{FF2B5EF4-FFF2-40B4-BE49-F238E27FC236}">
                <a16:creationId xmlns:a16="http://schemas.microsoft.com/office/drawing/2014/main" id="{EDD5ECD8-3BCF-0E4B-95E5-200B5D6E0D68}"/>
              </a:ext>
            </a:extLst>
          </p:cNvPr>
          <p:cNvGrpSpPr>
            <a:grpSpLocks/>
          </p:cNvGrpSpPr>
          <p:nvPr/>
        </p:nvGrpSpPr>
        <p:grpSpPr bwMode="auto">
          <a:xfrm>
            <a:off x="5411789" y="3641726"/>
            <a:ext cx="1965325" cy="377825"/>
            <a:chOff x="0" y="0"/>
            <a:chExt cx="1625" cy="337"/>
          </a:xfrm>
        </p:grpSpPr>
        <p:sp>
          <p:nvSpPr>
            <p:cNvPr id="52309" name="Line 39">
              <a:extLst>
                <a:ext uri="{FF2B5EF4-FFF2-40B4-BE49-F238E27FC236}">
                  <a16:creationId xmlns:a16="http://schemas.microsoft.com/office/drawing/2014/main" id="{62F4EB7B-DED1-D046-B72A-D630BD5AA3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1625" cy="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2310" name="Group 40">
              <a:extLst>
                <a:ext uri="{FF2B5EF4-FFF2-40B4-BE49-F238E27FC236}">
                  <a16:creationId xmlns:a16="http://schemas.microsoft.com/office/drawing/2014/main" id="{EF414587-FCE6-004D-9DBB-AFEEE7F592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" y="138"/>
              <a:ext cx="529" cy="168"/>
              <a:chOff x="0" y="0"/>
              <a:chExt cx="529" cy="168"/>
            </a:xfrm>
          </p:grpSpPr>
          <p:sp>
            <p:nvSpPr>
              <p:cNvPr id="52311" name="Rectangle 41">
                <a:extLst>
                  <a:ext uri="{FF2B5EF4-FFF2-40B4-BE49-F238E27FC236}">
                    <a16:creationId xmlns:a16="http://schemas.microsoft.com/office/drawing/2014/main" id="{9755A9F1-6524-0242-A516-9937375B3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29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52312" name="Rectangle 42">
                <a:extLst>
                  <a:ext uri="{FF2B5EF4-FFF2-40B4-BE49-F238E27FC236}">
                    <a16:creationId xmlns:a16="http://schemas.microsoft.com/office/drawing/2014/main" id="{F25B0C46-383E-F14F-AFC4-38B8B6ACBF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0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C(OK,0)</a:t>
                </a:r>
              </a:p>
            </p:txBody>
          </p:sp>
        </p:grpSp>
      </p:grpSp>
      <p:grpSp>
        <p:nvGrpSpPr>
          <p:cNvPr id="43051" name="Group 43">
            <a:extLst>
              <a:ext uri="{FF2B5EF4-FFF2-40B4-BE49-F238E27FC236}">
                <a16:creationId xmlns:a16="http://schemas.microsoft.com/office/drawing/2014/main" id="{34C39D35-07CD-394A-945F-47DF8AC61D2E}"/>
              </a:ext>
            </a:extLst>
          </p:cNvPr>
          <p:cNvGrpSpPr>
            <a:grpSpLocks/>
          </p:cNvGrpSpPr>
          <p:nvPr/>
        </p:nvGrpSpPr>
        <p:grpSpPr bwMode="auto">
          <a:xfrm>
            <a:off x="5422901" y="4116388"/>
            <a:ext cx="1979613" cy="588962"/>
            <a:chOff x="0" y="0"/>
            <a:chExt cx="1637" cy="526"/>
          </a:xfrm>
        </p:grpSpPr>
        <p:sp>
          <p:nvSpPr>
            <p:cNvPr id="52305" name="Line 44">
              <a:extLst>
                <a:ext uri="{FF2B5EF4-FFF2-40B4-BE49-F238E27FC236}">
                  <a16:creationId xmlns:a16="http://schemas.microsoft.com/office/drawing/2014/main" id="{1ECCE51E-9FE5-904F-9025-AF4580EEB2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1637" cy="5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2306" name="Group 45">
              <a:extLst>
                <a:ext uri="{FF2B5EF4-FFF2-40B4-BE49-F238E27FC236}">
                  <a16:creationId xmlns:a16="http://schemas.microsoft.com/office/drawing/2014/main" id="{AF937CCC-F329-5F4F-B8D5-63109A8F93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3" y="55"/>
              <a:ext cx="529" cy="168"/>
              <a:chOff x="0" y="0"/>
              <a:chExt cx="529" cy="168"/>
            </a:xfrm>
          </p:grpSpPr>
          <p:sp>
            <p:nvSpPr>
              <p:cNvPr id="52307" name="Rectangle 46">
                <a:extLst>
                  <a:ext uri="{FF2B5EF4-FFF2-40B4-BE49-F238E27FC236}">
                    <a16:creationId xmlns:a16="http://schemas.microsoft.com/office/drawing/2014/main" id="{7BB26D5D-65B6-8C46-B35D-B4F0C85FC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29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52308" name="Rectangle 47">
                <a:extLst>
                  <a:ext uri="{FF2B5EF4-FFF2-40B4-BE49-F238E27FC236}">
                    <a16:creationId xmlns:a16="http://schemas.microsoft.com/office/drawing/2014/main" id="{9D104FF1-28DE-004B-B685-B66FDA274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0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C(OK,0)</a:t>
                </a:r>
              </a:p>
            </p:txBody>
          </p:sp>
        </p:grpSp>
      </p:grpSp>
      <p:sp>
        <p:nvSpPr>
          <p:cNvPr id="52238" name="Rectangle 48">
            <a:extLst>
              <a:ext uri="{FF2B5EF4-FFF2-40B4-BE49-F238E27FC236}">
                <a16:creationId xmlns:a16="http://schemas.microsoft.com/office/drawing/2014/main" id="{C0C8A7DC-F5FA-E543-9536-B31E3A9CCFBA}"/>
              </a:ext>
            </a:extLst>
          </p:cNvPr>
          <p:cNvSpPr>
            <a:spLocks/>
          </p:cNvSpPr>
          <p:nvPr/>
        </p:nvSpPr>
        <p:spPr bwMode="auto">
          <a:xfrm>
            <a:off x="2495551" y="2070101"/>
            <a:ext cx="1401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lnSpc>
                <a:spcPct val="8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BE" sz="1500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Sending window</a:t>
            </a:r>
          </a:p>
        </p:txBody>
      </p:sp>
      <p:grpSp>
        <p:nvGrpSpPr>
          <p:cNvPr id="43057" name="Group 49">
            <a:extLst>
              <a:ext uri="{FF2B5EF4-FFF2-40B4-BE49-F238E27FC236}">
                <a16:creationId xmlns:a16="http://schemas.microsoft.com/office/drawing/2014/main" id="{5E0EC860-997D-8F46-AA17-31D06A8B17B9}"/>
              </a:ext>
            </a:extLst>
          </p:cNvPr>
          <p:cNvGrpSpPr>
            <a:grpSpLocks/>
          </p:cNvGrpSpPr>
          <p:nvPr/>
        </p:nvGrpSpPr>
        <p:grpSpPr bwMode="auto">
          <a:xfrm>
            <a:off x="4346575" y="2711450"/>
            <a:ext cx="2640703" cy="947738"/>
            <a:chOff x="0" y="0"/>
            <a:chExt cx="2184" cy="849"/>
          </a:xfrm>
        </p:grpSpPr>
        <p:sp>
          <p:nvSpPr>
            <p:cNvPr id="52296" name="Line 50">
              <a:extLst>
                <a:ext uri="{FF2B5EF4-FFF2-40B4-BE49-F238E27FC236}">
                  <a16:creationId xmlns:a16="http://schemas.microsoft.com/office/drawing/2014/main" id="{BCE795DC-1F47-FC44-A170-2661D2C617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3" y="218"/>
              <a:ext cx="1142" cy="5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97" name="Line 51">
              <a:extLst>
                <a:ext uri="{FF2B5EF4-FFF2-40B4-BE49-F238E27FC236}">
                  <a16:creationId xmlns:a16="http://schemas.microsoft.com/office/drawing/2014/main" id="{6C47536C-E7E3-1E40-AADF-9443DCCA4F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" y="210"/>
              <a:ext cx="4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98" name="Rectangle 52">
              <a:extLst>
                <a:ext uri="{FF2B5EF4-FFF2-40B4-BE49-F238E27FC236}">
                  <a16:creationId xmlns:a16="http://schemas.microsoft.com/office/drawing/2014/main" id="{F50A503D-40A7-664D-BB14-95897EDAB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0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Data.req(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grpSp>
          <p:nvGrpSpPr>
            <p:cNvPr id="52299" name="Group 53">
              <a:extLst>
                <a:ext uri="{FF2B5EF4-FFF2-40B4-BE49-F238E27FC236}">
                  <a16:creationId xmlns:a16="http://schemas.microsoft.com/office/drawing/2014/main" id="{D5BE27F1-D317-F44F-9A4A-355F0D5CF8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0" y="377"/>
              <a:ext cx="400" cy="168"/>
              <a:chOff x="0" y="0"/>
              <a:chExt cx="400" cy="168"/>
            </a:xfrm>
          </p:grpSpPr>
          <p:sp>
            <p:nvSpPr>
              <p:cNvPr id="52303" name="Rectangle 54">
                <a:extLst>
                  <a:ext uri="{FF2B5EF4-FFF2-40B4-BE49-F238E27FC236}">
                    <a16:creationId xmlns:a16="http://schemas.microsoft.com/office/drawing/2014/main" id="{70E2BAB8-B125-3F4C-91E5-CDE79E4F36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00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52304" name="Rectangle 55">
                <a:extLst>
                  <a:ext uri="{FF2B5EF4-FFF2-40B4-BE49-F238E27FC236}">
                    <a16:creationId xmlns:a16="http://schemas.microsoft.com/office/drawing/2014/main" id="{0363C45C-1505-9F4D-9EA6-814117AAA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8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D(1</a:t>
                </a:r>
                <a:r>
                  <a:rPr lang="en-US" altLang="en-BE" sz="1300">
                    <a:solidFill>
                      <a:srgbClr val="0000FF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,b</a:t>
                </a: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  <p:sp>
          <p:nvSpPr>
            <p:cNvPr id="52300" name="Line 56">
              <a:extLst>
                <a:ext uri="{FF2B5EF4-FFF2-40B4-BE49-F238E27FC236}">
                  <a16:creationId xmlns:a16="http://schemas.microsoft.com/office/drawing/2014/main" id="{FFF6E427-4D71-F840-AC49-928D4BE00A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4" y="297"/>
              <a:ext cx="250" cy="405"/>
            </a:xfrm>
            <a:prstGeom prst="line">
              <a:avLst/>
            </a:prstGeom>
            <a:noFill/>
            <a:ln w="12700">
              <a:solidFill>
                <a:srgbClr val="8500A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301" name="Oval 57">
              <a:extLst>
                <a:ext uri="{FF2B5EF4-FFF2-40B4-BE49-F238E27FC236}">
                  <a16:creationId xmlns:a16="http://schemas.microsoft.com/office/drawing/2014/main" id="{4E38B80A-42DE-E04B-8E11-59B2AC485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" y="694"/>
              <a:ext cx="155" cy="155"/>
            </a:xfrm>
            <a:prstGeom prst="ellipse">
              <a:avLst/>
            </a:prstGeom>
            <a:solidFill>
              <a:srgbClr val="8500A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  <p:sp>
          <p:nvSpPr>
            <p:cNvPr id="52302" name="Rectangle 58">
              <a:extLst>
                <a:ext uri="{FF2B5EF4-FFF2-40B4-BE49-F238E27FC236}">
                  <a16:creationId xmlns:a16="http://schemas.microsoft.com/office/drawing/2014/main" id="{1C756EF7-B3C8-274C-8DEE-1018DC4AA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5" y="122"/>
              <a:ext cx="301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97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 i="1" dirty="0">
                  <a:solidFill>
                    <a:srgbClr val="8500A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Lost</a:t>
              </a:r>
            </a:p>
          </p:txBody>
        </p:sp>
      </p:grpSp>
      <p:sp>
        <p:nvSpPr>
          <p:cNvPr id="43067" name="Rectangle 59">
            <a:extLst>
              <a:ext uri="{FF2B5EF4-FFF2-40B4-BE49-F238E27FC236}">
                <a16:creationId xmlns:a16="http://schemas.microsoft.com/office/drawing/2014/main" id="{FBF4A946-02C8-644A-A256-356C74532430}"/>
              </a:ext>
            </a:extLst>
          </p:cNvPr>
          <p:cNvSpPr>
            <a:spLocks/>
          </p:cNvSpPr>
          <p:nvPr/>
        </p:nvSpPr>
        <p:spPr bwMode="auto">
          <a:xfrm>
            <a:off x="7451725" y="4013201"/>
            <a:ext cx="1359346" cy="22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lnSpc>
                <a:spcPct val="97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BE" sz="1500" i="1" dirty="0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Segment stored</a:t>
            </a:r>
          </a:p>
        </p:txBody>
      </p:sp>
      <p:grpSp>
        <p:nvGrpSpPr>
          <p:cNvPr id="43068" name="Group 60">
            <a:extLst>
              <a:ext uri="{FF2B5EF4-FFF2-40B4-BE49-F238E27FC236}">
                <a16:creationId xmlns:a16="http://schemas.microsoft.com/office/drawing/2014/main" id="{F00F355D-D121-A142-9345-E25E5DC2BC2F}"/>
              </a:ext>
            </a:extLst>
          </p:cNvPr>
          <p:cNvGrpSpPr>
            <a:grpSpLocks/>
          </p:cNvGrpSpPr>
          <p:nvPr/>
        </p:nvGrpSpPr>
        <p:grpSpPr bwMode="auto">
          <a:xfrm>
            <a:off x="5427664" y="4249738"/>
            <a:ext cx="2016125" cy="889000"/>
            <a:chOff x="0" y="0"/>
            <a:chExt cx="1668" cy="796"/>
          </a:xfrm>
        </p:grpSpPr>
        <p:sp>
          <p:nvSpPr>
            <p:cNvPr id="52292" name="Line 61">
              <a:extLst>
                <a:ext uri="{FF2B5EF4-FFF2-40B4-BE49-F238E27FC236}">
                  <a16:creationId xmlns:a16="http://schemas.microsoft.com/office/drawing/2014/main" id="{47250DC0-FF7B-F741-B12A-A00D81063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668" cy="7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2293" name="Group 62">
              <a:extLst>
                <a:ext uri="{FF2B5EF4-FFF2-40B4-BE49-F238E27FC236}">
                  <a16:creationId xmlns:a16="http://schemas.microsoft.com/office/drawing/2014/main" id="{8C732052-79C8-874E-8A29-2D605EE2B2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0" y="214"/>
              <a:ext cx="400" cy="168"/>
              <a:chOff x="0" y="0"/>
              <a:chExt cx="400" cy="168"/>
            </a:xfrm>
          </p:grpSpPr>
          <p:sp>
            <p:nvSpPr>
              <p:cNvPr id="52294" name="Rectangle 63">
                <a:extLst>
                  <a:ext uri="{FF2B5EF4-FFF2-40B4-BE49-F238E27FC236}">
                    <a16:creationId xmlns:a16="http://schemas.microsoft.com/office/drawing/2014/main" id="{1F1D8E8C-E459-DE4F-8CC7-860C986F8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00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52295" name="Rectangle 64">
                <a:extLst>
                  <a:ext uri="{FF2B5EF4-FFF2-40B4-BE49-F238E27FC236}">
                    <a16:creationId xmlns:a16="http://schemas.microsoft.com/office/drawing/2014/main" id="{02D60FD4-ED0D-F544-BB29-ABF4A95E61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8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D(1</a:t>
                </a:r>
                <a:r>
                  <a:rPr lang="en-US" altLang="en-BE" sz="1300">
                    <a:solidFill>
                      <a:srgbClr val="0000FF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,b</a:t>
                </a: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</p:grpSp>
      <p:sp>
        <p:nvSpPr>
          <p:cNvPr id="43073" name="Rectangle 65">
            <a:extLst>
              <a:ext uri="{FF2B5EF4-FFF2-40B4-BE49-F238E27FC236}">
                <a16:creationId xmlns:a16="http://schemas.microsoft.com/office/drawing/2014/main" id="{D24028B7-57CC-8648-8A2A-4909DD03746F}"/>
              </a:ext>
            </a:extLst>
          </p:cNvPr>
          <p:cNvSpPr>
            <a:spLocks/>
          </p:cNvSpPr>
          <p:nvPr/>
        </p:nvSpPr>
        <p:spPr bwMode="auto">
          <a:xfrm>
            <a:off x="3862389" y="3881438"/>
            <a:ext cx="1366837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lnSpc>
                <a:spcPct val="97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BE" sz="1500" i="1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Retransmission</a:t>
            </a:r>
            <a:br>
              <a:rPr lang="en-US" altLang="en-BE" sz="1500" i="1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</a:br>
            <a:r>
              <a:rPr lang="en-US" altLang="en-BE" sz="1500" i="1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timer expires</a:t>
            </a:r>
          </a:p>
        </p:txBody>
      </p:sp>
      <p:grpSp>
        <p:nvGrpSpPr>
          <p:cNvPr id="43074" name="Group 66">
            <a:extLst>
              <a:ext uri="{FF2B5EF4-FFF2-40B4-BE49-F238E27FC236}">
                <a16:creationId xmlns:a16="http://schemas.microsoft.com/office/drawing/2014/main" id="{AC1B7FB7-6317-144F-94FB-324F553A22E9}"/>
              </a:ext>
            </a:extLst>
          </p:cNvPr>
          <p:cNvGrpSpPr>
            <a:grpSpLocks/>
          </p:cNvGrpSpPr>
          <p:nvPr/>
        </p:nvGrpSpPr>
        <p:grpSpPr bwMode="auto">
          <a:xfrm>
            <a:off x="2820988" y="4125913"/>
            <a:ext cx="640916" cy="203200"/>
            <a:chOff x="0" y="0"/>
            <a:chExt cx="531" cy="182"/>
          </a:xfrm>
        </p:grpSpPr>
        <p:sp>
          <p:nvSpPr>
            <p:cNvPr id="52290" name="Rectangle 67">
              <a:extLst>
                <a:ext uri="{FF2B5EF4-FFF2-40B4-BE49-F238E27FC236}">
                  <a16:creationId xmlns:a16="http://schemas.microsoft.com/office/drawing/2014/main" id="{B5034279-9DAE-1045-A226-19FB447DA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31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0 </a:t>
              </a:r>
              <a:r>
                <a:rPr lang="en-US" altLang="en-BE" sz="15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1 2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  <a:r>
                <a:rPr lang="en-US" altLang="en-BE" sz="1500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3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</a:p>
          </p:txBody>
        </p:sp>
        <p:sp>
          <p:nvSpPr>
            <p:cNvPr id="52291" name="AutoShape 68">
              <a:extLst>
                <a:ext uri="{FF2B5EF4-FFF2-40B4-BE49-F238E27FC236}">
                  <a16:creationId xmlns:a16="http://schemas.microsoft.com/office/drawing/2014/main" id="{8743A563-A891-FD48-8E90-FE8010920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" y="0"/>
              <a:ext cx="400" cy="182"/>
            </a:xfrm>
            <a:prstGeom prst="roundRect">
              <a:avLst>
                <a:gd name="adj" fmla="val 542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</p:grpSp>
      <p:sp>
        <p:nvSpPr>
          <p:cNvPr id="43077" name="Rectangle 69">
            <a:extLst>
              <a:ext uri="{FF2B5EF4-FFF2-40B4-BE49-F238E27FC236}">
                <a16:creationId xmlns:a16="http://schemas.microsoft.com/office/drawing/2014/main" id="{7D0457B4-95CC-F94B-A74A-DBC41065FDBE}"/>
              </a:ext>
            </a:extLst>
          </p:cNvPr>
          <p:cNvSpPr>
            <a:spLocks/>
          </p:cNvSpPr>
          <p:nvPr/>
        </p:nvSpPr>
        <p:spPr bwMode="auto">
          <a:xfrm>
            <a:off x="2820989" y="4370388"/>
            <a:ext cx="641201" cy="19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lnSpc>
                <a:spcPct val="8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BE" sz="1500">
                <a:solidFill>
                  <a:srgbClr val="0000FF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0 </a:t>
            </a:r>
            <a:r>
              <a:rPr lang="en-US" altLang="en-BE" sz="1500" i="1">
                <a:solidFill>
                  <a:srgbClr val="FF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1 2</a:t>
            </a:r>
            <a:r>
              <a:rPr lang="en-US" altLang="en-BE" sz="1500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 </a:t>
            </a:r>
            <a:r>
              <a:rPr lang="en-US" altLang="en-BE" sz="1500">
                <a:solidFill>
                  <a:srgbClr val="008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3</a:t>
            </a:r>
            <a:r>
              <a:rPr lang="en-US" altLang="en-BE" sz="1500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 </a:t>
            </a:r>
          </a:p>
        </p:txBody>
      </p:sp>
      <p:sp>
        <p:nvSpPr>
          <p:cNvPr id="43078" name="AutoShape 70">
            <a:extLst>
              <a:ext uri="{FF2B5EF4-FFF2-40B4-BE49-F238E27FC236}">
                <a16:creationId xmlns:a16="http://schemas.microsoft.com/office/drawing/2014/main" id="{0880F4A3-F343-0A4F-9B94-8505DF6FBE20}"/>
              </a:ext>
            </a:extLst>
          </p:cNvPr>
          <p:cNvSpPr>
            <a:spLocks/>
          </p:cNvSpPr>
          <p:nvPr/>
        </p:nvSpPr>
        <p:spPr bwMode="auto">
          <a:xfrm>
            <a:off x="2952750" y="4370388"/>
            <a:ext cx="482600" cy="203200"/>
          </a:xfrm>
          <a:prstGeom prst="roundRect">
            <a:avLst>
              <a:gd name="adj" fmla="val 542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GB" altLang="en-BE">
              <a:solidFill>
                <a:srgbClr val="000000"/>
              </a:solidFill>
            </a:endParaRPr>
          </a:p>
        </p:txBody>
      </p:sp>
      <p:grpSp>
        <p:nvGrpSpPr>
          <p:cNvPr id="43079" name="Group 71">
            <a:extLst>
              <a:ext uri="{FF2B5EF4-FFF2-40B4-BE49-F238E27FC236}">
                <a16:creationId xmlns:a16="http://schemas.microsoft.com/office/drawing/2014/main" id="{C7C7F47C-F138-1A49-8A82-DF2D39D26FF3}"/>
              </a:ext>
            </a:extLst>
          </p:cNvPr>
          <p:cNvGrpSpPr>
            <a:grpSpLocks/>
          </p:cNvGrpSpPr>
          <p:nvPr/>
        </p:nvGrpSpPr>
        <p:grpSpPr bwMode="auto">
          <a:xfrm>
            <a:off x="2832100" y="4614863"/>
            <a:ext cx="641362" cy="203200"/>
            <a:chOff x="0" y="0"/>
            <a:chExt cx="530" cy="182"/>
          </a:xfrm>
        </p:grpSpPr>
        <p:sp>
          <p:nvSpPr>
            <p:cNvPr id="52288" name="Rectangle 72">
              <a:extLst>
                <a:ext uri="{FF2B5EF4-FFF2-40B4-BE49-F238E27FC236}">
                  <a16:creationId xmlns:a16="http://schemas.microsoft.com/office/drawing/2014/main" id="{E6563B0C-7E29-4648-BBA4-D592F0821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3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0 </a:t>
              </a:r>
              <a:r>
                <a:rPr lang="en-US" altLang="en-BE" sz="15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1 2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  <a:r>
                <a:rPr lang="en-US" altLang="en-BE" sz="15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3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</a:p>
          </p:txBody>
        </p:sp>
        <p:sp>
          <p:nvSpPr>
            <p:cNvPr id="52289" name="AutoShape 73">
              <a:extLst>
                <a:ext uri="{FF2B5EF4-FFF2-40B4-BE49-F238E27FC236}">
                  <a16:creationId xmlns:a16="http://schemas.microsoft.com/office/drawing/2014/main" id="{1CE8DB0B-EE18-F348-B807-CA9E36A79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" y="0"/>
              <a:ext cx="400" cy="182"/>
            </a:xfrm>
            <a:prstGeom prst="roundRect">
              <a:avLst>
                <a:gd name="adj" fmla="val 542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</p:grpSp>
      <p:grpSp>
        <p:nvGrpSpPr>
          <p:cNvPr id="43082" name="Group 74">
            <a:extLst>
              <a:ext uri="{FF2B5EF4-FFF2-40B4-BE49-F238E27FC236}">
                <a16:creationId xmlns:a16="http://schemas.microsoft.com/office/drawing/2014/main" id="{3049D7DF-A6B0-CC46-B600-68BBFECD3B06}"/>
              </a:ext>
            </a:extLst>
          </p:cNvPr>
          <p:cNvGrpSpPr>
            <a:grpSpLocks/>
          </p:cNvGrpSpPr>
          <p:nvPr/>
        </p:nvGrpSpPr>
        <p:grpSpPr bwMode="auto">
          <a:xfrm>
            <a:off x="9043989" y="3513139"/>
            <a:ext cx="641589" cy="212725"/>
            <a:chOff x="0" y="0"/>
            <a:chExt cx="530" cy="190"/>
          </a:xfrm>
        </p:grpSpPr>
        <p:sp>
          <p:nvSpPr>
            <p:cNvPr id="52286" name="Rectangle 75">
              <a:extLst>
                <a:ext uri="{FF2B5EF4-FFF2-40B4-BE49-F238E27FC236}">
                  <a16:creationId xmlns:a16="http://schemas.microsoft.com/office/drawing/2014/main" id="{9F51A1D2-2385-234F-9CA1-6F96D3DF7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3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0</a:t>
              </a:r>
              <a:r>
                <a:rPr lang="en-US" altLang="en-BE" sz="1500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1 2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  <a:r>
                <a:rPr lang="en-US" altLang="en-BE" sz="1500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3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</a:p>
          </p:txBody>
        </p:sp>
        <p:sp>
          <p:nvSpPr>
            <p:cNvPr id="52287" name="AutoShape 76">
              <a:extLst>
                <a:ext uri="{FF2B5EF4-FFF2-40B4-BE49-F238E27FC236}">
                  <a16:creationId xmlns:a16="http://schemas.microsoft.com/office/drawing/2014/main" id="{28EDBA4C-87A4-F141-9BEA-73CC74498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" y="8"/>
              <a:ext cx="400" cy="182"/>
            </a:xfrm>
            <a:prstGeom prst="roundRect">
              <a:avLst>
                <a:gd name="adj" fmla="val 542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</p:grpSp>
      <p:grpSp>
        <p:nvGrpSpPr>
          <p:cNvPr id="43085" name="Group 77">
            <a:extLst>
              <a:ext uri="{FF2B5EF4-FFF2-40B4-BE49-F238E27FC236}">
                <a16:creationId xmlns:a16="http://schemas.microsoft.com/office/drawing/2014/main" id="{2B50B997-89E0-4A48-8D58-6902CDD7AFC3}"/>
              </a:ext>
            </a:extLst>
          </p:cNvPr>
          <p:cNvGrpSpPr>
            <a:grpSpLocks/>
          </p:cNvGrpSpPr>
          <p:nvPr/>
        </p:nvGrpSpPr>
        <p:grpSpPr bwMode="auto">
          <a:xfrm>
            <a:off x="8986839" y="3994150"/>
            <a:ext cx="641589" cy="203200"/>
            <a:chOff x="0" y="0"/>
            <a:chExt cx="530" cy="182"/>
          </a:xfrm>
        </p:grpSpPr>
        <p:sp>
          <p:nvSpPr>
            <p:cNvPr id="52284" name="Rectangle 78">
              <a:extLst>
                <a:ext uri="{FF2B5EF4-FFF2-40B4-BE49-F238E27FC236}">
                  <a16:creationId xmlns:a16="http://schemas.microsoft.com/office/drawing/2014/main" id="{857CF0F8-0925-FD45-A69C-3FADE400A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3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0</a:t>
              </a:r>
              <a:r>
                <a:rPr lang="en-US" altLang="en-BE" sz="1500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1 </a:t>
              </a:r>
              <a:r>
                <a:rPr lang="en-US" altLang="en-BE" sz="15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2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  <a:r>
                <a:rPr lang="en-US" altLang="en-BE" sz="1500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3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</a:p>
          </p:txBody>
        </p:sp>
        <p:sp>
          <p:nvSpPr>
            <p:cNvPr id="52285" name="AutoShape 79">
              <a:extLst>
                <a:ext uri="{FF2B5EF4-FFF2-40B4-BE49-F238E27FC236}">
                  <a16:creationId xmlns:a16="http://schemas.microsoft.com/office/drawing/2014/main" id="{47C26575-76F2-7A49-9410-AFC90E76B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" y="0"/>
              <a:ext cx="400" cy="182"/>
            </a:xfrm>
            <a:prstGeom prst="roundRect">
              <a:avLst>
                <a:gd name="adj" fmla="val 542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</p:grpSp>
      <p:grpSp>
        <p:nvGrpSpPr>
          <p:cNvPr id="43088" name="Group 80">
            <a:extLst>
              <a:ext uri="{FF2B5EF4-FFF2-40B4-BE49-F238E27FC236}">
                <a16:creationId xmlns:a16="http://schemas.microsoft.com/office/drawing/2014/main" id="{B2172F72-1F27-B743-A8C1-A2352D17C0EE}"/>
              </a:ext>
            </a:extLst>
          </p:cNvPr>
          <p:cNvGrpSpPr>
            <a:grpSpLocks/>
          </p:cNvGrpSpPr>
          <p:nvPr/>
        </p:nvGrpSpPr>
        <p:grpSpPr bwMode="auto">
          <a:xfrm>
            <a:off x="7445376" y="5183188"/>
            <a:ext cx="1160463" cy="252412"/>
            <a:chOff x="0" y="0"/>
            <a:chExt cx="959" cy="226"/>
          </a:xfrm>
        </p:grpSpPr>
        <p:sp>
          <p:nvSpPr>
            <p:cNvPr id="52282" name="Line 81">
              <a:extLst>
                <a:ext uri="{FF2B5EF4-FFF2-40B4-BE49-F238E27FC236}">
                  <a16:creationId xmlns:a16="http://schemas.microsoft.com/office/drawing/2014/main" id="{F0352140-376A-5E44-9B46-6ABB78226F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223"/>
              <a:ext cx="640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83" name="Rectangle 82">
              <a:extLst>
                <a:ext uri="{FF2B5EF4-FFF2-40B4-BE49-F238E27FC236}">
                  <a16:creationId xmlns:a16="http://schemas.microsoft.com/office/drawing/2014/main" id="{045B788C-47DE-A04D-AE27-B91732508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" y="0"/>
              <a:ext cx="77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Data.ind(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</p:grpSp>
      <p:grpSp>
        <p:nvGrpSpPr>
          <p:cNvPr id="43091" name="Group 83">
            <a:extLst>
              <a:ext uri="{FF2B5EF4-FFF2-40B4-BE49-F238E27FC236}">
                <a16:creationId xmlns:a16="http://schemas.microsoft.com/office/drawing/2014/main" id="{4ABBFA6F-F7B3-A344-BF6C-1E50BBE23A4B}"/>
              </a:ext>
            </a:extLst>
          </p:cNvPr>
          <p:cNvGrpSpPr>
            <a:grpSpLocks/>
          </p:cNvGrpSpPr>
          <p:nvPr/>
        </p:nvGrpSpPr>
        <p:grpSpPr bwMode="auto">
          <a:xfrm>
            <a:off x="4392613" y="4351339"/>
            <a:ext cx="4241800" cy="1387475"/>
            <a:chOff x="0" y="0"/>
            <a:chExt cx="3508" cy="1244"/>
          </a:xfrm>
        </p:grpSpPr>
        <p:sp>
          <p:nvSpPr>
            <p:cNvPr id="52274" name="Line 84">
              <a:extLst>
                <a:ext uri="{FF2B5EF4-FFF2-40B4-BE49-F238E27FC236}">
                  <a16:creationId xmlns:a16="http://schemas.microsoft.com/office/drawing/2014/main" id="{1BCC3F15-BDB3-8C4C-AD39-CA057EDE22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7" y="137"/>
              <a:ext cx="1664" cy="8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75" name="Line 85">
              <a:extLst>
                <a:ext uri="{FF2B5EF4-FFF2-40B4-BE49-F238E27FC236}">
                  <a16:creationId xmlns:a16="http://schemas.microsoft.com/office/drawing/2014/main" id="{75FF6BC7-14E3-5140-8807-68160FA37D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" y="216"/>
              <a:ext cx="4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76" name="Rectangle 86">
              <a:extLst>
                <a:ext uri="{FF2B5EF4-FFF2-40B4-BE49-F238E27FC236}">
                  <a16:creationId xmlns:a16="http://schemas.microsoft.com/office/drawing/2014/main" id="{3B89F0FB-1D82-FB48-91BF-A3A3EA1BD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0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Data.req(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grpSp>
          <p:nvGrpSpPr>
            <p:cNvPr id="52277" name="Group 87">
              <a:extLst>
                <a:ext uri="{FF2B5EF4-FFF2-40B4-BE49-F238E27FC236}">
                  <a16:creationId xmlns:a16="http://schemas.microsoft.com/office/drawing/2014/main" id="{2151DD61-FD98-174E-9E60-10C60114C8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590"/>
              <a:ext cx="404" cy="168"/>
              <a:chOff x="0" y="0"/>
              <a:chExt cx="404" cy="168"/>
            </a:xfrm>
          </p:grpSpPr>
          <p:sp>
            <p:nvSpPr>
              <p:cNvPr id="52280" name="Rectangle 88">
                <a:extLst>
                  <a:ext uri="{FF2B5EF4-FFF2-40B4-BE49-F238E27FC236}">
                    <a16:creationId xmlns:a16="http://schemas.microsoft.com/office/drawing/2014/main" id="{DB6FCE80-F45D-994F-8B49-E4EFD3B86D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04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52281" name="Rectangle 89">
                <a:extLst>
                  <a:ext uri="{FF2B5EF4-FFF2-40B4-BE49-F238E27FC236}">
                    <a16:creationId xmlns:a16="http://schemas.microsoft.com/office/drawing/2014/main" id="{19E73583-B2CE-6D43-99D7-8EAE27168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8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D(3</a:t>
                </a:r>
                <a:r>
                  <a:rPr lang="en-US" altLang="en-BE" sz="1300">
                    <a:solidFill>
                      <a:srgbClr val="0000FF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,d</a:t>
                </a: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  <p:sp>
          <p:nvSpPr>
            <p:cNvPr id="52278" name="Line 90">
              <a:extLst>
                <a:ext uri="{FF2B5EF4-FFF2-40B4-BE49-F238E27FC236}">
                  <a16:creationId xmlns:a16="http://schemas.microsoft.com/office/drawing/2014/main" id="{940A6E35-1DE1-8747-8274-D84BC713DB1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540" y="1241"/>
              <a:ext cx="640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79" name="Rectangle 91">
              <a:extLst>
                <a:ext uri="{FF2B5EF4-FFF2-40B4-BE49-F238E27FC236}">
                  <a16:creationId xmlns:a16="http://schemas.microsoft.com/office/drawing/2014/main" id="{5BD39FE6-76E5-5A45-87E8-5207BEA81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1" y="1017"/>
              <a:ext cx="78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Data.ind(</a:t>
              </a:r>
              <a:r>
                <a:rPr lang="en-US" altLang="en-BE" sz="15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</p:grpSp>
      <p:grpSp>
        <p:nvGrpSpPr>
          <p:cNvPr id="43100" name="Group 92">
            <a:extLst>
              <a:ext uri="{FF2B5EF4-FFF2-40B4-BE49-F238E27FC236}">
                <a16:creationId xmlns:a16="http://schemas.microsoft.com/office/drawing/2014/main" id="{80526588-8DD3-024F-9C19-90AEC7D330F3}"/>
              </a:ext>
            </a:extLst>
          </p:cNvPr>
          <p:cNvGrpSpPr>
            <a:grpSpLocks/>
          </p:cNvGrpSpPr>
          <p:nvPr/>
        </p:nvGrpSpPr>
        <p:grpSpPr bwMode="auto">
          <a:xfrm>
            <a:off x="8921751" y="4908550"/>
            <a:ext cx="641203" cy="203200"/>
            <a:chOff x="0" y="0"/>
            <a:chExt cx="530" cy="183"/>
          </a:xfrm>
        </p:grpSpPr>
        <p:sp>
          <p:nvSpPr>
            <p:cNvPr id="52272" name="Rectangle 93">
              <a:extLst>
                <a:ext uri="{FF2B5EF4-FFF2-40B4-BE49-F238E27FC236}">
                  <a16:creationId xmlns:a16="http://schemas.microsoft.com/office/drawing/2014/main" id="{0590B1D8-6BD6-DF46-86E9-3625CD40A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3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0</a:t>
              </a:r>
              <a:r>
                <a:rPr lang="en-US" altLang="en-BE" sz="1500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  <a:r>
                <a:rPr lang="en-US" altLang="en-BE" sz="15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1</a:t>
              </a:r>
              <a:r>
                <a:rPr lang="en-US" altLang="en-BE" sz="1500" i="1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  <a:r>
                <a:rPr lang="en-US" altLang="en-BE" sz="1500" i="1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2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  <a:r>
                <a:rPr lang="en-US" altLang="en-BE" sz="1500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3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</a:p>
          </p:txBody>
        </p:sp>
        <p:sp>
          <p:nvSpPr>
            <p:cNvPr id="52273" name="AutoShape 94">
              <a:extLst>
                <a:ext uri="{FF2B5EF4-FFF2-40B4-BE49-F238E27FC236}">
                  <a16:creationId xmlns:a16="http://schemas.microsoft.com/office/drawing/2014/main" id="{7F1C4106-A5C5-7A40-9C86-2A19A3C69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" y="1"/>
              <a:ext cx="400" cy="182"/>
            </a:xfrm>
            <a:prstGeom prst="roundRect">
              <a:avLst>
                <a:gd name="adj" fmla="val 542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</p:grpSp>
      <p:grpSp>
        <p:nvGrpSpPr>
          <p:cNvPr id="43103" name="Group 95">
            <a:extLst>
              <a:ext uri="{FF2B5EF4-FFF2-40B4-BE49-F238E27FC236}">
                <a16:creationId xmlns:a16="http://schemas.microsoft.com/office/drawing/2014/main" id="{CB547451-FB3A-224A-A0DC-9E91043DD761}"/>
              </a:ext>
            </a:extLst>
          </p:cNvPr>
          <p:cNvGrpSpPr>
            <a:grpSpLocks/>
          </p:cNvGrpSpPr>
          <p:nvPr/>
        </p:nvGrpSpPr>
        <p:grpSpPr bwMode="auto">
          <a:xfrm>
            <a:off x="8910639" y="5608639"/>
            <a:ext cx="663921" cy="208435"/>
            <a:chOff x="0" y="0"/>
            <a:chExt cx="550" cy="187"/>
          </a:xfrm>
        </p:grpSpPr>
        <p:sp>
          <p:nvSpPr>
            <p:cNvPr id="52270" name="Rectangle 96">
              <a:extLst>
                <a:ext uri="{FF2B5EF4-FFF2-40B4-BE49-F238E27FC236}">
                  <a16:creationId xmlns:a16="http://schemas.microsoft.com/office/drawing/2014/main" id="{3DD31654-2BC9-9C48-9B5A-F150D3B82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" y="9"/>
              <a:ext cx="531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0 1 2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3 </a:t>
              </a:r>
            </a:p>
          </p:txBody>
        </p:sp>
        <p:sp>
          <p:nvSpPr>
            <p:cNvPr id="52271" name="AutoShape 97">
              <a:extLst>
                <a:ext uri="{FF2B5EF4-FFF2-40B4-BE49-F238E27FC236}">
                  <a16:creationId xmlns:a16="http://schemas.microsoft.com/office/drawing/2014/main" id="{1384E08B-7845-EB4F-A291-41EB5E966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00" cy="182"/>
            </a:xfrm>
            <a:prstGeom prst="roundRect">
              <a:avLst>
                <a:gd name="adj" fmla="val 542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</p:grpSp>
      <p:grpSp>
        <p:nvGrpSpPr>
          <p:cNvPr id="43106" name="Group 98">
            <a:extLst>
              <a:ext uri="{FF2B5EF4-FFF2-40B4-BE49-F238E27FC236}">
                <a16:creationId xmlns:a16="http://schemas.microsoft.com/office/drawing/2014/main" id="{8D82BE06-631D-CD4F-A4C0-BDDDBE344783}"/>
              </a:ext>
            </a:extLst>
          </p:cNvPr>
          <p:cNvGrpSpPr>
            <a:grpSpLocks/>
          </p:cNvGrpSpPr>
          <p:nvPr/>
        </p:nvGrpSpPr>
        <p:grpSpPr bwMode="auto">
          <a:xfrm>
            <a:off x="5451476" y="5137151"/>
            <a:ext cx="1979613" cy="588963"/>
            <a:chOff x="0" y="0"/>
            <a:chExt cx="1637" cy="526"/>
          </a:xfrm>
        </p:grpSpPr>
        <p:sp>
          <p:nvSpPr>
            <p:cNvPr id="52266" name="Line 99">
              <a:extLst>
                <a:ext uri="{FF2B5EF4-FFF2-40B4-BE49-F238E27FC236}">
                  <a16:creationId xmlns:a16="http://schemas.microsoft.com/office/drawing/2014/main" id="{3E039960-9813-2745-837B-4AC9F88788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1637" cy="5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2267" name="Group 100">
              <a:extLst>
                <a:ext uri="{FF2B5EF4-FFF2-40B4-BE49-F238E27FC236}">
                  <a16:creationId xmlns:a16="http://schemas.microsoft.com/office/drawing/2014/main" id="{821F8BCD-18F9-CE4E-8D4D-749C3F365C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64"/>
              <a:ext cx="529" cy="168"/>
              <a:chOff x="0" y="0"/>
              <a:chExt cx="529" cy="168"/>
            </a:xfrm>
          </p:grpSpPr>
          <p:sp>
            <p:nvSpPr>
              <p:cNvPr id="52268" name="Rectangle 101">
                <a:extLst>
                  <a:ext uri="{FF2B5EF4-FFF2-40B4-BE49-F238E27FC236}">
                    <a16:creationId xmlns:a16="http://schemas.microsoft.com/office/drawing/2014/main" id="{BE7D7E79-8E30-D043-BC23-5D714B3E6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29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52269" name="Rectangle 102">
                <a:extLst>
                  <a:ext uri="{FF2B5EF4-FFF2-40B4-BE49-F238E27FC236}">
                    <a16:creationId xmlns:a16="http://schemas.microsoft.com/office/drawing/2014/main" id="{6153DAB1-48E1-F04F-94E5-7EFC75D99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0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C(OK,</a:t>
                </a:r>
                <a:r>
                  <a:rPr lang="en-US" altLang="en-BE" sz="1300" b="1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2</a:t>
                </a: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</p:grpSp>
      <p:grpSp>
        <p:nvGrpSpPr>
          <p:cNvPr id="43111" name="Group 103">
            <a:extLst>
              <a:ext uri="{FF2B5EF4-FFF2-40B4-BE49-F238E27FC236}">
                <a16:creationId xmlns:a16="http://schemas.microsoft.com/office/drawing/2014/main" id="{8328FFA1-31B5-E240-B812-380CD16F6F9F}"/>
              </a:ext>
            </a:extLst>
          </p:cNvPr>
          <p:cNvGrpSpPr>
            <a:grpSpLocks/>
          </p:cNvGrpSpPr>
          <p:nvPr/>
        </p:nvGrpSpPr>
        <p:grpSpPr bwMode="auto">
          <a:xfrm>
            <a:off x="5459413" y="5459413"/>
            <a:ext cx="1979612" cy="588962"/>
            <a:chOff x="0" y="0"/>
            <a:chExt cx="1637" cy="526"/>
          </a:xfrm>
        </p:grpSpPr>
        <p:sp>
          <p:nvSpPr>
            <p:cNvPr id="52262" name="Line 104">
              <a:extLst>
                <a:ext uri="{FF2B5EF4-FFF2-40B4-BE49-F238E27FC236}">
                  <a16:creationId xmlns:a16="http://schemas.microsoft.com/office/drawing/2014/main" id="{C55D2E67-435D-564F-97E0-13B821F48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1637" cy="5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2263" name="Group 105">
              <a:extLst>
                <a:ext uri="{FF2B5EF4-FFF2-40B4-BE49-F238E27FC236}">
                  <a16:creationId xmlns:a16="http://schemas.microsoft.com/office/drawing/2014/main" id="{DA0B8A67-2B58-3548-8C28-8BFA039CF3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" y="212"/>
              <a:ext cx="529" cy="168"/>
              <a:chOff x="0" y="0"/>
              <a:chExt cx="529" cy="168"/>
            </a:xfrm>
          </p:grpSpPr>
          <p:sp>
            <p:nvSpPr>
              <p:cNvPr id="52264" name="Rectangle 106">
                <a:extLst>
                  <a:ext uri="{FF2B5EF4-FFF2-40B4-BE49-F238E27FC236}">
                    <a16:creationId xmlns:a16="http://schemas.microsoft.com/office/drawing/2014/main" id="{C498EBB4-01FD-2447-A203-230A11AF07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29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GB" altLang="en-BE">
                  <a:solidFill>
                    <a:srgbClr val="000000"/>
                  </a:solidFill>
                </a:endParaRPr>
              </a:p>
            </p:txBody>
          </p:sp>
          <p:sp>
            <p:nvSpPr>
              <p:cNvPr id="52265" name="Rectangle 107">
                <a:extLst>
                  <a:ext uri="{FF2B5EF4-FFF2-40B4-BE49-F238E27FC236}">
                    <a16:creationId xmlns:a16="http://schemas.microsoft.com/office/drawing/2014/main" id="{81404A4B-55D1-8041-89DE-8CD32BA331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0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556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3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C(OK,3)</a:t>
                </a:r>
              </a:p>
            </p:txBody>
          </p:sp>
        </p:grpSp>
      </p:grpSp>
      <p:sp>
        <p:nvSpPr>
          <p:cNvPr id="52255" name="Rectangle 108">
            <a:extLst>
              <a:ext uri="{FF2B5EF4-FFF2-40B4-BE49-F238E27FC236}">
                <a16:creationId xmlns:a16="http://schemas.microsoft.com/office/drawing/2014/main" id="{FDB4F97A-E6BF-344B-AF33-B2E396CEB284}"/>
              </a:ext>
            </a:extLst>
          </p:cNvPr>
          <p:cNvSpPr>
            <a:spLocks/>
          </p:cNvSpPr>
          <p:nvPr/>
        </p:nvSpPr>
        <p:spPr bwMode="auto">
          <a:xfrm>
            <a:off x="8339138" y="2159001"/>
            <a:ext cx="109061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lnSpc>
                <a:spcPct val="8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BE" sz="1500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Rec. window</a:t>
            </a:r>
          </a:p>
        </p:txBody>
      </p:sp>
      <p:sp>
        <p:nvSpPr>
          <p:cNvPr id="52256" name="Rectangle 109">
            <a:extLst>
              <a:ext uri="{FF2B5EF4-FFF2-40B4-BE49-F238E27FC236}">
                <a16:creationId xmlns:a16="http://schemas.microsoft.com/office/drawing/2014/main" id="{5813F0AA-57D5-7348-A208-87844F5888ED}"/>
              </a:ext>
            </a:extLst>
          </p:cNvPr>
          <p:cNvSpPr>
            <a:spLocks/>
          </p:cNvSpPr>
          <p:nvPr/>
        </p:nvSpPr>
        <p:spPr bwMode="auto">
          <a:xfrm>
            <a:off x="8577264" y="2405063"/>
            <a:ext cx="641201" cy="19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556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lnSpc>
                <a:spcPct val="8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BE" sz="1500">
                <a:solidFill>
                  <a:srgbClr val="008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0 1 2</a:t>
            </a:r>
            <a:r>
              <a:rPr lang="en-US" altLang="en-BE" sz="1500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 3 </a:t>
            </a:r>
          </a:p>
        </p:txBody>
      </p:sp>
      <p:sp>
        <p:nvSpPr>
          <p:cNvPr id="52257" name="AutoShape 110">
            <a:extLst>
              <a:ext uri="{FF2B5EF4-FFF2-40B4-BE49-F238E27FC236}">
                <a16:creationId xmlns:a16="http://schemas.microsoft.com/office/drawing/2014/main" id="{85A0EDAC-B9BC-EC41-BCBD-6C1A0E833073}"/>
              </a:ext>
            </a:extLst>
          </p:cNvPr>
          <p:cNvSpPr>
            <a:spLocks/>
          </p:cNvSpPr>
          <p:nvPr/>
        </p:nvSpPr>
        <p:spPr bwMode="auto">
          <a:xfrm>
            <a:off x="8555038" y="2395538"/>
            <a:ext cx="482600" cy="203200"/>
          </a:xfrm>
          <a:prstGeom prst="roundRect">
            <a:avLst>
              <a:gd name="adj" fmla="val 542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GB" altLang="en-BE">
              <a:solidFill>
                <a:srgbClr val="000000"/>
              </a:solidFill>
            </a:endParaRPr>
          </a:p>
        </p:txBody>
      </p:sp>
      <p:grpSp>
        <p:nvGrpSpPr>
          <p:cNvPr id="43119" name="Group 111">
            <a:extLst>
              <a:ext uri="{FF2B5EF4-FFF2-40B4-BE49-F238E27FC236}">
                <a16:creationId xmlns:a16="http://schemas.microsoft.com/office/drawing/2014/main" id="{B84DB8DF-2B29-6B44-9F18-08CA4556764F}"/>
              </a:ext>
            </a:extLst>
          </p:cNvPr>
          <p:cNvGrpSpPr>
            <a:grpSpLocks/>
          </p:cNvGrpSpPr>
          <p:nvPr/>
        </p:nvGrpSpPr>
        <p:grpSpPr bwMode="auto">
          <a:xfrm>
            <a:off x="8920163" y="5130800"/>
            <a:ext cx="663796" cy="204788"/>
            <a:chOff x="0" y="0"/>
            <a:chExt cx="549" cy="183"/>
          </a:xfrm>
        </p:grpSpPr>
        <p:sp>
          <p:nvSpPr>
            <p:cNvPr id="52259" name="Rectangle 112">
              <a:extLst>
                <a:ext uri="{FF2B5EF4-FFF2-40B4-BE49-F238E27FC236}">
                  <a16:creationId xmlns:a16="http://schemas.microsoft.com/office/drawing/2014/main" id="{ABFE157C-EB13-E141-8EF7-450598228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" y="0"/>
              <a:ext cx="53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500">
                  <a:solidFill>
                    <a:srgbClr val="008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0 1 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2 </a:t>
              </a:r>
              <a:r>
                <a:rPr lang="en-US" altLang="en-BE" sz="1500">
                  <a:solidFill>
                    <a:srgbClr val="66B132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3</a:t>
              </a:r>
              <a:r>
                <a:rPr lang="en-US" altLang="en-BE" sz="15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 </a:t>
              </a:r>
            </a:p>
          </p:txBody>
        </p:sp>
        <p:sp>
          <p:nvSpPr>
            <p:cNvPr id="52260" name="AutoShape 113">
              <a:extLst>
                <a:ext uri="{FF2B5EF4-FFF2-40B4-BE49-F238E27FC236}">
                  <a16:creationId xmlns:a16="http://schemas.microsoft.com/office/drawing/2014/main" id="{7078197B-6D31-AF41-A34F-EF2E0E84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" y="1"/>
              <a:ext cx="146" cy="182"/>
            </a:xfrm>
            <a:prstGeom prst="roundRect">
              <a:avLst>
                <a:gd name="adj" fmla="val 676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  <p:sp>
          <p:nvSpPr>
            <p:cNvPr id="52261" name="AutoShape 114">
              <a:extLst>
                <a:ext uri="{FF2B5EF4-FFF2-40B4-BE49-F238E27FC236}">
                  <a16:creationId xmlns:a16="http://schemas.microsoft.com/office/drawing/2014/main" id="{E4DE5492-6402-4143-951F-E8B29801F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"/>
              <a:ext cx="246" cy="182"/>
            </a:xfrm>
            <a:prstGeom prst="roundRect">
              <a:avLst>
                <a:gd name="adj" fmla="val 542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B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67" grpId="0" autoUpdateAnimBg="0"/>
      <p:bldP spid="43073" grpId="0" autoUpdateAnimBg="0"/>
      <p:bldP spid="43077" grpId="0" autoUpdateAnimBg="0"/>
      <p:bldP spid="4307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Buffer management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dirty="0"/>
              <a:t>A reliable transport serves a variable number of applications with a limited buffer</a:t>
            </a:r>
          </a:p>
          <a:p>
            <a:pPr marL="937584" lvl="1"/>
            <a:r>
              <a:rPr lang="en-US" dirty="0"/>
              <a:t>The buffer/window allocated to a given connection may need to change dynamically as connections start and stop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D732-E751-584A-88D5-C86BDDC0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rgbClr val="0070C0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9201-29A7-834E-A8ED-D2E2CFB1C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What do we need to add to our “reliable” transfer to allow a datacenter to send data to an Internet of Things device without overflow ?</a:t>
            </a:r>
          </a:p>
        </p:txBody>
      </p:sp>
    </p:spTree>
    <p:extLst>
      <p:ext uri="{BB962C8B-B14F-4D97-AF65-F5344CB8AC3E}">
        <p14:creationId xmlns:p14="http://schemas.microsoft.com/office/powerpoint/2010/main" val="13630898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2095500" y="0"/>
            <a:ext cx="7988722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</a:tabLst>
            </a:pPr>
            <a:r>
              <a:rPr lang="en-US"/>
              <a:t>Buffer management </a:t>
            </a:r>
          </a:p>
        </p:txBody>
      </p:sp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5472039" y="1361777"/>
            <a:ext cx="2403202" cy="4527352"/>
            <a:chOff x="0" y="0"/>
            <a:chExt cx="2153" cy="4056"/>
          </a:xfrm>
        </p:grpSpPr>
        <p:sp>
          <p:nvSpPr>
            <p:cNvPr id="35843" name="Line 3"/>
            <p:cNvSpPr>
              <a:spLocks noChangeShapeType="1"/>
            </p:cNvSpPr>
            <p:nvPr/>
          </p:nvSpPr>
          <p:spPr bwMode="auto">
            <a:xfrm>
              <a:off x="0" y="0"/>
              <a:ext cx="1" cy="40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5844" name="Line 4"/>
            <p:cNvSpPr>
              <a:spLocks noChangeShapeType="1"/>
            </p:cNvSpPr>
            <p:nvPr/>
          </p:nvSpPr>
          <p:spPr bwMode="auto">
            <a:xfrm>
              <a:off x="2151" y="24"/>
              <a:ext cx="2" cy="40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sp>
        <p:nvSpPr>
          <p:cNvPr id="35845" name="Rectangle 5"/>
          <p:cNvSpPr>
            <a:spLocks/>
          </p:cNvSpPr>
          <p:nvPr/>
        </p:nvSpPr>
        <p:spPr bwMode="auto">
          <a:xfrm>
            <a:off x="3127996" y="1252358"/>
            <a:ext cx="5244641" cy="27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875525" algn="l"/>
              </a:tabLst>
            </a:pPr>
            <a:r>
              <a:rPr lang="en-US" sz="2109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                                                                 B</a:t>
            </a:r>
          </a:p>
        </p:txBody>
      </p:sp>
      <p:grpSp>
        <p:nvGrpSpPr>
          <p:cNvPr id="35846" name="Group 6"/>
          <p:cNvGrpSpPr>
            <a:grpSpLocks/>
          </p:cNvGrpSpPr>
          <p:nvPr/>
        </p:nvGrpSpPr>
        <p:grpSpPr bwMode="auto">
          <a:xfrm>
            <a:off x="4221882" y="1967893"/>
            <a:ext cx="4984999" cy="1525847"/>
            <a:chOff x="0" y="17"/>
            <a:chExt cx="4466" cy="1366"/>
          </a:xfrm>
        </p:grpSpPr>
        <p:sp>
          <p:nvSpPr>
            <p:cNvPr id="35847" name="Line 7"/>
            <p:cNvSpPr>
              <a:spLocks noChangeShapeType="1"/>
            </p:cNvSpPr>
            <p:nvPr/>
          </p:nvSpPr>
          <p:spPr bwMode="auto">
            <a:xfrm>
              <a:off x="3315" y="1381"/>
              <a:ext cx="694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>
              <a:off x="1083" y="305"/>
              <a:ext cx="2147" cy="10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>
              <a:off x="491" y="292"/>
              <a:ext cx="574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5850" name="Rectangle 10"/>
            <p:cNvSpPr>
              <a:spLocks/>
            </p:cNvSpPr>
            <p:nvPr/>
          </p:nvSpPr>
          <p:spPr bwMode="auto">
            <a:xfrm>
              <a:off x="0" y="17"/>
              <a:ext cx="97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Data.req(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35851" name="Rectangle 11"/>
            <p:cNvSpPr>
              <a:spLocks/>
            </p:cNvSpPr>
            <p:nvPr/>
          </p:nvSpPr>
          <p:spPr bwMode="auto">
            <a:xfrm>
              <a:off x="3510" y="1118"/>
              <a:ext cx="95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Data.ind(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grpSp>
          <p:nvGrpSpPr>
            <p:cNvPr id="35852" name="Group 12"/>
            <p:cNvGrpSpPr>
              <a:grpSpLocks/>
            </p:cNvGrpSpPr>
            <p:nvPr/>
          </p:nvGrpSpPr>
          <p:grpSpPr bwMode="auto">
            <a:xfrm>
              <a:off x="1513" y="421"/>
              <a:ext cx="521" cy="216"/>
              <a:chOff x="0" y="0"/>
              <a:chExt cx="521" cy="216"/>
            </a:xfrm>
          </p:grpSpPr>
          <p:sp>
            <p:nvSpPr>
              <p:cNvPr id="35853" name="Rectangle 13"/>
              <p:cNvSpPr>
                <a:spLocks/>
              </p:cNvSpPr>
              <p:nvPr/>
            </p:nvSpPr>
            <p:spPr bwMode="auto">
              <a:xfrm>
                <a:off x="0" y="0"/>
                <a:ext cx="521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35854" name="Rectangle 14"/>
              <p:cNvSpPr>
                <a:spLocks/>
              </p:cNvSpPr>
              <p:nvPr/>
            </p:nvSpPr>
            <p:spPr bwMode="auto">
              <a:xfrm>
                <a:off x="0" y="13"/>
                <a:ext cx="493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D(0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,a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</p:grpSp>
      <p:grpSp>
        <p:nvGrpSpPr>
          <p:cNvPr id="35855" name="Group 15"/>
          <p:cNvGrpSpPr>
            <a:grpSpLocks/>
          </p:cNvGrpSpPr>
          <p:nvPr/>
        </p:nvGrpSpPr>
        <p:grpSpPr bwMode="auto">
          <a:xfrm>
            <a:off x="5466457" y="3643312"/>
            <a:ext cx="2339578" cy="486668"/>
            <a:chOff x="0" y="0"/>
            <a:chExt cx="2096" cy="436"/>
          </a:xfrm>
        </p:grpSpPr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 flipH="1">
              <a:off x="0" y="0"/>
              <a:ext cx="2096" cy="4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35857" name="Group 17"/>
            <p:cNvGrpSpPr>
              <a:grpSpLocks/>
            </p:cNvGrpSpPr>
            <p:nvPr/>
          </p:nvGrpSpPr>
          <p:grpSpPr bwMode="auto">
            <a:xfrm>
              <a:off x="166" y="176"/>
              <a:ext cx="1152" cy="216"/>
              <a:chOff x="0" y="0"/>
              <a:chExt cx="1152" cy="216"/>
            </a:xfrm>
          </p:grpSpPr>
          <p:sp>
            <p:nvSpPr>
              <p:cNvPr id="35858" name="Rectangle 18"/>
              <p:cNvSpPr>
                <a:spLocks/>
              </p:cNvSpPr>
              <p:nvPr/>
            </p:nvSpPr>
            <p:spPr bwMode="auto">
              <a:xfrm>
                <a:off x="0" y="0"/>
                <a:ext cx="1152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35859" name="Rectangle 19"/>
              <p:cNvSpPr>
                <a:spLocks/>
              </p:cNvSpPr>
              <p:nvPr/>
            </p:nvSpPr>
            <p:spPr bwMode="auto">
              <a:xfrm>
                <a:off x="0" y="12"/>
                <a:ext cx="1079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C(OK,0, w=1)</a:t>
                </a:r>
              </a:p>
            </p:txBody>
          </p:sp>
        </p:grpSp>
      </p:grpSp>
      <p:grpSp>
        <p:nvGrpSpPr>
          <p:cNvPr id="35860" name="Group 20"/>
          <p:cNvGrpSpPr>
            <a:grpSpLocks/>
          </p:cNvGrpSpPr>
          <p:nvPr/>
        </p:nvGrpSpPr>
        <p:grpSpPr bwMode="auto">
          <a:xfrm>
            <a:off x="5488781" y="4438055"/>
            <a:ext cx="2303859" cy="397371"/>
            <a:chOff x="0" y="0"/>
            <a:chExt cx="2064" cy="356"/>
          </a:xfrm>
        </p:grpSpPr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 flipH="1">
              <a:off x="0" y="56"/>
              <a:ext cx="2064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35862" name="Group 22"/>
            <p:cNvGrpSpPr>
              <a:grpSpLocks/>
            </p:cNvGrpSpPr>
            <p:nvPr/>
          </p:nvGrpSpPr>
          <p:grpSpPr bwMode="auto">
            <a:xfrm>
              <a:off x="897" y="0"/>
              <a:ext cx="1100" cy="216"/>
              <a:chOff x="0" y="0"/>
              <a:chExt cx="1100" cy="216"/>
            </a:xfrm>
          </p:grpSpPr>
          <p:sp>
            <p:nvSpPr>
              <p:cNvPr id="35863" name="Rectangle 23"/>
              <p:cNvSpPr>
                <a:spLocks/>
              </p:cNvSpPr>
              <p:nvPr/>
            </p:nvSpPr>
            <p:spPr bwMode="auto">
              <a:xfrm>
                <a:off x="0" y="0"/>
                <a:ext cx="1100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35864" name="Rectangle 24"/>
              <p:cNvSpPr>
                <a:spLocks/>
              </p:cNvSpPr>
              <p:nvPr/>
            </p:nvSpPr>
            <p:spPr bwMode="auto">
              <a:xfrm>
                <a:off x="0" y="12"/>
                <a:ext cx="103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C(OK,0,w=3)</a:t>
                </a:r>
              </a:p>
            </p:txBody>
          </p:sp>
        </p:grpSp>
      </p:grpSp>
      <p:grpSp>
        <p:nvGrpSpPr>
          <p:cNvPr id="35865" name="Group 25"/>
          <p:cNvGrpSpPr>
            <a:grpSpLocks/>
          </p:cNvGrpSpPr>
          <p:nvPr/>
        </p:nvGrpSpPr>
        <p:grpSpPr bwMode="auto">
          <a:xfrm>
            <a:off x="4275460" y="4859983"/>
            <a:ext cx="3627686" cy="1510233"/>
            <a:chOff x="0" y="16"/>
            <a:chExt cx="3249" cy="1353"/>
          </a:xfrm>
        </p:grpSpPr>
        <p:sp>
          <p:nvSpPr>
            <p:cNvPr id="35866" name="Line 26"/>
            <p:cNvSpPr>
              <a:spLocks noChangeShapeType="1"/>
            </p:cNvSpPr>
            <p:nvPr/>
          </p:nvSpPr>
          <p:spPr bwMode="auto">
            <a:xfrm>
              <a:off x="1103" y="293"/>
              <a:ext cx="2146" cy="10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5867" name="Line 27"/>
            <p:cNvSpPr>
              <a:spLocks noChangeShapeType="1"/>
            </p:cNvSpPr>
            <p:nvPr/>
          </p:nvSpPr>
          <p:spPr bwMode="auto">
            <a:xfrm>
              <a:off x="508" y="286"/>
              <a:ext cx="57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5868" name="Rectangle 28"/>
            <p:cNvSpPr>
              <a:spLocks/>
            </p:cNvSpPr>
            <p:nvPr/>
          </p:nvSpPr>
          <p:spPr bwMode="auto">
            <a:xfrm>
              <a:off x="0" y="16"/>
              <a:ext cx="96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Data.req(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grpSp>
          <p:nvGrpSpPr>
            <p:cNvPr id="35869" name="Group 29"/>
            <p:cNvGrpSpPr>
              <a:grpSpLocks/>
            </p:cNvGrpSpPr>
            <p:nvPr/>
          </p:nvGrpSpPr>
          <p:grpSpPr bwMode="auto">
            <a:xfrm>
              <a:off x="1171" y="242"/>
              <a:ext cx="513" cy="216"/>
              <a:chOff x="0" y="0"/>
              <a:chExt cx="513" cy="216"/>
            </a:xfrm>
          </p:grpSpPr>
          <p:sp>
            <p:nvSpPr>
              <p:cNvPr id="35870" name="Rectangle 30"/>
              <p:cNvSpPr>
                <a:spLocks/>
              </p:cNvSpPr>
              <p:nvPr/>
            </p:nvSpPr>
            <p:spPr bwMode="auto">
              <a:xfrm>
                <a:off x="0" y="0"/>
                <a:ext cx="513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35871" name="Rectangle 31"/>
              <p:cNvSpPr>
                <a:spLocks/>
              </p:cNvSpPr>
              <p:nvPr/>
            </p:nvSpPr>
            <p:spPr bwMode="auto">
              <a:xfrm>
                <a:off x="0" y="12"/>
                <a:ext cx="482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D(2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,c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</p:grpSp>
      <p:sp>
        <p:nvSpPr>
          <p:cNvPr id="35872" name="Rectangle 32"/>
          <p:cNvSpPr>
            <a:spLocks/>
          </p:cNvSpPr>
          <p:nvPr/>
        </p:nvSpPr>
        <p:spPr bwMode="auto">
          <a:xfrm>
            <a:off x="8012535" y="4282902"/>
            <a:ext cx="2625328" cy="51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</a:tabLst>
            </a:pPr>
            <a:r>
              <a:rPr lang="en-US" sz="1687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 new buffers become</a:t>
            </a:r>
            <a:br>
              <a:rPr lang="en-US" sz="1687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687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available</a:t>
            </a:r>
          </a:p>
        </p:txBody>
      </p:sp>
      <p:grpSp>
        <p:nvGrpSpPr>
          <p:cNvPr id="35873" name="Group 33"/>
          <p:cNvGrpSpPr>
            <a:grpSpLocks/>
          </p:cNvGrpSpPr>
          <p:nvPr/>
        </p:nvGrpSpPr>
        <p:grpSpPr bwMode="auto">
          <a:xfrm>
            <a:off x="4281041" y="4044033"/>
            <a:ext cx="4948163" cy="1476746"/>
            <a:chOff x="0" y="16"/>
            <a:chExt cx="4432" cy="1323"/>
          </a:xfrm>
        </p:grpSpPr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>
              <a:off x="454" y="278"/>
              <a:ext cx="57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5875" name="Rectangle 35"/>
            <p:cNvSpPr>
              <a:spLocks/>
            </p:cNvSpPr>
            <p:nvPr/>
          </p:nvSpPr>
          <p:spPr bwMode="auto">
            <a:xfrm>
              <a:off x="0" y="16"/>
              <a:ext cx="97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Data.req(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b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 rot="10800000" flipH="1">
              <a:off x="3244" y="1335"/>
              <a:ext cx="824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5877" name="Rectangle 37"/>
            <p:cNvSpPr>
              <a:spLocks/>
            </p:cNvSpPr>
            <p:nvPr/>
          </p:nvSpPr>
          <p:spPr bwMode="auto">
            <a:xfrm>
              <a:off x="3476" y="1064"/>
              <a:ext cx="95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Data.ind(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b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1109" y="274"/>
              <a:ext cx="2152" cy="10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35879" name="Group 39"/>
            <p:cNvGrpSpPr>
              <a:grpSpLocks/>
            </p:cNvGrpSpPr>
            <p:nvPr/>
          </p:nvGrpSpPr>
          <p:grpSpPr bwMode="auto">
            <a:xfrm>
              <a:off x="2065" y="643"/>
              <a:ext cx="520" cy="216"/>
              <a:chOff x="0" y="0"/>
              <a:chExt cx="520" cy="216"/>
            </a:xfrm>
          </p:grpSpPr>
          <p:sp>
            <p:nvSpPr>
              <p:cNvPr id="35880" name="Rectangle 40"/>
              <p:cNvSpPr>
                <a:spLocks/>
              </p:cNvSpPr>
              <p:nvPr/>
            </p:nvSpPr>
            <p:spPr bwMode="auto">
              <a:xfrm>
                <a:off x="0" y="0"/>
                <a:ext cx="520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35881" name="Rectangle 41"/>
              <p:cNvSpPr>
                <a:spLocks/>
              </p:cNvSpPr>
              <p:nvPr/>
            </p:nvSpPr>
            <p:spPr bwMode="auto">
              <a:xfrm>
                <a:off x="0" y="12"/>
                <a:ext cx="492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D(1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,b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</p:grpSp>
      <p:sp>
        <p:nvSpPr>
          <p:cNvPr id="35882" name="Rectangle 42"/>
          <p:cNvSpPr>
            <a:spLocks/>
          </p:cNvSpPr>
          <p:nvPr/>
        </p:nvSpPr>
        <p:spPr bwMode="auto">
          <a:xfrm>
            <a:off x="9690199" y="2652105"/>
            <a:ext cx="718145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687">
                <a:solidFill>
                  <a:srgbClr val="008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0 </a:t>
            </a: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1 2 3 </a:t>
            </a:r>
          </a:p>
        </p:txBody>
      </p:sp>
      <p:sp>
        <p:nvSpPr>
          <p:cNvPr id="35883" name="AutoShape 43"/>
          <p:cNvSpPr>
            <a:spLocks/>
          </p:cNvSpPr>
          <p:nvPr/>
        </p:nvSpPr>
        <p:spPr bwMode="auto">
          <a:xfrm>
            <a:off x="9662295" y="2625329"/>
            <a:ext cx="187523" cy="261193"/>
          </a:xfrm>
          <a:prstGeom prst="roundRect">
            <a:avLst>
              <a:gd name="adj" fmla="val 593"/>
            </a:avLst>
          </a:prstGeom>
          <a:noFill/>
          <a:ln w="1270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1266"/>
          </a:p>
        </p:txBody>
      </p:sp>
      <p:grpSp>
        <p:nvGrpSpPr>
          <p:cNvPr id="35884" name="Group 44"/>
          <p:cNvGrpSpPr>
            <a:grpSpLocks/>
          </p:cNvGrpSpPr>
          <p:nvPr/>
        </p:nvGrpSpPr>
        <p:grpSpPr bwMode="auto">
          <a:xfrm>
            <a:off x="9681270" y="3180085"/>
            <a:ext cx="717723" cy="262309"/>
            <a:chOff x="0" y="0"/>
            <a:chExt cx="643" cy="234"/>
          </a:xfrm>
        </p:grpSpPr>
        <p:sp>
          <p:nvSpPr>
            <p:cNvPr id="35885" name="Rectangle 45"/>
            <p:cNvSpPr>
              <a:spLocks/>
            </p:cNvSpPr>
            <p:nvPr/>
          </p:nvSpPr>
          <p:spPr bwMode="auto">
            <a:xfrm>
              <a:off x="0" y="16"/>
              <a:ext cx="643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0</a:t>
              </a:r>
              <a:r>
                <a:rPr lang="en-US" sz="1687">
                  <a:solidFill>
                    <a:srgbClr val="008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1 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2 3 </a:t>
              </a:r>
            </a:p>
          </p:txBody>
        </p:sp>
        <p:sp>
          <p:nvSpPr>
            <p:cNvPr id="35886" name="AutoShape 46"/>
            <p:cNvSpPr>
              <a:spLocks/>
            </p:cNvSpPr>
            <p:nvPr/>
          </p:nvSpPr>
          <p:spPr bwMode="auto">
            <a:xfrm>
              <a:off x="139" y="0"/>
              <a:ext cx="158" cy="234"/>
            </a:xfrm>
            <a:prstGeom prst="roundRect">
              <a:avLst>
                <a:gd name="adj" fmla="val 634"/>
              </a:avLst>
            </a:prstGeom>
            <a:noFill/>
            <a:ln w="12700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</p:grpSp>
      <p:grpSp>
        <p:nvGrpSpPr>
          <p:cNvPr id="35887" name="Group 47"/>
          <p:cNvGrpSpPr>
            <a:grpSpLocks/>
          </p:cNvGrpSpPr>
          <p:nvPr/>
        </p:nvGrpSpPr>
        <p:grpSpPr bwMode="auto">
          <a:xfrm>
            <a:off x="9682387" y="4632276"/>
            <a:ext cx="752326" cy="261193"/>
            <a:chOff x="0" y="0"/>
            <a:chExt cx="674" cy="234"/>
          </a:xfrm>
        </p:grpSpPr>
        <p:sp>
          <p:nvSpPr>
            <p:cNvPr id="35888" name="Rectangle 48"/>
            <p:cNvSpPr>
              <a:spLocks/>
            </p:cNvSpPr>
            <p:nvPr/>
          </p:nvSpPr>
          <p:spPr bwMode="auto">
            <a:xfrm>
              <a:off x="0" y="17"/>
              <a:ext cx="64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0</a:t>
              </a:r>
              <a:r>
                <a:rPr lang="en-US" sz="1687">
                  <a:solidFill>
                    <a:srgbClr val="008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1 </a:t>
              </a:r>
              <a:r>
                <a:rPr lang="en-US" sz="1687" i="1">
                  <a:solidFill>
                    <a:srgbClr val="008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2</a:t>
              </a:r>
              <a:r>
                <a:rPr lang="en-US" sz="1687">
                  <a:solidFill>
                    <a:srgbClr val="008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3 </a:t>
              </a:r>
            </a:p>
          </p:txBody>
        </p:sp>
        <p:sp>
          <p:nvSpPr>
            <p:cNvPr id="35889" name="AutoShape 49"/>
            <p:cNvSpPr>
              <a:spLocks/>
            </p:cNvSpPr>
            <p:nvPr/>
          </p:nvSpPr>
          <p:spPr bwMode="auto">
            <a:xfrm>
              <a:off x="154" y="0"/>
              <a:ext cx="520" cy="234"/>
            </a:xfrm>
            <a:prstGeom prst="roundRect">
              <a:avLst>
                <a:gd name="adj" fmla="val 421"/>
              </a:avLst>
            </a:prstGeom>
            <a:noFill/>
            <a:ln w="12700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</p:grpSp>
      <p:grpSp>
        <p:nvGrpSpPr>
          <p:cNvPr id="35890" name="Group 50"/>
          <p:cNvGrpSpPr>
            <a:grpSpLocks/>
          </p:cNvGrpSpPr>
          <p:nvPr/>
        </p:nvGrpSpPr>
        <p:grpSpPr bwMode="auto">
          <a:xfrm>
            <a:off x="5552406" y="5319861"/>
            <a:ext cx="2340694" cy="683121"/>
            <a:chOff x="0" y="0"/>
            <a:chExt cx="2096" cy="611"/>
          </a:xfrm>
        </p:grpSpPr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 flipH="1">
              <a:off x="0" y="175"/>
              <a:ext cx="2096" cy="4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35892" name="Group 52"/>
            <p:cNvGrpSpPr>
              <a:grpSpLocks/>
            </p:cNvGrpSpPr>
            <p:nvPr/>
          </p:nvGrpSpPr>
          <p:grpSpPr bwMode="auto">
            <a:xfrm>
              <a:off x="845" y="0"/>
              <a:ext cx="1100" cy="216"/>
              <a:chOff x="0" y="0"/>
              <a:chExt cx="1100" cy="216"/>
            </a:xfrm>
          </p:grpSpPr>
          <p:sp>
            <p:nvSpPr>
              <p:cNvPr id="35893" name="Rectangle 53"/>
              <p:cNvSpPr>
                <a:spLocks/>
              </p:cNvSpPr>
              <p:nvPr/>
            </p:nvSpPr>
            <p:spPr bwMode="auto">
              <a:xfrm>
                <a:off x="0" y="0"/>
                <a:ext cx="1100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35894" name="Rectangle 54"/>
              <p:cNvSpPr>
                <a:spLocks/>
              </p:cNvSpPr>
              <p:nvPr/>
            </p:nvSpPr>
            <p:spPr bwMode="auto">
              <a:xfrm>
                <a:off x="0" y="13"/>
                <a:ext cx="1029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C(OK,1,w=3)</a:t>
                </a:r>
              </a:p>
            </p:txBody>
          </p:sp>
        </p:grpSp>
      </p:grpSp>
      <p:sp>
        <p:nvSpPr>
          <p:cNvPr id="35895" name="Rectangle 55"/>
          <p:cNvSpPr>
            <a:spLocks/>
          </p:cNvSpPr>
          <p:nvPr/>
        </p:nvSpPr>
        <p:spPr bwMode="auto">
          <a:xfrm>
            <a:off x="8088437" y="1616262"/>
            <a:ext cx="726161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Rwin=1</a:t>
            </a:r>
          </a:p>
        </p:txBody>
      </p:sp>
      <p:grpSp>
        <p:nvGrpSpPr>
          <p:cNvPr id="35896" name="Group 56"/>
          <p:cNvGrpSpPr>
            <a:grpSpLocks/>
          </p:cNvGrpSpPr>
          <p:nvPr/>
        </p:nvGrpSpPr>
        <p:grpSpPr bwMode="auto">
          <a:xfrm>
            <a:off x="2195959" y="3609827"/>
            <a:ext cx="1759149" cy="561454"/>
            <a:chOff x="0" y="16"/>
            <a:chExt cx="1576" cy="503"/>
          </a:xfrm>
        </p:grpSpPr>
        <p:sp>
          <p:nvSpPr>
            <p:cNvPr id="35897" name="Rectangle 57"/>
            <p:cNvSpPr>
              <a:spLocks/>
            </p:cNvSpPr>
            <p:nvPr/>
          </p:nvSpPr>
          <p:spPr bwMode="auto">
            <a:xfrm>
              <a:off x="0" y="310"/>
              <a:ext cx="64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solidFill>
                    <a:srgbClr val="008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0 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1 2 3 </a:t>
              </a:r>
            </a:p>
          </p:txBody>
        </p:sp>
        <p:sp>
          <p:nvSpPr>
            <p:cNvPr id="35898" name="Rectangle 58"/>
            <p:cNvSpPr>
              <a:spLocks/>
            </p:cNvSpPr>
            <p:nvPr/>
          </p:nvSpPr>
          <p:spPr bwMode="auto">
            <a:xfrm>
              <a:off x="253" y="16"/>
              <a:ext cx="132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Swin=3, rwin=1</a:t>
              </a:r>
            </a:p>
          </p:txBody>
        </p:sp>
        <p:grpSp>
          <p:nvGrpSpPr>
            <p:cNvPr id="35899" name="Group 59"/>
            <p:cNvGrpSpPr>
              <a:grpSpLocks/>
            </p:cNvGrpSpPr>
            <p:nvPr/>
          </p:nvGrpSpPr>
          <p:grpSpPr bwMode="auto">
            <a:xfrm>
              <a:off x="0" y="16"/>
              <a:ext cx="1576" cy="503"/>
              <a:chOff x="0" y="16"/>
              <a:chExt cx="1576" cy="503"/>
            </a:xfrm>
          </p:grpSpPr>
          <p:sp>
            <p:nvSpPr>
              <p:cNvPr id="35900" name="Rectangle 60"/>
              <p:cNvSpPr>
                <a:spLocks/>
              </p:cNvSpPr>
              <p:nvPr/>
            </p:nvSpPr>
            <p:spPr bwMode="auto">
              <a:xfrm>
                <a:off x="0" y="310"/>
                <a:ext cx="643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68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0</a:t>
                </a:r>
                <a:r>
                  <a:rPr lang="en-US" sz="1687">
                    <a:solidFill>
                      <a:srgbClr val="008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 1</a:t>
                </a:r>
                <a:r>
                  <a:rPr lang="en-US" sz="168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 2 3 </a:t>
                </a:r>
              </a:p>
            </p:txBody>
          </p:sp>
          <p:sp>
            <p:nvSpPr>
              <p:cNvPr id="35901" name="AutoShape 61"/>
              <p:cNvSpPr>
                <a:spLocks/>
              </p:cNvSpPr>
              <p:nvPr/>
            </p:nvSpPr>
            <p:spPr bwMode="auto">
              <a:xfrm>
                <a:off x="132" y="268"/>
                <a:ext cx="171" cy="251"/>
              </a:xfrm>
              <a:prstGeom prst="roundRect">
                <a:avLst>
                  <a:gd name="adj" fmla="val 583"/>
                </a:avLst>
              </a:prstGeom>
              <a:noFill/>
              <a:ln w="12700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35902" name="Rectangle 62"/>
              <p:cNvSpPr>
                <a:spLocks/>
              </p:cNvSpPr>
              <p:nvPr/>
            </p:nvSpPr>
            <p:spPr bwMode="auto">
              <a:xfrm>
                <a:off x="253" y="16"/>
                <a:ext cx="1323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12617" algn="l"/>
                    <a:tab pos="1955532" algn="l"/>
                  </a:tabLst>
                </a:pPr>
                <a:r>
                  <a:rPr lang="en-US" sz="168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Swin=3, rwin=1</a:t>
                </a:r>
              </a:p>
            </p:txBody>
          </p:sp>
        </p:grpSp>
      </p:grpSp>
      <p:sp>
        <p:nvSpPr>
          <p:cNvPr id="35903" name="Rectangle 63"/>
          <p:cNvSpPr>
            <a:spLocks/>
          </p:cNvSpPr>
          <p:nvPr/>
        </p:nvSpPr>
        <p:spPr bwMode="auto">
          <a:xfrm>
            <a:off x="2181449" y="1946660"/>
            <a:ext cx="718145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687">
                <a:solidFill>
                  <a:srgbClr val="008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0 </a:t>
            </a: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1 2 3 </a:t>
            </a:r>
          </a:p>
        </p:txBody>
      </p:sp>
      <p:sp>
        <p:nvSpPr>
          <p:cNvPr id="35904" name="AutoShape 64"/>
          <p:cNvSpPr>
            <a:spLocks/>
          </p:cNvSpPr>
          <p:nvPr/>
        </p:nvSpPr>
        <p:spPr bwMode="auto">
          <a:xfrm>
            <a:off x="2154660" y="1914302"/>
            <a:ext cx="189756" cy="262309"/>
          </a:xfrm>
          <a:prstGeom prst="roundRect">
            <a:avLst>
              <a:gd name="adj" fmla="val 583"/>
            </a:avLst>
          </a:prstGeom>
          <a:noFill/>
          <a:ln w="1270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1266"/>
          </a:p>
        </p:txBody>
      </p:sp>
      <p:sp>
        <p:nvSpPr>
          <p:cNvPr id="35905" name="Rectangle 65"/>
          <p:cNvSpPr>
            <a:spLocks/>
          </p:cNvSpPr>
          <p:nvPr/>
        </p:nvSpPr>
        <p:spPr bwMode="auto">
          <a:xfrm>
            <a:off x="2464966" y="1616262"/>
            <a:ext cx="1476366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Swin=3, rwin=1</a:t>
            </a:r>
          </a:p>
        </p:txBody>
      </p:sp>
      <p:sp>
        <p:nvSpPr>
          <p:cNvPr id="35906" name="Rectangle 66"/>
          <p:cNvSpPr>
            <a:spLocks/>
          </p:cNvSpPr>
          <p:nvPr/>
        </p:nvSpPr>
        <p:spPr bwMode="auto">
          <a:xfrm>
            <a:off x="2181449" y="1946660"/>
            <a:ext cx="718145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687">
                <a:solidFill>
                  <a:srgbClr val="008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0 </a:t>
            </a: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1 2 3 </a:t>
            </a:r>
          </a:p>
        </p:txBody>
      </p:sp>
      <p:sp>
        <p:nvSpPr>
          <p:cNvPr id="35907" name="AutoShape 67"/>
          <p:cNvSpPr>
            <a:spLocks/>
          </p:cNvSpPr>
          <p:nvPr/>
        </p:nvSpPr>
        <p:spPr bwMode="auto">
          <a:xfrm>
            <a:off x="2154660" y="1914302"/>
            <a:ext cx="189756" cy="262309"/>
          </a:xfrm>
          <a:prstGeom prst="roundRect">
            <a:avLst>
              <a:gd name="adj" fmla="val 583"/>
            </a:avLst>
          </a:prstGeom>
          <a:noFill/>
          <a:ln w="1270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1266"/>
          </a:p>
        </p:txBody>
      </p:sp>
      <p:sp>
        <p:nvSpPr>
          <p:cNvPr id="35908" name="Rectangle 68"/>
          <p:cNvSpPr>
            <a:spLocks/>
          </p:cNvSpPr>
          <p:nvPr/>
        </p:nvSpPr>
        <p:spPr bwMode="auto">
          <a:xfrm>
            <a:off x="2464966" y="1616262"/>
            <a:ext cx="1476366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Swin=3, rwin=1</a:t>
            </a:r>
          </a:p>
        </p:txBody>
      </p:sp>
      <p:grpSp>
        <p:nvGrpSpPr>
          <p:cNvPr id="35909" name="Group 69"/>
          <p:cNvGrpSpPr>
            <a:grpSpLocks/>
          </p:cNvGrpSpPr>
          <p:nvPr/>
        </p:nvGrpSpPr>
        <p:grpSpPr bwMode="auto">
          <a:xfrm>
            <a:off x="2077640" y="4769570"/>
            <a:ext cx="1760267" cy="591591"/>
            <a:chOff x="0" y="16"/>
            <a:chExt cx="1576" cy="530"/>
          </a:xfrm>
        </p:grpSpPr>
        <p:sp>
          <p:nvSpPr>
            <p:cNvPr id="35910" name="Rectangle 70"/>
            <p:cNvSpPr>
              <a:spLocks/>
            </p:cNvSpPr>
            <p:nvPr/>
          </p:nvSpPr>
          <p:spPr bwMode="auto">
            <a:xfrm>
              <a:off x="254" y="16"/>
              <a:ext cx="132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Swin=3, rwin=3</a:t>
              </a:r>
            </a:p>
          </p:txBody>
        </p:sp>
        <p:sp>
          <p:nvSpPr>
            <p:cNvPr id="35911" name="Rectangle 71"/>
            <p:cNvSpPr>
              <a:spLocks/>
            </p:cNvSpPr>
            <p:nvPr/>
          </p:nvSpPr>
          <p:spPr bwMode="auto">
            <a:xfrm>
              <a:off x="0" y="308"/>
              <a:ext cx="64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0</a:t>
              </a:r>
              <a:r>
                <a:rPr lang="en-US" sz="1687">
                  <a:solidFill>
                    <a:srgbClr val="008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  <a:r>
                <a:rPr lang="en-US" sz="1687" i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1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  <a:r>
                <a:rPr lang="en-US" sz="1687">
                  <a:solidFill>
                    <a:srgbClr val="008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2 3 </a:t>
              </a:r>
            </a:p>
          </p:txBody>
        </p:sp>
        <p:sp>
          <p:nvSpPr>
            <p:cNvPr id="35912" name="AutoShape 72"/>
            <p:cNvSpPr>
              <a:spLocks/>
            </p:cNvSpPr>
            <p:nvPr/>
          </p:nvSpPr>
          <p:spPr bwMode="auto">
            <a:xfrm>
              <a:off x="135" y="294"/>
              <a:ext cx="587" cy="252"/>
            </a:xfrm>
            <a:prstGeom prst="roundRect">
              <a:avLst>
                <a:gd name="adj" fmla="val 398"/>
              </a:avLst>
            </a:prstGeom>
            <a:noFill/>
            <a:ln w="12700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</p:grpSp>
      <p:grpSp>
        <p:nvGrpSpPr>
          <p:cNvPr id="35913" name="Group 73"/>
          <p:cNvGrpSpPr>
            <a:grpSpLocks/>
          </p:cNvGrpSpPr>
          <p:nvPr/>
        </p:nvGrpSpPr>
        <p:grpSpPr bwMode="auto">
          <a:xfrm>
            <a:off x="4289971" y="5284161"/>
            <a:ext cx="2856384" cy="1129587"/>
            <a:chOff x="0" y="17"/>
            <a:chExt cx="2559" cy="1011"/>
          </a:xfrm>
        </p:grpSpPr>
        <p:sp>
          <p:nvSpPr>
            <p:cNvPr id="35914" name="Line 74"/>
            <p:cNvSpPr>
              <a:spLocks noChangeShapeType="1"/>
            </p:cNvSpPr>
            <p:nvPr/>
          </p:nvSpPr>
          <p:spPr bwMode="auto">
            <a:xfrm>
              <a:off x="508" y="286"/>
              <a:ext cx="57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5915" name="Rectangle 75"/>
            <p:cNvSpPr>
              <a:spLocks/>
            </p:cNvSpPr>
            <p:nvPr/>
          </p:nvSpPr>
          <p:spPr bwMode="auto">
            <a:xfrm>
              <a:off x="0" y="17"/>
              <a:ext cx="97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Data.req(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35916" name="Line 76"/>
            <p:cNvSpPr>
              <a:spLocks noChangeShapeType="1"/>
            </p:cNvSpPr>
            <p:nvPr/>
          </p:nvSpPr>
          <p:spPr bwMode="auto">
            <a:xfrm>
              <a:off x="1064" y="283"/>
              <a:ext cx="1495" cy="7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5917" name="Rectangle 77"/>
            <p:cNvSpPr>
              <a:spLocks/>
            </p:cNvSpPr>
            <p:nvPr/>
          </p:nvSpPr>
          <p:spPr bwMode="auto">
            <a:xfrm>
              <a:off x="1172" y="269"/>
              <a:ext cx="521" cy="2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35918" name="Rectangle 78"/>
            <p:cNvSpPr>
              <a:spLocks/>
            </p:cNvSpPr>
            <p:nvPr/>
          </p:nvSpPr>
          <p:spPr bwMode="auto">
            <a:xfrm>
              <a:off x="1172" y="282"/>
              <a:ext cx="49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547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D(3</a:t>
              </a:r>
              <a:r>
                <a:rPr lang="en-US" sz="154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,d</a:t>
              </a:r>
              <a:r>
                <a:rPr lang="en-US" sz="1547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grpSp>
        <p:nvGrpSpPr>
          <p:cNvPr id="35919" name="Group 79"/>
          <p:cNvGrpSpPr>
            <a:grpSpLocks/>
          </p:cNvGrpSpPr>
          <p:nvPr/>
        </p:nvGrpSpPr>
        <p:grpSpPr bwMode="auto">
          <a:xfrm>
            <a:off x="9636621" y="5487293"/>
            <a:ext cx="786929" cy="264542"/>
            <a:chOff x="0" y="0"/>
            <a:chExt cx="705" cy="237"/>
          </a:xfrm>
        </p:grpSpPr>
        <p:sp>
          <p:nvSpPr>
            <p:cNvPr id="35920" name="AutoShape 80"/>
            <p:cNvSpPr>
              <a:spLocks/>
            </p:cNvSpPr>
            <p:nvPr/>
          </p:nvSpPr>
          <p:spPr bwMode="auto">
            <a:xfrm>
              <a:off x="340" y="0"/>
              <a:ext cx="365" cy="234"/>
            </a:xfrm>
            <a:prstGeom prst="roundRect">
              <a:avLst>
                <a:gd name="adj" fmla="val 421"/>
              </a:avLst>
            </a:prstGeom>
            <a:noFill/>
            <a:ln w="12700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  <p:grpSp>
          <p:nvGrpSpPr>
            <p:cNvPr id="35921" name="Group 81"/>
            <p:cNvGrpSpPr>
              <a:grpSpLocks/>
            </p:cNvGrpSpPr>
            <p:nvPr/>
          </p:nvGrpSpPr>
          <p:grpSpPr bwMode="auto">
            <a:xfrm>
              <a:off x="0" y="2"/>
              <a:ext cx="678" cy="235"/>
              <a:chOff x="0" y="2"/>
              <a:chExt cx="678" cy="235"/>
            </a:xfrm>
          </p:grpSpPr>
          <p:sp>
            <p:nvSpPr>
              <p:cNvPr id="35922" name="Rectangle 82"/>
              <p:cNvSpPr>
                <a:spLocks/>
              </p:cNvSpPr>
              <p:nvPr/>
            </p:nvSpPr>
            <p:spPr bwMode="auto">
              <a:xfrm>
                <a:off x="35" y="16"/>
                <a:ext cx="643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687">
                    <a:solidFill>
                      <a:srgbClr val="008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0 </a:t>
                </a:r>
                <a:r>
                  <a:rPr lang="en-US" sz="1687" i="1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1</a:t>
                </a:r>
                <a:r>
                  <a:rPr lang="en-US" sz="1687" i="1">
                    <a:solidFill>
                      <a:srgbClr val="008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 2</a:t>
                </a:r>
                <a:r>
                  <a:rPr lang="en-US" sz="1687">
                    <a:solidFill>
                      <a:srgbClr val="008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 3</a:t>
                </a:r>
                <a:r>
                  <a:rPr lang="en-US" sz="168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 </a:t>
                </a:r>
              </a:p>
            </p:txBody>
          </p:sp>
          <p:sp>
            <p:nvSpPr>
              <p:cNvPr id="35923" name="AutoShape 83"/>
              <p:cNvSpPr>
                <a:spLocks/>
              </p:cNvSpPr>
              <p:nvPr/>
            </p:nvSpPr>
            <p:spPr bwMode="auto">
              <a:xfrm>
                <a:off x="0" y="2"/>
                <a:ext cx="157" cy="235"/>
              </a:xfrm>
              <a:prstGeom prst="roundRect">
                <a:avLst>
                  <a:gd name="adj" fmla="val 634"/>
                </a:avLst>
              </a:prstGeom>
              <a:noFill/>
              <a:ln w="12700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72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2240608" y="0"/>
            <a:ext cx="7842498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31057" algn="l"/>
              </a:tabLst>
            </a:pPr>
            <a:r>
              <a:rPr lang="en-US"/>
              <a:t>Buffer management </a:t>
            </a:r>
          </a:p>
        </p:txBody>
      </p:sp>
      <p:grpSp>
        <p:nvGrpSpPr>
          <p:cNvPr id="36866" name="Group 2"/>
          <p:cNvGrpSpPr>
            <a:grpSpLocks/>
          </p:cNvGrpSpPr>
          <p:nvPr/>
        </p:nvGrpSpPr>
        <p:grpSpPr bwMode="auto">
          <a:xfrm>
            <a:off x="5472039" y="1361777"/>
            <a:ext cx="2403202" cy="4527352"/>
            <a:chOff x="0" y="0"/>
            <a:chExt cx="2153" cy="4056"/>
          </a:xfrm>
        </p:grpSpPr>
        <p:sp>
          <p:nvSpPr>
            <p:cNvPr id="36867" name="Line 3"/>
            <p:cNvSpPr>
              <a:spLocks noChangeShapeType="1"/>
            </p:cNvSpPr>
            <p:nvPr/>
          </p:nvSpPr>
          <p:spPr bwMode="auto">
            <a:xfrm>
              <a:off x="0" y="0"/>
              <a:ext cx="1" cy="40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6868" name="Line 4"/>
            <p:cNvSpPr>
              <a:spLocks noChangeShapeType="1"/>
            </p:cNvSpPr>
            <p:nvPr/>
          </p:nvSpPr>
          <p:spPr bwMode="auto">
            <a:xfrm>
              <a:off x="2151" y="24"/>
              <a:ext cx="2" cy="40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sp>
        <p:nvSpPr>
          <p:cNvPr id="36869" name="Rectangle 5"/>
          <p:cNvSpPr>
            <a:spLocks/>
          </p:cNvSpPr>
          <p:nvPr/>
        </p:nvSpPr>
        <p:spPr bwMode="auto">
          <a:xfrm>
            <a:off x="3127996" y="1252358"/>
            <a:ext cx="5244641" cy="27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875525" algn="l"/>
              </a:tabLst>
            </a:pPr>
            <a:r>
              <a:rPr lang="en-US" sz="2109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                                                                 B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7923238" y="3929063"/>
            <a:ext cx="774650" cy="334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grpSp>
        <p:nvGrpSpPr>
          <p:cNvPr id="36871" name="Group 7"/>
          <p:cNvGrpSpPr>
            <a:grpSpLocks/>
          </p:cNvGrpSpPr>
          <p:nvPr/>
        </p:nvGrpSpPr>
        <p:grpSpPr bwMode="auto">
          <a:xfrm>
            <a:off x="4304482" y="3986048"/>
            <a:ext cx="1147465" cy="329224"/>
            <a:chOff x="0" y="16"/>
            <a:chExt cx="1028" cy="294"/>
          </a:xfrm>
        </p:grpSpPr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>
              <a:off x="454" y="309"/>
              <a:ext cx="57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6873" name="Rectangle 9"/>
            <p:cNvSpPr>
              <a:spLocks/>
            </p:cNvSpPr>
            <p:nvPr/>
          </p:nvSpPr>
          <p:spPr bwMode="auto">
            <a:xfrm>
              <a:off x="0" y="16"/>
              <a:ext cx="97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Data.req(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b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sp>
        <p:nvSpPr>
          <p:cNvPr id="36874" name="Rectangle 10"/>
          <p:cNvSpPr>
            <a:spLocks/>
          </p:cNvSpPr>
          <p:nvPr/>
        </p:nvSpPr>
        <p:spPr bwMode="auto">
          <a:xfrm>
            <a:off x="8140899" y="3636603"/>
            <a:ext cx="1067600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687" err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Data.ind</a:t>
            </a: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(</a:t>
            </a:r>
            <a:r>
              <a:rPr lang="en-US" sz="1687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</a:t>
            </a: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)</a:t>
            </a:r>
          </a:p>
        </p:txBody>
      </p:sp>
      <p:grpSp>
        <p:nvGrpSpPr>
          <p:cNvPr id="36875" name="Group 11"/>
          <p:cNvGrpSpPr>
            <a:grpSpLocks/>
          </p:cNvGrpSpPr>
          <p:nvPr/>
        </p:nvGrpSpPr>
        <p:grpSpPr bwMode="auto">
          <a:xfrm>
            <a:off x="4221883" y="1967893"/>
            <a:ext cx="3605361" cy="1523615"/>
            <a:chOff x="0" y="17"/>
            <a:chExt cx="3230" cy="1364"/>
          </a:xfrm>
        </p:grpSpPr>
        <p:sp>
          <p:nvSpPr>
            <p:cNvPr id="36876" name="Line 12"/>
            <p:cNvSpPr>
              <a:spLocks noChangeShapeType="1"/>
            </p:cNvSpPr>
            <p:nvPr/>
          </p:nvSpPr>
          <p:spPr bwMode="auto">
            <a:xfrm>
              <a:off x="1083" y="305"/>
              <a:ext cx="2147" cy="10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>
              <a:off x="491" y="292"/>
              <a:ext cx="574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6878" name="Rectangle 14"/>
            <p:cNvSpPr>
              <a:spLocks/>
            </p:cNvSpPr>
            <p:nvPr/>
          </p:nvSpPr>
          <p:spPr bwMode="auto">
            <a:xfrm>
              <a:off x="0" y="17"/>
              <a:ext cx="97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Data.req(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grpSp>
          <p:nvGrpSpPr>
            <p:cNvPr id="36879" name="Group 15"/>
            <p:cNvGrpSpPr>
              <a:grpSpLocks/>
            </p:cNvGrpSpPr>
            <p:nvPr/>
          </p:nvGrpSpPr>
          <p:grpSpPr bwMode="auto">
            <a:xfrm>
              <a:off x="1513" y="421"/>
              <a:ext cx="521" cy="216"/>
              <a:chOff x="0" y="0"/>
              <a:chExt cx="521" cy="216"/>
            </a:xfrm>
          </p:grpSpPr>
          <p:sp>
            <p:nvSpPr>
              <p:cNvPr id="36880" name="Rectangle 16"/>
              <p:cNvSpPr>
                <a:spLocks/>
              </p:cNvSpPr>
              <p:nvPr/>
            </p:nvSpPr>
            <p:spPr bwMode="auto">
              <a:xfrm>
                <a:off x="0" y="0"/>
                <a:ext cx="521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36881" name="Rectangle 17"/>
              <p:cNvSpPr>
                <a:spLocks/>
              </p:cNvSpPr>
              <p:nvPr/>
            </p:nvSpPr>
            <p:spPr bwMode="auto">
              <a:xfrm>
                <a:off x="0" y="13"/>
                <a:ext cx="493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D(0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,a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</p:grpSp>
      <p:grpSp>
        <p:nvGrpSpPr>
          <p:cNvPr id="36885" name="Group 21"/>
          <p:cNvGrpSpPr>
            <a:grpSpLocks/>
          </p:cNvGrpSpPr>
          <p:nvPr/>
        </p:nvGrpSpPr>
        <p:grpSpPr bwMode="auto">
          <a:xfrm>
            <a:off x="5488781" y="3491508"/>
            <a:ext cx="2340695" cy="486668"/>
            <a:chOff x="0" y="0"/>
            <a:chExt cx="2096" cy="436"/>
          </a:xfrm>
        </p:grpSpPr>
        <p:sp>
          <p:nvSpPr>
            <p:cNvPr id="36886" name="Line 22"/>
            <p:cNvSpPr>
              <a:spLocks noChangeShapeType="1"/>
            </p:cNvSpPr>
            <p:nvPr/>
          </p:nvSpPr>
          <p:spPr bwMode="auto">
            <a:xfrm flipH="1">
              <a:off x="0" y="0"/>
              <a:ext cx="2096" cy="4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6889" name="Rectangle 25"/>
            <p:cNvSpPr>
              <a:spLocks/>
            </p:cNvSpPr>
            <p:nvPr/>
          </p:nvSpPr>
          <p:spPr bwMode="auto">
            <a:xfrm>
              <a:off x="90" y="183"/>
              <a:ext cx="107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547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C(OK,0, w=0)</a:t>
              </a:r>
            </a:p>
          </p:txBody>
        </p:sp>
      </p:grpSp>
      <p:sp>
        <p:nvSpPr>
          <p:cNvPr id="36890" name="Rectangle 26"/>
          <p:cNvSpPr>
            <a:spLocks/>
          </p:cNvSpPr>
          <p:nvPr/>
        </p:nvSpPr>
        <p:spPr bwMode="auto">
          <a:xfrm>
            <a:off x="8034859" y="4189140"/>
            <a:ext cx="2625328" cy="51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25235" algn="l"/>
                <a:tab pos="3259220" algn="l"/>
              </a:tabLst>
            </a:pPr>
            <a:r>
              <a:rPr lang="en-US" sz="1687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 new buffers are</a:t>
            </a:r>
          </a:p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25235" algn="l"/>
                <a:tab pos="3259220" algn="l"/>
              </a:tabLst>
            </a:pPr>
            <a:r>
              <a:rPr lang="en-US" sz="1687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available</a:t>
            </a:r>
          </a:p>
        </p:txBody>
      </p:sp>
      <p:sp>
        <p:nvSpPr>
          <p:cNvPr id="36891" name="Rectangle 27"/>
          <p:cNvSpPr>
            <a:spLocks/>
          </p:cNvSpPr>
          <p:nvPr/>
        </p:nvSpPr>
        <p:spPr bwMode="auto">
          <a:xfrm>
            <a:off x="9657830" y="2596295"/>
            <a:ext cx="718145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687">
                <a:solidFill>
                  <a:srgbClr val="008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0 </a:t>
            </a: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1 2 3 </a:t>
            </a:r>
          </a:p>
        </p:txBody>
      </p:sp>
      <p:sp>
        <p:nvSpPr>
          <p:cNvPr id="36892" name="AutoShape 28"/>
          <p:cNvSpPr>
            <a:spLocks/>
          </p:cNvSpPr>
          <p:nvPr/>
        </p:nvSpPr>
        <p:spPr bwMode="auto">
          <a:xfrm>
            <a:off x="9650016" y="2580680"/>
            <a:ext cx="187523" cy="261193"/>
          </a:xfrm>
          <a:prstGeom prst="roundRect">
            <a:avLst>
              <a:gd name="adj" fmla="val 593"/>
            </a:avLst>
          </a:prstGeom>
          <a:noFill/>
          <a:ln w="1270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1266"/>
          </a:p>
        </p:txBody>
      </p:sp>
      <p:sp>
        <p:nvSpPr>
          <p:cNvPr id="36893" name="Rectangle 29"/>
          <p:cNvSpPr>
            <a:spLocks/>
          </p:cNvSpPr>
          <p:nvPr/>
        </p:nvSpPr>
        <p:spPr bwMode="auto">
          <a:xfrm>
            <a:off x="8088437" y="1616262"/>
            <a:ext cx="726161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Rwin=1</a:t>
            </a:r>
          </a:p>
        </p:txBody>
      </p:sp>
      <p:sp>
        <p:nvSpPr>
          <p:cNvPr id="36894" name="Rectangle 30"/>
          <p:cNvSpPr>
            <a:spLocks/>
          </p:cNvSpPr>
          <p:nvPr/>
        </p:nvSpPr>
        <p:spPr bwMode="auto">
          <a:xfrm>
            <a:off x="2181449" y="1946660"/>
            <a:ext cx="718145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687">
                <a:solidFill>
                  <a:srgbClr val="008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0 </a:t>
            </a: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1 2 3 </a:t>
            </a:r>
          </a:p>
        </p:txBody>
      </p:sp>
      <p:sp>
        <p:nvSpPr>
          <p:cNvPr id="36895" name="AutoShape 31"/>
          <p:cNvSpPr>
            <a:spLocks/>
          </p:cNvSpPr>
          <p:nvPr/>
        </p:nvSpPr>
        <p:spPr bwMode="auto">
          <a:xfrm>
            <a:off x="2154660" y="1914302"/>
            <a:ext cx="189756" cy="262309"/>
          </a:xfrm>
          <a:prstGeom prst="roundRect">
            <a:avLst>
              <a:gd name="adj" fmla="val 583"/>
            </a:avLst>
          </a:prstGeom>
          <a:noFill/>
          <a:ln w="1270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1266"/>
          </a:p>
        </p:txBody>
      </p:sp>
      <p:sp>
        <p:nvSpPr>
          <p:cNvPr id="36896" name="Rectangle 32"/>
          <p:cNvSpPr>
            <a:spLocks/>
          </p:cNvSpPr>
          <p:nvPr/>
        </p:nvSpPr>
        <p:spPr bwMode="auto">
          <a:xfrm>
            <a:off x="2464966" y="1616262"/>
            <a:ext cx="1476366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Swin=3, rwin=1</a:t>
            </a:r>
          </a:p>
        </p:txBody>
      </p:sp>
      <p:sp>
        <p:nvSpPr>
          <p:cNvPr id="36897" name="Rectangle 33"/>
          <p:cNvSpPr>
            <a:spLocks/>
          </p:cNvSpPr>
          <p:nvPr/>
        </p:nvSpPr>
        <p:spPr bwMode="auto">
          <a:xfrm>
            <a:off x="2181449" y="1946660"/>
            <a:ext cx="718145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687">
                <a:solidFill>
                  <a:srgbClr val="008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0 </a:t>
            </a: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1 2 3 </a:t>
            </a:r>
          </a:p>
        </p:txBody>
      </p:sp>
      <p:sp>
        <p:nvSpPr>
          <p:cNvPr id="36898" name="AutoShape 34"/>
          <p:cNvSpPr>
            <a:spLocks/>
          </p:cNvSpPr>
          <p:nvPr/>
        </p:nvSpPr>
        <p:spPr bwMode="auto">
          <a:xfrm>
            <a:off x="2154660" y="1914302"/>
            <a:ext cx="189756" cy="262309"/>
          </a:xfrm>
          <a:prstGeom prst="roundRect">
            <a:avLst>
              <a:gd name="adj" fmla="val 583"/>
            </a:avLst>
          </a:prstGeom>
          <a:noFill/>
          <a:ln w="1270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1266"/>
          </a:p>
        </p:txBody>
      </p:sp>
      <p:sp>
        <p:nvSpPr>
          <p:cNvPr id="36899" name="Rectangle 35"/>
          <p:cNvSpPr>
            <a:spLocks/>
          </p:cNvSpPr>
          <p:nvPr/>
        </p:nvSpPr>
        <p:spPr bwMode="auto">
          <a:xfrm>
            <a:off x="2464966" y="1616262"/>
            <a:ext cx="1476366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Swin=3, rwin=1</a:t>
            </a:r>
          </a:p>
        </p:txBody>
      </p:sp>
      <p:grpSp>
        <p:nvGrpSpPr>
          <p:cNvPr id="36900" name="Group 36"/>
          <p:cNvGrpSpPr>
            <a:grpSpLocks/>
          </p:cNvGrpSpPr>
          <p:nvPr/>
        </p:nvGrpSpPr>
        <p:grpSpPr bwMode="auto">
          <a:xfrm>
            <a:off x="9607600" y="4916910"/>
            <a:ext cx="788045" cy="264542"/>
            <a:chOff x="0" y="0"/>
            <a:chExt cx="705" cy="237"/>
          </a:xfrm>
        </p:grpSpPr>
        <p:sp>
          <p:nvSpPr>
            <p:cNvPr id="36901" name="Rectangle 37"/>
            <p:cNvSpPr>
              <a:spLocks/>
            </p:cNvSpPr>
            <p:nvPr/>
          </p:nvSpPr>
          <p:spPr bwMode="auto">
            <a:xfrm>
              <a:off x="38" y="16"/>
              <a:ext cx="64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solidFill>
                    <a:srgbClr val="008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0 </a:t>
              </a:r>
              <a:r>
                <a:rPr lang="en-US" sz="1687" i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1</a:t>
              </a:r>
              <a:r>
                <a:rPr lang="en-US" sz="1687" i="1">
                  <a:solidFill>
                    <a:srgbClr val="008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2</a:t>
              </a:r>
              <a:r>
                <a:rPr lang="en-US" sz="1687">
                  <a:solidFill>
                    <a:srgbClr val="008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3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</a:p>
          </p:txBody>
        </p:sp>
        <p:sp>
          <p:nvSpPr>
            <p:cNvPr id="36902" name="AutoShape 38"/>
            <p:cNvSpPr>
              <a:spLocks/>
            </p:cNvSpPr>
            <p:nvPr/>
          </p:nvSpPr>
          <p:spPr bwMode="auto">
            <a:xfrm>
              <a:off x="340" y="0"/>
              <a:ext cx="365" cy="234"/>
            </a:xfrm>
            <a:prstGeom prst="roundRect">
              <a:avLst>
                <a:gd name="adj" fmla="val 421"/>
              </a:avLst>
            </a:prstGeom>
            <a:noFill/>
            <a:ln w="12700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36903" name="AutoShape 39"/>
            <p:cNvSpPr>
              <a:spLocks/>
            </p:cNvSpPr>
            <p:nvPr/>
          </p:nvSpPr>
          <p:spPr bwMode="auto">
            <a:xfrm>
              <a:off x="0" y="2"/>
              <a:ext cx="157" cy="235"/>
            </a:xfrm>
            <a:prstGeom prst="roundRect">
              <a:avLst>
                <a:gd name="adj" fmla="val 634"/>
              </a:avLst>
            </a:prstGeom>
            <a:noFill/>
            <a:ln w="12700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</p:grpSp>
      <p:sp>
        <p:nvSpPr>
          <p:cNvPr id="36904" name="Rectangle 40"/>
          <p:cNvSpPr>
            <a:spLocks/>
          </p:cNvSpPr>
          <p:nvPr/>
        </p:nvSpPr>
        <p:spPr bwMode="auto">
          <a:xfrm>
            <a:off x="7970118" y="3019351"/>
            <a:ext cx="2553891" cy="51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687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Receiver cannot handle segment immediately</a:t>
            </a:r>
          </a:p>
        </p:txBody>
      </p:sp>
      <p:grpSp>
        <p:nvGrpSpPr>
          <p:cNvPr id="36905" name="Group 41"/>
          <p:cNvGrpSpPr>
            <a:grpSpLocks/>
          </p:cNvGrpSpPr>
          <p:nvPr/>
        </p:nvGrpSpPr>
        <p:grpSpPr bwMode="auto">
          <a:xfrm>
            <a:off x="4085705" y="4420196"/>
            <a:ext cx="3734842" cy="1060400"/>
            <a:chOff x="0" y="0"/>
            <a:chExt cx="3346" cy="949"/>
          </a:xfrm>
        </p:grpSpPr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 flipH="1">
              <a:off x="1829" y="397"/>
              <a:ext cx="1517" cy="4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36907" name="Group 43"/>
            <p:cNvGrpSpPr>
              <a:grpSpLocks/>
            </p:cNvGrpSpPr>
            <p:nvPr/>
          </p:nvGrpSpPr>
          <p:grpSpPr bwMode="auto">
            <a:xfrm>
              <a:off x="2084" y="487"/>
              <a:ext cx="1101" cy="216"/>
              <a:chOff x="0" y="0"/>
              <a:chExt cx="1100" cy="216"/>
            </a:xfrm>
          </p:grpSpPr>
          <p:sp>
            <p:nvSpPr>
              <p:cNvPr id="36908" name="Rectangle 44"/>
              <p:cNvSpPr>
                <a:spLocks/>
              </p:cNvSpPr>
              <p:nvPr/>
            </p:nvSpPr>
            <p:spPr bwMode="auto">
              <a:xfrm>
                <a:off x="0" y="0"/>
                <a:ext cx="1100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36909" name="Rectangle 45"/>
              <p:cNvSpPr>
                <a:spLocks/>
              </p:cNvSpPr>
              <p:nvPr/>
            </p:nvSpPr>
            <p:spPr bwMode="auto">
              <a:xfrm>
                <a:off x="0" y="13"/>
                <a:ext cx="1029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C(OK,0,w=3)</a:t>
                </a:r>
              </a:p>
            </p:txBody>
          </p:sp>
        </p:grpSp>
        <p:sp>
          <p:nvSpPr>
            <p:cNvPr id="36910" name="Line 46"/>
            <p:cNvSpPr>
              <a:spLocks noChangeShapeType="1"/>
            </p:cNvSpPr>
            <p:nvPr/>
          </p:nvSpPr>
          <p:spPr bwMode="auto">
            <a:xfrm>
              <a:off x="990" y="205"/>
              <a:ext cx="777" cy="557"/>
            </a:xfrm>
            <a:prstGeom prst="line">
              <a:avLst/>
            </a:prstGeom>
            <a:noFill/>
            <a:ln w="12700">
              <a:solidFill>
                <a:srgbClr val="8500AF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6911" name="Oval 47"/>
            <p:cNvSpPr>
              <a:spLocks/>
            </p:cNvSpPr>
            <p:nvPr/>
          </p:nvSpPr>
          <p:spPr bwMode="auto">
            <a:xfrm>
              <a:off x="1720" y="749"/>
              <a:ext cx="200" cy="200"/>
            </a:xfrm>
            <a:prstGeom prst="ellipse">
              <a:avLst/>
            </a:prstGeom>
            <a:solidFill>
              <a:srgbClr val="8500AF"/>
            </a:solidFill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 sz="1266"/>
            </a:p>
          </p:txBody>
        </p:sp>
        <p:grpSp>
          <p:nvGrpSpPr>
            <p:cNvPr id="36912" name="Group 48"/>
            <p:cNvGrpSpPr>
              <a:grpSpLocks/>
            </p:cNvGrpSpPr>
            <p:nvPr/>
          </p:nvGrpSpPr>
          <p:grpSpPr bwMode="auto">
            <a:xfrm>
              <a:off x="0" y="0"/>
              <a:ext cx="1159" cy="238"/>
              <a:chOff x="0" y="0"/>
              <a:chExt cx="1159" cy="238"/>
            </a:xfrm>
          </p:grpSpPr>
          <p:sp>
            <p:nvSpPr>
              <p:cNvPr id="36913" name="Rectangle 49"/>
              <p:cNvSpPr>
                <a:spLocks/>
              </p:cNvSpPr>
              <p:nvPr/>
            </p:nvSpPr>
            <p:spPr bwMode="auto">
              <a:xfrm>
                <a:off x="0" y="0"/>
                <a:ext cx="1158" cy="2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36914" name="Rectangle 50"/>
              <p:cNvSpPr>
                <a:spLocks/>
              </p:cNvSpPr>
              <p:nvPr/>
            </p:nvSpPr>
            <p:spPr bwMode="auto">
              <a:xfrm>
                <a:off x="0" y="3"/>
                <a:ext cx="1159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97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687" i="1">
                    <a:solidFill>
                      <a:srgbClr val="8500A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Lost segment</a:t>
                </a:r>
              </a:p>
            </p:txBody>
          </p:sp>
        </p:grpSp>
      </p:grpSp>
      <p:grpSp>
        <p:nvGrpSpPr>
          <p:cNvPr id="36915" name="Group 51"/>
          <p:cNvGrpSpPr>
            <a:grpSpLocks/>
          </p:cNvGrpSpPr>
          <p:nvPr/>
        </p:nvGrpSpPr>
        <p:grpSpPr bwMode="auto">
          <a:xfrm>
            <a:off x="1977182" y="3873271"/>
            <a:ext cx="2396506" cy="1146322"/>
            <a:chOff x="0" y="17"/>
            <a:chExt cx="2147" cy="1026"/>
          </a:xfrm>
        </p:grpSpPr>
        <p:sp>
          <p:nvSpPr>
            <p:cNvPr id="36916" name="Rectangle 52"/>
            <p:cNvSpPr>
              <a:spLocks/>
            </p:cNvSpPr>
            <p:nvPr/>
          </p:nvSpPr>
          <p:spPr bwMode="auto">
            <a:xfrm>
              <a:off x="371" y="324"/>
              <a:ext cx="64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0</a:t>
              </a:r>
              <a:r>
                <a:rPr lang="en-US" sz="1687">
                  <a:solidFill>
                    <a:srgbClr val="008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1 2 3 </a:t>
              </a:r>
            </a:p>
          </p:txBody>
        </p:sp>
        <p:sp>
          <p:nvSpPr>
            <p:cNvPr id="36917" name="Rectangle 53"/>
            <p:cNvSpPr>
              <a:spLocks/>
            </p:cNvSpPr>
            <p:nvPr/>
          </p:nvSpPr>
          <p:spPr bwMode="auto">
            <a:xfrm>
              <a:off x="494" y="17"/>
              <a:ext cx="132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Swin=3, rwin=0</a:t>
              </a:r>
            </a:p>
          </p:txBody>
        </p:sp>
        <p:sp>
          <p:nvSpPr>
            <p:cNvPr id="36918" name="Rectangle 54"/>
            <p:cNvSpPr>
              <a:spLocks/>
            </p:cNvSpPr>
            <p:nvPr/>
          </p:nvSpPr>
          <p:spPr bwMode="auto">
            <a:xfrm>
              <a:off x="0" y="592"/>
              <a:ext cx="2147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97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1687" i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Window blocked</a:t>
              </a:r>
              <a:br>
                <a:rPr lang="en-US" sz="1687" i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687" i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No transmission possible</a:t>
              </a:r>
            </a:p>
          </p:txBody>
        </p:sp>
      </p:grpSp>
      <p:sp>
        <p:nvSpPr>
          <p:cNvPr id="36919" name="Rectangle 55"/>
          <p:cNvSpPr>
            <a:spLocks/>
          </p:cNvSpPr>
          <p:nvPr/>
        </p:nvSpPr>
        <p:spPr bwMode="auto">
          <a:xfrm>
            <a:off x="1947044" y="5259786"/>
            <a:ext cx="2435026" cy="251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687" i="1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Waits for control segment</a:t>
            </a:r>
          </a:p>
        </p:txBody>
      </p:sp>
      <p:sp>
        <p:nvSpPr>
          <p:cNvPr id="36920" name="Rectangle 56"/>
          <p:cNvSpPr>
            <a:spLocks/>
          </p:cNvSpPr>
          <p:nvPr/>
        </p:nvSpPr>
        <p:spPr bwMode="auto">
          <a:xfrm>
            <a:off x="7971234" y="5251773"/>
            <a:ext cx="2544961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687" i="1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Waits for data segment</a:t>
            </a:r>
          </a:p>
        </p:txBody>
      </p:sp>
      <p:sp>
        <p:nvSpPr>
          <p:cNvPr id="36921" name="Rectangle 57"/>
          <p:cNvSpPr>
            <a:spLocks/>
          </p:cNvSpPr>
          <p:nvPr/>
        </p:nvSpPr>
        <p:spPr bwMode="auto">
          <a:xfrm>
            <a:off x="4361755" y="5711069"/>
            <a:ext cx="3436838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18440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18440" algn="l"/>
              </a:tabLst>
            </a:pPr>
            <a:r>
              <a:rPr lang="en-US" sz="1687">
                <a:solidFill>
                  <a:srgbClr val="0070C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How to recover from </a:t>
            </a:r>
            <a:r>
              <a:rPr lang="fr-FR" sz="1687">
                <a:solidFill>
                  <a:srgbClr val="0070C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this </a:t>
            </a:r>
            <a:r>
              <a:rPr lang="en-US" sz="1687">
                <a:solidFill>
                  <a:srgbClr val="0070C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deadlock ?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4D4D2794-9A6F-CE47-8EAE-E203CC8F6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2445">
            <a:off x="1965513" y="5770346"/>
            <a:ext cx="1694490" cy="37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BD06F3D-B45D-7C42-A6F1-F26005F59698}"/>
              </a:ext>
            </a:extLst>
          </p:cNvPr>
          <p:cNvSpPr/>
          <p:nvPr/>
        </p:nvSpPr>
        <p:spPr>
          <a:xfrm>
            <a:off x="2739651" y="6095834"/>
            <a:ext cx="6170951" cy="862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18440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18440" algn="l"/>
              </a:tabLst>
            </a:pPr>
            <a:r>
              <a:rPr lang="en-US" sz="1969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Persistence timer on receiver, </a:t>
            </a:r>
            <a:br>
              <a:rPr lang="en-US" sz="1969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969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resend control segment after</a:t>
            </a:r>
            <a:br>
              <a:rPr lang="en-US" sz="1969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969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timer expiration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animBg="1"/>
      <p:bldP spid="36874" grpId="0"/>
      <p:bldP spid="36890" grpId="0" autoUpdateAnimBg="0"/>
      <p:bldP spid="36904" grpId="0"/>
      <p:bldP spid="36919" grpId="0" autoUpdateAnimBg="0"/>
      <p:bldP spid="36920" grpId="0" autoUpdateAnimBg="0"/>
      <p:bldP spid="36921" grpId="0" autoUpdateAnimBg="0"/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Bidirectional transfer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/>
              <a:t>How to efficiently carry data in both directions ?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2797597" y="0"/>
            <a:ext cx="7286625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31057" algn="l"/>
              </a:tabLst>
            </a:pPr>
            <a:r>
              <a:rPr lang="en-US"/>
              <a:t>Piggybacking</a:t>
            </a:r>
          </a:p>
        </p:txBody>
      </p:sp>
      <p:grpSp>
        <p:nvGrpSpPr>
          <p:cNvPr id="41986" name="Group 2"/>
          <p:cNvGrpSpPr>
            <a:grpSpLocks/>
          </p:cNvGrpSpPr>
          <p:nvPr/>
        </p:nvGrpSpPr>
        <p:grpSpPr bwMode="auto">
          <a:xfrm>
            <a:off x="5472038" y="1437680"/>
            <a:ext cx="2402086" cy="4961558"/>
            <a:chOff x="0" y="0"/>
            <a:chExt cx="2151" cy="4445"/>
          </a:xfrm>
        </p:grpSpPr>
        <p:sp>
          <p:nvSpPr>
            <p:cNvPr id="41987" name="Line 3"/>
            <p:cNvSpPr>
              <a:spLocks noChangeShapeType="1"/>
            </p:cNvSpPr>
            <p:nvPr/>
          </p:nvSpPr>
          <p:spPr bwMode="auto">
            <a:xfrm>
              <a:off x="0" y="0"/>
              <a:ext cx="1" cy="44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1988" name="Line 4"/>
            <p:cNvSpPr>
              <a:spLocks noChangeShapeType="1"/>
            </p:cNvSpPr>
            <p:nvPr/>
          </p:nvSpPr>
          <p:spPr bwMode="auto">
            <a:xfrm>
              <a:off x="2150" y="29"/>
              <a:ext cx="1" cy="44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sp>
        <p:nvSpPr>
          <p:cNvPr id="41989" name="Rectangle 5"/>
          <p:cNvSpPr>
            <a:spLocks/>
          </p:cNvSpPr>
          <p:nvPr/>
        </p:nvSpPr>
        <p:spPr bwMode="auto">
          <a:xfrm>
            <a:off x="3127996" y="1329376"/>
            <a:ext cx="5244641" cy="27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875525" algn="l"/>
              </a:tabLst>
            </a:pPr>
            <a:r>
              <a:rPr lang="en-US" sz="2109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                                                                 B</a:t>
            </a:r>
          </a:p>
        </p:txBody>
      </p:sp>
      <p:grpSp>
        <p:nvGrpSpPr>
          <p:cNvPr id="41990" name="Group 6"/>
          <p:cNvGrpSpPr>
            <a:grpSpLocks/>
          </p:cNvGrpSpPr>
          <p:nvPr/>
        </p:nvGrpSpPr>
        <p:grpSpPr bwMode="auto">
          <a:xfrm>
            <a:off x="4220765" y="2044899"/>
            <a:ext cx="4986115" cy="1526976"/>
            <a:chOff x="0" y="16"/>
            <a:chExt cx="4467" cy="1368"/>
          </a:xfrm>
        </p:grpSpPr>
        <p:sp>
          <p:nvSpPr>
            <p:cNvPr id="41991" name="Line 7"/>
            <p:cNvSpPr>
              <a:spLocks noChangeShapeType="1"/>
            </p:cNvSpPr>
            <p:nvPr/>
          </p:nvSpPr>
          <p:spPr bwMode="auto">
            <a:xfrm>
              <a:off x="3316" y="1382"/>
              <a:ext cx="694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1992" name="Line 8"/>
            <p:cNvSpPr>
              <a:spLocks noChangeShapeType="1"/>
            </p:cNvSpPr>
            <p:nvPr/>
          </p:nvSpPr>
          <p:spPr bwMode="auto">
            <a:xfrm>
              <a:off x="1084" y="306"/>
              <a:ext cx="2147" cy="10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492" y="293"/>
              <a:ext cx="57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1994" name="Rectangle 10"/>
            <p:cNvSpPr>
              <a:spLocks/>
            </p:cNvSpPr>
            <p:nvPr/>
          </p:nvSpPr>
          <p:spPr bwMode="auto">
            <a:xfrm>
              <a:off x="0" y="16"/>
              <a:ext cx="97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Data.req(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41995" name="Rectangle 11"/>
            <p:cNvSpPr>
              <a:spLocks/>
            </p:cNvSpPr>
            <p:nvPr/>
          </p:nvSpPr>
          <p:spPr bwMode="auto">
            <a:xfrm>
              <a:off x="3511" y="1119"/>
              <a:ext cx="95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Data.ind(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grpSp>
          <p:nvGrpSpPr>
            <p:cNvPr id="41996" name="Group 12"/>
            <p:cNvGrpSpPr>
              <a:grpSpLocks/>
            </p:cNvGrpSpPr>
            <p:nvPr/>
          </p:nvGrpSpPr>
          <p:grpSpPr bwMode="auto">
            <a:xfrm>
              <a:off x="1513" y="422"/>
              <a:ext cx="677" cy="216"/>
              <a:chOff x="0" y="0"/>
              <a:chExt cx="677" cy="216"/>
            </a:xfrm>
          </p:grpSpPr>
          <p:sp>
            <p:nvSpPr>
              <p:cNvPr id="41997" name="Rectangle 13"/>
              <p:cNvSpPr>
                <a:spLocks/>
              </p:cNvSpPr>
              <p:nvPr/>
            </p:nvSpPr>
            <p:spPr bwMode="auto">
              <a:xfrm>
                <a:off x="0" y="0"/>
                <a:ext cx="677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41998" name="Rectangle 14"/>
              <p:cNvSpPr>
                <a:spLocks/>
              </p:cNvSpPr>
              <p:nvPr/>
            </p:nvSpPr>
            <p:spPr bwMode="auto">
              <a:xfrm>
                <a:off x="0" y="12"/>
                <a:ext cx="64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D(0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</a:t>
                </a:r>
                <a:r>
                  <a:rPr lang="en-US" sz="1547" u="sng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0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,a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</p:grpSp>
      <p:grpSp>
        <p:nvGrpSpPr>
          <p:cNvPr id="42002" name="Group 18"/>
          <p:cNvGrpSpPr>
            <a:grpSpLocks/>
          </p:cNvGrpSpPr>
          <p:nvPr/>
        </p:nvGrpSpPr>
        <p:grpSpPr bwMode="auto">
          <a:xfrm>
            <a:off x="4220765" y="2491397"/>
            <a:ext cx="4757291" cy="1492357"/>
            <a:chOff x="0" y="17"/>
            <a:chExt cx="4262" cy="1336"/>
          </a:xfrm>
        </p:grpSpPr>
        <p:sp>
          <p:nvSpPr>
            <p:cNvPr id="42003" name="Line 19"/>
            <p:cNvSpPr>
              <a:spLocks noChangeShapeType="1"/>
            </p:cNvSpPr>
            <p:nvPr/>
          </p:nvSpPr>
          <p:spPr bwMode="auto">
            <a:xfrm>
              <a:off x="1084" y="239"/>
              <a:ext cx="2152" cy="10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2004" name="Line 20"/>
            <p:cNvSpPr>
              <a:spLocks noChangeShapeType="1"/>
            </p:cNvSpPr>
            <p:nvPr/>
          </p:nvSpPr>
          <p:spPr bwMode="auto">
            <a:xfrm>
              <a:off x="512" y="229"/>
              <a:ext cx="57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2005" name="Rectangle 21"/>
            <p:cNvSpPr>
              <a:spLocks/>
            </p:cNvSpPr>
            <p:nvPr/>
          </p:nvSpPr>
          <p:spPr bwMode="auto">
            <a:xfrm>
              <a:off x="0" y="17"/>
              <a:ext cx="97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Data.req(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b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grpSp>
          <p:nvGrpSpPr>
            <p:cNvPr id="42006" name="Group 22"/>
            <p:cNvGrpSpPr>
              <a:grpSpLocks/>
            </p:cNvGrpSpPr>
            <p:nvPr/>
          </p:nvGrpSpPr>
          <p:grpSpPr bwMode="auto">
            <a:xfrm>
              <a:off x="1584" y="445"/>
              <a:ext cx="672" cy="216"/>
              <a:chOff x="0" y="0"/>
              <a:chExt cx="672" cy="216"/>
            </a:xfrm>
          </p:grpSpPr>
          <p:sp>
            <p:nvSpPr>
              <p:cNvPr id="42007" name="Rectangle 23"/>
              <p:cNvSpPr>
                <a:spLocks/>
              </p:cNvSpPr>
              <p:nvPr/>
            </p:nvSpPr>
            <p:spPr bwMode="auto">
              <a:xfrm>
                <a:off x="0" y="0"/>
                <a:ext cx="672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42008" name="Rectangle 24"/>
              <p:cNvSpPr>
                <a:spLocks/>
              </p:cNvSpPr>
              <p:nvPr/>
            </p:nvSpPr>
            <p:spPr bwMode="auto">
              <a:xfrm>
                <a:off x="0" y="13"/>
                <a:ext cx="64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D(1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</a:t>
                </a:r>
                <a:r>
                  <a:rPr lang="en-US" sz="1547" u="sng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0,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b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  <p:sp>
          <p:nvSpPr>
            <p:cNvPr id="42009" name="Line 25"/>
            <p:cNvSpPr>
              <a:spLocks noChangeShapeType="1"/>
            </p:cNvSpPr>
            <p:nvPr/>
          </p:nvSpPr>
          <p:spPr bwMode="auto">
            <a:xfrm flipH="1">
              <a:off x="2505" y="341"/>
              <a:ext cx="322" cy="524"/>
            </a:xfrm>
            <a:prstGeom prst="line">
              <a:avLst/>
            </a:prstGeom>
            <a:noFill/>
            <a:ln w="12700">
              <a:solidFill>
                <a:srgbClr val="66008D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2010" name="Oval 26"/>
            <p:cNvSpPr>
              <a:spLocks/>
            </p:cNvSpPr>
            <p:nvPr/>
          </p:nvSpPr>
          <p:spPr bwMode="auto">
            <a:xfrm>
              <a:off x="2458" y="854"/>
              <a:ext cx="200" cy="199"/>
            </a:xfrm>
            <a:prstGeom prst="ellipse">
              <a:avLst/>
            </a:prstGeom>
            <a:solidFill>
              <a:srgbClr val="8500AF"/>
            </a:solidFill>
            <a:ln w="25400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42011" name="Rectangle 27"/>
            <p:cNvSpPr>
              <a:spLocks/>
            </p:cNvSpPr>
            <p:nvPr/>
          </p:nvSpPr>
          <p:spPr bwMode="auto">
            <a:xfrm>
              <a:off x="2593" y="109"/>
              <a:ext cx="431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97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687" i="1">
                  <a:solidFill>
                    <a:srgbClr val="8500A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Error</a:t>
              </a:r>
            </a:p>
          </p:txBody>
        </p:sp>
        <p:sp>
          <p:nvSpPr>
            <p:cNvPr id="42012" name="Rectangle 28"/>
            <p:cNvSpPr>
              <a:spLocks/>
            </p:cNvSpPr>
            <p:nvPr/>
          </p:nvSpPr>
          <p:spPr bwMode="auto">
            <a:xfrm>
              <a:off x="3392" y="1128"/>
              <a:ext cx="87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97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687" i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Discarded</a:t>
              </a:r>
            </a:p>
          </p:txBody>
        </p:sp>
      </p:grpSp>
      <p:grpSp>
        <p:nvGrpSpPr>
          <p:cNvPr id="42013" name="Group 29"/>
          <p:cNvGrpSpPr>
            <a:grpSpLocks/>
          </p:cNvGrpSpPr>
          <p:nvPr/>
        </p:nvGrpSpPr>
        <p:grpSpPr bwMode="auto">
          <a:xfrm>
            <a:off x="4260949" y="2985865"/>
            <a:ext cx="5368975" cy="1749100"/>
            <a:chOff x="0" y="0"/>
            <a:chExt cx="4809" cy="1566"/>
          </a:xfrm>
        </p:grpSpPr>
        <p:sp>
          <p:nvSpPr>
            <p:cNvPr id="42014" name="Line 30"/>
            <p:cNvSpPr>
              <a:spLocks noChangeShapeType="1"/>
            </p:cNvSpPr>
            <p:nvPr/>
          </p:nvSpPr>
          <p:spPr bwMode="auto">
            <a:xfrm>
              <a:off x="1072" y="14"/>
              <a:ext cx="2146" cy="10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2015" name="Line 31"/>
            <p:cNvSpPr>
              <a:spLocks noChangeShapeType="1"/>
            </p:cNvSpPr>
            <p:nvPr/>
          </p:nvSpPr>
          <p:spPr bwMode="auto">
            <a:xfrm>
              <a:off x="518" y="0"/>
              <a:ext cx="57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2016" name="Rectangle 32"/>
            <p:cNvSpPr>
              <a:spLocks/>
            </p:cNvSpPr>
            <p:nvPr/>
          </p:nvSpPr>
          <p:spPr bwMode="auto">
            <a:xfrm>
              <a:off x="0" y="72"/>
              <a:ext cx="96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Data.req(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grpSp>
          <p:nvGrpSpPr>
            <p:cNvPr id="42017" name="Group 33"/>
            <p:cNvGrpSpPr>
              <a:grpSpLocks/>
            </p:cNvGrpSpPr>
            <p:nvPr/>
          </p:nvGrpSpPr>
          <p:grpSpPr bwMode="auto">
            <a:xfrm>
              <a:off x="1667" y="396"/>
              <a:ext cx="670" cy="216"/>
              <a:chOff x="0" y="0"/>
              <a:chExt cx="669" cy="216"/>
            </a:xfrm>
          </p:grpSpPr>
          <p:sp>
            <p:nvSpPr>
              <p:cNvPr id="42018" name="Rectangle 34"/>
              <p:cNvSpPr>
                <a:spLocks/>
              </p:cNvSpPr>
              <p:nvPr/>
            </p:nvSpPr>
            <p:spPr bwMode="auto">
              <a:xfrm>
                <a:off x="0" y="0"/>
                <a:ext cx="669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42019" name="Rectangle 35"/>
              <p:cNvSpPr>
                <a:spLocks/>
              </p:cNvSpPr>
              <p:nvPr/>
            </p:nvSpPr>
            <p:spPr bwMode="auto">
              <a:xfrm>
                <a:off x="0" y="13"/>
                <a:ext cx="629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D(2,</a:t>
                </a:r>
                <a:r>
                  <a:rPr lang="en-US" sz="1547" u="sng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0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,c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  <p:sp>
          <p:nvSpPr>
            <p:cNvPr id="42020" name="Rectangle 36"/>
            <p:cNvSpPr>
              <a:spLocks/>
            </p:cNvSpPr>
            <p:nvPr/>
          </p:nvSpPr>
          <p:spPr bwMode="auto">
            <a:xfrm>
              <a:off x="3260" y="1341"/>
              <a:ext cx="1549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97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687" i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Segment -&gt; buffer</a:t>
              </a:r>
            </a:p>
          </p:txBody>
        </p:sp>
      </p:grpSp>
      <p:sp>
        <p:nvSpPr>
          <p:cNvPr id="42021" name="Rectangle 37"/>
          <p:cNvSpPr>
            <a:spLocks/>
          </p:cNvSpPr>
          <p:nvPr/>
        </p:nvSpPr>
        <p:spPr bwMode="auto">
          <a:xfrm>
            <a:off x="3738562" y="4506343"/>
            <a:ext cx="1485984" cy="251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03688" algn="l"/>
              </a:tabLst>
            </a:pPr>
            <a:r>
              <a:rPr lang="en-US" sz="1687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Retransmission</a:t>
            </a:r>
          </a:p>
        </p:txBody>
      </p:sp>
      <p:grpSp>
        <p:nvGrpSpPr>
          <p:cNvPr id="42022" name="Group 38"/>
          <p:cNvGrpSpPr>
            <a:grpSpLocks/>
          </p:cNvGrpSpPr>
          <p:nvPr/>
        </p:nvGrpSpPr>
        <p:grpSpPr bwMode="auto">
          <a:xfrm>
            <a:off x="5518919" y="4410150"/>
            <a:ext cx="3719214" cy="1529209"/>
            <a:chOff x="0" y="0"/>
            <a:chExt cx="3331" cy="1370"/>
          </a:xfrm>
        </p:grpSpPr>
        <p:sp>
          <p:nvSpPr>
            <p:cNvPr id="42023" name="Line 39"/>
            <p:cNvSpPr>
              <a:spLocks noChangeShapeType="1"/>
            </p:cNvSpPr>
            <p:nvPr/>
          </p:nvSpPr>
          <p:spPr bwMode="auto">
            <a:xfrm rot="10800000" flipH="1">
              <a:off x="2133" y="1061"/>
              <a:ext cx="824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2024" name="Rectangle 40"/>
            <p:cNvSpPr>
              <a:spLocks/>
            </p:cNvSpPr>
            <p:nvPr/>
          </p:nvSpPr>
          <p:spPr bwMode="auto">
            <a:xfrm>
              <a:off x="2367" y="790"/>
              <a:ext cx="95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Data.ind(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b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42025" name="Line 41"/>
            <p:cNvSpPr>
              <a:spLocks noChangeShapeType="1"/>
            </p:cNvSpPr>
            <p:nvPr/>
          </p:nvSpPr>
          <p:spPr bwMode="auto">
            <a:xfrm>
              <a:off x="0" y="0"/>
              <a:ext cx="2151" cy="10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42026" name="Group 42"/>
            <p:cNvGrpSpPr>
              <a:grpSpLocks/>
            </p:cNvGrpSpPr>
            <p:nvPr/>
          </p:nvGrpSpPr>
          <p:grpSpPr bwMode="auto">
            <a:xfrm>
              <a:off x="967" y="276"/>
              <a:ext cx="672" cy="216"/>
              <a:chOff x="0" y="0"/>
              <a:chExt cx="672" cy="216"/>
            </a:xfrm>
          </p:grpSpPr>
          <p:sp>
            <p:nvSpPr>
              <p:cNvPr id="42027" name="Rectangle 43"/>
              <p:cNvSpPr>
                <a:spLocks/>
              </p:cNvSpPr>
              <p:nvPr/>
            </p:nvSpPr>
            <p:spPr bwMode="auto">
              <a:xfrm>
                <a:off x="0" y="0"/>
                <a:ext cx="672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42028" name="Rectangle 44"/>
              <p:cNvSpPr>
                <a:spLocks/>
              </p:cNvSpPr>
              <p:nvPr/>
            </p:nvSpPr>
            <p:spPr bwMode="auto">
              <a:xfrm>
                <a:off x="0" y="12"/>
                <a:ext cx="64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D(1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</a:t>
                </a:r>
                <a:r>
                  <a:rPr lang="en-US" sz="1547" u="sng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5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,b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  <p:sp>
          <p:nvSpPr>
            <p:cNvPr id="42029" name="Line 45"/>
            <p:cNvSpPr>
              <a:spLocks noChangeShapeType="1"/>
            </p:cNvSpPr>
            <p:nvPr/>
          </p:nvSpPr>
          <p:spPr bwMode="auto">
            <a:xfrm rot="10800000" flipH="1">
              <a:off x="2153" y="1366"/>
              <a:ext cx="824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2030" name="Rectangle 46"/>
            <p:cNvSpPr>
              <a:spLocks/>
            </p:cNvSpPr>
            <p:nvPr/>
          </p:nvSpPr>
          <p:spPr bwMode="auto">
            <a:xfrm>
              <a:off x="2386" y="1094"/>
              <a:ext cx="94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Data.ind(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grpSp>
        <p:nvGrpSpPr>
          <p:cNvPr id="42031" name="Group 47"/>
          <p:cNvGrpSpPr>
            <a:grpSpLocks/>
          </p:cNvGrpSpPr>
          <p:nvPr/>
        </p:nvGrpSpPr>
        <p:grpSpPr bwMode="auto">
          <a:xfrm>
            <a:off x="4302250" y="4885656"/>
            <a:ext cx="4968255" cy="1446609"/>
            <a:chOff x="0" y="16"/>
            <a:chExt cx="4450" cy="1296"/>
          </a:xfrm>
        </p:grpSpPr>
        <p:sp>
          <p:nvSpPr>
            <p:cNvPr id="42032" name="Line 48"/>
            <p:cNvSpPr>
              <a:spLocks noChangeShapeType="1"/>
            </p:cNvSpPr>
            <p:nvPr/>
          </p:nvSpPr>
          <p:spPr bwMode="auto">
            <a:xfrm>
              <a:off x="1052" y="230"/>
              <a:ext cx="2147" cy="10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2033" name="Line 49"/>
            <p:cNvSpPr>
              <a:spLocks noChangeShapeType="1"/>
            </p:cNvSpPr>
            <p:nvPr/>
          </p:nvSpPr>
          <p:spPr bwMode="auto">
            <a:xfrm>
              <a:off x="454" y="279"/>
              <a:ext cx="574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2034" name="Rectangle 50"/>
            <p:cNvSpPr>
              <a:spLocks/>
            </p:cNvSpPr>
            <p:nvPr/>
          </p:nvSpPr>
          <p:spPr bwMode="auto">
            <a:xfrm>
              <a:off x="0" y="16"/>
              <a:ext cx="97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Data.req(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grpSp>
          <p:nvGrpSpPr>
            <p:cNvPr id="42035" name="Group 51"/>
            <p:cNvGrpSpPr>
              <a:grpSpLocks/>
            </p:cNvGrpSpPr>
            <p:nvPr/>
          </p:nvGrpSpPr>
          <p:grpSpPr bwMode="auto">
            <a:xfrm>
              <a:off x="1777" y="542"/>
              <a:ext cx="678" cy="216"/>
              <a:chOff x="0" y="0"/>
              <a:chExt cx="677" cy="216"/>
            </a:xfrm>
          </p:grpSpPr>
          <p:sp>
            <p:nvSpPr>
              <p:cNvPr id="42036" name="Rectangle 52"/>
              <p:cNvSpPr>
                <a:spLocks/>
              </p:cNvSpPr>
              <p:nvPr/>
            </p:nvSpPr>
            <p:spPr bwMode="auto">
              <a:xfrm>
                <a:off x="0" y="0"/>
                <a:ext cx="677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42037" name="Rectangle 53"/>
              <p:cNvSpPr>
                <a:spLocks/>
              </p:cNvSpPr>
              <p:nvPr/>
            </p:nvSpPr>
            <p:spPr bwMode="auto">
              <a:xfrm>
                <a:off x="0" y="12"/>
                <a:ext cx="639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D(3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</a:t>
                </a:r>
                <a:r>
                  <a:rPr lang="en-US" sz="1547" u="sng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6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,d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  <p:sp>
          <p:nvSpPr>
            <p:cNvPr id="42038" name="Line 54"/>
            <p:cNvSpPr>
              <a:spLocks noChangeShapeType="1"/>
            </p:cNvSpPr>
            <p:nvPr/>
          </p:nvSpPr>
          <p:spPr bwMode="auto">
            <a:xfrm rot="10800000" flipH="1">
              <a:off x="3262" y="1308"/>
              <a:ext cx="824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2039" name="Rectangle 55"/>
            <p:cNvSpPr>
              <a:spLocks/>
            </p:cNvSpPr>
            <p:nvPr/>
          </p:nvSpPr>
          <p:spPr bwMode="auto">
            <a:xfrm>
              <a:off x="3494" y="1035"/>
              <a:ext cx="95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Data.ind(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grpSp>
        <p:nvGrpSpPr>
          <p:cNvPr id="42040" name="Group 56"/>
          <p:cNvGrpSpPr>
            <a:grpSpLocks/>
          </p:cNvGrpSpPr>
          <p:nvPr/>
        </p:nvGrpSpPr>
        <p:grpSpPr bwMode="auto">
          <a:xfrm>
            <a:off x="5550173" y="5556498"/>
            <a:ext cx="2356321" cy="759023"/>
            <a:chOff x="0" y="0"/>
            <a:chExt cx="2111" cy="679"/>
          </a:xfrm>
        </p:grpSpPr>
        <p:sp>
          <p:nvSpPr>
            <p:cNvPr id="42041" name="Line 57"/>
            <p:cNvSpPr>
              <a:spLocks noChangeShapeType="1"/>
            </p:cNvSpPr>
            <p:nvPr/>
          </p:nvSpPr>
          <p:spPr bwMode="auto">
            <a:xfrm flipH="1">
              <a:off x="0" y="0"/>
              <a:ext cx="2111" cy="6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42042" name="Group 58"/>
            <p:cNvGrpSpPr>
              <a:grpSpLocks/>
            </p:cNvGrpSpPr>
            <p:nvPr/>
          </p:nvGrpSpPr>
          <p:grpSpPr bwMode="auto">
            <a:xfrm>
              <a:off x="343" y="340"/>
              <a:ext cx="682" cy="216"/>
              <a:chOff x="0" y="0"/>
              <a:chExt cx="682" cy="216"/>
            </a:xfrm>
          </p:grpSpPr>
          <p:sp>
            <p:nvSpPr>
              <p:cNvPr id="42043" name="Rectangle 59"/>
              <p:cNvSpPr>
                <a:spLocks/>
              </p:cNvSpPr>
              <p:nvPr/>
            </p:nvSpPr>
            <p:spPr bwMode="auto">
              <a:xfrm>
                <a:off x="0" y="0"/>
                <a:ext cx="682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42044" name="Rectangle 60"/>
              <p:cNvSpPr>
                <a:spLocks/>
              </p:cNvSpPr>
              <p:nvPr/>
            </p:nvSpPr>
            <p:spPr bwMode="auto">
              <a:xfrm>
                <a:off x="0" y="13"/>
                <a:ext cx="65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C(OK,2)</a:t>
                </a:r>
              </a:p>
            </p:txBody>
          </p:sp>
        </p:grpSp>
      </p:grpSp>
      <p:grpSp>
        <p:nvGrpSpPr>
          <p:cNvPr id="42045" name="Group 61"/>
          <p:cNvGrpSpPr>
            <a:grpSpLocks/>
          </p:cNvGrpSpPr>
          <p:nvPr/>
        </p:nvGrpSpPr>
        <p:grpSpPr bwMode="auto">
          <a:xfrm>
            <a:off x="5556870" y="5970613"/>
            <a:ext cx="2357438" cy="759023"/>
            <a:chOff x="0" y="0"/>
            <a:chExt cx="2111" cy="679"/>
          </a:xfrm>
        </p:grpSpPr>
        <p:sp>
          <p:nvSpPr>
            <p:cNvPr id="42046" name="Line 62"/>
            <p:cNvSpPr>
              <a:spLocks noChangeShapeType="1"/>
            </p:cNvSpPr>
            <p:nvPr/>
          </p:nvSpPr>
          <p:spPr bwMode="auto">
            <a:xfrm flipH="1">
              <a:off x="0" y="0"/>
              <a:ext cx="2111" cy="6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42047" name="Group 63"/>
            <p:cNvGrpSpPr>
              <a:grpSpLocks/>
            </p:cNvGrpSpPr>
            <p:nvPr/>
          </p:nvGrpSpPr>
          <p:grpSpPr bwMode="auto">
            <a:xfrm>
              <a:off x="596" y="273"/>
              <a:ext cx="682" cy="216"/>
              <a:chOff x="0" y="0"/>
              <a:chExt cx="682" cy="216"/>
            </a:xfrm>
          </p:grpSpPr>
          <p:sp>
            <p:nvSpPr>
              <p:cNvPr id="42048" name="Rectangle 64"/>
              <p:cNvSpPr>
                <a:spLocks/>
              </p:cNvSpPr>
              <p:nvPr/>
            </p:nvSpPr>
            <p:spPr bwMode="auto">
              <a:xfrm>
                <a:off x="0" y="0"/>
                <a:ext cx="682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42049" name="Rectangle 65"/>
              <p:cNvSpPr>
                <a:spLocks/>
              </p:cNvSpPr>
              <p:nvPr/>
            </p:nvSpPr>
            <p:spPr bwMode="auto">
              <a:xfrm>
                <a:off x="0" y="13"/>
                <a:ext cx="65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C(OK,3)</a:t>
                </a:r>
              </a:p>
            </p:txBody>
          </p:sp>
        </p:grpSp>
      </p:grpSp>
      <p:grpSp>
        <p:nvGrpSpPr>
          <p:cNvPr id="42050" name="Group 66"/>
          <p:cNvGrpSpPr>
            <a:grpSpLocks/>
          </p:cNvGrpSpPr>
          <p:nvPr/>
        </p:nvGrpSpPr>
        <p:grpSpPr bwMode="auto">
          <a:xfrm>
            <a:off x="7884170" y="4050730"/>
            <a:ext cx="2075037" cy="223243"/>
            <a:chOff x="0" y="16"/>
            <a:chExt cx="1859" cy="200"/>
          </a:xfrm>
        </p:grpSpPr>
        <p:sp>
          <p:nvSpPr>
            <p:cNvPr id="42051" name="Line 67"/>
            <p:cNvSpPr>
              <a:spLocks noChangeShapeType="1"/>
            </p:cNvSpPr>
            <p:nvPr/>
          </p:nvSpPr>
          <p:spPr bwMode="auto">
            <a:xfrm flipH="1">
              <a:off x="0" y="56"/>
              <a:ext cx="788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2052" name="Rectangle 68"/>
            <p:cNvSpPr>
              <a:spLocks/>
            </p:cNvSpPr>
            <p:nvPr/>
          </p:nvSpPr>
          <p:spPr bwMode="auto">
            <a:xfrm>
              <a:off x="892" y="16"/>
              <a:ext cx="967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Data.req(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grpSp>
        <p:nvGrpSpPr>
          <p:cNvPr id="42053" name="Group 69"/>
          <p:cNvGrpSpPr>
            <a:grpSpLocks/>
          </p:cNvGrpSpPr>
          <p:nvPr/>
        </p:nvGrpSpPr>
        <p:grpSpPr bwMode="auto">
          <a:xfrm>
            <a:off x="3367981" y="2830711"/>
            <a:ext cx="6088930" cy="1225599"/>
            <a:chOff x="0" y="16"/>
            <a:chExt cx="5454" cy="1098"/>
          </a:xfrm>
        </p:grpSpPr>
        <p:sp>
          <p:nvSpPr>
            <p:cNvPr id="42054" name="Line 70"/>
            <p:cNvSpPr>
              <a:spLocks noChangeShapeType="1"/>
            </p:cNvSpPr>
            <p:nvPr/>
          </p:nvSpPr>
          <p:spPr bwMode="auto">
            <a:xfrm flipH="1">
              <a:off x="1900" y="678"/>
              <a:ext cx="2096" cy="4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42055" name="Group 71"/>
            <p:cNvGrpSpPr>
              <a:grpSpLocks/>
            </p:cNvGrpSpPr>
            <p:nvPr/>
          </p:nvGrpSpPr>
          <p:grpSpPr bwMode="auto">
            <a:xfrm>
              <a:off x="2036" y="870"/>
              <a:ext cx="715" cy="240"/>
              <a:chOff x="-30" y="14"/>
              <a:chExt cx="714" cy="240"/>
            </a:xfrm>
          </p:grpSpPr>
          <p:sp>
            <p:nvSpPr>
              <p:cNvPr id="42056" name="Rectangle 72"/>
              <p:cNvSpPr>
                <a:spLocks/>
              </p:cNvSpPr>
              <p:nvPr/>
            </p:nvSpPr>
            <p:spPr bwMode="auto">
              <a:xfrm>
                <a:off x="-30" y="14"/>
                <a:ext cx="714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42057" name="Rectangle 73"/>
              <p:cNvSpPr>
                <a:spLocks/>
              </p:cNvSpPr>
              <p:nvPr/>
            </p:nvSpPr>
            <p:spPr bwMode="auto">
              <a:xfrm>
                <a:off x="15" y="71"/>
                <a:ext cx="668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D(5,</a:t>
                </a:r>
                <a:r>
                  <a:rPr lang="en-US" sz="1547" u="sng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0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w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  <p:sp>
          <p:nvSpPr>
            <p:cNvPr id="42058" name="Line 74"/>
            <p:cNvSpPr>
              <a:spLocks noChangeShapeType="1"/>
            </p:cNvSpPr>
            <p:nvPr/>
          </p:nvSpPr>
          <p:spPr bwMode="auto">
            <a:xfrm flipH="1">
              <a:off x="4059" y="323"/>
              <a:ext cx="78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2059" name="Rectangle 75"/>
            <p:cNvSpPr>
              <a:spLocks/>
            </p:cNvSpPr>
            <p:nvPr/>
          </p:nvSpPr>
          <p:spPr bwMode="auto">
            <a:xfrm>
              <a:off x="4445" y="16"/>
              <a:ext cx="1009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Data.req(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w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42060" name="Line 76"/>
            <p:cNvSpPr>
              <a:spLocks noChangeShapeType="1"/>
            </p:cNvSpPr>
            <p:nvPr/>
          </p:nvSpPr>
          <p:spPr bwMode="auto">
            <a:xfrm flipH="1">
              <a:off x="1068" y="1106"/>
              <a:ext cx="78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2061" name="Rectangle 77"/>
            <p:cNvSpPr>
              <a:spLocks/>
            </p:cNvSpPr>
            <p:nvPr/>
          </p:nvSpPr>
          <p:spPr bwMode="auto">
            <a:xfrm>
              <a:off x="0" y="838"/>
              <a:ext cx="98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Data.ind(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w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grpSp>
        <p:nvGrpSpPr>
          <p:cNvPr id="42062" name="Group 78"/>
          <p:cNvGrpSpPr>
            <a:grpSpLocks/>
          </p:cNvGrpSpPr>
          <p:nvPr/>
        </p:nvGrpSpPr>
        <p:grpSpPr bwMode="auto">
          <a:xfrm>
            <a:off x="3218408" y="4254996"/>
            <a:ext cx="4637857" cy="1160859"/>
            <a:chOff x="0" y="0"/>
            <a:chExt cx="4155" cy="1040"/>
          </a:xfrm>
        </p:grpSpPr>
        <p:sp>
          <p:nvSpPr>
            <p:cNvPr id="42063" name="Line 79"/>
            <p:cNvSpPr>
              <a:spLocks noChangeShapeType="1"/>
            </p:cNvSpPr>
            <p:nvPr/>
          </p:nvSpPr>
          <p:spPr bwMode="auto">
            <a:xfrm flipH="1">
              <a:off x="2043" y="0"/>
              <a:ext cx="2112" cy="6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42064" name="Group 80"/>
            <p:cNvGrpSpPr>
              <a:grpSpLocks/>
            </p:cNvGrpSpPr>
            <p:nvPr/>
          </p:nvGrpSpPr>
          <p:grpSpPr bwMode="auto">
            <a:xfrm>
              <a:off x="3222" y="56"/>
              <a:ext cx="683" cy="216"/>
              <a:chOff x="0" y="0"/>
              <a:chExt cx="682" cy="216"/>
            </a:xfrm>
          </p:grpSpPr>
          <p:sp>
            <p:nvSpPr>
              <p:cNvPr id="42065" name="Rectangle 81"/>
              <p:cNvSpPr>
                <a:spLocks/>
              </p:cNvSpPr>
              <p:nvPr/>
            </p:nvSpPr>
            <p:spPr bwMode="auto">
              <a:xfrm>
                <a:off x="0" y="0"/>
                <a:ext cx="682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42066" name="Rectangle 82"/>
              <p:cNvSpPr>
                <a:spLocks/>
              </p:cNvSpPr>
              <p:nvPr/>
            </p:nvSpPr>
            <p:spPr bwMode="auto">
              <a:xfrm>
                <a:off x="0" y="12"/>
                <a:ext cx="63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D(6,</a:t>
                </a:r>
                <a:r>
                  <a:rPr lang="en-US" sz="1547" u="sng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0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x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  <p:sp>
          <p:nvSpPr>
            <p:cNvPr id="42067" name="Line 83"/>
            <p:cNvSpPr>
              <a:spLocks noChangeShapeType="1"/>
            </p:cNvSpPr>
            <p:nvPr/>
          </p:nvSpPr>
          <p:spPr bwMode="auto">
            <a:xfrm flipH="1">
              <a:off x="1202" y="1015"/>
              <a:ext cx="78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2068" name="Rectangle 84"/>
            <p:cNvSpPr>
              <a:spLocks/>
            </p:cNvSpPr>
            <p:nvPr/>
          </p:nvSpPr>
          <p:spPr bwMode="auto">
            <a:xfrm>
              <a:off x="0" y="840"/>
              <a:ext cx="94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Data.ind(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sp>
        <p:nvSpPr>
          <p:cNvPr id="42069" name="Rectangle 85"/>
          <p:cNvSpPr>
            <a:spLocks/>
          </p:cNvSpPr>
          <p:nvPr/>
        </p:nvSpPr>
        <p:spPr bwMode="auto">
          <a:xfrm>
            <a:off x="1693664" y="4164783"/>
            <a:ext cx="2154436" cy="251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</a:tabLst>
            </a:pPr>
            <a:r>
              <a:rPr lang="en-US" sz="1687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D(5,0,w) acks D(0,0,a)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21" grpId="0" autoUpdateAnimBg="0"/>
      <p:bldP spid="42069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Bytestream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/>
              <a:t>How to provide a bytestream service ?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2058264" y="0"/>
            <a:ext cx="8240078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179213" algn="l"/>
              </a:tabLst>
            </a:pPr>
            <a:r>
              <a:rPr lang="en-US"/>
              <a:t>Byte stream service (2)</a:t>
            </a:r>
          </a:p>
        </p:txBody>
      </p:sp>
      <p:grpSp>
        <p:nvGrpSpPr>
          <p:cNvPr id="44034" name="Group 2"/>
          <p:cNvGrpSpPr>
            <a:grpSpLocks/>
          </p:cNvGrpSpPr>
          <p:nvPr/>
        </p:nvGrpSpPr>
        <p:grpSpPr bwMode="auto">
          <a:xfrm>
            <a:off x="5472039" y="1361777"/>
            <a:ext cx="2403202" cy="4527352"/>
            <a:chOff x="0" y="0"/>
            <a:chExt cx="2153" cy="4056"/>
          </a:xfrm>
        </p:grpSpPr>
        <p:sp>
          <p:nvSpPr>
            <p:cNvPr id="44035" name="Line 3"/>
            <p:cNvSpPr>
              <a:spLocks noChangeShapeType="1"/>
            </p:cNvSpPr>
            <p:nvPr/>
          </p:nvSpPr>
          <p:spPr bwMode="auto">
            <a:xfrm>
              <a:off x="0" y="0"/>
              <a:ext cx="1" cy="40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4036" name="Line 4"/>
            <p:cNvSpPr>
              <a:spLocks noChangeShapeType="1"/>
            </p:cNvSpPr>
            <p:nvPr/>
          </p:nvSpPr>
          <p:spPr bwMode="auto">
            <a:xfrm>
              <a:off x="2151" y="24"/>
              <a:ext cx="2" cy="40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sp>
        <p:nvSpPr>
          <p:cNvPr id="44037" name="Rectangle 5"/>
          <p:cNvSpPr>
            <a:spLocks/>
          </p:cNvSpPr>
          <p:nvPr/>
        </p:nvSpPr>
        <p:spPr bwMode="auto">
          <a:xfrm>
            <a:off x="3127996" y="1252358"/>
            <a:ext cx="5244641" cy="27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875525" algn="l"/>
              </a:tabLst>
            </a:pPr>
            <a:r>
              <a:rPr lang="en-US" sz="2109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                                                                 B</a:t>
            </a:r>
          </a:p>
        </p:txBody>
      </p:sp>
      <p:grpSp>
        <p:nvGrpSpPr>
          <p:cNvPr id="44038" name="Group 6"/>
          <p:cNvGrpSpPr>
            <a:grpSpLocks/>
          </p:cNvGrpSpPr>
          <p:nvPr/>
        </p:nvGrpSpPr>
        <p:grpSpPr bwMode="auto">
          <a:xfrm>
            <a:off x="3381375" y="4478239"/>
            <a:ext cx="2099593" cy="223243"/>
            <a:chOff x="0" y="16"/>
            <a:chExt cx="1880" cy="200"/>
          </a:xfrm>
        </p:grpSpPr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>
              <a:off x="1306" y="117"/>
              <a:ext cx="57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4040" name="Rectangle 8"/>
            <p:cNvSpPr>
              <a:spLocks/>
            </p:cNvSpPr>
            <p:nvPr/>
          </p:nvSpPr>
          <p:spPr bwMode="auto">
            <a:xfrm>
              <a:off x="0" y="16"/>
              <a:ext cx="109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Data.req(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ijkl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grpSp>
        <p:nvGrpSpPr>
          <p:cNvPr id="44041" name="Group 9"/>
          <p:cNvGrpSpPr>
            <a:grpSpLocks/>
          </p:cNvGrpSpPr>
          <p:nvPr/>
        </p:nvGrpSpPr>
        <p:grpSpPr bwMode="auto">
          <a:xfrm>
            <a:off x="3093393" y="4857750"/>
            <a:ext cx="2389808" cy="223243"/>
            <a:chOff x="0" y="16"/>
            <a:chExt cx="2141" cy="200"/>
          </a:xfrm>
        </p:grpSpPr>
        <p:sp>
          <p:nvSpPr>
            <p:cNvPr id="44042" name="Line 10"/>
            <p:cNvSpPr>
              <a:spLocks noChangeShapeType="1"/>
            </p:cNvSpPr>
            <p:nvPr/>
          </p:nvSpPr>
          <p:spPr bwMode="auto">
            <a:xfrm>
              <a:off x="1567" y="123"/>
              <a:ext cx="574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4043" name="Rectangle 11"/>
            <p:cNvSpPr>
              <a:spLocks/>
            </p:cNvSpPr>
            <p:nvPr/>
          </p:nvSpPr>
          <p:spPr bwMode="auto">
            <a:xfrm>
              <a:off x="0" y="16"/>
              <a:ext cx="1354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Data.req(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mnop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grpSp>
        <p:nvGrpSpPr>
          <p:cNvPr id="44044" name="Group 12"/>
          <p:cNvGrpSpPr>
            <a:grpSpLocks/>
          </p:cNvGrpSpPr>
          <p:nvPr/>
        </p:nvGrpSpPr>
        <p:grpSpPr bwMode="auto">
          <a:xfrm>
            <a:off x="2624584" y="1995785"/>
            <a:ext cx="6703962" cy="1497955"/>
            <a:chOff x="0" y="16"/>
            <a:chExt cx="6005" cy="1342"/>
          </a:xfrm>
        </p:grpSpPr>
        <p:sp>
          <p:nvSpPr>
            <p:cNvPr id="44045" name="Line 13"/>
            <p:cNvSpPr>
              <a:spLocks noChangeShapeType="1"/>
            </p:cNvSpPr>
            <p:nvPr/>
          </p:nvSpPr>
          <p:spPr bwMode="auto">
            <a:xfrm>
              <a:off x="4746" y="1355"/>
              <a:ext cx="694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4046" name="Line 14"/>
            <p:cNvSpPr>
              <a:spLocks noChangeShapeType="1"/>
            </p:cNvSpPr>
            <p:nvPr/>
          </p:nvSpPr>
          <p:spPr bwMode="auto">
            <a:xfrm>
              <a:off x="2514" y="279"/>
              <a:ext cx="2147" cy="10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4047" name="Line 15"/>
            <p:cNvSpPr>
              <a:spLocks noChangeShapeType="1"/>
            </p:cNvSpPr>
            <p:nvPr/>
          </p:nvSpPr>
          <p:spPr bwMode="auto">
            <a:xfrm>
              <a:off x="1922" y="267"/>
              <a:ext cx="57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4048" name="Rectangle 16"/>
            <p:cNvSpPr>
              <a:spLocks/>
            </p:cNvSpPr>
            <p:nvPr/>
          </p:nvSpPr>
          <p:spPr bwMode="auto">
            <a:xfrm>
              <a:off x="0" y="16"/>
              <a:ext cx="1450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Data.req(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abcdef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44049" name="Rectangle 17"/>
            <p:cNvSpPr>
              <a:spLocks/>
            </p:cNvSpPr>
            <p:nvPr/>
          </p:nvSpPr>
          <p:spPr bwMode="auto">
            <a:xfrm>
              <a:off x="4941" y="1091"/>
              <a:ext cx="1064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Data.ind(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ab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grpSp>
          <p:nvGrpSpPr>
            <p:cNvPr id="44050" name="Group 18"/>
            <p:cNvGrpSpPr>
              <a:grpSpLocks/>
            </p:cNvGrpSpPr>
            <p:nvPr/>
          </p:nvGrpSpPr>
          <p:grpSpPr bwMode="auto">
            <a:xfrm>
              <a:off x="2943" y="396"/>
              <a:ext cx="626" cy="216"/>
              <a:chOff x="0" y="0"/>
              <a:chExt cx="625" cy="216"/>
            </a:xfrm>
          </p:grpSpPr>
          <p:sp>
            <p:nvSpPr>
              <p:cNvPr id="44051" name="Rectangle 19"/>
              <p:cNvSpPr>
                <a:spLocks/>
              </p:cNvSpPr>
              <p:nvPr/>
            </p:nvSpPr>
            <p:spPr bwMode="auto">
              <a:xfrm>
                <a:off x="0" y="0"/>
                <a:ext cx="625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44052" name="Rectangle 20"/>
              <p:cNvSpPr>
                <a:spLocks/>
              </p:cNvSpPr>
              <p:nvPr/>
            </p:nvSpPr>
            <p:spPr bwMode="auto">
              <a:xfrm>
                <a:off x="0" y="12"/>
                <a:ext cx="59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D(0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,ab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</p:grpSp>
      <p:grpSp>
        <p:nvGrpSpPr>
          <p:cNvPr id="44056" name="Group 24"/>
          <p:cNvGrpSpPr>
            <a:grpSpLocks/>
          </p:cNvGrpSpPr>
          <p:nvPr/>
        </p:nvGrpSpPr>
        <p:grpSpPr bwMode="auto">
          <a:xfrm>
            <a:off x="5488781" y="3491508"/>
            <a:ext cx="2340695" cy="837159"/>
            <a:chOff x="0" y="0"/>
            <a:chExt cx="2096" cy="750"/>
          </a:xfrm>
        </p:grpSpPr>
        <p:sp>
          <p:nvSpPr>
            <p:cNvPr id="44057" name="Line 25"/>
            <p:cNvSpPr>
              <a:spLocks noChangeShapeType="1"/>
            </p:cNvSpPr>
            <p:nvPr/>
          </p:nvSpPr>
          <p:spPr bwMode="auto">
            <a:xfrm flipH="1">
              <a:off x="0" y="0"/>
              <a:ext cx="2096" cy="4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44058" name="Group 26"/>
            <p:cNvGrpSpPr>
              <a:grpSpLocks/>
            </p:cNvGrpSpPr>
            <p:nvPr/>
          </p:nvGrpSpPr>
          <p:grpSpPr bwMode="auto">
            <a:xfrm>
              <a:off x="136" y="228"/>
              <a:ext cx="727" cy="522"/>
              <a:chOff x="-30" y="50"/>
              <a:chExt cx="727" cy="522"/>
            </a:xfrm>
          </p:grpSpPr>
          <p:sp>
            <p:nvSpPr>
              <p:cNvPr id="44059" name="Rectangle 27"/>
              <p:cNvSpPr>
                <a:spLocks/>
              </p:cNvSpPr>
              <p:nvPr/>
            </p:nvSpPr>
            <p:spPr bwMode="auto">
              <a:xfrm>
                <a:off x="15" y="356"/>
                <a:ext cx="682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44060" name="Rectangle 28"/>
              <p:cNvSpPr>
                <a:spLocks/>
              </p:cNvSpPr>
              <p:nvPr/>
            </p:nvSpPr>
            <p:spPr bwMode="auto">
              <a:xfrm>
                <a:off x="-30" y="50"/>
                <a:ext cx="650" cy="1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C(OK,1)</a:t>
                </a:r>
              </a:p>
            </p:txBody>
          </p:sp>
        </p:grpSp>
      </p:grpSp>
      <p:grpSp>
        <p:nvGrpSpPr>
          <p:cNvPr id="44061" name="Group 29"/>
          <p:cNvGrpSpPr>
            <a:grpSpLocks/>
          </p:cNvGrpSpPr>
          <p:nvPr/>
        </p:nvGrpSpPr>
        <p:grpSpPr bwMode="auto">
          <a:xfrm>
            <a:off x="5515570" y="4225975"/>
            <a:ext cx="2356322" cy="759023"/>
            <a:chOff x="0" y="0"/>
            <a:chExt cx="2111" cy="679"/>
          </a:xfrm>
        </p:grpSpPr>
        <p:sp>
          <p:nvSpPr>
            <p:cNvPr id="44062" name="Line 30"/>
            <p:cNvSpPr>
              <a:spLocks noChangeShapeType="1"/>
            </p:cNvSpPr>
            <p:nvPr/>
          </p:nvSpPr>
          <p:spPr bwMode="auto">
            <a:xfrm flipH="1">
              <a:off x="0" y="0"/>
              <a:ext cx="2111" cy="6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44063" name="Group 31"/>
            <p:cNvGrpSpPr>
              <a:grpSpLocks/>
            </p:cNvGrpSpPr>
            <p:nvPr/>
          </p:nvGrpSpPr>
          <p:grpSpPr bwMode="auto">
            <a:xfrm>
              <a:off x="1164" y="13"/>
              <a:ext cx="683" cy="216"/>
              <a:chOff x="0" y="0"/>
              <a:chExt cx="682" cy="216"/>
            </a:xfrm>
          </p:grpSpPr>
          <p:sp>
            <p:nvSpPr>
              <p:cNvPr id="44064" name="Rectangle 32"/>
              <p:cNvSpPr>
                <a:spLocks/>
              </p:cNvSpPr>
              <p:nvPr/>
            </p:nvSpPr>
            <p:spPr bwMode="auto">
              <a:xfrm>
                <a:off x="0" y="0"/>
                <a:ext cx="682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44065" name="Rectangle 33"/>
              <p:cNvSpPr>
                <a:spLocks/>
              </p:cNvSpPr>
              <p:nvPr/>
            </p:nvSpPr>
            <p:spPr bwMode="auto">
              <a:xfrm>
                <a:off x="0" y="13"/>
                <a:ext cx="65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C(OK,1)</a:t>
                </a:r>
              </a:p>
            </p:txBody>
          </p:sp>
        </p:grpSp>
      </p:grpSp>
      <p:grpSp>
        <p:nvGrpSpPr>
          <p:cNvPr id="44067" name="Group 35"/>
          <p:cNvGrpSpPr>
            <a:grpSpLocks/>
          </p:cNvGrpSpPr>
          <p:nvPr/>
        </p:nvGrpSpPr>
        <p:grpSpPr bwMode="auto">
          <a:xfrm>
            <a:off x="5431855" y="2527101"/>
            <a:ext cx="2665512" cy="928688"/>
            <a:chOff x="0" y="0"/>
            <a:chExt cx="2388" cy="832"/>
          </a:xfrm>
        </p:grpSpPr>
        <p:sp>
          <p:nvSpPr>
            <p:cNvPr id="44068" name="Line 36"/>
            <p:cNvSpPr>
              <a:spLocks noChangeShapeType="1"/>
            </p:cNvSpPr>
            <p:nvPr/>
          </p:nvSpPr>
          <p:spPr bwMode="auto">
            <a:xfrm>
              <a:off x="0" y="120"/>
              <a:ext cx="1506" cy="7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44069" name="Group 37"/>
            <p:cNvGrpSpPr>
              <a:grpSpLocks/>
            </p:cNvGrpSpPr>
            <p:nvPr/>
          </p:nvGrpSpPr>
          <p:grpSpPr bwMode="auto">
            <a:xfrm>
              <a:off x="499" y="328"/>
              <a:ext cx="625" cy="216"/>
              <a:chOff x="0" y="0"/>
              <a:chExt cx="625" cy="216"/>
            </a:xfrm>
          </p:grpSpPr>
          <p:sp>
            <p:nvSpPr>
              <p:cNvPr id="44070" name="Rectangle 38"/>
              <p:cNvSpPr>
                <a:spLocks/>
              </p:cNvSpPr>
              <p:nvPr/>
            </p:nvSpPr>
            <p:spPr bwMode="auto">
              <a:xfrm>
                <a:off x="0" y="0"/>
                <a:ext cx="625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44071" name="Rectangle 39"/>
              <p:cNvSpPr>
                <a:spLocks/>
              </p:cNvSpPr>
              <p:nvPr/>
            </p:nvSpPr>
            <p:spPr bwMode="auto">
              <a:xfrm>
                <a:off x="0" y="12"/>
                <a:ext cx="582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D(2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,cd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  <p:sp>
          <p:nvSpPr>
            <p:cNvPr id="44072" name="Line 40"/>
            <p:cNvSpPr>
              <a:spLocks noChangeShapeType="1"/>
            </p:cNvSpPr>
            <p:nvPr/>
          </p:nvSpPr>
          <p:spPr bwMode="auto">
            <a:xfrm flipH="1">
              <a:off x="1420" y="221"/>
              <a:ext cx="322" cy="524"/>
            </a:xfrm>
            <a:prstGeom prst="line">
              <a:avLst/>
            </a:prstGeom>
            <a:noFill/>
            <a:ln w="12700">
              <a:solidFill>
                <a:srgbClr val="8500AF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44073" name="Group 41"/>
            <p:cNvGrpSpPr>
              <a:grpSpLocks/>
            </p:cNvGrpSpPr>
            <p:nvPr/>
          </p:nvGrpSpPr>
          <p:grpSpPr bwMode="auto">
            <a:xfrm>
              <a:off x="1229" y="0"/>
              <a:ext cx="1159" cy="238"/>
              <a:chOff x="0" y="0"/>
              <a:chExt cx="1158" cy="238"/>
            </a:xfrm>
          </p:grpSpPr>
          <p:sp>
            <p:nvSpPr>
              <p:cNvPr id="44074" name="Rectangle 42"/>
              <p:cNvSpPr>
                <a:spLocks/>
              </p:cNvSpPr>
              <p:nvPr/>
            </p:nvSpPr>
            <p:spPr bwMode="auto">
              <a:xfrm>
                <a:off x="0" y="0"/>
                <a:ext cx="1158" cy="2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44075" name="Rectangle 43"/>
              <p:cNvSpPr>
                <a:spLocks/>
              </p:cNvSpPr>
              <p:nvPr/>
            </p:nvSpPr>
            <p:spPr bwMode="auto">
              <a:xfrm>
                <a:off x="0" y="4"/>
                <a:ext cx="1158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97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687" i="1">
                    <a:solidFill>
                      <a:srgbClr val="8500A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Lost segment</a:t>
                </a:r>
              </a:p>
            </p:txBody>
          </p:sp>
        </p:grpSp>
      </p:grpSp>
      <p:grpSp>
        <p:nvGrpSpPr>
          <p:cNvPr id="44076" name="Group 44"/>
          <p:cNvGrpSpPr>
            <a:grpSpLocks/>
          </p:cNvGrpSpPr>
          <p:nvPr/>
        </p:nvGrpSpPr>
        <p:grpSpPr bwMode="auto">
          <a:xfrm>
            <a:off x="5458644" y="2924473"/>
            <a:ext cx="4070821" cy="1360661"/>
            <a:chOff x="0" y="0"/>
            <a:chExt cx="3646" cy="1219"/>
          </a:xfrm>
        </p:grpSpPr>
        <p:sp>
          <p:nvSpPr>
            <p:cNvPr id="44077" name="Line 45"/>
            <p:cNvSpPr>
              <a:spLocks noChangeShapeType="1"/>
            </p:cNvSpPr>
            <p:nvPr/>
          </p:nvSpPr>
          <p:spPr bwMode="auto">
            <a:xfrm>
              <a:off x="0" y="0"/>
              <a:ext cx="2146" cy="10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44078" name="Group 46"/>
            <p:cNvGrpSpPr>
              <a:grpSpLocks/>
            </p:cNvGrpSpPr>
            <p:nvPr/>
          </p:nvGrpSpPr>
          <p:grpSpPr bwMode="auto">
            <a:xfrm>
              <a:off x="594" y="380"/>
              <a:ext cx="573" cy="216"/>
              <a:chOff x="0" y="0"/>
              <a:chExt cx="572" cy="216"/>
            </a:xfrm>
          </p:grpSpPr>
          <p:sp>
            <p:nvSpPr>
              <p:cNvPr id="44079" name="Rectangle 47"/>
              <p:cNvSpPr>
                <a:spLocks/>
              </p:cNvSpPr>
              <p:nvPr/>
            </p:nvSpPr>
            <p:spPr bwMode="auto">
              <a:xfrm>
                <a:off x="0" y="0"/>
                <a:ext cx="572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44080" name="Rectangle 48"/>
              <p:cNvSpPr>
                <a:spLocks/>
              </p:cNvSpPr>
              <p:nvPr/>
            </p:nvSpPr>
            <p:spPr bwMode="auto">
              <a:xfrm>
                <a:off x="0" y="12"/>
                <a:ext cx="54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D(4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,ef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  <p:sp>
          <p:nvSpPr>
            <p:cNvPr id="44081" name="Rectangle 49"/>
            <p:cNvSpPr>
              <a:spLocks/>
            </p:cNvSpPr>
            <p:nvPr/>
          </p:nvSpPr>
          <p:spPr bwMode="auto">
            <a:xfrm>
              <a:off x="2307" y="993"/>
              <a:ext cx="1339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97000"/>
                </a:lnSpc>
                <a:tabLst>
                  <a:tab pos="660773" algn="l"/>
                  <a:tab pos="1303688" algn="l"/>
                </a:tabLst>
              </a:pPr>
              <a:r>
                <a:rPr lang="en-US" sz="1687" i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Placed in buffer</a:t>
              </a:r>
            </a:p>
          </p:txBody>
        </p:sp>
      </p:grpSp>
      <p:grpSp>
        <p:nvGrpSpPr>
          <p:cNvPr id="44082" name="Group 50"/>
          <p:cNvGrpSpPr>
            <a:grpSpLocks/>
          </p:cNvGrpSpPr>
          <p:nvPr/>
        </p:nvGrpSpPr>
        <p:grpSpPr bwMode="auto">
          <a:xfrm>
            <a:off x="5491014" y="4200302"/>
            <a:ext cx="3997151" cy="1320477"/>
            <a:chOff x="0" y="0"/>
            <a:chExt cx="3581" cy="1182"/>
          </a:xfrm>
        </p:grpSpPr>
        <p:sp>
          <p:nvSpPr>
            <p:cNvPr id="44083" name="Line 51"/>
            <p:cNvSpPr>
              <a:spLocks noChangeShapeType="1"/>
            </p:cNvSpPr>
            <p:nvPr/>
          </p:nvSpPr>
          <p:spPr bwMode="auto">
            <a:xfrm rot="10800000" flipH="1">
              <a:off x="2160" y="1179"/>
              <a:ext cx="824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4084" name="Rectangle 52"/>
            <p:cNvSpPr>
              <a:spLocks/>
            </p:cNvSpPr>
            <p:nvPr/>
          </p:nvSpPr>
          <p:spPr bwMode="auto">
            <a:xfrm>
              <a:off x="2367" y="895"/>
              <a:ext cx="1214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Data.ind(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cdef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44085" name="Line 53"/>
            <p:cNvSpPr>
              <a:spLocks noChangeShapeType="1"/>
            </p:cNvSpPr>
            <p:nvPr/>
          </p:nvSpPr>
          <p:spPr bwMode="auto">
            <a:xfrm>
              <a:off x="0" y="0"/>
              <a:ext cx="2151" cy="10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44086" name="Group 54"/>
            <p:cNvGrpSpPr>
              <a:grpSpLocks/>
            </p:cNvGrpSpPr>
            <p:nvPr/>
          </p:nvGrpSpPr>
          <p:grpSpPr bwMode="auto">
            <a:xfrm>
              <a:off x="981" y="487"/>
              <a:ext cx="626" cy="216"/>
              <a:chOff x="0" y="0"/>
              <a:chExt cx="625" cy="216"/>
            </a:xfrm>
          </p:grpSpPr>
          <p:sp>
            <p:nvSpPr>
              <p:cNvPr id="44087" name="Rectangle 55"/>
              <p:cNvSpPr>
                <a:spLocks/>
              </p:cNvSpPr>
              <p:nvPr/>
            </p:nvSpPr>
            <p:spPr bwMode="auto">
              <a:xfrm>
                <a:off x="0" y="0"/>
                <a:ext cx="625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44088" name="Rectangle 56"/>
              <p:cNvSpPr>
                <a:spLocks/>
              </p:cNvSpPr>
              <p:nvPr/>
            </p:nvSpPr>
            <p:spPr bwMode="auto">
              <a:xfrm>
                <a:off x="0" y="13"/>
                <a:ext cx="58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D(2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,cd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</p:grpSp>
      <p:grpSp>
        <p:nvGrpSpPr>
          <p:cNvPr id="44089" name="Group 57"/>
          <p:cNvGrpSpPr>
            <a:grpSpLocks/>
          </p:cNvGrpSpPr>
          <p:nvPr/>
        </p:nvGrpSpPr>
        <p:grpSpPr bwMode="auto">
          <a:xfrm>
            <a:off x="3745260" y="2616399"/>
            <a:ext cx="1628552" cy="1629668"/>
            <a:chOff x="0" y="0"/>
            <a:chExt cx="1459" cy="1460"/>
          </a:xfrm>
        </p:grpSpPr>
        <p:sp>
          <p:nvSpPr>
            <p:cNvPr id="44090" name="Rectangle 58"/>
            <p:cNvSpPr>
              <a:spLocks/>
            </p:cNvSpPr>
            <p:nvPr/>
          </p:nvSpPr>
          <p:spPr bwMode="auto">
            <a:xfrm>
              <a:off x="0" y="1009"/>
              <a:ext cx="1343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97000"/>
                </a:lnSpc>
                <a:tabLst>
                  <a:tab pos="660773" algn="l"/>
                  <a:tab pos="1312617" algn="l"/>
                  <a:tab pos="1955532" algn="l"/>
                  <a:tab pos="660773" algn="l"/>
                  <a:tab pos="1312617" algn="l"/>
                  <a:tab pos="1955532" algn="l"/>
                </a:tabLst>
              </a:pPr>
              <a:r>
                <a:rPr lang="en-US" sz="1687" i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Expiration timer</a:t>
              </a:r>
            </a:p>
            <a:p>
              <a:pPr>
                <a:lnSpc>
                  <a:spcPct val="97000"/>
                </a:lnSpc>
                <a:tabLst>
                  <a:tab pos="660773" algn="l"/>
                  <a:tab pos="1312617" algn="l"/>
                  <a:tab pos="1955532" algn="l"/>
                  <a:tab pos="660773" algn="l"/>
                  <a:tab pos="1312617" algn="l"/>
                  <a:tab pos="1955532" algn="l"/>
                </a:tabLst>
              </a:pPr>
              <a:r>
                <a:rPr lang="en-US" sz="1687" i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Retransmission</a:t>
              </a:r>
            </a:p>
          </p:txBody>
        </p:sp>
        <p:sp>
          <p:nvSpPr>
            <p:cNvPr id="44091" name="Line 59"/>
            <p:cNvSpPr>
              <a:spLocks noChangeShapeType="1"/>
            </p:cNvSpPr>
            <p:nvPr/>
          </p:nvSpPr>
          <p:spPr bwMode="auto">
            <a:xfrm flipH="1">
              <a:off x="1444" y="0"/>
              <a:ext cx="15" cy="12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grpSp>
        <p:nvGrpSpPr>
          <p:cNvPr id="44092" name="Group 60"/>
          <p:cNvGrpSpPr>
            <a:grpSpLocks/>
          </p:cNvGrpSpPr>
          <p:nvPr/>
        </p:nvGrpSpPr>
        <p:grpSpPr bwMode="auto">
          <a:xfrm>
            <a:off x="5542360" y="5152430"/>
            <a:ext cx="4135561" cy="867296"/>
            <a:chOff x="0" y="0"/>
            <a:chExt cx="3705" cy="777"/>
          </a:xfrm>
        </p:grpSpPr>
        <p:sp>
          <p:nvSpPr>
            <p:cNvPr id="44093" name="Line 61"/>
            <p:cNvSpPr>
              <a:spLocks noChangeShapeType="1"/>
            </p:cNvSpPr>
            <p:nvPr/>
          </p:nvSpPr>
          <p:spPr bwMode="auto">
            <a:xfrm>
              <a:off x="0" y="0"/>
              <a:ext cx="2113" cy="7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44094" name="Group 62"/>
            <p:cNvGrpSpPr>
              <a:grpSpLocks/>
            </p:cNvGrpSpPr>
            <p:nvPr/>
          </p:nvGrpSpPr>
          <p:grpSpPr bwMode="auto">
            <a:xfrm>
              <a:off x="810" y="108"/>
              <a:ext cx="1116" cy="216"/>
              <a:chOff x="0" y="0"/>
              <a:chExt cx="1115" cy="216"/>
            </a:xfrm>
          </p:grpSpPr>
          <p:sp>
            <p:nvSpPr>
              <p:cNvPr id="44095" name="Rectangle 63"/>
              <p:cNvSpPr>
                <a:spLocks/>
              </p:cNvSpPr>
              <p:nvPr/>
            </p:nvSpPr>
            <p:spPr bwMode="auto">
              <a:xfrm>
                <a:off x="0" y="0"/>
                <a:ext cx="1115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44096" name="Rectangle 64"/>
              <p:cNvSpPr>
                <a:spLocks/>
              </p:cNvSpPr>
              <p:nvPr/>
            </p:nvSpPr>
            <p:spPr bwMode="auto">
              <a:xfrm>
                <a:off x="0" y="12"/>
                <a:ext cx="1043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D(6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,ijklmnop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  <p:sp>
          <p:nvSpPr>
            <p:cNvPr id="44097" name="Line 65"/>
            <p:cNvSpPr>
              <a:spLocks noChangeShapeType="1"/>
            </p:cNvSpPr>
            <p:nvPr/>
          </p:nvSpPr>
          <p:spPr bwMode="auto">
            <a:xfrm rot="10800000" flipH="1">
              <a:off x="2133" y="773"/>
              <a:ext cx="824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4098" name="Rectangle 66"/>
            <p:cNvSpPr>
              <a:spLocks/>
            </p:cNvSpPr>
            <p:nvPr/>
          </p:nvSpPr>
          <p:spPr bwMode="auto">
            <a:xfrm>
              <a:off x="2147" y="456"/>
              <a:ext cx="155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Data.ind(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ijklmnop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grpSp>
        <p:nvGrpSpPr>
          <p:cNvPr id="44099" name="Group 67"/>
          <p:cNvGrpSpPr>
            <a:grpSpLocks/>
          </p:cNvGrpSpPr>
          <p:nvPr/>
        </p:nvGrpSpPr>
        <p:grpSpPr bwMode="auto">
          <a:xfrm>
            <a:off x="5493246" y="5339953"/>
            <a:ext cx="2340695" cy="513457"/>
            <a:chOff x="0" y="0"/>
            <a:chExt cx="2096" cy="459"/>
          </a:xfrm>
        </p:grpSpPr>
        <p:sp>
          <p:nvSpPr>
            <p:cNvPr id="44100" name="Line 68"/>
            <p:cNvSpPr>
              <a:spLocks noChangeShapeType="1"/>
            </p:cNvSpPr>
            <p:nvPr/>
          </p:nvSpPr>
          <p:spPr bwMode="auto">
            <a:xfrm flipH="1">
              <a:off x="0" y="0"/>
              <a:ext cx="2096" cy="4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44101" name="Group 69"/>
            <p:cNvGrpSpPr>
              <a:grpSpLocks/>
            </p:cNvGrpSpPr>
            <p:nvPr/>
          </p:nvGrpSpPr>
          <p:grpSpPr bwMode="auto">
            <a:xfrm>
              <a:off x="215" y="243"/>
              <a:ext cx="682" cy="216"/>
              <a:chOff x="0" y="0"/>
              <a:chExt cx="682" cy="216"/>
            </a:xfrm>
          </p:grpSpPr>
          <p:sp>
            <p:nvSpPr>
              <p:cNvPr id="44102" name="Rectangle 70"/>
              <p:cNvSpPr>
                <a:spLocks/>
              </p:cNvSpPr>
              <p:nvPr/>
            </p:nvSpPr>
            <p:spPr bwMode="auto">
              <a:xfrm>
                <a:off x="0" y="0"/>
                <a:ext cx="682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44103" name="Rectangle 71"/>
              <p:cNvSpPr>
                <a:spLocks/>
              </p:cNvSpPr>
              <p:nvPr/>
            </p:nvSpPr>
            <p:spPr bwMode="auto">
              <a:xfrm>
                <a:off x="0" y="13"/>
                <a:ext cx="65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C(OK,5)</a:t>
                </a:r>
              </a:p>
            </p:txBody>
          </p:sp>
        </p:grpSp>
      </p:grpSp>
      <p:grpSp>
        <p:nvGrpSpPr>
          <p:cNvPr id="44104" name="Group 72"/>
          <p:cNvGrpSpPr>
            <a:grpSpLocks/>
          </p:cNvGrpSpPr>
          <p:nvPr/>
        </p:nvGrpSpPr>
        <p:grpSpPr bwMode="auto">
          <a:xfrm>
            <a:off x="5592590" y="6033120"/>
            <a:ext cx="2292697" cy="406301"/>
            <a:chOff x="0" y="0"/>
            <a:chExt cx="2053" cy="364"/>
          </a:xfrm>
        </p:grpSpPr>
        <p:sp>
          <p:nvSpPr>
            <p:cNvPr id="44105" name="Line 73"/>
            <p:cNvSpPr>
              <a:spLocks noChangeShapeType="1"/>
            </p:cNvSpPr>
            <p:nvPr/>
          </p:nvSpPr>
          <p:spPr bwMode="auto">
            <a:xfrm flipH="1">
              <a:off x="0" y="0"/>
              <a:ext cx="2053" cy="3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44106" name="Group 74"/>
            <p:cNvGrpSpPr>
              <a:grpSpLocks/>
            </p:cNvGrpSpPr>
            <p:nvPr/>
          </p:nvGrpSpPr>
          <p:grpSpPr bwMode="auto">
            <a:xfrm>
              <a:off x="179" y="148"/>
              <a:ext cx="784" cy="216"/>
              <a:chOff x="0" y="0"/>
              <a:chExt cx="784" cy="216"/>
            </a:xfrm>
          </p:grpSpPr>
          <p:sp>
            <p:nvSpPr>
              <p:cNvPr id="44107" name="Rectangle 75"/>
              <p:cNvSpPr>
                <a:spLocks/>
              </p:cNvSpPr>
              <p:nvPr/>
            </p:nvSpPr>
            <p:spPr bwMode="auto">
              <a:xfrm>
                <a:off x="0" y="0"/>
                <a:ext cx="784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44108" name="Rectangle 76"/>
              <p:cNvSpPr>
                <a:spLocks/>
              </p:cNvSpPr>
              <p:nvPr/>
            </p:nvSpPr>
            <p:spPr bwMode="auto">
              <a:xfrm>
                <a:off x="0" y="12"/>
                <a:ext cx="749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C(OK,13)</a:t>
                </a:r>
              </a:p>
            </p:txBody>
          </p:sp>
        </p:grpSp>
      </p:grpSp>
      <p:sp>
        <p:nvSpPr>
          <p:cNvPr id="44066" name="Oval 34"/>
          <p:cNvSpPr>
            <a:spLocks/>
          </p:cNvSpPr>
          <p:nvPr/>
        </p:nvSpPr>
        <p:spPr bwMode="auto">
          <a:xfrm>
            <a:off x="6965529" y="3346400"/>
            <a:ext cx="223242" cy="223242"/>
          </a:xfrm>
          <a:prstGeom prst="ellipse">
            <a:avLst/>
          </a:prstGeom>
          <a:solidFill>
            <a:srgbClr val="8500AF"/>
          </a:solidFill>
          <a:ln w="25400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GB" sz="1266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33DBFB-0CA2-FA44-A377-747AAD86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sym typeface="Gill Sans" charset="0"/>
              </a:rPr>
              <a:t>Take back lessons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7B0BA1-9A63-D644-BCA4-29B3C99A7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7418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GB" dirty="0">
                <a:sym typeface="Gill Sans" charset="0"/>
              </a:rPr>
              <a:t>Usage of Checksums/CRCs</a:t>
            </a:r>
          </a:p>
          <a:p>
            <a:pPr marL="617418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GB" dirty="0">
                <a:sym typeface="Gill Sans" charset="0"/>
              </a:rPr>
              <a:t>Finite State Machines</a:t>
            </a:r>
          </a:p>
          <a:p>
            <a:pPr marL="617418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GB" dirty="0">
                <a:sym typeface="Gill Sans" charset="0"/>
              </a:rPr>
              <a:t>Cumulative acknowledgements</a:t>
            </a:r>
          </a:p>
          <a:p>
            <a:pPr marL="617418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GB" dirty="0">
                <a:sym typeface="Gill Sans" charset="0"/>
              </a:rPr>
              <a:t>Bandwidth x delay product</a:t>
            </a:r>
          </a:p>
          <a:p>
            <a:pPr marL="617418" indent="-420967">
              <a:spcBef>
                <a:spcPts val="1768"/>
              </a:spcBef>
              <a:buFont typeface="Gill Sans" charset="0"/>
              <a:buChar char="•"/>
              <a:defRPr/>
            </a:pPr>
            <a:endParaRPr lang="en-GB" dirty="0">
              <a:sym typeface="Gill Sans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6E6B-C02C-A34D-9CF7-012692CC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Finite State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63AAA-74ED-3844-80EB-B0600AB67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Sender</a:t>
            </a:r>
          </a:p>
          <a:p>
            <a:endParaRPr lang="en-BE" dirty="0"/>
          </a:p>
          <a:p>
            <a:endParaRPr lang="en-BE" dirty="0"/>
          </a:p>
          <a:p>
            <a:endParaRPr lang="en-BE" dirty="0"/>
          </a:p>
          <a:p>
            <a:r>
              <a:rPr lang="en-BE" dirty="0"/>
              <a:t>Receiver</a:t>
            </a:r>
          </a:p>
        </p:txBody>
      </p:sp>
      <p:pic>
        <p:nvPicPr>
          <p:cNvPr id="60418" name="Picture 2">
            <a:extLst>
              <a:ext uri="{FF2B5EF4-FFF2-40B4-BE49-F238E27FC236}">
                <a16:creationId xmlns:a16="http://schemas.microsoft.com/office/drawing/2014/main" id="{F4BCC751-BAFF-4F43-BA32-755F9164C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1893888"/>
            <a:ext cx="4585692" cy="434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12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5195507E-387F-BC41-9D3C-727EC17CE6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BE"/>
              <a:t>Control and data segments</a:t>
            </a:r>
          </a:p>
        </p:txBody>
      </p:sp>
      <p:grpSp>
        <p:nvGrpSpPr>
          <p:cNvPr id="43010" name="Group 2">
            <a:extLst>
              <a:ext uri="{FF2B5EF4-FFF2-40B4-BE49-F238E27FC236}">
                <a16:creationId xmlns:a16="http://schemas.microsoft.com/office/drawing/2014/main" id="{853E0D55-41D5-2A49-9C09-94D4AAB0FDD5}"/>
              </a:ext>
            </a:extLst>
          </p:cNvPr>
          <p:cNvGrpSpPr>
            <a:grpSpLocks/>
          </p:cNvGrpSpPr>
          <p:nvPr/>
        </p:nvGrpSpPr>
        <p:grpSpPr bwMode="auto">
          <a:xfrm>
            <a:off x="3287688" y="2117104"/>
            <a:ext cx="5810250" cy="2681287"/>
            <a:chOff x="0" y="0"/>
            <a:chExt cx="4805" cy="2401"/>
          </a:xfrm>
        </p:grpSpPr>
        <p:grpSp>
          <p:nvGrpSpPr>
            <p:cNvPr id="43033" name="Group 3">
              <a:extLst>
                <a:ext uri="{FF2B5EF4-FFF2-40B4-BE49-F238E27FC236}">
                  <a16:creationId xmlns:a16="http://schemas.microsoft.com/office/drawing/2014/main" id="{9823F70F-E508-7B42-B6FF-70B8ED5503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7" y="0"/>
              <a:ext cx="1670" cy="2401"/>
              <a:chOff x="0" y="0"/>
              <a:chExt cx="1670" cy="2401"/>
            </a:xfrm>
          </p:grpSpPr>
          <p:sp>
            <p:nvSpPr>
              <p:cNvPr id="43035" name="Line 4">
                <a:extLst>
                  <a:ext uri="{FF2B5EF4-FFF2-40B4-BE49-F238E27FC236}">
                    <a16:creationId xmlns:a16="http://schemas.microsoft.com/office/drawing/2014/main" id="{7B0CFEB2-D137-854D-A61A-4E46E4346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238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BE"/>
              </a:p>
            </p:txBody>
          </p:sp>
          <p:sp>
            <p:nvSpPr>
              <p:cNvPr id="43036" name="Line 5">
                <a:extLst>
                  <a:ext uri="{FF2B5EF4-FFF2-40B4-BE49-F238E27FC236}">
                    <a16:creationId xmlns:a16="http://schemas.microsoft.com/office/drawing/2014/main" id="{4474B81F-B514-CE40-9369-F3EC3C35B4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69" y="15"/>
                <a:ext cx="1" cy="238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BE"/>
              </a:p>
            </p:txBody>
          </p:sp>
        </p:grpSp>
        <p:sp>
          <p:nvSpPr>
            <p:cNvPr id="43034" name="Rectangle 6">
              <a:extLst>
                <a:ext uri="{FF2B5EF4-FFF2-40B4-BE49-F238E27FC236}">
                  <a16:creationId xmlns:a16="http://schemas.microsoft.com/office/drawing/2014/main" id="{235CCFAF-94C0-B540-BA90-85D0532CA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4"/>
              <a:ext cx="480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99013" algn="l"/>
                  <a:tab pos="5330825" algn="l"/>
                  <a:tab pos="5864225" algn="l"/>
                  <a:tab pos="6361113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99013" algn="l"/>
                  <a:tab pos="5330825" algn="l"/>
                  <a:tab pos="5864225" algn="l"/>
                  <a:tab pos="6361113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99013" algn="l"/>
                  <a:tab pos="5330825" algn="l"/>
                  <a:tab pos="5864225" algn="l"/>
                  <a:tab pos="6361113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99013" algn="l"/>
                  <a:tab pos="5330825" algn="l"/>
                  <a:tab pos="5864225" algn="l"/>
                  <a:tab pos="6361113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99013" algn="l"/>
                  <a:tab pos="5330825" algn="l"/>
                  <a:tab pos="5864225" algn="l"/>
                  <a:tab pos="6361113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99013" algn="l"/>
                  <a:tab pos="5330825" algn="l"/>
                  <a:tab pos="5864225" algn="l"/>
                  <a:tab pos="6361113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99013" algn="l"/>
                  <a:tab pos="5330825" algn="l"/>
                  <a:tab pos="5864225" algn="l"/>
                  <a:tab pos="6361113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99013" algn="l"/>
                  <a:tab pos="5330825" algn="l"/>
                  <a:tab pos="5864225" algn="l"/>
                  <a:tab pos="6361113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98813" algn="l"/>
                  <a:tab pos="3732213" algn="l"/>
                  <a:tab pos="4265613" algn="l"/>
                  <a:tab pos="4799013" algn="l"/>
                  <a:tab pos="5330825" algn="l"/>
                  <a:tab pos="5864225" algn="l"/>
                  <a:tab pos="6361113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                                                                                     B</a:t>
              </a:r>
            </a:p>
          </p:txBody>
        </p:sp>
      </p:grpSp>
      <p:grpSp>
        <p:nvGrpSpPr>
          <p:cNvPr id="33799" name="Group 7">
            <a:extLst>
              <a:ext uri="{FF2B5EF4-FFF2-40B4-BE49-F238E27FC236}">
                <a16:creationId xmlns:a16="http://schemas.microsoft.com/office/drawing/2014/main" id="{A1F0D5AA-44F0-3245-B82F-132DD7ABDBCC}"/>
              </a:ext>
            </a:extLst>
          </p:cNvPr>
          <p:cNvGrpSpPr>
            <a:grpSpLocks/>
          </p:cNvGrpSpPr>
          <p:nvPr/>
        </p:nvGrpSpPr>
        <p:grpSpPr bwMode="auto">
          <a:xfrm>
            <a:off x="2470126" y="3193428"/>
            <a:ext cx="2786063" cy="239712"/>
            <a:chOff x="0" y="0"/>
            <a:chExt cx="2304" cy="215"/>
          </a:xfrm>
        </p:grpSpPr>
        <p:sp>
          <p:nvSpPr>
            <p:cNvPr id="43031" name="Line 8">
              <a:extLst>
                <a:ext uri="{FF2B5EF4-FFF2-40B4-BE49-F238E27FC236}">
                  <a16:creationId xmlns:a16="http://schemas.microsoft.com/office/drawing/2014/main" id="{0E24C145-C331-F542-A960-8E78E40BB0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4" y="87"/>
              <a:ext cx="117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3032" name="Rectangle 9">
              <a:extLst>
                <a:ext uri="{FF2B5EF4-FFF2-40B4-BE49-F238E27FC236}">
                  <a16:creationId xmlns:a16="http://schemas.microsoft.com/office/drawing/2014/main" id="{479A7DB2-0F04-354A-BB81-414B4AA32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6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Data.req(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</p:grpSp>
      <p:grpSp>
        <p:nvGrpSpPr>
          <p:cNvPr id="33802" name="Group 10">
            <a:extLst>
              <a:ext uri="{FF2B5EF4-FFF2-40B4-BE49-F238E27FC236}">
                <a16:creationId xmlns:a16="http://schemas.microsoft.com/office/drawing/2014/main" id="{92DB252D-2220-AA48-9EC7-9F78F35B8CF9}"/>
              </a:ext>
            </a:extLst>
          </p:cNvPr>
          <p:cNvGrpSpPr>
            <a:grpSpLocks/>
          </p:cNvGrpSpPr>
          <p:nvPr/>
        </p:nvGrpSpPr>
        <p:grpSpPr bwMode="auto">
          <a:xfrm>
            <a:off x="5254601" y="3102940"/>
            <a:ext cx="2016125" cy="477838"/>
            <a:chOff x="0" y="0"/>
            <a:chExt cx="1666" cy="429"/>
          </a:xfrm>
        </p:grpSpPr>
        <p:sp>
          <p:nvSpPr>
            <p:cNvPr id="43029" name="Rectangle 11">
              <a:extLst>
                <a:ext uri="{FF2B5EF4-FFF2-40B4-BE49-F238E27FC236}">
                  <a16:creationId xmlns:a16="http://schemas.microsoft.com/office/drawing/2014/main" id="{06431956-A1B1-4D4C-B072-972A85BCF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" y="0"/>
              <a:ext cx="54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C(OK)</a:t>
              </a:r>
            </a:p>
          </p:txBody>
        </p:sp>
        <p:sp>
          <p:nvSpPr>
            <p:cNvPr id="43030" name="Line 12">
              <a:extLst>
                <a:ext uri="{FF2B5EF4-FFF2-40B4-BE49-F238E27FC236}">
                  <a16:creationId xmlns:a16="http://schemas.microsoft.com/office/drawing/2014/main" id="{52D2C8B1-2897-D340-AD96-3D80476733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82"/>
              <a:ext cx="1666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33805" name="Group 13">
            <a:extLst>
              <a:ext uri="{FF2B5EF4-FFF2-40B4-BE49-F238E27FC236}">
                <a16:creationId xmlns:a16="http://schemas.microsoft.com/office/drawing/2014/main" id="{3CFA4034-56BE-6147-A91D-8128858E2AF0}"/>
              </a:ext>
            </a:extLst>
          </p:cNvPr>
          <p:cNvGrpSpPr>
            <a:grpSpLocks/>
          </p:cNvGrpSpPr>
          <p:nvPr/>
        </p:nvGrpSpPr>
        <p:grpSpPr bwMode="auto">
          <a:xfrm>
            <a:off x="2498700" y="2540966"/>
            <a:ext cx="6923088" cy="866775"/>
            <a:chOff x="0" y="0"/>
            <a:chExt cx="5725" cy="777"/>
          </a:xfrm>
        </p:grpSpPr>
        <p:sp>
          <p:nvSpPr>
            <p:cNvPr id="43022" name="Line 14">
              <a:extLst>
                <a:ext uri="{FF2B5EF4-FFF2-40B4-BE49-F238E27FC236}">
                  <a16:creationId xmlns:a16="http://schemas.microsoft.com/office/drawing/2014/main" id="{501F9B5C-6530-FB46-9C71-E39D52417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91"/>
              <a:ext cx="1673" cy="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3023" name="Line 15">
              <a:extLst>
                <a:ext uri="{FF2B5EF4-FFF2-40B4-BE49-F238E27FC236}">
                  <a16:creationId xmlns:a16="http://schemas.microsoft.com/office/drawing/2014/main" id="{4BD94564-2D13-8D4E-8F6B-3CC3D3D8C3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7" y="503"/>
              <a:ext cx="13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3024" name="Rectangle 16">
              <a:extLst>
                <a:ext uri="{FF2B5EF4-FFF2-40B4-BE49-F238E27FC236}">
                  <a16:creationId xmlns:a16="http://schemas.microsoft.com/office/drawing/2014/main" id="{1C20978B-648F-BF4C-825C-B2B1B6458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1" y="562"/>
              <a:ext cx="94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Data.ind(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</a:t>
              </a:r>
              <a:r>
                <a:rPr lang="en-US" altLang="en-BE" sz="1800"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sp>
          <p:nvSpPr>
            <p:cNvPr id="43025" name="Rectangle 17">
              <a:extLst>
                <a:ext uri="{FF2B5EF4-FFF2-40B4-BE49-F238E27FC236}">
                  <a16:creationId xmlns:a16="http://schemas.microsoft.com/office/drawing/2014/main" id="{310DE8C7-2A7B-C74D-AA3C-4F5B60011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4" y="18"/>
              <a:ext cx="371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</a:t>
              </a: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  <p:grpSp>
          <p:nvGrpSpPr>
            <p:cNvPr id="43026" name="Group 18">
              <a:extLst>
                <a:ext uri="{FF2B5EF4-FFF2-40B4-BE49-F238E27FC236}">
                  <a16:creationId xmlns:a16="http://schemas.microsoft.com/office/drawing/2014/main" id="{4393B9DD-3B87-6346-80F3-58AB813A0C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03" cy="215"/>
              <a:chOff x="0" y="0"/>
              <a:chExt cx="2303" cy="215"/>
            </a:xfrm>
          </p:grpSpPr>
          <p:sp>
            <p:nvSpPr>
              <p:cNvPr id="43027" name="Line 19">
                <a:extLst>
                  <a:ext uri="{FF2B5EF4-FFF2-40B4-BE49-F238E27FC236}">
                    <a16:creationId xmlns:a16="http://schemas.microsoft.com/office/drawing/2014/main" id="{C97613A6-2B8D-5646-8644-F6445362B2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87"/>
                <a:ext cx="1170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BE"/>
              </a:p>
            </p:txBody>
          </p:sp>
          <p:sp>
            <p:nvSpPr>
              <p:cNvPr id="43028" name="Rectangle 20">
                <a:extLst>
                  <a:ext uri="{FF2B5EF4-FFF2-40B4-BE49-F238E27FC236}">
                    <a16:creationId xmlns:a16="http://schemas.microsoft.com/office/drawing/2014/main" id="{0C940380-3155-754C-8DC9-B3815319A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65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>
                  <a:spcBef>
                    <a:spcPts val="1763"/>
                  </a:spcBef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eaLnBrk="0" fontAlgn="base" hangingPunct="0">
                  <a:spcBef>
                    <a:spcPts val="1763"/>
                  </a:spcBef>
                  <a:spcAft>
                    <a:spcPct val="0"/>
                  </a:spcAft>
                  <a:buSzPct val="171000"/>
                  <a:buFont typeface="Gill Sans" panose="020B0502020104020203" pitchFamily="34" charset="-79"/>
                  <a:buChar char="•"/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chemeClr val="tx1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BE" sz="1800"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Data.req(</a:t>
                </a:r>
                <a:r>
                  <a:rPr lang="en-US" altLang="en-BE" sz="1800">
                    <a:solidFill>
                      <a:srgbClr val="0000FF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</a:t>
                </a:r>
                <a:r>
                  <a:rPr lang="en-US" altLang="en-BE" sz="1800"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)</a:t>
                </a:r>
              </a:p>
            </p:txBody>
          </p:sp>
        </p:grpSp>
      </p:grpSp>
      <p:grpSp>
        <p:nvGrpSpPr>
          <p:cNvPr id="33813" name="Group 21">
            <a:extLst>
              <a:ext uri="{FF2B5EF4-FFF2-40B4-BE49-F238E27FC236}">
                <a16:creationId xmlns:a16="http://schemas.microsoft.com/office/drawing/2014/main" id="{6928954C-2C65-EA44-9FFE-D8A528F6E2D1}"/>
              </a:ext>
            </a:extLst>
          </p:cNvPr>
          <p:cNvGrpSpPr>
            <a:grpSpLocks/>
          </p:cNvGrpSpPr>
          <p:nvPr/>
        </p:nvGrpSpPr>
        <p:grpSpPr bwMode="auto">
          <a:xfrm>
            <a:off x="5280001" y="3649040"/>
            <a:ext cx="2022475" cy="490538"/>
            <a:chOff x="0" y="0"/>
            <a:chExt cx="1673" cy="439"/>
          </a:xfrm>
        </p:grpSpPr>
        <p:sp>
          <p:nvSpPr>
            <p:cNvPr id="43020" name="Line 22">
              <a:extLst>
                <a:ext uri="{FF2B5EF4-FFF2-40B4-BE49-F238E27FC236}">
                  <a16:creationId xmlns:a16="http://schemas.microsoft.com/office/drawing/2014/main" id="{8FFAA7B9-C8E9-BB4C-81FB-66F33C88A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7"/>
              <a:ext cx="1673" cy="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3021" name="Rectangle 23">
              <a:extLst>
                <a:ext uri="{FF2B5EF4-FFF2-40B4-BE49-F238E27FC236}">
                  <a16:creationId xmlns:a16="http://schemas.microsoft.com/office/drawing/2014/main" id="{46F02493-4BFE-4D40-AB80-422401AA3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" y="0"/>
              <a:ext cx="371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D(</a:t>
              </a:r>
              <a:r>
                <a:rPr lang="en-US" altLang="en-BE" sz="1800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</a:t>
              </a: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)</a:t>
              </a:r>
            </a:p>
          </p:txBody>
        </p:sp>
      </p:grpSp>
      <p:sp>
        <p:nvSpPr>
          <p:cNvPr id="33816" name="Line 24">
            <a:extLst>
              <a:ext uri="{FF2B5EF4-FFF2-40B4-BE49-F238E27FC236}">
                <a16:creationId xmlns:a16="http://schemas.microsoft.com/office/drawing/2014/main" id="{0E926B1C-93D2-2949-AE75-F38D3AB887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2476" y="4139578"/>
            <a:ext cx="1592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33817" name="Rectangle 25">
            <a:extLst>
              <a:ext uri="{FF2B5EF4-FFF2-40B4-BE49-F238E27FC236}">
                <a16:creationId xmlns:a16="http://schemas.microsoft.com/office/drawing/2014/main" id="{6A6435A8-E0F2-214C-8823-32C8934BA8CB}"/>
              </a:ext>
            </a:extLst>
          </p:cNvPr>
          <p:cNvSpPr>
            <a:spLocks/>
          </p:cNvSpPr>
          <p:nvPr/>
        </p:nvSpPr>
        <p:spPr bwMode="auto">
          <a:xfrm>
            <a:off x="8275613" y="4204666"/>
            <a:ext cx="114300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tabLst>
                <a:tab pos="531813" algn="l"/>
                <a:tab pos="1065213" algn="l"/>
                <a:tab pos="1589088" algn="l"/>
              </a:tabLst>
              <a:defRPr sz="3100">
                <a:solidFill>
                  <a:schemeClr val="tx1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lnSpc>
                <a:spcPct val="8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BE" sz="1800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Data.ind(</a:t>
            </a:r>
            <a:r>
              <a:rPr lang="en-US" altLang="en-BE" sz="1800">
                <a:solidFill>
                  <a:srgbClr val="0000FF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b</a:t>
            </a:r>
            <a:r>
              <a:rPr lang="en-US" altLang="en-BE" sz="1800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)</a:t>
            </a:r>
          </a:p>
        </p:txBody>
      </p:sp>
      <p:grpSp>
        <p:nvGrpSpPr>
          <p:cNvPr id="33818" name="Group 26">
            <a:extLst>
              <a:ext uri="{FF2B5EF4-FFF2-40B4-BE49-F238E27FC236}">
                <a16:creationId xmlns:a16="http://schemas.microsoft.com/office/drawing/2014/main" id="{CC716797-8950-6B4E-8B3C-B966813C537D}"/>
              </a:ext>
            </a:extLst>
          </p:cNvPr>
          <p:cNvGrpSpPr>
            <a:grpSpLocks/>
          </p:cNvGrpSpPr>
          <p:nvPr/>
        </p:nvGrpSpPr>
        <p:grpSpPr bwMode="auto">
          <a:xfrm>
            <a:off x="5289526" y="4069728"/>
            <a:ext cx="2016125" cy="481012"/>
            <a:chOff x="0" y="0"/>
            <a:chExt cx="1666" cy="429"/>
          </a:xfrm>
        </p:grpSpPr>
        <p:sp>
          <p:nvSpPr>
            <p:cNvPr id="43018" name="Rectangle 27">
              <a:extLst>
                <a:ext uri="{FF2B5EF4-FFF2-40B4-BE49-F238E27FC236}">
                  <a16:creationId xmlns:a16="http://schemas.microsoft.com/office/drawing/2014/main" id="{3EF94FDF-C076-5F45-9262-5402192B4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" y="0"/>
              <a:ext cx="54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anose="020B0502020104020203" pitchFamily="34" charset="-79"/>
                <a:buChar char="•"/>
                <a:tabLst>
                  <a:tab pos="531813" algn="l"/>
                  <a:tab pos="1055688" algn="l"/>
                </a:tabLst>
                <a:defRPr sz="3100">
                  <a:solidFill>
                    <a:schemeClr val="tx1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BE" sz="1800">
                  <a:solidFill>
                    <a:srgbClr val="FF0000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C(OK)</a:t>
              </a:r>
            </a:p>
          </p:txBody>
        </p:sp>
        <p:sp>
          <p:nvSpPr>
            <p:cNvPr id="43019" name="Line 28">
              <a:extLst>
                <a:ext uri="{FF2B5EF4-FFF2-40B4-BE49-F238E27FC236}">
                  <a16:creationId xmlns:a16="http://schemas.microsoft.com/office/drawing/2014/main" id="{23E0249C-733A-A64B-B9E8-4D1A9CDB67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82"/>
              <a:ext cx="1666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75DA1F59-BC4D-AE4F-AC60-E8FB81D34D03}"/>
              </a:ext>
            </a:extLst>
          </p:cNvPr>
          <p:cNvSpPr/>
          <p:nvPr/>
        </p:nvSpPr>
        <p:spPr bwMode="auto">
          <a:xfrm>
            <a:off x="3401419" y="5374402"/>
            <a:ext cx="5112568" cy="648072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BE" sz="4200">
              <a:solidFill>
                <a:srgbClr val="000000"/>
              </a:solidFill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FC0938-7240-F840-9B03-D1B65BD17529}"/>
              </a:ext>
            </a:extLst>
          </p:cNvPr>
          <p:cNvSpPr/>
          <p:nvPr/>
        </p:nvSpPr>
        <p:spPr bwMode="auto">
          <a:xfrm>
            <a:off x="2091465" y="5370660"/>
            <a:ext cx="1309954" cy="64807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BE" sz="4200">
              <a:solidFill>
                <a:srgbClr val="000000"/>
              </a:solidFill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7728E6-3E3A-6E47-A1BD-450BFFFE003A}"/>
              </a:ext>
            </a:extLst>
          </p:cNvPr>
          <p:cNvSpPr/>
          <p:nvPr/>
        </p:nvSpPr>
        <p:spPr bwMode="auto">
          <a:xfrm>
            <a:off x="8513987" y="5378144"/>
            <a:ext cx="1309954" cy="648072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BE" sz="4200">
              <a:solidFill>
                <a:srgbClr val="000000"/>
              </a:solidFill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02D0D3-5D2A-EC4B-B1D7-4020ED3D1685}"/>
              </a:ext>
            </a:extLst>
          </p:cNvPr>
          <p:cNvSpPr txBox="1"/>
          <p:nvPr/>
        </p:nvSpPr>
        <p:spPr>
          <a:xfrm>
            <a:off x="4949591" y="5373094"/>
            <a:ext cx="91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Payload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E652F4-E7C4-7149-A5D6-EC5824234781}"/>
              </a:ext>
            </a:extLst>
          </p:cNvPr>
          <p:cNvSpPr txBox="1"/>
          <p:nvPr/>
        </p:nvSpPr>
        <p:spPr>
          <a:xfrm>
            <a:off x="2063203" y="5374402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>
                <a:solidFill>
                  <a:srgbClr val="FF0000"/>
                </a:solidFill>
              </a:rPr>
              <a:t>Header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516E29-E16A-4242-A1EF-F0210B0FD766}"/>
              </a:ext>
            </a:extLst>
          </p:cNvPr>
          <p:cNvSpPr txBox="1"/>
          <p:nvPr/>
        </p:nvSpPr>
        <p:spPr>
          <a:xfrm>
            <a:off x="8483813" y="5378144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>
                <a:solidFill>
                  <a:srgbClr val="0070C0"/>
                </a:solidFill>
              </a:rPr>
              <a:t>Trailer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915D1DE-21FF-3C74-2723-9C3EB9A22E2B}"/>
              </a:ext>
            </a:extLst>
          </p:cNvPr>
          <p:cNvCxnSpPr/>
          <p:nvPr/>
        </p:nvCxnSpPr>
        <p:spPr>
          <a:xfrm>
            <a:off x="5146158" y="3679210"/>
            <a:ext cx="0" cy="8715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7A60DBA-4E0D-5439-CD4B-BC12F356183E}"/>
              </a:ext>
            </a:extLst>
          </p:cNvPr>
          <p:cNvSpPr txBox="1"/>
          <p:nvPr/>
        </p:nvSpPr>
        <p:spPr>
          <a:xfrm>
            <a:off x="2943172" y="3914215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Round trip time (rtt)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7" grpId="0" autoUpdateAnimBg="0"/>
      <p:bldP spid="30" grpId="0" animBg="1"/>
      <p:bldP spid="31" grpId="0" animBg="1"/>
      <p:bldP spid="32" grpId="0" animBg="1"/>
      <p:bldP spid="33" grpId="0"/>
      <p:bldP spid="34" grpId="0"/>
      <p:bldP spid="35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D732-E751-584A-88D5-C86BDDC0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rgbClr val="0070C0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9201-29A7-834E-A8ED-D2E2CFB1C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Two hosts are connected with a 1 Gbps (10^9 bits/sec) network. It takes one msec to deliver a 1000 bits segment from host A to host B. What is the bandwidth that this protocol will achieve (in bits per second) ?</a:t>
            </a:r>
          </a:p>
        </p:txBody>
      </p:sp>
      <p:pic>
        <p:nvPicPr>
          <p:cNvPr id="61442" name="Picture 2">
            <a:extLst>
              <a:ext uri="{FF2B5EF4-FFF2-40B4-BE49-F238E27FC236}">
                <a16:creationId xmlns:a16="http://schemas.microsoft.com/office/drawing/2014/main" id="{A9859FA5-AC27-614F-AD3D-716E604B4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1409018" y="710149"/>
            <a:ext cx="2409942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573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8ED2-E72C-6E2D-0AF5-0A2ED116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31332-1518-1966-D7AE-997035D0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Reliable data transfer over a reliable network</a:t>
            </a:r>
          </a:p>
          <a:p>
            <a:r>
              <a:rPr lang="en-BE" dirty="0">
                <a:solidFill>
                  <a:srgbClr val="FF0000"/>
                </a:solidFill>
              </a:rPr>
              <a:t>How unreliable is the Internet ?</a:t>
            </a:r>
          </a:p>
          <a:p>
            <a:r>
              <a:rPr lang="en-BE" dirty="0"/>
              <a:t>Reliable data transfer techniques</a:t>
            </a:r>
          </a:p>
          <a:p>
            <a:pPr lvl="1"/>
            <a:r>
              <a:rPr lang="en-BE" dirty="0"/>
              <a:t>The Alternating Bit Protocol</a:t>
            </a:r>
          </a:p>
          <a:p>
            <a:pPr lvl="1"/>
            <a:r>
              <a:rPr lang="en-BE" dirty="0"/>
              <a:t>Go-Back-N</a:t>
            </a:r>
          </a:p>
          <a:p>
            <a:pPr lvl="1"/>
            <a:r>
              <a:rPr lang="en-BE" dirty="0"/>
              <a:t>Selective repeat</a:t>
            </a:r>
          </a:p>
        </p:txBody>
      </p:sp>
    </p:spTree>
    <p:extLst>
      <p:ext uri="{BB962C8B-B14F-4D97-AF65-F5344CB8AC3E}">
        <p14:creationId xmlns:p14="http://schemas.microsoft.com/office/powerpoint/2010/main" val="4193571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10047</TotalTime>
  <Words>3214</Words>
  <Application>Microsoft Macintosh PowerPoint</Application>
  <PresentationFormat>Widescreen</PresentationFormat>
  <Paragraphs>584</Paragraphs>
  <Slides>56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Gill Sans</vt:lpstr>
      <vt:lpstr>Helvetica</vt:lpstr>
      <vt:lpstr>Times New Roman</vt:lpstr>
      <vt:lpstr>Office Theme</vt:lpstr>
      <vt:lpstr>Part 3</vt:lpstr>
      <vt:lpstr>Agenda</vt:lpstr>
      <vt:lpstr>How to reliably transfer data ?</vt:lpstr>
      <vt:lpstr>Does this always work ?</vt:lpstr>
      <vt:lpstr>Question</vt:lpstr>
      <vt:lpstr>Finite State Machine</vt:lpstr>
      <vt:lpstr>Control and data segments</vt:lpstr>
      <vt:lpstr>Question</vt:lpstr>
      <vt:lpstr>Agenda</vt:lpstr>
      <vt:lpstr>The network is imperfect</vt:lpstr>
      <vt:lpstr>Measuring Internet performance</vt:lpstr>
      <vt:lpstr>Internet packet losses</vt:lpstr>
      <vt:lpstr>Measuring Internet performance (2)</vt:lpstr>
      <vt:lpstr>Internet performance in Wallonia</vt:lpstr>
      <vt:lpstr>Initiative Amélie Améliorer Internet partout</vt:lpstr>
      <vt:lpstr>Agenda</vt:lpstr>
      <vt:lpstr>How to deal with transmission errors ?</vt:lpstr>
      <vt:lpstr>Question</vt:lpstr>
      <vt:lpstr>Coping with errors</vt:lpstr>
      <vt:lpstr>Coping with errors</vt:lpstr>
      <vt:lpstr>A better approach</vt:lpstr>
      <vt:lpstr>Alternating Bit Protocol : basics</vt:lpstr>
      <vt:lpstr>Alternating Bit Protocol : reaction to losses</vt:lpstr>
      <vt:lpstr>Alternating Bit Protocol : early timer</vt:lpstr>
      <vt:lpstr>Question</vt:lpstr>
      <vt:lpstr>Alternating Bit Protocol : unprotected control segments</vt:lpstr>
      <vt:lpstr>Alternating bit : sender</vt:lpstr>
      <vt:lpstr>Alternating Bit : Receiver</vt:lpstr>
      <vt:lpstr>Alternating Bit Protocol</vt:lpstr>
      <vt:lpstr>Alternating Bit Protocol</vt:lpstr>
      <vt:lpstr>Agenda</vt:lpstr>
      <vt:lpstr>Pipelining</vt:lpstr>
      <vt:lpstr>Pipelining</vt:lpstr>
      <vt:lpstr>The sending window</vt:lpstr>
      <vt:lpstr>Pipelining example</vt:lpstr>
      <vt:lpstr>Sequence numbers are finite and reused</vt:lpstr>
      <vt:lpstr>How to deal with losses ?</vt:lpstr>
      <vt:lpstr>Go-back-n</vt:lpstr>
      <vt:lpstr>Go-back-n : receiver</vt:lpstr>
      <vt:lpstr>Go-back-n : sender</vt:lpstr>
      <vt:lpstr>Go-back-n : example</vt:lpstr>
      <vt:lpstr>Question</vt:lpstr>
      <vt:lpstr>Question</vt:lpstr>
      <vt:lpstr>Question</vt:lpstr>
      <vt:lpstr>Question</vt:lpstr>
      <vt:lpstr>Agenda</vt:lpstr>
      <vt:lpstr>The receive window</vt:lpstr>
      <vt:lpstr>Selective repeat</vt:lpstr>
      <vt:lpstr>Buffer management</vt:lpstr>
      <vt:lpstr>Buffer management </vt:lpstr>
      <vt:lpstr>Buffer management </vt:lpstr>
      <vt:lpstr>Bidirectional transfer</vt:lpstr>
      <vt:lpstr>Piggybacking</vt:lpstr>
      <vt:lpstr>Bytestream</vt:lpstr>
      <vt:lpstr>Byte stream service (2)</vt:lpstr>
      <vt:lpstr>Take back lessons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3</dc:title>
  <dc:creator>Olivier Bonaventure</dc:creator>
  <cp:lastModifiedBy>Olivier Bonaventure</cp:lastModifiedBy>
  <cp:revision>1</cp:revision>
  <dcterms:created xsi:type="dcterms:W3CDTF">2023-02-16T10:48:53Z</dcterms:created>
  <dcterms:modified xsi:type="dcterms:W3CDTF">2023-05-23T15:47:34Z</dcterms:modified>
</cp:coreProperties>
</file>