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593" r:id="rId3"/>
    <p:sldId id="261" r:id="rId4"/>
    <p:sldId id="262" r:id="rId5"/>
    <p:sldId id="263" r:id="rId6"/>
    <p:sldId id="264" r:id="rId7"/>
    <p:sldId id="350" r:id="rId8"/>
    <p:sldId id="594" r:id="rId9"/>
    <p:sldId id="318" r:id="rId10"/>
    <p:sldId id="288" r:id="rId11"/>
    <p:sldId id="287" r:id="rId12"/>
    <p:sldId id="336" r:id="rId13"/>
    <p:sldId id="595" r:id="rId14"/>
    <p:sldId id="568" r:id="rId15"/>
    <p:sldId id="569" r:id="rId16"/>
    <p:sldId id="570" r:id="rId17"/>
    <p:sldId id="560" r:id="rId18"/>
    <p:sldId id="561" r:id="rId19"/>
    <p:sldId id="601" r:id="rId20"/>
    <p:sldId id="605" r:id="rId21"/>
    <p:sldId id="602" r:id="rId22"/>
    <p:sldId id="603" r:id="rId23"/>
    <p:sldId id="606" r:id="rId24"/>
    <p:sldId id="302" r:id="rId25"/>
    <p:sldId id="346" r:id="rId26"/>
    <p:sldId id="571" r:id="rId27"/>
    <p:sldId id="596" r:id="rId28"/>
    <p:sldId id="293" r:id="rId29"/>
    <p:sldId id="597" r:id="rId30"/>
    <p:sldId id="294" r:id="rId31"/>
    <p:sldId id="562" r:id="rId32"/>
    <p:sldId id="295" r:id="rId33"/>
    <p:sldId id="307" r:id="rId34"/>
    <p:sldId id="308" r:id="rId35"/>
    <p:sldId id="608" r:id="rId36"/>
    <p:sldId id="309" r:id="rId37"/>
    <p:sldId id="564" r:id="rId38"/>
    <p:sldId id="609" r:id="rId39"/>
    <p:sldId id="296" r:id="rId40"/>
    <p:sldId id="563" r:id="rId41"/>
    <p:sldId id="598" r:id="rId42"/>
    <p:sldId id="566" r:id="rId43"/>
    <p:sldId id="607" r:id="rId44"/>
    <p:sldId id="299" r:id="rId45"/>
    <p:sldId id="599" r:id="rId46"/>
    <p:sldId id="600" r:id="rId47"/>
    <p:sldId id="592" r:id="rId48"/>
    <p:sldId id="611" r:id="rId49"/>
    <p:sldId id="340" r:id="rId50"/>
    <p:sldId id="610" r:id="rId51"/>
    <p:sldId id="583" r:id="rId52"/>
    <p:sldId id="342" r:id="rId53"/>
    <p:sldId id="292" r:id="rId54"/>
    <p:sldId id="612" r:id="rId55"/>
    <p:sldId id="338" r:id="rId56"/>
    <p:sldId id="339" r:id="rId57"/>
    <p:sldId id="585" r:id="rId58"/>
    <p:sldId id="343" r:id="rId59"/>
    <p:sldId id="347" r:id="rId6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8AD1C-5AB0-FF48-9274-3554C63903DD}" v="2" dt="2023-05-23T15:46:42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3C632CCA-0BBD-A345-B731-6592AADC26EC}"/>
    <pc:docChg chg="undo custSel addSld delSld modSld sldOrd">
      <pc:chgData name="Olivier Bonaventure" userId="2cfde838-01f0-4cfb-adb8-e4ec77c79c17" providerId="ADAL" clId="{3C632CCA-0BBD-A345-B731-6592AADC26EC}" dt="2023-02-28T11:10:36.236" v="1164"/>
      <pc:docMkLst>
        <pc:docMk/>
      </pc:docMkLst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291"/>
        </pc:sldMkLst>
      </pc:sldChg>
      <pc:sldChg chg="addSp delSp modSp mod ord modAnim">
        <pc:chgData name="Olivier Bonaventure" userId="2cfde838-01f0-4cfb-adb8-e4ec77c79c17" providerId="ADAL" clId="{3C632CCA-0BBD-A345-B731-6592AADC26EC}" dt="2023-02-26T21:06:44.652" v="761" actId="20577"/>
        <pc:sldMkLst>
          <pc:docMk/>
          <pc:sldMk cId="0" sldId="292"/>
        </pc:sldMkLst>
        <pc:spChg chg="add mod">
          <ac:chgData name="Olivier Bonaventure" userId="2cfde838-01f0-4cfb-adb8-e4ec77c79c17" providerId="ADAL" clId="{3C632CCA-0BBD-A345-B731-6592AADC26EC}" dt="2023-02-26T21:06:44.652" v="761" actId="20577"/>
          <ac:spMkLst>
            <pc:docMk/>
            <pc:sldMk cId="0" sldId="292"/>
            <ac:spMk id="2" creationId="{4501FBCE-7E0E-1FE4-43F5-4BB8FE46AF31}"/>
          </ac:spMkLst>
        </pc:spChg>
        <pc:spChg chg="mod">
          <ac:chgData name="Olivier Bonaventure" userId="2cfde838-01f0-4cfb-adb8-e4ec77c79c17" providerId="ADAL" clId="{3C632CCA-0BBD-A345-B731-6592AADC26EC}" dt="2023-02-26T21:06:21.154" v="709" actId="14100"/>
          <ac:spMkLst>
            <pc:docMk/>
            <pc:sldMk cId="0" sldId="292"/>
            <ac:spMk id="38" creationId="{2257D0C2-4783-B046-9A6E-2DD9D0775DD4}"/>
          </ac:spMkLst>
        </pc:spChg>
        <pc:spChg chg="del">
          <ac:chgData name="Olivier Bonaventure" userId="2cfde838-01f0-4cfb-adb8-e4ec77c79c17" providerId="ADAL" clId="{3C632CCA-0BBD-A345-B731-6592AADC26EC}" dt="2023-02-26T21:05:22.130" v="705" actId="478"/>
          <ac:spMkLst>
            <pc:docMk/>
            <pc:sldMk cId="0" sldId="292"/>
            <ac:spMk id="20487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1:05:24.789" v="706" actId="207"/>
          <ac:spMkLst>
            <pc:docMk/>
            <pc:sldMk cId="0" sldId="292"/>
            <ac:spMk id="20488" creationId="{00000000-0000-0000-0000-000000000000}"/>
          </ac:spMkLst>
        </pc:spChg>
        <pc:spChg chg="del">
          <ac:chgData name="Olivier Bonaventure" userId="2cfde838-01f0-4cfb-adb8-e4ec77c79c17" providerId="ADAL" clId="{3C632CCA-0BBD-A345-B731-6592AADC26EC}" dt="2023-02-26T21:05:16.704" v="703" actId="478"/>
          <ac:spMkLst>
            <pc:docMk/>
            <pc:sldMk cId="0" sldId="292"/>
            <ac:spMk id="20498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1:05:19.039" v="704" actId="207"/>
          <ac:spMkLst>
            <pc:docMk/>
            <pc:sldMk cId="0" sldId="292"/>
            <ac:spMk id="20499" creationId="{00000000-0000-0000-0000-000000000000}"/>
          </ac:spMkLst>
        </pc:spChg>
        <pc:spChg chg="del mod">
          <ac:chgData name="Olivier Bonaventure" userId="2cfde838-01f0-4cfb-adb8-e4ec77c79c17" providerId="ADAL" clId="{3C632CCA-0BBD-A345-B731-6592AADC26EC}" dt="2023-02-26T21:05:06.538" v="701" actId="478"/>
          <ac:spMkLst>
            <pc:docMk/>
            <pc:sldMk cId="0" sldId="292"/>
            <ac:spMk id="20510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1:05:13.411" v="702" actId="207"/>
          <ac:spMkLst>
            <pc:docMk/>
            <pc:sldMk cId="0" sldId="292"/>
            <ac:spMk id="20511" creationId="{00000000-0000-0000-0000-000000000000}"/>
          </ac:spMkLst>
        </pc:spChg>
        <pc:grpChg chg="del">
          <ac:chgData name="Olivier Bonaventure" userId="2cfde838-01f0-4cfb-adb8-e4ec77c79c17" providerId="ADAL" clId="{3C632CCA-0BBD-A345-B731-6592AADC26EC}" dt="2023-02-26T21:05:22.130" v="705" actId="478"/>
          <ac:grpSpMkLst>
            <pc:docMk/>
            <pc:sldMk cId="0" sldId="292"/>
            <ac:grpSpMk id="20486" creationId="{00000000-0000-0000-0000-000000000000}"/>
          </ac:grpSpMkLst>
        </pc:grpChg>
        <pc:grpChg chg="del">
          <ac:chgData name="Olivier Bonaventure" userId="2cfde838-01f0-4cfb-adb8-e4ec77c79c17" providerId="ADAL" clId="{3C632CCA-0BBD-A345-B731-6592AADC26EC}" dt="2023-02-26T21:05:16.704" v="703" actId="478"/>
          <ac:grpSpMkLst>
            <pc:docMk/>
            <pc:sldMk cId="0" sldId="292"/>
            <ac:grpSpMk id="20497" creationId="{00000000-0000-0000-0000-000000000000}"/>
          </ac:grpSpMkLst>
        </pc:grpChg>
        <pc:grpChg chg="del">
          <ac:chgData name="Olivier Bonaventure" userId="2cfde838-01f0-4cfb-adb8-e4ec77c79c17" providerId="ADAL" clId="{3C632CCA-0BBD-A345-B731-6592AADC26EC}" dt="2023-02-26T21:05:06.538" v="701" actId="478"/>
          <ac:grpSpMkLst>
            <pc:docMk/>
            <pc:sldMk cId="0" sldId="292"/>
            <ac:grpSpMk id="20509" creationId="{00000000-0000-0000-0000-000000000000}"/>
          </ac:grpSpMkLst>
        </pc:grpChg>
        <pc:picChg chg="add mod">
          <ac:chgData name="Olivier Bonaventure" userId="2cfde838-01f0-4cfb-adb8-e4ec77c79c17" providerId="ADAL" clId="{3C632CCA-0BBD-A345-B731-6592AADC26EC}" dt="2023-02-26T21:06:34.385" v="710"/>
          <ac:picMkLst>
            <pc:docMk/>
            <pc:sldMk cId="0" sldId="292"/>
            <ac:picMk id="3" creationId="{E600BF22-BB43-52D3-4EC4-497EC8AA9F55}"/>
          </ac:picMkLst>
        </pc:picChg>
      </pc:sldChg>
      <pc:sldChg chg="modSp">
        <pc:chgData name="Olivier Bonaventure" userId="2cfde838-01f0-4cfb-adb8-e4ec77c79c17" providerId="ADAL" clId="{3C632CCA-0BBD-A345-B731-6592AADC26EC}" dt="2023-02-26T20:37:56.968" v="21" actId="1076"/>
        <pc:sldMkLst>
          <pc:docMk/>
          <pc:sldMk cId="979474475" sldId="294"/>
        </pc:sldMkLst>
        <pc:picChg chg="mod">
          <ac:chgData name="Olivier Bonaventure" userId="2cfde838-01f0-4cfb-adb8-e4ec77c79c17" providerId="ADAL" clId="{3C632CCA-0BBD-A345-B731-6592AADC26EC}" dt="2023-02-26T20:37:53.668" v="20" actId="1076"/>
          <ac:picMkLst>
            <pc:docMk/>
            <pc:sldMk cId="979474475" sldId="294"/>
            <ac:picMk id="43" creationId="{A559201E-8A80-2B48-B186-B06723ABC3C6}"/>
          </ac:picMkLst>
        </pc:picChg>
        <pc:picChg chg="mod">
          <ac:chgData name="Olivier Bonaventure" userId="2cfde838-01f0-4cfb-adb8-e4ec77c79c17" providerId="ADAL" clId="{3C632CCA-0BBD-A345-B731-6592AADC26EC}" dt="2023-02-26T20:37:56.968" v="21" actId="1076"/>
          <ac:picMkLst>
            <pc:docMk/>
            <pc:sldMk cId="979474475" sldId="294"/>
            <ac:picMk id="45" creationId="{57181F4C-9BA5-824B-BBA6-4D208E0AACED}"/>
          </ac:picMkLst>
        </pc:picChg>
      </pc:sldChg>
      <pc:sldChg chg="delSp modSp mod">
        <pc:chgData name="Olivier Bonaventure" userId="2cfde838-01f0-4cfb-adb8-e4ec77c79c17" providerId="ADAL" clId="{3C632CCA-0BBD-A345-B731-6592AADC26EC}" dt="2023-02-26T20:47:41.420" v="156" actId="478"/>
        <pc:sldMkLst>
          <pc:docMk/>
          <pc:sldMk cId="2745688793" sldId="295"/>
        </pc:sldMkLst>
        <pc:spChg chg="del mod">
          <ac:chgData name="Olivier Bonaventure" userId="2cfde838-01f0-4cfb-adb8-e4ec77c79c17" providerId="ADAL" clId="{3C632CCA-0BBD-A345-B731-6592AADC26EC}" dt="2023-02-26T20:47:41.420" v="156" actId="478"/>
          <ac:spMkLst>
            <pc:docMk/>
            <pc:sldMk cId="2745688793" sldId="295"/>
            <ac:spMk id="28690" creationId="{00000000-0000-0000-0000-000000000000}"/>
          </ac:spMkLst>
        </pc:spChg>
        <pc:grpChg chg="del">
          <ac:chgData name="Olivier Bonaventure" userId="2cfde838-01f0-4cfb-adb8-e4ec77c79c17" providerId="ADAL" clId="{3C632CCA-0BBD-A345-B731-6592AADC26EC}" dt="2023-02-26T20:47:41.420" v="156" actId="478"/>
          <ac:grpSpMkLst>
            <pc:docMk/>
            <pc:sldMk cId="2745688793" sldId="295"/>
            <ac:grpSpMk id="28689" creationId="{00000000-0000-0000-0000-000000000000}"/>
          </ac:grpSpMkLst>
        </pc:grpChg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297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298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04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05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0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1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2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3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4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5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0" sldId="316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2867516568" sldId="337"/>
        </pc:sldMkLst>
      </pc:sldChg>
      <pc:sldChg chg="addSp modSp mod modAnim">
        <pc:chgData name="Olivier Bonaventure" userId="2cfde838-01f0-4cfb-adb8-e4ec77c79c17" providerId="ADAL" clId="{3C632CCA-0BBD-A345-B731-6592AADC26EC}" dt="2023-02-28T11:07:43.561" v="1075" actId="166"/>
        <pc:sldMkLst>
          <pc:docMk/>
          <pc:sldMk cId="2110871823" sldId="338"/>
        </pc:sldMkLst>
        <pc:spChg chg="add mod">
          <ac:chgData name="Olivier Bonaventure" userId="2cfde838-01f0-4cfb-adb8-e4ec77c79c17" providerId="ADAL" clId="{3C632CCA-0BBD-A345-B731-6592AADC26EC}" dt="2023-02-28T11:07:22.764" v="1072" actId="20577"/>
          <ac:spMkLst>
            <pc:docMk/>
            <pc:sldMk cId="2110871823" sldId="338"/>
            <ac:spMk id="2" creationId="{C7D39BC6-8600-38B4-FC6A-E27FAE787FA7}"/>
          </ac:spMkLst>
        </pc:spChg>
        <pc:spChg chg="mod">
          <ac:chgData name="Olivier Bonaventure" userId="2cfde838-01f0-4cfb-adb8-e4ec77c79c17" providerId="ADAL" clId="{3C632CCA-0BBD-A345-B731-6592AADC26EC}" dt="2023-02-28T11:06:53.331" v="1006" actId="20577"/>
          <ac:spMkLst>
            <pc:docMk/>
            <pc:sldMk cId="2110871823" sldId="338"/>
            <ac:spMk id="54273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5:34.327" v="945" actId="20577"/>
          <ac:spMkLst>
            <pc:docMk/>
            <pc:sldMk cId="2110871823" sldId="338"/>
            <ac:spMk id="54275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6:02.918" v="972" actId="1038"/>
          <ac:spMkLst>
            <pc:docMk/>
            <pc:sldMk cId="2110871823" sldId="338"/>
            <ac:spMk id="54282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7:43.561" v="1075" actId="166"/>
          <ac:spMkLst>
            <pc:docMk/>
            <pc:sldMk cId="2110871823" sldId="338"/>
            <ac:spMk id="54286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6:21.580" v="992" actId="20578"/>
          <ac:spMkLst>
            <pc:docMk/>
            <pc:sldMk cId="2110871823" sldId="338"/>
            <ac:spMk id="54287" creationId="{00000000-0000-0000-0000-000000000000}"/>
          </ac:spMkLst>
        </pc:spChg>
        <pc:grpChg chg="mod">
          <ac:chgData name="Olivier Bonaventure" userId="2cfde838-01f0-4cfb-adb8-e4ec77c79c17" providerId="ADAL" clId="{3C632CCA-0BBD-A345-B731-6592AADC26EC}" dt="2023-02-28T11:06:21.580" v="992" actId="20578"/>
          <ac:grpSpMkLst>
            <pc:docMk/>
            <pc:sldMk cId="2110871823" sldId="338"/>
            <ac:grpSpMk id="54285" creationId="{00000000-0000-0000-0000-000000000000}"/>
          </ac:grpSpMkLst>
        </pc:grpChg>
      </pc:sldChg>
      <pc:sldChg chg="addSp delSp modSp mod modAnim">
        <pc:chgData name="Olivier Bonaventure" userId="2cfde838-01f0-4cfb-adb8-e4ec77c79c17" providerId="ADAL" clId="{3C632CCA-0BBD-A345-B731-6592AADC26EC}" dt="2023-02-28T11:08:51.062" v="1156"/>
        <pc:sldMkLst>
          <pc:docMk/>
          <pc:sldMk cId="3770691667" sldId="339"/>
        </pc:sldMkLst>
        <pc:spChg chg="add mod">
          <ac:chgData name="Olivier Bonaventure" userId="2cfde838-01f0-4cfb-adb8-e4ec77c79c17" providerId="ADAL" clId="{3C632CCA-0BBD-A345-B731-6592AADC26EC}" dt="2023-02-28T11:08:32.294" v="1155" actId="27636"/>
          <ac:spMkLst>
            <pc:docMk/>
            <pc:sldMk cId="3770691667" sldId="339"/>
            <ac:spMk id="2" creationId="{BD13FDEE-08AE-E03E-B6B3-1751ED9CF36F}"/>
          </ac:spMkLst>
        </pc:spChg>
        <pc:spChg chg="del mod topLvl">
          <ac:chgData name="Olivier Bonaventure" userId="2cfde838-01f0-4cfb-adb8-e4ec77c79c17" providerId="ADAL" clId="{3C632CCA-0BBD-A345-B731-6592AADC26EC}" dt="2023-02-26T21:07:12.023" v="771" actId="478"/>
          <ac:spMkLst>
            <pc:docMk/>
            <pc:sldMk cId="3770691667" sldId="339"/>
            <ac:spMk id="55311" creationId="{00000000-0000-0000-0000-000000000000}"/>
          </ac:spMkLst>
        </pc:spChg>
        <pc:spChg chg="mod topLvl">
          <ac:chgData name="Olivier Bonaventure" userId="2cfde838-01f0-4cfb-adb8-e4ec77c79c17" providerId="ADAL" clId="{3C632CCA-0BBD-A345-B731-6592AADC26EC}" dt="2023-02-26T21:07:16.640" v="773" actId="207"/>
          <ac:spMkLst>
            <pc:docMk/>
            <pc:sldMk cId="3770691667" sldId="339"/>
            <ac:spMk id="55312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8:07.935" v="1077" actId="14100"/>
          <ac:spMkLst>
            <pc:docMk/>
            <pc:sldMk cId="3770691667" sldId="339"/>
            <ac:spMk id="55316" creationId="{00000000-0000-0000-0000-000000000000}"/>
          </ac:spMkLst>
        </pc:spChg>
        <pc:grpChg chg="del">
          <ac:chgData name="Olivier Bonaventure" userId="2cfde838-01f0-4cfb-adb8-e4ec77c79c17" providerId="ADAL" clId="{3C632CCA-0BBD-A345-B731-6592AADC26EC}" dt="2023-02-26T21:07:12.023" v="771" actId="478"/>
          <ac:grpSpMkLst>
            <pc:docMk/>
            <pc:sldMk cId="3770691667" sldId="339"/>
            <ac:grpSpMk id="55310" creationId="{00000000-0000-0000-0000-000000000000}"/>
          </ac:grpSpMkLst>
        </pc:grpChg>
      </pc:sldChg>
      <pc:sldChg chg="addSp delSp modSp mod ord modShow">
        <pc:chgData name="Olivier Bonaventure" userId="2cfde838-01f0-4cfb-adb8-e4ec77c79c17" providerId="ADAL" clId="{3C632CCA-0BBD-A345-B731-6592AADC26EC}" dt="2023-02-26T21:13:17.310" v="859" actId="21"/>
        <pc:sldMkLst>
          <pc:docMk/>
          <pc:sldMk cId="2230069515" sldId="340"/>
        </pc:sldMkLst>
        <pc:spChg chg="add del mod">
          <ac:chgData name="Olivier Bonaventure" userId="2cfde838-01f0-4cfb-adb8-e4ec77c79c17" providerId="ADAL" clId="{3C632CCA-0BBD-A345-B731-6592AADC26EC}" dt="2023-02-26T21:11:33.722" v="845" actId="931"/>
          <ac:spMkLst>
            <pc:docMk/>
            <pc:sldMk cId="2230069515" sldId="340"/>
            <ac:spMk id="3" creationId="{C26A29E8-D4A6-70C4-5E7B-CA3DE45A94A8}"/>
          </ac:spMkLst>
        </pc:spChg>
        <pc:spChg chg="mod">
          <ac:chgData name="Olivier Bonaventure" userId="2cfde838-01f0-4cfb-adb8-e4ec77c79c17" providerId="ADAL" clId="{3C632CCA-0BBD-A345-B731-6592AADC26EC}" dt="2023-02-26T21:11:01.559" v="843" actId="2711"/>
          <ac:spMkLst>
            <pc:docMk/>
            <pc:sldMk cId="2230069515" sldId="340"/>
            <ac:spMk id="57345" creationId="{00000000-0000-0000-0000-000000000000}"/>
          </ac:spMkLst>
        </pc:spChg>
        <pc:spChg chg="del mod">
          <ac:chgData name="Olivier Bonaventure" userId="2cfde838-01f0-4cfb-adb8-e4ec77c79c17" providerId="ADAL" clId="{3C632CCA-0BBD-A345-B731-6592AADC26EC}" dt="2023-02-26T21:11:03.562" v="844" actId="478"/>
          <ac:spMkLst>
            <pc:docMk/>
            <pc:sldMk cId="2230069515" sldId="340"/>
            <ac:spMk id="57346" creationId="{00000000-0000-0000-0000-000000000000}"/>
          </ac:spMkLst>
        </pc:spChg>
        <pc:picChg chg="add mod">
          <ac:chgData name="Olivier Bonaventure" userId="2cfde838-01f0-4cfb-adb8-e4ec77c79c17" providerId="ADAL" clId="{3C632CCA-0BBD-A345-B731-6592AADC26EC}" dt="2023-02-26T21:12:13.233" v="853" actId="1076"/>
          <ac:picMkLst>
            <pc:docMk/>
            <pc:sldMk cId="2230069515" sldId="340"/>
            <ac:picMk id="5" creationId="{4FF311C6-F0E8-9736-7384-3D8E4BAD3038}"/>
          </ac:picMkLst>
        </pc:picChg>
        <pc:picChg chg="add mod">
          <ac:chgData name="Olivier Bonaventure" userId="2cfde838-01f0-4cfb-adb8-e4ec77c79c17" providerId="ADAL" clId="{3C632CCA-0BBD-A345-B731-6592AADC26EC}" dt="2023-02-26T21:12:21.296" v="854" actId="1076"/>
          <ac:picMkLst>
            <pc:docMk/>
            <pc:sldMk cId="2230069515" sldId="340"/>
            <ac:picMk id="7" creationId="{FAE28CFF-A8E6-FA25-E5C8-FA8A927FC088}"/>
          </ac:picMkLst>
        </pc:picChg>
        <pc:picChg chg="add del mod">
          <ac:chgData name="Olivier Bonaventure" userId="2cfde838-01f0-4cfb-adb8-e4ec77c79c17" providerId="ADAL" clId="{3C632CCA-0BBD-A345-B731-6592AADC26EC}" dt="2023-02-26T21:13:17.310" v="859" actId="21"/>
          <ac:picMkLst>
            <pc:docMk/>
            <pc:sldMk cId="2230069515" sldId="340"/>
            <ac:picMk id="9" creationId="{AFDC4671-6FE2-13E1-708B-667B9F763FBB}"/>
          </ac:picMkLst>
        </pc:picChg>
      </pc:sldChg>
      <pc:sldChg chg="modSp mod modShow">
        <pc:chgData name="Olivier Bonaventure" userId="2cfde838-01f0-4cfb-adb8-e4ec77c79c17" providerId="ADAL" clId="{3C632CCA-0BBD-A345-B731-6592AADC26EC}" dt="2023-02-26T21:15:18.239" v="890" actId="729"/>
        <pc:sldMkLst>
          <pc:docMk/>
          <pc:sldMk cId="3293398692" sldId="341"/>
        </pc:sldMkLst>
        <pc:spChg chg="mod">
          <ac:chgData name="Olivier Bonaventure" userId="2cfde838-01f0-4cfb-adb8-e4ec77c79c17" providerId="ADAL" clId="{3C632CCA-0BBD-A345-B731-6592AADC26EC}" dt="2023-02-26T21:04:43.279" v="684" actId="14100"/>
          <ac:spMkLst>
            <pc:docMk/>
            <pc:sldMk cId="3293398692" sldId="341"/>
            <ac:spMk id="58370" creationId="{00000000-0000-0000-0000-000000000000}"/>
          </ac:spMkLst>
        </pc:spChg>
      </pc:sldChg>
      <pc:sldChg chg="modSp">
        <pc:chgData name="Olivier Bonaventure" userId="2cfde838-01f0-4cfb-adb8-e4ec77c79c17" providerId="ADAL" clId="{3C632CCA-0BBD-A345-B731-6592AADC26EC}" dt="2023-02-28T11:03:21.617" v="907" actId="20577"/>
        <pc:sldMkLst>
          <pc:docMk/>
          <pc:sldMk cId="4012349454" sldId="342"/>
        </pc:sldMkLst>
        <pc:spChg chg="mod">
          <ac:chgData name="Olivier Bonaventure" userId="2cfde838-01f0-4cfb-adb8-e4ec77c79c17" providerId="ADAL" clId="{3C632CCA-0BBD-A345-B731-6592AADC26EC}" dt="2023-02-28T11:03:21.617" v="907" actId="20577"/>
          <ac:spMkLst>
            <pc:docMk/>
            <pc:sldMk cId="4012349454" sldId="342"/>
            <ac:spMk id="22" creationId="{00000000-0000-0000-0000-000000000000}"/>
          </ac:spMkLst>
        </pc:spChg>
      </pc:sldChg>
      <pc:sldChg chg="modSp mod">
        <pc:chgData name="Olivier Bonaventure" userId="2cfde838-01f0-4cfb-adb8-e4ec77c79c17" providerId="ADAL" clId="{3C632CCA-0BBD-A345-B731-6592AADC26EC}" dt="2023-02-26T21:08:15.418" v="781" actId="1076"/>
        <pc:sldMkLst>
          <pc:docMk/>
          <pc:sldMk cId="840280856" sldId="343"/>
        </pc:sldMkLst>
        <pc:spChg chg="mod">
          <ac:chgData name="Olivier Bonaventure" userId="2cfde838-01f0-4cfb-adb8-e4ec77c79c17" providerId="ADAL" clId="{3C632CCA-0BBD-A345-B731-6592AADC26EC}" dt="2023-02-26T21:08:15.418" v="781" actId="1076"/>
          <ac:spMkLst>
            <pc:docMk/>
            <pc:sldMk cId="840280856" sldId="343"/>
            <ac:spMk id="60444" creationId="{00000000-0000-0000-0000-000000000000}"/>
          </ac:spMkLst>
        </pc:spChg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3383346055" sldId="344"/>
        </pc:sldMkLst>
      </pc:sldChg>
      <pc:sldChg chg="addSp modSp mod ord modAnim">
        <pc:chgData name="Olivier Bonaventure" userId="2cfde838-01f0-4cfb-adb8-e4ec77c79c17" providerId="ADAL" clId="{3C632CCA-0BBD-A345-B731-6592AADC26EC}" dt="2023-02-28T11:10:36.236" v="1164"/>
        <pc:sldMkLst>
          <pc:docMk/>
          <pc:sldMk cId="2913122998" sldId="347"/>
        </pc:sldMkLst>
        <pc:spChg chg="mod">
          <ac:chgData name="Olivier Bonaventure" userId="2cfde838-01f0-4cfb-adb8-e4ec77c79c17" providerId="ADAL" clId="{3C632CCA-0BBD-A345-B731-6592AADC26EC}" dt="2023-02-28T11:10:28.325" v="1163" actId="20577"/>
          <ac:spMkLst>
            <pc:docMk/>
            <pc:sldMk cId="2913122998" sldId="347"/>
            <ac:spMk id="3" creationId="{00000000-0000-0000-0000-000000000000}"/>
          </ac:spMkLst>
        </pc:spChg>
        <pc:picChg chg="add mod">
          <ac:chgData name="Olivier Bonaventure" userId="2cfde838-01f0-4cfb-adb8-e4ec77c79c17" providerId="ADAL" clId="{3C632CCA-0BBD-A345-B731-6592AADC26EC}" dt="2023-02-28T11:10:22.732" v="1161" actId="1076"/>
          <ac:picMkLst>
            <pc:docMk/>
            <pc:sldMk cId="2913122998" sldId="347"/>
            <ac:picMk id="5" creationId="{86B8497E-A72B-C66F-122F-8B92F3362DBB}"/>
          </ac:picMkLst>
        </pc:picChg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2082602971" sldId="355"/>
        </pc:sldMkLst>
      </pc:sldChg>
      <pc:sldChg chg="delSp modSp">
        <pc:chgData name="Olivier Bonaventure" userId="2cfde838-01f0-4cfb-adb8-e4ec77c79c17" providerId="ADAL" clId="{3C632CCA-0BBD-A345-B731-6592AADC26EC}" dt="2023-02-26T20:36:54.348" v="12" actId="1076"/>
        <pc:sldMkLst>
          <pc:docMk/>
          <pc:sldMk cId="779251481" sldId="571"/>
        </pc:sldMkLst>
        <pc:spChg chg="mod">
          <ac:chgData name="Olivier Bonaventure" userId="2cfde838-01f0-4cfb-adb8-e4ec77c79c17" providerId="ADAL" clId="{3C632CCA-0BBD-A345-B731-6592AADC26EC}" dt="2023-02-26T20:36:44.528" v="7" actId="1076"/>
          <ac:spMkLst>
            <pc:docMk/>
            <pc:sldMk cId="779251481" sldId="571"/>
            <ac:spMk id="103440" creationId="{1096D560-5953-4CA4-AAE6-50D50FBEE4E0}"/>
          </ac:spMkLst>
        </pc:spChg>
        <pc:spChg chg="del mod">
          <ac:chgData name="Olivier Bonaventure" userId="2cfde838-01f0-4cfb-adb8-e4ec77c79c17" providerId="ADAL" clId="{3C632CCA-0BBD-A345-B731-6592AADC26EC}" dt="2023-02-26T20:36:42.152" v="6" actId="478"/>
          <ac:spMkLst>
            <pc:docMk/>
            <pc:sldMk cId="779251481" sldId="571"/>
            <ac:spMk id="103442" creationId="{62B8E45D-2F58-41C2-B80C-F6C91CAC6A6C}"/>
          </ac:spMkLst>
        </pc:spChg>
        <pc:spChg chg="mod">
          <ac:chgData name="Olivier Bonaventure" userId="2cfde838-01f0-4cfb-adb8-e4ec77c79c17" providerId="ADAL" clId="{3C632CCA-0BBD-A345-B731-6592AADC26EC}" dt="2023-02-26T20:36:44.528" v="7" actId="1076"/>
          <ac:spMkLst>
            <pc:docMk/>
            <pc:sldMk cId="779251481" sldId="571"/>
            <ac:spMk id="103443" creationId="{E4306A77-4818-40B1-9A80-071F11E88514}"/>
          </ac:spMkLst>
        </pc:spChg>
        <pc:spChg chg="mod">
          <ac:chgData name="Olivier Bonaventure" userId="2cfde838-01f0-4cfb-adb8-e4ec77c79c17" providerId="ADAL" clId="{3C632CCA-0BBD-A345-B731-6592AADC26EC}" dt="2023-02-26T20:36:54.348" v="12" actId="1076"/>
          <ac:spMkLst>
            <pc:docMk/>
            <pc:sldMk cId="779251481" sldId="571"/>
            <ac:spMk id="103446" creationId="{C38064CE-8939-4C52-BEB4-AF619C39E74C}"/>
          </ac:spMkLst>
        </pc:spChg>
        <pc:spChg chg="mod">
          <ac:chgData name="Olivier Bonaventure" userId="2cfde838-01f0-4cfb-adb8-e4ec77c79c17" providerId="ADAL" clId="{3C632CCA-0BBD-A345-B731-6592AADC26EC}" dt="2023-02-26T20:36:54.348" v="12" actId="1076"/>
          <ac:spMkLst>
            <pc:docMk/>
            <pc:sldMk cId="779251481" sldId="571"/>
            <ac:spMk id="103448" creationId="{FBF85AF9-5BE6-435E-8BD8-D83A9B1F9CC8}"/>
          </ac:spMkLst>
        </pc:spChg>
        <pc:spChg chg="mod">
          <ac:chgData name="Olivier Bonaventure" userId="2cfde838-01f0-4cfb-adb8-e4ec77c79c17" providerId="ADAL" clId="{3C632CCA-0BBD-A345-B731-6592AADC26EC}" dt="2023-02-26T20:36:54.348" v="12" actId="1076"/>
          <ac:spMkLst>
            <pc:docMk/>
            <pc:sldMk cId="779251481" sldId="571"/>
            <ac:spMk id="103449" creationId="{7B6060E6-0546-404D-8DCF-812FC4AB37C9}"/>
          </ac:spMkLst>
        </pc:spChg>
        <pc:spChg chg="del mod">
          <ac:chgData name="Olivier Bonaventure" userId="2cfde838-01f0-4cfb-adb8-e4ec77c79c17" providerId="ADAL" clId="{3C632CCA-0BBD-A345-B731-6592AADC26EC}" dt="2023-02-26T20:36:47.652" v="9" actId="478"/>
          <ac:spMkLst>
            <pc:docMk/>
            <pc:sldMk cId="779251481" sldId="571"/>
            <ac:spMk id="103450" creationId="{053107B1-E601-4F7F-9F62-954E3235235A}"/>
          </ac:spMkLst>
        </pc:spChg>
        <pc:spChg chg="mod">
          <ac:chgData name="Olivier Bonaventure" userId="2cfde838-01f0-4cfb-adb8-e4ec77c79c17" providerId="ADAL" clId="{3C632CCA-0BBD-A345-B731-6592AADC26EC}" dt="2023-02-26T20:36:54.348" v="12" actId="1076"/>
          <ac:spMkLst>
            <pc:docMk/>
            <pc:sldMk cId="779251481" sldId="571"/>
            <ac:spMk id="103451" creationId="{9AE791CC-10A7-429C-90AE-9A4BA4932974}"/>
          </ac:spMkLst>
        </pc:spChg>
        <pc:grpChg chg="mod">
          <ac:chgData name="Olivier Bonaventure" userId="2cfde838-01f0-4cfb-adb8-e4ec77c79c17" providerId="ADAL" clId="{3C632CCA-0BBD-A345-B731-6592AADC26EC}" dt="2023-02-26T20:36:54.348" v="12" actId="1076"/>
          <ac:grpSpMkLst>
            <pc:docMk/>
            <pc:sldMk cId="779251481" sldId="571"/>
            <ac:grpSpMk id="24591" creationId="{0B5A7B87-A11A-4901-9861-33706E4033D0}"/>
          </ac:grpSpMkLst>
        </pc:grpChg>
        <pc:grpChg chg="mod">
          <ac:chgData name="Olivier Bonaventure" userId="2cfde838-01f0-4cfb-adb8-e4ec77c79c17" providerId="ADAL" clId="{3C632CCA-0BBD-A345-B731-6592AADC26EC}" dt="2023-02-26T20:36:44.528" v="7" actId="1076"/>
          <ac:grpSpMkLst>
            <pc:docMk/>
            <pc:sldMk cId="779251481" sldId="571"/>
            <ac:grpSpMk id="24603" creationId="{F4B68D7E-44CF-47BF-9363-27C858DDF180}"/>
          </ac:grpSpMkLst>
        </pc:grpChg>
        <pc:grpChg chg="del mod">
          <ac:chgData name="Olivier Bonaventure" userId="2cfde838-01f0-4cfb-adb8-e4ec77c79c17" providerId="ADAL" clId="{3C632CCA-0BBD-A345-B731-6592AADC26EC}" dt="2023-02-26T20:36:42.152" v="6" actId="478"/>
          <ac:grpSpMkLst>
            <pc:docMk/>
            <pc:sldMk cId="779251481" sldId="571"/>
            <ac:grpSpMk id="103441" creationId="{2A1A8408-3D3B-45CE-9BB1-19DEA20537B3}"/>
          </ac:grpSpMkLst>
        </pc:grpChg>
        <pc:grpChg chg="del mod">
          <ac:chgData name="Olivier Bonaventure" userId="2cfde838-01f0-4cfb-adb8-e4ec77c79c17" providerId="ADAL" clId="{3C632CCA-0BBD-A345-B731-6592AADC26EC}" dt="2023-02-26T20:36:47.652" v="9" actId="478"/>
          <ac:grpSpMkLst>
            <pc:docMk/>
            <pc:sldMk cId="779251481" sldId="571"/>
            <ac:grpSpMk id="103447" creationId="{AE8A3214-5000-4E03-93E0-633A217D4A1D}"/>
          </ac:grpSpMkLst>
        </pc:grpChg>
      </pc:sldChg>
      <pc:sldChg chg="del">
        <pc:chgData name="Olivier Bonaventure" userId="2cfde838-01f0-4cfb-adb8-e4ec77c79c17" providerId="ADAL" clId="{3C632CCA-0BBD-A345-B731-6592AADC26EC}" dt="2023-02-26T21:13:26.349" v="861" actId="2696"/>
        <pc:sldMkLst>
          <pc:docMk/>
          <pc:sldMk cId="2760531839" sldId="581"/>
        </pc:sldMkLst>
      </pc:sldChg>
      <pc:sldChg chg="del">
        <pc:chgData name="Olivier Bonaventure" userId="2cfde838-01f0-4cfb-adb8-e4ec77c79c17" providerId="ADAL" clId="{3C632CCA-0BBD-A345-B731-6592AADC26EC}" dt="2023-02-26T21:06:47.175" v="762" actId="2696"/>
        <pc:sldMkLst>
          <pc:docMk/>
          <pc:sldMk cId="1556306908" sldId="582"/>
        </pc:sldMkLst>
      </pc:sldChg>
      <pc:sldChg chg="modSp ord">
        <pc:chgData name="Olivier Bonaventure" userId="2cfde838-01f0-4cfb-adb8-e4ec77c79c17" providerId="ADAL" clId="{3C632CCA-0BBD-A345-B731-6592AADC26EC}" dt="2023-02-26T21:04:36.802" v="683" actId="20578"/>
        <pc:sldMkLst>
          <pc:docMk/>
          <pc:sldMk cId="3172915361" sldId="583"/>
        </pc:sldMkLst>
        <pc:spChg chg="mod">
          <ac:chgData name="Olivier Bonaventure" userId="2cfde838-01f0-4cfb-adb8-e4ec77c79c17" providerId="ADAL" clId="{3C632CCA-0BBD-A345-B731-6592AADC26EC}" dt="2023-02-26T21:04:29.084" v="682" actId="20577"/>
          <ac:spMkLst>
            <pc:docMk/>
            <pc:sldMk cId="3172915361" sldId="583"/>
            <ac:spMk id="37" creationId="{0E127DCF-B94B-C44D-8505-BA63A60E243E}"/>
          </ac:spMkLst>
        </pc:spChg>
      </pc:sldChg>
      <pc:sldChg chg="modSp mod modNotes">
        <pc:chgData name="Olivier Bonaventure" userId="2cfde838-01f0-4cfb-adb8-e4ec77c79c17" providerId="ADAL" clId="{3C632CCA-0BBD-A345-B731-6592AADC26EC}" dt="2023-02-26T21:08:02.372" v="779" actId="1076"/>
        <pc:sldMkLst>
          <pc:docMk/>
          <pc:sldMk cId="57745780" sldId="585"/>
        </pc:sldMkLst>
        <pc:spChg chg="mod">
          <ac:chgData name="Olivier Bonaventure" userId="2cfde838-01f0-4cfb-adb8-e4ec77c79c17" providerId="ADAL" clId="{3C632CCA-0BBD-A345-B731-6592AADC26EC}" dt="2023-02-26T21:07:32.709" v="774" actId="113"/>
          <ac:spMkLst>
            <pc:docMk/>
            <pc:sldMk cId="57745780" sldId="585"/>
            <ac:spMk id="40" creationId="{61D6119A-12E3-5B40-A160-93A3A94BD5D0}"/>
          </ac:spMkLst>
        </pc:spChg>
        <pc:spChg chg="mod">
          <ac:chgData name="Olivier Bonaventure" userId="2cfde838-01f0-4cfb-adb8-e4ec77c79c17" providerId="ADAL" clId="{3C632CCA-0BBD-A345-B731-6592AADC26EC}" dt="2023-02-26T21:08:02.372" v="779" actId="1076"/>
          <ac:spMkLst>
            <pc:docMk/>
            <pc:sldMk cId="57745780" sldId="585"/>
            <ac:spMk id="55297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1:07:59.126" v="778" actId="14100"/>
          <ac:spMkLst>
            <pc:docMk/>
            <pc:sldMk cId="57745780" sldId="585"/>
            <ac:spMk id="55316" creationId="{00000000-0000-0000-0000-000000000000}"/>
          </ac:spMkLst>
        </pc:spChg>
      </pc:sldChg>
      <pc:sldChg chg="delSp modSp 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711299885" sldId="586"/>
        </pc:sldMkLst>
        <pc:spChg chg="del">
          <ac:chgData name="Olivier Bonaventure" userId="2cfde838-01f0-4cfb-adb8-e4ec77c79c17" providerId="ADAL" clId="{3C632CCA-0BBD-A345-B731-6592AADC26EC}" dt="2023-02-26T21:08:31.703" v="782" actId="478"/>
          <ac:spMkLst>
            <pc:docMk/>
            <pc:sldMk cId="711299885" sldId="586"/>
            <ac:spMk id="99359" creationId="{BDBB80D9-46C2-44CD-8F5A-6F4F81716CDE}"/>
          </ac:spMkLst>
        </pc:spChg>
        <pc:spChg chg="mod">
          <ac:chgData name="Olivier Bonaventure" userId="2cfde838-01f0-4cfb-adb8-e4ec77c79c17" providerId="ADAL" clId="{3C632CCA-0BBD-A345-B731-6592AADC26EC}" dt="2023-02-26T21:08:31.703" v="782" actId="478"/>
          <ac:spMkLst>
            <pc:docMk/>
            <pc:sldMk cId="711299885" sldId="586"/>
            <ac:spMk id="99360" creationId="{CCCD7842-6621-46CE-AD3E-FD9CE14129CD}"/>
          </ac:spMkLst>
        </pc:spChg>
        <pc:grpChg chg="del mod">
          <ac:chgData name="Olivier Bonaventure" userId="2cfde838-01f0-4cfb-adb8-e4ec77c79c17" providerId="ADAL" clId="{3C632CCA-0BBD-A345-B731-6592AADC26EC}" dt="2023-02-26T21:08:31.703" v="782" actId="478"/>
          <ac:grpSpMkLst>
            <pc:docMk/>
            <pc:sldMk cId="711299885" sldId="586"/>
            <ac:grpSpMk id="99353" creationId="{2159B70A-1942-4729-9EBB-13BD5E96DB8E}"/>
          </ac:grpSpMkLst>
        </pc:grpChg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3420844644" sldId="587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1396695261" sldId="588"/>
        </pc:sldMkLst>
      </pc:sldChg>
      <pc:sldChg chg="del">
        <pc:chgData name="Olivier Bonaventure" userId="2cfde838-01f0-4cfb-adb8-e4ec77c79c17" providerId="ADAL" clId="{3C632CCA-0BBD-A345-B731-6592AADC26EC}" dt="2023-02-26T21:15:45.202" v="891" actId="2696"/>
        <pc:sldMkLst>
          <pc:docMk/>
          <pc:sldMk cId="4017289722" sldId="591"/>
        </pc:sldMkLst>
      </pc:sldChg>
      <pc:sldChg chg="modSp mod">
        <pc:chgData name="Olivier Bonaventure" userId="2cfde838-01f0-4cfb-adb8-e4ec77c79c17" providerId="ADAL" clId="{3C632CCA-0BBD-A345-B731-6592AADC26EC}" dt="2023-02-26T21:13:44.415" v="873" actId="20577"/>
        <pc:sldMkLst>
          <pc:docMk/>
          <pc:sldMk cId="736339784" sldId="593"/>
        </pc:sldMkLst>
        <pc:spChg chg="mod">
          <ac:chgData name="Olivier Bonaventure" userId="2cfde838-01f0-4cfb-adb8-e4ec77c79c17" providerId="ADAL" clId="{3C632CCA-0BBD-A345-B731-6592AADC26EC}" dt="2023-02-26T21:13:44.415" v="873" actId="20577"/>
          <ac:spMkLst>
            <pc:docMk/>
            <pc:sldMk cId="736339784" sldId="593"/>
            <ac:spMk id="3" creationId="{B25B48B2-801B-6DC4-F47B-1FF545AA6A10}"/>
          </ac:spMkLst>
        </pc:spChg>
      </pc:sldChg>
      <pc:sldChg chg="modSp mod">
        <pc:chgData name="Olivier Bonaventure" userId="2cfde838-01f0-4cfb-adb8-e4ec77c79c17" providerId="ADAL" clId="{3C632CCA-0BBD-A345-B731-6592AADC26EC}" dt="2023-02-26T21:13:57.786" v="876"/>
        <pc:sldMkLst>
          <pc:docMk/>
          <pc:sldMk cId="2961558029" sldId="594"/>
        </pc:sldMkLst>
        <pc:spChg chg="mod">
          <ac:chgData name="Olivier Bonaventure" userId="2cfde838-01f0-4cfb-adb8-e4ec77c79c17" providerId="ADAL" clId="{3C632CCA-0BBD-A345-B731-6592AADC26EC}" dt="2023-02-26T21:13:57.786" v="876"/>
          <ac:spMkLst>
            <pc:docMk/>
            <pc:sldMk cId="2961558029" sldId="594"/>
            <ac:spMk id="3" creationId="{B25B48B2-801B-6DC4-F47B-1FF545AA6A10}"/>
          </ac:spMkLst>
        </pc:spChg>
      </pc:sldChg>
      <pc:sldChg chg="modSp mod">
        <pc:chgData name="Olivier Bonaventure" userId="2cfde838-01f0-4cfb-adb8-e4ec77c79c17" providerId="ADAL" clId="{3C632CCA-0BBD-A345-B731-6592AADC26EC}" dt="2023-02-26T21:14:07.656" v="879"/>
        <pc:sldMkLst>
          <pc:docMk/>
          <pc:sldMk cId="2889616519" sldId="595"/>
        </pc:sldMkLst>
        <pc:spChg chg="mod">
          <ac:chgData name="Olivier Bonaventure" userId="2cfde838-01f0-4cfb-adb8-e4ec77c79c17" providerId="ADAL" clId="{3C632CCA-0BBD-A345-B731-6592AADC26EC}" dt="2023-02-26T21:14:07.656" v="879"/>
          <ac:spMkLst>
            <pc:docMk/>
            <pc:sldMk cId="2889616519" sldId="595"/>
            <ac:spMk id="3" creationId="{B25B48B2-801B-6DC4-F47B-1FF545AA6A10}"/>
          </ac:spMkLst>
        </pc:spChg>
      </pc:sldChg>
      <pc:sldChg chg="delSp modSp">
        <pc:chgData name="Olivier Bonaventure" userId="2cfde838-01f0-4cfb-adb8-e4ec77c79c17" providerId="ADAL" clId="{3C632CCA-0BBD-A345-B731-6592AADC26EC}" dt="2023-02-26T20:37:20.892" v="18" actId="1076"/>
        <pc:sldMkLst>
          <pc:docMk/>
          <pc:sldMk cId="3595231241" sldId="596"/>
        </pc:sldMkLst>
        <pc:spChg chg="mod">
          <ac:chgData name="Olivier Bonaventure" userId="2cfde838-01f0-4cfb-adb8-e4ec77c79c17" providerId="ADAL" clId="{3C632CCA-0BBD-A345-B731-6592AADC26EC}" dt="2023-02-26T20:37:14.561" v="15" actId="1076"/>
          <ac:spMkLst>
            <pc:docMk/>
            <pc:sldMk cId="3595231241" sldId="596"/>
            <ac:spMk id="103440" creationId="{1096D560-5953-4CA4-AAE6-50D50FBEE4E0}"/>
          </ac:spMkLst>
        </pc:spChg>
        <pc:spChg chg="del mod">
          <ac:chgData name="Olivier Bonaventure" userId="2cfde838-01f0-4cfb-adb8-e4ec77c79c17" providerId="ADAL" clId="{3C632CCA-0BBD-A345-B731-6592AADC26EC}" dt="2023-02-26T20:37:11.708" v="14" actId="478"/>
          <ac:spMkLst>
            <pc:docMk/>
            <pc:sldMk cId="3595231241" sldId="596"/>
            <ac:spMk id="103442" creationId="{62B8E45D-2F58-41C2-B80C-F6C91CAC6A6C}"/>
          </ac:spMkLst>
        </pc:spChg>
        <pc:spChg chg="mod">
          <ac:chgData name="Olivier Bonaventure" userId="2cfde838-01f0-4cfb-adb8-e4ec77c79c17" providerId="ADAL" clId="{3C632CCA-0BBD-A345-B731-6592AADC26EC}" dt="2023-02-26T20:37:14.561" v="15" actId="1076"/>
          <ac:spMkLst>
            <pc:docMk/>
            <pc:sldMk cId="3595231241" sldId="596"/>
            <ac:spMk id="103443" creationId="{E4306A77-4818-40B1-9A80-071F11E88514}"/>
          </ac:spMkLst>
        </pc:spChg>
        <pc:spChg chg="mod">
          <ac:chgData name="Olivier Bonaventure" userId="2cfde838-01f0-4cfb-adb8-e4ec77c79c17" providerId="ADAL" clId="{3C632CCA-0BBD-A345-B731-6592AADC26EC}" dt="2023-02-26T20:37:20.892" v="18" actId="1076"/>
          <ac:spMkLst>
            <pc:docMk/>
            <pc:sldMk cId="3595231241" sldId="596"/>
            <ac:spMk id="103446" creationId="{C38064CE-8939-4C52-BEB4-AF619C39E74C}"/>
          </ac:spMkLst>
        </pc:spChg>
        <pc:spChg chg="mod">
          <ac:chgData name="Olivier Bonaventure" userId="2cfde838-01f0-4cfb-adb8-e4ec77c79c17" providerId="ADAL" clId="{3C632CCA-0BBD-A345-B731-6592AADC26EC}" dt="2023-02-26T20:37:20.892" v="18" actId="1076"/>
          <ac:spMkLst>
            <pc:docMk/>
            <pc:sldMk cId="3595231241" sldId="596"/>
            <ac:spMk id="103448" creationId="{FBF85AF9-5BE6-435E-8BD8-D83A9B1F9CC8}"/>
          </ac:spMkLst>
        </pc:spChg>
        <pc:spChg chg="mod">
          <ac:chgData name="Olivier Bonaventure" userId="2cfde838-01f0-4cfb-adb8-e4ec77c79c17" providerId="ADAL" clId="{3C632CCA-0BBD-A345-B731-6592AADC26EC}" dt="2023-02-26T20:37:20.892" v="18" actId="1076"/>
          <ac:spMkLst>
            <pc:docMk/>
            <pc:sldMk cId="3595231241" sldId="596"/>
            <ac:spMk id="103449" creationId="{7B6060E6-0546-404D-8DCF-812FC4AB37C9}"/>
          </ac:spMkLst>
        </pc:spChg>
        <pc:spChg chg="del mod">
          <ac:chgData name="Olivier Bonaventure" userId="2cfde838-01f0-4cfb-adb8-e4ec77c79c17" providerId="ADAL" clId="{3C632CCA-0BBD-A345-B731-6592AADC26EC}" dt="2023-02-26T20:37:18.124" v="17" actId="478"/>
          <ac:spMkLst>
            <pc:docMk/>
            <pc:sldMk cId="3595231241" sldId="596"/>
            <ac:spMk id="103450" creationId="{053107B1-E601-4F7F-9F62-954E3235235A}"/>
          </ac:spMkLst>
        </pc:spChg>
        <pc:spChg chg="mod">
          <ac:chgData name="Olivier Bonaventure" userId="2cfde838-01f0-4cfb-adb8-e4ec77c79c17" providerId="ADAL" clId="{3C632CCA-0BBD-A345-B731-6592AADC26EC}" dt="2023-02-26T20:37:20.892" v="18" actId="1076"/>
          <ac:spMkLst>
            <pc:docMk/>
            <pc:sldMk cId="3595231241" sldId="596"/>
            <ac:spMk id="103451" creationId="{9AE791CC-10A7-429C-90AE-9A4BA4932974}"/>
          </ac:spMkLst>
        </pc:spChg>
        <pc:grpChg chg="mod">
          <ac:chgData name="Olivier Bonaventure" userId="2cfde838-01f0-4cfb-adb8-e4ec77c79c17" providerId="ADAL" clId="{3C632CCA-0BBD-A345-B731-6592AADC26EC}" dt="2023-02-26T20:37:20.892" v="18" actId="1076"/>
          <ac:grpSpMkLst>
            <pc:docMk/>
            <pc:sldMk cId="3595231241" sldId="596"/>
            <ac:grpSpMk id="24591" creationId="{0B5A7B87-A11A-4901-9861-33706E4033D0}"/>
          </ac:grpSpMkLst>
        </pc:grpChg>
        <pc:grpChg chg="mod">
          <ac:chgData name="Olivier Bonaventure" userId="2cfde838-01f0-4cfb-adb8-e4ec77c79c17" providerId="ADAL" clId="{3C632CCA-0BBD-A345-B731-6592AADC26EC}" dt="2023-02-26T20:37:14.561" v="15" actId="1076"/>
          <ac:grpSpMkLst>
            <pc:docMk/>
            <pc:sldMk cId="3595231241" sldId="596"/>
            <ac:grpSpMk id="24603" creationId="{F4B68D7E-44CF-47BF-9363-27C858DDF180}"/>
          </ac:grpSpMkLst>
        </pc:grpChg>
        <pc:grpChg chg="del mod">
          <ac:chgData name="Olivier Bonaventure" userId="2cfde838-01f0-4cfb-adb8-e4ec77c79c17" providerId="ADAL" clId="{3C632CCA-0BBD-A345-B731-6592AADC26EC}" dt="2023-02-26T20:37:11.708" v="14" actId="478"/>
          <ac:grpSpMkLst>
            <pc:docMk/>
            <pc:sldMk cId="3595231241" sldId="596"/>
            <ac:grpSpMk id="103441" creationId="{2A1A8408-3D3B-45CE-9BB1-19DEA20537B3}"/>
          </ac:grpSpMkLst>
        </pc:grpChg>
        <pc:grpChg chg="del mod">
          <ac:chgData name="Olivier Bonaventure" userId="2cfde838-01f0-4cfb-adb8-e4ec77c79c17" providerId="ADAL" clId="{3C632CCA-0BBD-A345-B731-6592AADC26EC}" dt="2023-02-26T20:37:18.124" v="17" actId="478"/>
          <ac:grpSpMkLst>
            <pc:docMk/>
            <pc:sldMk cId="3595231241" sldId="596"/>
            <ac:grpSpMk id="103447" creationId="{AE8A3214-5000-4E03-93E0-633A217D4A1D}"/>
          </ac:grpSpMkLst>
        </pc:grpChg>
      </pc:sldChg>
      <pc:sldChg chg="modSp mod">
        <pc:chgData name="Olivier Bonaventure" userId="2cfde838-01f0-4cfb-adb8-e4ec77c79c17" providerId="ADAL" clId="{3C632CCA-0BBD-A345-B731-6592AADC26EC}" dt="2023-02-26T21:14:18.667" v="882"/>
        <pc:sldMkLst>
          <pc:docMk/>
          <pc:sldMk cId="2317464899" sldId="597"/>
        </pc:sldMkLst>
        <pc:spChg chg="mod">
          <ac:chgData name="Olivier Bonaventure" userId="2cfde838-01f0-4cfb-adb8-e4ec77c79c17" providerId="ADAL" clId="{3C632CCA-0BBD-A345-B731-6592AADC26EC}" dt="2023-02-26T21:14:18.667" v="882"/>
          <ac:spMkLst>
            <pc:docMk/>
            <pc:sldMk cId="2317464899" sldId="597"/>
            <ac:spMk id="3" creationId="{B25B48B2-801B-6DC4-F47B-1FF545AA6A10}"/>
          </ac:spMkLst>
        </pc:spChg>
      </pc:sldChg>
      <pc:sldChg chg="modSp mod">
        <pc:chgData name="Olivier Bonaventure" userId="2cfde838-01f0-4cfb-adb8-e4ec77c79c17" providerId="ADAL" clId="{3C632CCA-0BBD-A345-B731-6592AADC26EC}" dt="2023-02-26T21:14:31.008" v="885"/>
        <pc:sldMkLst>
          <pc:docMk/>
          <pc:sldMk cId="1094125171" sldId="598"/>
        </pc:sldMkLst>
        <pc:spChg chg="mod">
          <ac:chgData name="Olivier Bonaventure" userId="2cfde838-01f0-4cfb-adb8-e4ec77c79c17" providerId="ADAL" clId="{3C632CCA-0BBD-A345-B731-6592AADC26EC}" dt="2023-02-26T21:14:31.008" v="885"/>
          <ac:spMkLst>
            <pc:docMk/>
            <pc:sldMk cId="1094125171" sldId="598"/>
            <ac:spMk id="3" creationId="{B25B48B2-801B-6DC4-F47B-1FF545AA6A10}"/>
          </ac:spMkLst>
        </pc:spChg>
      </pc:sldChg>
      <pc:sldChg chg="mod modShow">
        <pc:chgData name="Olivier Bonaventure" userId="2cfde838-01f0-4cfb-adb8-e4ec77c79c17" providerId="ADAL" clId="{3C632CCA-0BBD-A345-B731-6592AADC26EC}" dt="2023-02-26T20:39:12.800" v="22" actId="729"/>
        <pc:sldMkLst>
          <pc:docMk/>
          <pc:sldMk cId="1535063155" sldId="604"/>
        </pc:sldMkLst>
      </pc:sldChg>
      <pc:sldChg chg="addSp delSp modSp add mod modAnim">
        <pc:chgData name="Olivier Bonaventure" userId="2cfde838-01f0-4cfb-adb8-e4ec77c79c17" providerId="ADAL" clId="{3C632CCA-0BBD-A345-B731-6592AADC26EC}" dt="2023-02-26T20:46:53.346" v="154"/>
        <pc:sldMkLst>
          <pc:docMk/>
          <pc:sldMk cId="3894110571" sldId="607"/>
        </pc:sldMkLst>
        <pc:spChg chg="add mod">
          <ac:chgData name="Olivier Bonaventure" userId="2cfde838-01f0-4cfb-adb8-e4ec77c79c17" providerId="ADAL" clId="{3C632CCA-0BBD-A345-B731-6592AADC26EC}" dt="2023-02-26T20:41:01.628" v="94" actId="1076"/>
          <ac:spMkLst>
            <pc:docMk/>
            <pc:sldMk cId="3894110571" sldId="607"/>
            <ac:spMk id="2" creationId="{0DE9CB2E-40EE-E38F-E9A5-542207D243AE}"/>
          </ac:spMkLst>
        </pc:spChg>
        <pc:spChg chg="mod">
          <ac:chgData name="Olivier Bonaventure" userId="2cfde838-01f0-4cfb-adb8-e4ec77c79c17" providerId="ADAL" clId="{3C632CCA-0BBD-A345-B731-6592AADC26EC}" dt="2023-02-26T20:41:48.328" v="98" actId="1076"/>
          <ac:spMkLst>
            <pc:docMk/>
            <pc:sldMk cId="3894110571" sldId="607"/>
            <ac:spMk id="5" creationId="{789A3B2F-F26D-711C-2D44-13099C03049A}"/>
          </ac:spMkLst>
        </pc:spChg>
        <pc:spChg chg="mod">
          <ac:chgData name="Olivier Bonaventure" userId="2cfde838-01f0-4cfb-adb8-e4ec77c79c17" providerId="ADAL" clId="{3C632CCA-0BBD-A345-B731-6592AADC26EC}" dt="2023-02-26T20:41:45.098" v="97" actId="14100"/>
          <ac:spMkLst>
            <pc:docMk/>
            <pc:sldMk cId="3894110571" sldId="607"/>
            <ac:spMk id="6" creationId="{4A9A1DC5-84D9-51EE-C1D0-485555550B16}"/>
          </ac:spMkLst>
        </pc:spChg>
        <pc:spChg chg="mod">
          <ac:chgData name="Olivier Bonaventure" userId="2cfde838-01f0-4cfb-adb8-e4ec77c79c17" providerId="ADAL" clId="{3C632CCA-0BBD-A345-B731-6592AADC26EC}" dt="2023-02-26T20:41:55.795" v="104" actId="313"/>
          <ac:spMkLst>
            <pc:docMk/>
            <pc:sldMk cId="3894110571" sldId="607"/>
            <ac:spMk id="7" creationId="{F3F4E0E7-3D2B-6E38-B0E0-645805B955E1}"/>
          </ac:spMkLst>
        </pc:spChg>
        <pc:spChg chg="mod">
          <ac:chgData name="Olivier Bonaventure" userId="2cfde838-01f0-4cfb-adb8-e4ec77c79c17" providerId="ADAL" clId="{3C632CCA-0BBD-A345-B731-6592AADC26EC}" dt="2023-02-26T20:42:27.946" v="109" actId="14100"/>
          <ac:spMkLst>
            <pc:docMk/>
            <pc:sldMk cId="3894110571" sldId="607"/>
            <ac:spMk id="9" creationId="{3CC239F1-CCAA-07E4-F0B0-C62B0A618DA4}"/>
          </ac:spMkLst>
        </pc:spChg>
        <pc:spChg chg="mod">
          <ac:chgData name="Olivier Bonaventure" userId="2cfde838-01f0-4cfb-adb8-e4ec77c79c17" providerId="ADAL" clId="{3C632CCA-0BBD-A345-B731-6592AADC26EC}" dt="2023-02-26T20:42:20.729" v="108" actId="1076"/>
          <ac:spMkLst>
            <pc:docMk/>
            <pc:sldMk cId="3894110571" sldId="607"/>
            <ac:spMk id="10" creationId="{9930CA6B-4752-FB35-B814-0479C7F6D898}"/>
          </ac:spMkLst>
        </pc:spChg>
        <pc:spChg chg="add mod">
          <ac:chgData name="Olivier Bonaventure" userId="2cfde838-01f0-4cfb-adb8-e4ec77c79c17" providerId="ADAL" clId="{3C632CCA-0BBD-A345-B731-6592AADC26EC}" dt="2023-02-26T20:42:40.631" v="112" actId="1076"/>
          <ac:spMkLst>
            <pc:docMk/>
            <pc:sldMk cId="3894110571" sldId="607"/>
            <ac:spMk id="11" creationId="{9E494FA0-8F77-1DBC-C0EC-598D311F68D5}"/>
          </ac:spMkLst>
        </pc:spChg>
        <pc:spChg chg="add mod">
          <ac:chgData name="Olivier Bonaventure" userId="2cfde838-01f0-4cfb-adb8-e4ec77c79c17" providerId="ADAL" clId="{3C632CCA-0BBD-A345-B731-6592AADC26EC}" dt="2023-02-26T20:42:40.631" v="112" actId="1076"/>
          <ac:spMkLst>
            <pc:docMk/>
            <pc:sldMk cId="3894110571" sldId="607"/>
            <ac:spMk id="12" creationId="{F2D0B805-C130-36B5-309B-80F47B6FCD22}"/>
          </ac:spMkLst>
        </pc:spChg>
        <pc:spChg chg="mod">
          <ac:chgData name="Olivier Bonaventure" userId="2cfde838-01f0-4cfb-adb8-e4ec77c79c17" providerId="ADAL" clId="{3C632CCA-0BBD-A345-B731-6592AADC26EC}" dt="2023-02-26T20:42:42.978" v="113"/>
          <ac:spMkLst>
            <pc:docMk/>
            <pc:sldMk cId="3894110571" sldId="607"/>
            <ac:spMk id="15" creationId="{887C5A8E-B636-AD5A-4109-B16352D75889}"/>
          </ac:spMkLst>
        </pc:spChg>
        <pc:spChg chg="mod">
          <ac:chgData name="Olivier Bonaventure" userId="2cfde838-01f0-4cfb-adb8-e4ec77c79c17" providerId="ADAL" clId="{3C632CCA-0BBD-A345-B731-6592AADC26EC}" dt="2023-02-26T20:42:42.978" v="113"/>
          <ac:spMkLst>
            <pc:docMk/>
            <pc:sldMk cId="3894110571" sldId="607"/>
            <ac:spMk id="16" creationId="{0D2BEF3D-CECD-609F-D33C-A477446347D5}"/>
          </ac:spMkLst>
        </pc:spChg>
        <pc:spChg chg="mod">
          <ac:chgData name="Olivier Bonaventure" userId="2cfde838-01f0-4cfb-adb8-e4ec77c79c17" providerId="ADAL" clId="{3C632CCA-0BBD-A345-B731-6592AADC26EC}" dt="2023-02-26T20:42:42.978" v="113"/>
          <ac:spMkLst>
            <pc:docMk/>
            <pc:sldMk cId="3894110571" sldId="607"/>
            <ac:spMk id="17" creationId="{8515E3A3-E0CE-D1B2-8425-B9C19BBED288}"/>
          </ac:spMkLst>
        </pc:spChg>
        <pc:spChg chg="mod">
          <ac:chgData name="Olivier Bonaventure" userId="2cfde838-01f0-4cfb-adb8-e4ec77c79c17" providerId="ADAL" clId="{3C632CCA-0BBD-A345-B731-6592AADC26EC}" dt="2023-02-26T20:42:49.019" v="115"/>
          <ac:spMkLst>
            <pc:docMk/>
            <pc:sldMk cId="3894110571" sldId="607"/>
            <ac:spMk id="20" creationId="{DEBF4A05-22F0-A168-C24C-7DFCAFC3EC52}"/>
          </ac:spMkLst>
        </pc:spChg>
        <pc:spChg chg="mod">
          <ac:chgData name="Olivier Bonaventure" userId="2cfde838-01f0-4cfb-adb8-e4ec77c79c17" providerId="ADAL" clId="{3C632CCA-0BBD-A345-B731-6592AADC26EC}" dt="2023-02-26T20:42:49.019" v="115"/>
          <ac:spMkLst>
            <pc:docMk/>
            <pc:sldMk cId="3894110571" sldId="607"/>
            <ac:spMk id="21" creationId="{D3DE21B0-9AD7-05AB-BAE1-3F5563240E32}"/>
          </ac:spMkLst>
        </pc:spChg>
        <pc:spChg chg="mod">
          <ac:chgData name="Olivier Bonaventure" userId="2cfde838-01f0-4cfb-adb8-e4ec77c79c17" providerId="ADAL" clId="{3C632CCA-0BBD-A345-B731-6592AADC26EC}" dt="2023-02-26T20:42:49.019" v="115"/>
          <ac:spMkLst>
            <pc:docMk/>
            <pc:sldMk cId="3894110571" sldId="607"/>
            <ac:spMk id="22" creationId="{B54EBECE-2E7C-10B6-9489-E220260EEB1A}"/>
          </ac:spMkLst>
        </pc:spChg>
        <pc:spChg chg="add mod">
          <ac:chgData name="Olivier Bonaventure" userId="2cfde838-01f0-4cfb-adb8-e4ec77c79c17" providerId="ADAL" clId="{3C632CCA-0BBD-A345-B731-6592AADC26EC}" dt="2023-02-26T20:43:11.910" v="119" actId="14100"/>
          <ac:spMkLst>
            <pc:docMk/>
            <pc:sldMk cId="3894110571" sldId="607"/>
            <ac:spMk id="23" creationId="{BE6F6CA1-74DF-94FC-F443-6701461FE9AA}"/>
          </ac:spMkLst>
        </pc:spChg>
        <pc:spChg chg="add mod">
          <ac:chgData name="Olivier Bonaventure" userId="2cfde838-01f0-4cfb-adb8-e4ec77c79c17" providerId="ADAL" clId="{3C632CCA-0BBD-A345-B731-6592AADC26EC}" dt="2023-02-26T20:43:18.169" v="121" actId="1076"/>
          <ac:spMkLst>
            <pc:docMk/>
            <pc:sldMk cId="3894110571" sldId="607"/>
            <ac:spMk id="24" creationId="{B6B4241A-79AB-D8B2-68D0-4ECB8F24472A}"/>
          </ac:spMkLst>
        </pc:spChg>
        <pc:spChg chg="mod">
          <ac:chgData name="Olivier Bonaventure" userId="2cfde838-01f0-4cfb-adb8-e4ec77c79c17" providerId="ADAL" clId="{3C632CCA-0BBD-A345-B731-6592AADC26EC}" dt="2023-02-26T20:40:26.891" v="30" actId="1076"/>
          <ac:spMkLst>
            <pc:docMk/>
            <pc:sldMk cId="3894110571" sldId="607"/>
            <ac:spMk id="70667" creationId="{D8BB3C97-953D-412D-9DE0-AB348896AC94}"/>
          </ac:spMkLst>
        </pc:spChg>
        <pc:spChg chg="mod">
          <ac:chgData name="Olivier Bonaventure" userId="2cfde838-01f0-4cfb-adb8-e4ec77c79c17" providerId="ADAL" clId="{3C632CCA-0BBD-A345-B731-6592AADC26EC}" dt="2023-02-26T20:45:50.168" v="147" actId="1076"/>
          <ac:spMkLst>
            <pc:docMk/>
            <pc:sldMk cId="3894110571" sldId="607"/>
            <ac:spMk id="70668" creationId="{63EDD18D-7010-4FDA-8335-2BE20DA4FB6E}"/>
          </ac:spMkLst>
        </pc:spChg>
        <pc:spChg chg="mod">
          <ac:chgData name="Olivier Bonaventure" userId="2cfde838-01f0-4cfb-adb8-e4ec77c79c17" providerId="ADAL" clId="{3C632CCA-0BBD-A345-B731-6592AADC26EC}" dt="2023-02-26T20:40:55.036" v="92" actId="1076"/>
          <ac:spMkLst>
            <pc:docMk/>
            <pc:sldMk cId="3894110571" sldId="607"/>
            <ac:spMk id="70669" creationId="{99BDD461-74C6-4ADA-BFFC-B07AC8FBD14B}"/>
          </ac:spMkLst>
        </pc:spChg>
        <pc:spChg chg="mod">
          <ac:chgData name="Olivier Bonaventure" userId="2cfde838-01f0-4cfb-adb8-e4ec77c79c17" providerId="ADAL" clId="{3C632CCA-0BBD-A345-B731-6592AADC26EC}" dt="2023-02-26T20:40:26.891" v="30" actId="1076"/>
          <ac:spMkLst>
            <pc:docMk/>
            <pc:sldMk cId="3894110571" sldId="607"/>
            <ac:spMk id="70670" creationId="{14E00B4F-F84C-4272-B924-002FF1C6D68F}"/>
          </ac:spMkLst>
        </pc:spChg>
        <pc:spChg chg="mod">
          <ac:chgData name="Olivier Bonaventure" userId="2cfde838-01f0-4cfb-adb8-e4ec77c79c17" providerId="ADAL" clId="{3C632CCA-0BBD-A345-B731-6592AADC26EC}" dt="2023-02-26T20:42:08.841" v="106" actId="14100"/>
          <ac:spMkLst>
            <pc:docMk/>
            <pc:sldMk cId="3894110571" sldId="607"/>
            <ac:spMk id="116738" creationId="{DA1D48AD-0D60-43B8-82A9-C7834FD5CEA1}"/>
          </ac:spMkLst>
        </pc:spChg>
        <pc:spChg chg="mod">
          <ac:chgData name="Olivier Bonaventure" userId="2cfde838-01f0-4cfb-adb8-e4ec77c79c17" providerId="ADAL" clId="{3C632CCA-0BBD-A345-B731-6592AADC26EC}" dt="2023-02-26T20:42:08.841" v="106" actId="14100"/>
          <ac:spMkLst>
            <pc:docMk/>
            <pc:sldMk cId="3894110571" sldId="607"/>
            <ac:spMk id="116739" creationId="{158C2F32-E6A4-4BA8-A160-F61360E5902B}"/>
          </ac:spMkLst>
        </pc:spChg>
        <pc:spChg chg="mod">
          <ac:chgData name="Olivier Bonaventure" userId="2cfde838-01f0-4cfb-adb8-e4ec77c79c17" providerId="ADAL" clId="{3C632CCA-0BBD-A345-B731-6592AADC26EC}" dt="2023-02-26T20:42:32.724" v="110" actId="1076"/>
          <ac:spMkLst>
            <pc:docMk/>
            <pc:sldMk cId="3894110571" sldId="607"/>
            <ac:spMk id="116745" creationId="{9635ADC7-18B6-48EE-98DA-2B546E304AB3}"/>
          </ac:spMkLst>
        </pc:spChg>
        <pc:spChg chg="mod">
          <ac:chgData name="Olivier Bonaventure" userId="2cfde838-01f0-4cfb-adb8-e4ec77c79c17" providerId="ADAL" clId="{3C632CCA-0BBD-A345-B731-6592AADC26EC}" dt="2023-02-26T20:40:22.279" v="29" actId="1076"/>
          <ac:spMkLst>
            <pc:docMk/>
            <pc:sldMk cId="3894110571" sldId="607"/>
            <ac:spMk id="116746" creationId="{AC974DAA-343C-4D4D-9B25-BA6778C7C5D9}"/>
          </ac:spMkLst>
        </pc:spChg>
        <pc:spChg chg="mod">
          <ac:chgData name="Olivier Bonaventure" userId="2cfde838-01f0-4cfb-adb8-e4ec77c79c17" providerId="ADAL" clId="{3C632CCA-0BBD-A345-B731-6592AADC26EC}" dt="2023-02-26T20:40:22.279" v="29" actId="1076"/>
          <ac:spMkLst>
            <pc:docMk/>
            <pc:sldMk cId="3894110571" sldId="607"/>
            <ac:spMk id="116747" creationId="{A65A1428-51FD-4F50-8779-31BFFB003BE7}"/>
          </ac:spMkLst>
        </pc:spChg>
        <pc:spChg chg="del mod">
          <ac:chgData name="Olivier Bonaventure" userId="2cfde838-01f0-4cfb-adb8-e4ec77c79c17" providerId="ADAL" clId="{3C632CCA-0BBD-A345-B731-6592AADC26EC}" dt="2023-02-26T20:39:50.977" v="26" actId="478"/>
          <ac:spMkLst>
            <pc:docMk/>
            <pc:sldMk cId="3894110571" sldId="607"/>
            <ac:spMk id="116748" creationId="{4B2B1CC9-C67E-4BB4-8F0E-E60CAF92DE68}"/>
          </ac:spMkLst>
        </pc:spChg>
        <pc:spChg chg="del mod">
          <ac:chgData name="Olivier Bonaventure" userId="2cfde838-01f0-4cfb-adb8-e4ec77c79c17" providerId="ADAL" clId="{3C632CCA-0BBD-A345-B731-6592AADC26EC}" dt="2023-02-26T20:39:50.977" v="26" actId="478"/>
          <ac:spMkLst>
            <pc:docMk/>
            <pc:sldMk cId="3894110571" sldId="607"/>
            <ac:spMk id="116749" creationId="{58D10299-2474-4EBE-9F0C-0B9B1F3FE3D4}"/>
          </ac:spMkLst>
        </pc:spChg>
        <pc:spChg chg="mod">
          <ac:chgData name="Olivier Bonaventure" userId="2cfde838-01f0-4cfb-adb8-e4ec77c79c17" providerId="ADAL" clId="{3C632CCA-0BBD-A345-B731-6592AADC26EC}" dt="2023-02-26T20:40:22.279" v="29" actId="1076"/>
          <ac:spMkLst>
            <pc:docMk/>
            <pc:sldMk cId="3894110571" sldId="607"/>
            <ac:spMk id="116750" creationId="{45177948-FC09-464F-910B-941BFDD7EB4C}"/>
          </ac:spMkLst>
        </pc:spChg>
        <pc:spChg chg="mod">
          <ac:chgData name="Olivier Bonaventure" userId="2cfde838-01f0-4cfb-adb8-e4ec77c79c17" providerId="ADAL" clId="{3C632CCA-0BBD-A345-B731-6592AADC26EC}" dt="2023-02-26T20:40:22.279" v="29" actId="1076"/>
          <ac:spMkLst>
            <pc:docMk/>
            <pc:sldMk cId="3894110571" sldId="607"/>
            <ac:spMk id="116751" creationId="{9AAE75FC-B7C8-47C1-BEC3-A489489E5855}"/>
          </ac:spMkLst>
        </pc:spChg>
        <pc:grpChg chg="add mod">
          <ac:chgData name="Olivier Bonaventure" userId="2cfde838-01f0-4cfb-adb8-e4ec77c79c17" providerId="ADAL" clId="{3C632CCA-0BBD-A345-B731-6592AADC26EC}" dt="2023-02-26T20:41:34.618" v="96" actId="1076"/>
          <ac:grpSpMkLst>
            <pc:docMk/>
            <pc:sldMk cId="3894110571" sldId="607"/>
            <ac:grpSpMk id="3" creationId="{BFA3309F-4814-324F-C84F-6E1EF2E3CBC0}"/>
          </ac:grpSpMkLst>
        </pc:grpChg>
        <pc:grpChg chg="mod">
          <ac:chgData name="Olivier Bonaventure" userId="2cfde838-01f0-4cfb-adb8-e4ec77c79c17" providerId="ADAL" clId="{3C632CCA-0BBD-A345-B731-6592AADC26EC}" dt="2023-02-26T20:41:30.243" v="95"/>
          <ac:grpSpMkLst>
            <pc:docMk/>
            <pc:sldMk cId="3894110571" sldId="607"/>
            <ac:grpSpMk id="4" creationId="{62CE4682-27E4-BA28-C3E6-95BA6E6C51B4}"/>
          </ac:grpSpMkLst>
        </pc:grpChg>
        <pc:grpChg chg="add mod">
          <ac:chgData name="Olivier Bonaventure" userId="2cfde838-01f0-4cfb-adb8-e4ec77c79c17" providerId="ADAL" clId="{3C632CCA-0BBD-A345-B731-6592AADC26EC}" dt="2023-02-26T20:41:34.618" v="96" actId="1076"/>
          <ac:grpSpMkLst>
            <pc:docMk/>
            <pc:sldMk cId="3894110571" sldId="607"/>
            <ac:grpSpMk id="8" creationId="{46C1DCF8-7230-D022-D56D-BD72723F2306}"/>
          </ac:grpSpMkLst>
        </pc:grpChg>
        <pc:grpChg chg="add mod">
          <ac:chgData name="Olivier Bonaventure" userId="2cfde838-01f0-4cfb-adb8-e4ec77c79c17" providerId="ADAL" clId="{3C632CCA-0BBD-A345-B731-6592AADC26EC}" dt="2023-02-26T20:42:44.905" v="114" actId="1076"/>
          <ac:grpSpMkLst>
            <pc:docMk/>
            <pc:sldMk cId="3894110571" sldId="607"/>
            <ac:grpSpMk id="13" creationId="{35B490E3-8CE2-E6CC-88E2-BAB8F328921F}"/>
          </ac:grpSpMkLst>
        </pc:grpChg>
        <pc:grpChg chg="mod">
          <ac:chgData name="Olivier Bonaventure" userId="2cfde838-01f0-4cfb-adb8-e4ec77c79c17" providerId="ADAL" clId="{3C632CCA-0BBD-A345-B731-6592AADC26EC}" dt="2023-02-26T20:42:42.978" v="113"/>
          <ac:grpSpMkLst>
            <pc:docMk/>
            <pc:sldMk cId="3894110571" sldId="607"/>
            <ac:grpSpMk id="14" creationId="{4D3445CF-0209-14A3-5E5A-EB9DD5F14BF0}"/>
          </ac:grpSpMkLst>
        </pc:grpChg>
        <pc:grpChg chg="add mod">
          <ac:chgData name="Olivier Bonaventure" userId="2cfde838-01f0-4cfb-adb8-e4ec77c79c17" providerId="ADAL" clId="{3C632CCA-0BBD-A345-B731-6592AADC26EC}" dt="2023-02-26T20:42:51.551" v="116" actId="1076"/>
          <ac:grpSpMkLst>
            <pc:docMk/>
            <pc:sldMk cId="3894110571" sldId="607"/>
            <ac:grpSpMk id="18" creationId="{A6D3721E-9712-144B-2254-5C7780866478}"/>
          </ac:grpSpMkLst>
        </pc:grpChg>
        <pc:grpChg chg="mod">
          <ac:chgData name="Olivier Bonaventure" userId="2cfde838-01f0-4cfb-adb8-e4ec77c79c17" providerId="ADAL" clId="{3C632CCA-0BBD-A345-B731-6592AADC26EC}" dt="2023-02-26T20:42:49.019" v="115"/>
          <ac:grpSpMkLst>
            <pc:docMk/>
            <pc:sldMk cId="3894110571" sldId="607"/>
            <ac:grpSpMk id="19" creationId="{8BCD52E8-92E6-1E45-2032-618A1E74B182}"/>
          </ac:grpSpMkLst>
        </pc:grpChg>
        <pc:grpChg chg="mod">
          <ac:chgData name="Olivier Bonaventure" userId="2cfde838-01f0-4cfb-adb8-e4ec77c79c17" providerId="ADAL" clId="{3C632CCA-0BBD-A345-B731-6592AADC26EC}" dt="2023-02-26T20:40:22.279" v="29" actId="1076"/>
          <ac:grpSpMkLst>
            <pc:docMk/>
            <pc:sldMk cId="3894110571" sldId="607"/>
            <ac:grpSpMk id="70660" creationId="{9EBAABF0-B13D-4F32-A9DA-53AF39EF6BE9}"/>
          </ac:grpSpMkLst>
        </pc:grpChg>
      </pc:sldChg>
      <pc:sldChg chg="addSp delSp modSp add mod delAnim modAnim">
        <pc:chgData name="Olivier Bonaventure" userId="2cfde838-01f0-4cfb-adb8-e4ec77c79c17" providerId="ADAL" clId="{3C632CCA-0BBD-A345-B731-6592AADC26EC}" dt="2023-02-28T10:56:15.048" v="896"/>
        <pc:sldMkLst>
          <pc:docMk/>
          <pc:sldMk cId="302320149" sldId="608"/>
        </pc:sldMkLst>
        <pc:spChg chg="add mod">
          <ac:chgData name="Olivier Bonaventure" userId="2cfde838-01f0-4cfb-adb8-e4ec77c79c17" providerId="ADAL" clId="{3C632CCA-0BBD-A345-B731-6592AADC26EC}" dt="2023-02-26T20:52:31.677" v="233" actId="1076"/>
          <ac:spMkLst>
            <pc:docMk/>
            <pc:sldMk cId="302320149" sldId="608"/>
            <ac:spMk id="2" creationId="{E816A030-1379-DB65-164F-5ABFAB792978}"/>
          </ac:spMkLst>
        </pc:spChg>
        <pc:spChg chg="add mod">
          <ac:chgData name="Olivier Bonaventure" userId="2cfde838-01f0-4cfb-adb8-e4ec77c79c17" providerId="ADAL" clId="{3C632CCA-0BBD-A345-B731-6592AADC26EC}" dt="2023-02-26T20:52:31.677" v="233" actId="1076"/>
          <ac:spMkLst>
            <pc:docMk/>
            <pc:sldMk cId="302320149" sldId="608"/>
            <ac:spMk id="3" creationId="{F29DF5A0-DD11-4576-4F8A-CD3335DAED17}"/>
          </ac:spMkLst>
        </pc:spChg>
        <pc:spChg chg="add mod">
          <ac:chgData name="Olivier Bonaventure" userId="2cfde838-01f0-4cfb-adb8-e4ec77c79c17" providerId="ADAL" clId="{3C632CCA-0BBD-A345-B731-6592AADC26EC}" dt="2023-02-26T20:52:31.677" v="233" actId="1076"/>
          <ac:spMkLst>
            <pc:docMk/>
            <pc:sldMk cId="302320149" sldId="608"/>
            <ac:spMk id="4" creationId="{4C3AF9BA-E2E8-9C10-BEEB-B67D757B587F}"/>
          </ac:spMkLst>
        </pc:spChg>
        <pc:spChg chg="mod">
          <ac:chgData name="Olivier Bonaventure" userId="2cfde838-01f0-4cfb-adb8-e4ec77c79c17" providerId="ADAL" clId="{3C632CCA-0BBD-A345-B731-6592AADC26EC}" dt="2023-02-26T20:52:13.729" v="229"/>
          <ac:spMkLst>
            <pc:docMk/>
            <pc:sldMk cId="302320149" sldId="608"/>
            <ac:spMk id="6" creationId="{C978651C-C635-8A4B-F206-B1EBB524DB1E}"/>
          </ac:spMkLst>
        </pc:spChg>
        <pc:spChg chg="mod">
          <ac:chgData name="Olivier Bonaventure" userId="2cfde838-01f0-4cfb-adb8-e4ec77c79c17" providerId="ADAL" clId="{3C632CCA-0BBD-A345-B731-6592AADC26EC}" dt="2023-02-26T20:52:13.729" v="229"/>
          <ac:spMkLst>
            <pc:docMk/>
            <pc:sldMk cId="302320149" sldId="608"/>
            <ac:spMk id="7" creationId="{93CD557C-F9AB-7BF7-D205-C24DAF03466A}"/>
          </ac:spMkLst>
        </pc:spChg>
        <pc:spChg chg="add mod">
          <ac:chgData name="Olivier Bonaventure" userId="2cfde838-01f0-4cfb-adb8-e4ec77c79c17" providerId="ADAL" clId="{3C632CCA-0BBD-A345-B731-6592AADC26EC}" dt="2023-02-26T20:52:31.677" v="233" actId="1076"/>
          <ac:spMkLst>
            <pc:docMk/>
            <pc:sldMk cId="302320149" sldId="608"/>
            <ac:spMk id="8" creationId="{4BC6CADD-35C9-1D10-B73A-65B0C1BEB2A7}"/>
          </ac:spMkLst>
        </pc:spChg>
        <pc:spChg chg="add mod">
          <ac:chgData name="Olivier Bonaventure" userId="2cfde838-01f0-4cfb-adb8-e4ec77c79c17" providerId="ADAL" clId="{3C632CCA-0BBD-A345-B731-6592AADC26EC}" dt="2023-02-26T20:53:54.642" v="470" actId="1076"/>
          <ac:spMkLst>
            <pc:docMk/>
            <pc:sldMk cId="302320149" sldId="608"/>
            <ac:spMk id="9" creationId="{7ABE9574-62CF-1E15-0483-0FC8783347C3}"/>
          </ac:spMkLst>
        </pc:spChg>
        <pc:spChg chg="mod">
          <ac:chgData name="Olivier Bonaventure" userId="2cfde838-01f0-4cfb-adb8-e4ec77c79c17" providerId="ADAL" clId="{3C632CCA-0BBD-A345-B731-6592AADC26EC}" dt="2023-02-26T20:48:15.386" v="208" actId="20577"/>
          <ac:spMkLst>
            <pc:docMk/>
            <pc:sldMk cId="302320149" sldId="608"/>
            <ac:spMk id="28673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0:54:06.117" v="472" actId="14100"/>
          <ac:spMkLst>
            <pc:docMk/>
            <pc:sldMk cId="302320149" sldId="608"/>
            <ac:spMk id="28674" creationId="{00000000-0000-0000-0000-000000000000}"/>
          </ac:spMkLst>
        </pc:spChg>
        <pc:spChg chg="del topLvl">
          <ac:chgData name="Olivier Bonaventure" userId="2cfde838-01f0-4cfb-adb8-e4ec77c79c17" providerId="ADAL" clId="{3C632CCA-0BBD-A345-B731-6592AADC26EC}" dt="2023-02-28T10:56:03.242" v="893" actId="478"/>
          <ac:spMkLst>
            <pc:docMk/>
            <pc:sldMk cId="302320149" sldId="608"/>
            <ac:spMk id="28676" creationId="{00000000-0000-0000-0000-000000000000}"/>
          </ac:spMkLst>
        </pc:spChg>
        <pc:spChg chg="del topLvl">
          <ac:chgData name="Olivier Bonaventure" userId="2cfde838-01f0-4cfb-adb8-e4ec77c79c17" providerId="ADAL" clId="{3C632CCA-0BBD-A345-B731-6592AADC26EC}" dt="2023-02-28T10:56:01.211" v="892" actId="478"/>
          <ac:spMkLst>
            <pc:docMk/>
            <pc:sldMk cId="302320149" sldId="608"/>
            <ac:spMk id="28677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0:54:06.117" v="472" actId="14100"/>
          <ac:spMkLst>
            <pc:docMk/>
            <pc:sldMk cId="302320149" sldId="608"/>
            <ac:spMk id="28683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0:48:38.184" v="211" actId="20577"/>
          <ac:spMkLst>
            <pc:docMk/>
            <pc:sldMk cId="302320149" sldId="608"/>
            <ac:spMk id="28686" creationId="{00000000-0000-0000-0000-000000000000}"/>
          </ac:spMkLst>
        </pc:spChg>
        <pc:spChg chg="del topLvl">
          <ac:chgData name="Olivier Bonaventure" userId="2cfde838-01f0-4cfb-adb8-e4ec77c79c17" providerId="ADAL" clId="{3C632CCA-0BBD-A345-B731-6592AADC26EC}" dt="2023-02-26T20:51:39.708" v="220" actId="478"/>
          <ac:spMkLst>
            <pc:docMk/>
            <pc:sldMk cId="302320149" sldId="608"/>
            <ac:spMk id="28688" creationId="{00000000-0000-0000-0000-000000000000}"/>
          </ac:spMkLst>
        </pc:spChg>
        <pc:spChg chg="del topLvl">
          <ac:chgData name="Olivier Bonaventure" userId="2cfde838-01f0-4cfb-adb8-e4ec77c79c17" providerId="ADAL" clId="{3C632CCA-0BBD-A345-B731-6592AADC26EC}" dt="2023-02-26T20:48:47.552" v="214" actId="478"/>
          <ac:spMkLst>
            <pc:docMk/>
            <pc:sldMk cId="302320149" sldId="608"/>
            <ac:spMk id="28691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6T20:52:31.677" v="233" actId="1076"/>
          <ac:spMkLst>
            <pc:docMk/>
            <pc:sldMk cId="302320149" sldId="608"/>
            <ac:spMk id="28710" creationId="{00000000-0000-0000-0000-000000000000}"/>
          </ac:spMkLst>
        </pc:spChg>
        <pc:spChg chg="del mod">
          <ac:chgData name="Olivier Bonaventure" userId="2cfde838-01f0-4cfb-adb8-e4ec77c79c17" providerId="ADAL" clId="{3C632CCA-0BBD-A345-B731-6592AADC26EC}" dt="2023-02-28T10:56:05.515" v="894" actId="478"/>
          <ac:spMkLst>
            <pc:docMk/>
            <pc:sldMk cId="302320149" sldId="608"/>
            <ac:spMk id="28711" creationId="{00000000-0000-0000-0000-000000000000}"/>
          </ac:spMkLst>
        </pc:spChg>
        <pc:grpChg chg="add mod">
          <ac:chgData name="Olivier Bonaventure" userId="2cfde838-01f0-4cfb-adb8-e4ec77c79c17" providerId="ADAL" clId="{3C632CCA-0BBD-A345-B731-6592AADC26EC}" dt="2023-02-26T20:52:31.677" v="233" actId="1076"/>
          <ac:grpSpMkLst>
            <pc:docMk/>
            <pc:sldMk cId="302320149" sldId="608"/>
            <ac:grpSpMk id="5" creationId="{54C6034C-A430-EB30-3254-9C9E71299B6B}"/>
          </ac:grpSpMkLst>
        </pc:grpChg>
        <pc:grpChg chg="del mod">
          <ac:chgData name="Olivier Bonaventure" userId="2cfde838-01f0-4cfb-adb8-e4ec77c79c17" providerId="ADAL" clId="{3C632CCA-0BBD-A345-B731-6592AADC26EC}" dt="2023-02-28T10:56:01.211" v="892" actId="478"/>
          <ac:grpSpMkLst>
            <pc:docMk/>
            <pc:sldMk cId="302320149" sldId="608"/>
            <ac:grpSpMk id="28675" creationId="{00000000-0000-0000-0000-000000000000}"/>
          </ac:grpSpMkLst>
        </pc:grpChg>
        <pc:grpChg chg="mod">
          <ac:chgData name="Olivier Bonaventure" userId="2cfde838-01f0-4cfb-adb8-e4ec77c79c17" providerId="ADAL" clId="{3C632CCA-0BBD-A345-B731-6592AADC26EC}" dt="2023-02-26T20:52:31.677" v="233" actId="1076"/>
          <ac:grpSpMkLst>
            <pc:docMk/>
            <pc:sldMk cId="302320149" sldId="608"/>
            <ac:grpSpMk id="28678" creationId="{00000000-0000-0000-0000-000000000000}"/>
          </ac:grpSpMkLst>
        </pc:grpChg>
        <pc:grpChg chg="add del mod">
          <ac:chgData name="Olivier Bonaventure" userId="2cfde838-01f0-4cfb-adb8-e4ec77c79c17" providerId="ADAL" clId="{3C632CCA-0BBD-A345-B731-6592AADC26EC}" dt="2023-02-26T20:52:31.677" v="233" actId="1076"/>
          <ac:grpSpMkLst>
            <pc:docMk/>
            <pc:sldMk cId="302320149" sldId="608"/>
            <ac:grpSpMk id="28684" creationId="{00000000-0000-0000-0000-000000000000}"/>
          </ac:grpSpMkLst>
        </pc:grpChg>
        <pc:grpChg chg="add del mod">
          <ac:chgData name="Olivier Bonaventure" userId="2cfde838-01f0-4cfb-adb8-e4ec77c79c17" providerId="ADAL" clId="{3C632CCA-0BBD-A345-B731-6592AADC26EC}" dt="2023-02-26T20:48:47.552" v="214" actId="478"/>
          <ac:grpSpMkLst>
            <pc:docMk/>
            <pc:sldMk cId="302320149" sldId="608"/>
            <ac:grpSpMk id="28687" creationId="{00000000-0000-0000-0000-000000000000}"/>
          </ac:grpSpMkLst>
        </pc:grpChg>
        <pc:grpChg chg="del mod">
          <ac:chgData name="Olivier Bonaventure" userId="2cfde838-01f0-4cfb-adb8-e4ec77c79c17" providerId="ADAL" clId="{3C632CCA-0BBD-A345-B731-6592AADC26EC}" dt="2023-02-26T20:51:17.356" v="215" actId="478"/>
          <ac:grpSpMkLst>
            <pc:docMk/>
            <pc:sldMk cId="302320149" sldId="608"/>
            <ac:grpSpMk id="28692" creationId="{00000000-0000-0000-0000-000000000000}"/>
          </ac:grpSpMkLst>
        </pc:grpChg>
        <pc:grpChg chg="mod">
          <ac:chgData name="Olivier Bonaventure" userId="2cfde838-01f0-4cfb-adb8-e4ec77c79c17" providerId="ADAL" clId="{3C632CCA-0BBD-A345-B731-6592AADC26EC}" dt="2023-02-26T20:52:31.677" v="233" actId="1076"/>
          <ac:grpSpMkLst>
            <pc:docMk/>
            <pc:sldMk cId="302320149" sldId="608"/>
            <ac:grpSpMk id="28695" creationId="{00000000-0000-0000-0000-000000000000}"/>
          </ac:grpSpMkLst>
        </pc:grpChg>
        <pc:grpChg chg="del mod">
          <ac:chgData name="Olivier Bonaventure" userId="2cfde838-01f0-4cfb-adb8-e4ec77c79c17" providerId="ADAL" clId="{3C632CCA-0BBD-A345-B731-6592AADC26EC}" dt="2023-02-26T20:51:37.813" v="219" actId="478"/>
          <ac:grpSpMkLst>
            <pc:docMk/>
            <pc:sldMk cId="302320149" sldId="608"/>
            <ac:grpSpMk id="28698" creationId="{00000000-0000-0000-0000-000000000000}"/>
          </ac:grpSpMkLst>
        </pc:grpChg>
        <pc:grpChg chg="del mod">
          <ac:chgData name="Olivier Bonaventure" userId="2cfde838-01f0-4cfb-adb8-e4ec77c79c17" providerId="ADAL" clId="{3C632CCA-0BBD-A345-B731-6592AADC26EC}" dt="2023-02-26T20:51:41.661" v="221" actId="478"/>
          <ac:grpSpMkLst>
            <pc:docMk/>
            <pc:sldMk cId="302320149" sldId="608"/>
            <ac:grpSpMk id="28701" creationId="{00000000-0000-0000-0000-000000000000}"/>
          </ac:grpSpMkLst>
        </pc:grpChg>
        <pc:grpChg chg="del mod">
          <ac:chgData name="Olivier Bonaventure" userId="2cfde838-01f0-4cfb-adb8-e4ec77c79c17" providerId="ADAL" clId="{3C632CCA-0BBD-A345-B731-6592AADC26EC}" dt="2023-02-26T20:51:43.430" v="222" actId="478"/>
          <ac:grpSpMkLst>
            <pc:docMk/>
            <pc:sldMk cId="302320149" sldId="608"/>
            <ac:grpSpMk id="28704" creationId="{00000000-0000-0000-0000-000000000000}"/>
          </ac:grpSpMkLst>
        </pc:grpChg>
        <pc:grpChg chg="del mod">
          <ac:chgData name="Olivier Bonaventure" userId="2cfde838-01f0-4cfb-adb8-e4ec77c79c17" providerId="ADAL" clId="{3C632CCA-0BBD-A345-B731-6592AADC26EC}" dt="2023-02-26T20:51:37.813" v="219" actId="478"/>
          <ac:grpSpMkLst>
            <pc:docMk/>
            <pc:sldMk cId="302320149" sldId="608"/>
            <ac:grpSpMk id="28707" creationId="{00000000-0000-0000-0000-000000000000}"/>
          </ac:grpSpMkLst>
        </pc:grpChg>
      </pc:sldChg>
      <pc:sldChg chg="addSp delSp modSp new mod modAnim">
        <pc:chgData name="Olivier Bonaventure" userId="2cfde838-01f0-4cfb-adb8-e4ec77c79c17" providerId="ADAL" clId="{3C632CCA-0BBD-A345-B731-6592AADC26EC}" dt="2023-02-26T20:58:43.809" v="665" actId="20577"/>
        <pc:sldMkLst>
          <pc:docMk/>
          <pc:sldMk cId="142398425" sldId="609"/>
        </pc:sldMkLst>
        <pc:spChg chg="mod">
          <ac:chgData name="Olivier Bonaventure" userId="2cfde838-01f0-4cfb-adb8-e4ec77c79c17" providerId="ADAL" clId="{3C632CCA-0BBD-A345-B731-6592AADC26EC}" dt="2023-02-26T20:58:43.809" v="665" actId="20577"/>
          <ac:spMkLst>
            <pc:docMk/>
            <pc:sldMk cId="142398425" sldId="609"/>
            <ac:spMk id="2" creationId="{DD7214A8-4E92-DEE0-5D9E-F55AC152A790}"/>
          </ac:spMkLst>
        </pc:spChg>
        <pc:spChg chg="del">
          <ac:chgData name="Olivier Bonaventure" userId="2cfde838-01f0-4cfb-adb8-e4ec77c79c17" providerId="ADAL" clId="{3C632CCA-0BBD-A345-B731-6592AADC26EC}" dt="2023-02-26T20:56:54.416" v="527" actId="478"/>
          <ac:spMkLst>
            <pc:docMk/>
            <pc:sldMk cId="142398425" sldId="609"/>
            <ac:spMk id="3" creationId="{8BF8ADF6-5B94-6372-93C1-8AD4FA914DEE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5" creationId="{054E2CA6-68A7-7D37-37FA-11F66AE7DC70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6" creationId="{94ABFD10-B7A6-B9BD-AF1B-4785C03DCF64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7" creationId="{B4672F0A-C529-A5B5-3740-1406EEB83048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8" creationId="{D8F1C0C4-55EC-7F33-A42A-2E8C6950C55B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9" creationId="{D0FBC863-C31C-AD59-2447-C9B419FD6990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0" creationId="{45A6B887-12E2-C48C-72CE-5AA005B5A6D4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1" creationId="{07E46861-F057-594C-FA57-D61805EAD87D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2" creationId="{93D792E4-785C-48E6-54D5-10A9C40C7A65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3" creationId="{F2C035AA-B0E8-04A5-1A6B-1B5333158221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4" creationId="{BB3253B3-1202-8EA3-91A6-BFDD4B6FA640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5" creationId="{6C0F1EE3-D997-E0B4-08B0-7E1A10732C9E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6" creationId="{7E78AFF9-7421-6A8D-7597-6B189C479082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7" creationId="{C1F57898-9CA5-A883-B061-3C4F7071D81C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8" creationId="{583DD6AE-1CFA-A082-0A35-0484616FB782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19" creationId="{959E4B02-1A33-1320-F760-FC6EC307D8D5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0" creationId="{81A98863-DA02-5244-83A0-BA7AC62051DD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1" creationId="{87F8D4DC-37A2-D88C-C3FE-9471AC606AC4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2" creationId="{F6A6E3CC-3633-3683-C6F5-2CF18A29F7C6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3" creationId="{8325D6AA-76C8-ED0F-66ED-F0B26DF4CACC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4" creationId="{9DA9B101-C320-570B-29FA-AC2D78D7829B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5" creationId="{1C466181-52AC-2A5A-5EF6-1C0D6056DECE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6" creationId="{934343E1-B6D6-8405-0293-85BF84428207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7" creationId="{3B4A305F-427D-0AF9-AE6B-3353B4335D4E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8" creationId="{552FA374-C706-94E4-DA3D-08141A4A4277}"/>
          </ac:spMkLst>
        </pc:spChg>
        <pc:spChg chg="add 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29" creationId="{5AC5D105-921F-CB9B-665B-B442D051636A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1" creationId="{B15F2C9C-7A74-F041-2DAC-915F538AEE6A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3" creationId="{15A73351-5C5D-A965-88B1-832B4178E743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4" creationId="{669212E7-75B3-947E-6C98-4B73DA331EA5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6" creationId="{88220C52-FA7B-B3C5-4B14-87A6245A4569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8" creationId="{677E8980-1705-56A2-4ED2-15104373246A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39" creationId="{7B134559-6594-3037-0D87-F45848C60A20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41" creationId="{4945FC94-3AE0-781B-09E1-373D073F59E5}"/>
          </ac:spMkLst>
        </pc:spChg>
        <pc:spChg chg="mod">
          <ac:chgData name="Olivier Bonaventure" userId="2cfde838-01f0-4cfb-adb8-e4ec77c79c17" providerId="ADAL" clId="{3C632CCA-0BBD-A345-B731-6592AADC26EC}" dt="2023-02-26T20:56:47.402" v="526"/>
          <ac:spMkLst>
            <pc:docMk/>
            <pc:sldMk cId="142398425" sldId="609"/>
            <ac:spMk id="42" creationId="{02B01647-EFA5-E10C-C791-E7E178B1951B}"/>
          </ac:spMkLst>
        </pc:spChg>
        <pc:spChg chg="mod">
          <ac:chgData name="Olivier Bonaventure" userId="2cfde838-01f0-4cfb-adb8-e4ec77c79c17" providerId="ADAL" clId="{3C632CCA-0BBD-A345-B731-6592AADC26EC}" dt="2023-02-26T20:57:36.193" v="580" actId="14100"/>
          <ac:spMkLst>
            <pc:docMk/>
            <pc:sldMk cId="142398425" sldId="609"/>
            <ac:spMk id="44" creationId="{45A4139E-528D-0EAF-B0DA-1ED70395A599}"/>
          </ac:spMkLst>
        </pc:spChg>
        <pc:spChg chg="mod">
          <ac:chgData name="Olivier Bonaventure" userId="2cfde838-01f0-4cfb-adb8-e4ec77c79c17" providerId="ADAL" clId="{3C632CCA-0BBD-A345-B731-6592AADC26EC}" dt="2023-02-26T20:57:32.551" v="579" actId="1076"/>
          <ac:spMkLst>
            <pc:docMk/>
            <pc:sldMk cId="142398425" sldId="609"/>
            <ac:spMk id="46" creationId="{18CE552F-2133-E610-9D47-4705C67278AC}"/>
          </ac:spMkLst>
        </pc:spChg>
        <pc:spChg chg="mod">
          <ac:chgData name="Olivier Bonaventure" userId="2cfde838-01f0-4cfb-adb8-e4ec77c79c17" providerId="ADAL" clId="{3C632CCA-0BBD-A345-B731-6592AADC26EC}" dt="2023-02-26T20:57:32.551" v="579" actId="1076"/>
          <ac:spMkLst>
            <pc:docMk/>
            <pc:sldMk cId="142398425" sldId="609"/>
            <ac:spMk id="47" creationId="{C5D046A1-AEEC-C10B-4595-408E844A9468}"/>
          </ac:spMkLst>
        </pc:spChg>
        <pc:spChg chg="add mod">
          <ac:chgData name="Olivier Bonaventure" userId="2cfde838-01f0-4cfb-adb8-e4ec77c79c17" providerId="ADAL" clId="{3C632CCA-0BBD-A345-B731-6592AADC26EC}" dt="2023-02-26T20:58:23.909" v="662" actId="1076"/>
          <ac:spMkLst>
            <pc:docMk/>
            <pc:sldMk cId="142398425" sldId="609"/>
            <ac:spMk id="48" creationId="{AF7D8E88-3A43-EF73-22DA-749E7106CC9B}"/>
          </ac:spMkLst>
        </pc:spChg>
        <pc:grpChg chg="add mod">
          <ac:chgData name="Olivier Bonaventure" userId="2cfde838-01f0-4cfb-adb8-e4ec77c79c17" providerId="ADAL" clId="{3C632CCA-0BBD-A345-B731-6592AADC26EC}" dt="2023-02-26T20:56:47.402" v="526"/>
          <ac:grpSpMkLst>
            <pc:docMk/>
            <pc:sldMk cId="142398425" sldId="609"/>
            <ac:grpSpMk id="4" creationId="{85ABFFE9-84BE-D553-8245-E6E215DAEF37}"/>
          </ac:grpSpMkLst>
        </pc:grpChg>
        <pc:grpChg chg="add del mod">
          <ac:chgData name="Olivier Bonaventure" userId="2cfde838-01f0-4cfb-adb8-e4ec77c79c17" providerId="ADAL" clId="{3C632CCA-0BBD-A345-B731-6592AADC26EC}" dt="2023-02-26T20:57:13.295" v="567" actId="478"/>
          <ac:grpSpMkLst>
            <pc:docMk/>
            <pc:sldMk cId="142398425" sldId="609"/>
            <ac:grpSpMk id="30" creationId="{5C6063AB-839A-3FC2-555E-6624F990203D}"/>
          </ac:grpSpMkLst>
        </pc:grpChg>
        <pc:grpChg chg="mod">
          <ac:chgData name="Olivier Bonaventure" userId="2cfde838-01f0-4cfb-adb8-e4ec77c79c17" providerId="ADAL" clId="{3C632CCA-0BBD-A345-B731-6592AADC26EC}" dt="2023-02-26T20:56:47.402" v="526"/>
          <ac:grpSpMkLst>
            <pc:docMk/>
            <pc:sldMk cId="142398425" sldId="609"/>
            <ac:grpSpMk id="32" creationId="{3A25EADF-CDC2-0726-8ECE-273038F48E33}"/>
          </ac:grpSpMkLst>
        </pc:grpChg>
        <pc:grpChg chg="add del mod">
          <ac:chgData name="Olivier Bonaventure" userId="2cfde838-01f0-4cfb-adb8-e4ec77c79c17" providerId="ADAL" clId="{3C632CCA-0BBD-A345-B731-6592AADC26EC}" dt="2023-02-26T20:57:26.119" v="578" actId="478"/>
          <ac:grpSpMkLst>
            <pc:docMk/>
            <pc:sldMk cId="142398425" sldId="609"/>
            <ac:grpSpMk id="35" creationId="{C7C6B526-BA28-1F56-7ED0-8731F303EE8C}"/>
          </ac:grpSpMkLst>
        </pc:grpChg>
        <pc:grpChg chg="mod">
          <ac:chgData name="Olivier Bonaventure" userId="2cfde838-01f0-4cfb-adb8-e4ec77c79c17" providerId="ADAL" clId="{3C632CCA-0BBD-A345-B731-6592AADC26EC}" dt="2023-02-26T20:56:47.402" v="526"/>
          <ac:grpSpMkLst>
            <pc:docMk/>
            <pc:sldMk cId="142398425" sldId="609"/>
            <ac:grpSpMk id="37" creationId="{5D4A6D28-F429-6E4F-6C00-23381361CA11}"/>
          </ac:grpSpMkLst>
        </pc:grpChg>
        <pc:grpChg chg="add mod">
          <ac:chgData name="Olivier Bonaventure" userId="2cfde838-01f0-4cfb-adb8-e4ec77c79c17" providerId="ADAL" clId="{3C632CCA-0BBD-A345-B731-6592AADC26EC}" dt="2023-02-26T20:56:47.402" v="526"/>
          <ac:grpSpMkLst>
            <pc:docMk/>
            <pc:sldMk cId="142398425" sldId="609"/>
            <ac:grpSpMk id="40" creationId="{36652A9D-BEC0-E3D3-C344-3FC6A1E362FB}"/>
          </ac:grpSpMkLst>
        </pc:grpChg>
        <pc:grpChg chg="add mod">
          <ac:chgData name="Olivier Bonaventure" userId="2cfde838-01f0-4cfb-adb8-e4ec77c79c17" providerId="ADAL" clId="{3C632CCA-0BBD-A345-B731-6592AADC26EC}" dt="2023-02-26T20:57:32.551" v="579" actId="1076"/>
          <ac:grpSpMkLst>
            <pc:docMk/>
            <pc:sldMk cId="142398425" sldId="609"/>
            <ac:grpSpMk id="43" creationId="{5FF942A5-C8CC-FB92-5D88-B3C6BED52EE8}"/>
          </ac:grpSpMkLst>
        </pc:grpChg>
        <pc:grpChg chg="mod">
          <ac:chgData name="Olivier Bonaventure" userId="2cfde838-01f0-4cfb-adb8-e4ec77c79c17" providerId="ADAL" clId="{3C632CCA-0BBD-A345-B731-6592AADC26EC}" dt="2023-02-26T20:57:32.551" v="579" actId="1076"/>
          <ac:grpSpMkLst>
            <pc:docMk/>
            <pc:sldMk cId="142398425" sldId="609"/>
            <ac:grpSpMk id="45" creationId="{CEC101A0-3795-B8DE-E911-75FCFDE1607F}"/>
          </ac:grpSpMkLst>
        </pc:grpChg>
        <pc:picChg chg="add mod">
          <ac:chgData name="Olivier Bonaventure" userId="2cfde838-01f0-4cfb-adb8-e4ec77c79c17" providerId="ADAL" clId="{3C632CCA-0BBD-A345-B731-6592AADC26EC}" dt="2023-02-26T20:58:38.307" v="664" actId="1076"/>
          <ac:picMkLst>
            <pc:docMk/>
            <pc:sldMk cId="142398425" sldId="609"/>
            <ac:picMk id="49" creationId="{6911DF25-B484-69E8-D2A9-A5D6E89F13B2}"/>
          </ac:picMkLst>
        </pc:picChg>
      </pc:sldChg>
      <pc:sldChg chg="addSp modSp new mod">
        <pc:chgData name="Olivier Bonaventure" userId="2cfde838-01f0-4cfb-adb8-e4ec77c79c17" providerId="ADAL" clId="{3C632CCA-0BBD-A345-B731-6592AADC26EC}" dt="2023-02-26T21:13:18.370" v="860"/>
        <pc:sldMkLst>
          <pc:docMk/>
          <pc:sldMk cId="913216985" sldId="610"/>
        </pc:sldMkLst>
        <pc:spChg chg="mod">
          <ac:chgData name="Olivier Bonaventure" userId="2cfde838-01f0-4cfb-adb8-e4ec77c79c17" providerId="ADAL" clId="{3C632CCA-0BBD-A345-B731-6592AADC26EC}" dt="2023-02-26T21:13:13.587" v="858"/>
          <ac:spMkLst>
            <pc:docMk/>
            <pc:sldMk cId="913216985" sldId="610"/>
            <ac:spMk id="2" creationId="{C1EE38FF-24FE-38BA-DD7D-586F4837B611}"/>
          </ac:spMkLst>
        </pc:spChg>
        <pc:picChg chg="add mod">
          <ac:chgData name="Olivier Bonaventure" userId="2cfde838-01f0-4cfb-adb8-e4ec77c79c17" providerId="ADAL" clId="{3C632CCA-0BBD-A345-B731-6592AADC26EC}" dt="2023-02-26T21:13:18.370" v="860"/>
          <ac:picMkLst>
            <pc:docMk/>
            <pc:sldMk cId="913216985" sldId="610"/>
            <ac:picMk id="4" creationId="{DC46C8AD-A8DA-CC96-306F-DF9A3BF028A4}"/>
          </ac:picMkLst>
        </pc:picChg>
      </pc:sldChg>
      <pc:sldChg chg="modSp add mod">
        <pc:chgData name="Olivier Bonaventure" userId="2cfde838-01f0-4cfb-adb8-e4ec77c79c17" providerId="ADAL" clId="{3C632CCA-0BBD-A345-B731-6592AADC26EC}" dt="2023-02-26T21:14:54.169" v="889" actId="207"/>
        <pc:sldMkLst>
          <pc:docMk/>
          <pc:sldMk cId="2878882582" sldId="611"/>
        </pc:sldMkLst>
        <pc:spChg chg="mod">
          <ac:chgData name="Olivier Bonaventure" userId="2cfde838-01f0-4cfb-adb8-e4ec77c79c17" providerId="ADAL" clId="{3C632CCA-0BBD-A345-B731-6592AADC26EC}" dt="2023-02-26T21:14:54.169" v="889" actId="207"/>
          <ac:spMkLst>
            <pc:docMk/>
            <pc:sldMk cId="2878882582" sldId="611"/>
            <ac:spMk id="3" creationId="{B25B48B2-801B-6DC4-F47B-1FF545AA6A10}"/>
          </ac:spMkLst>
        </pc:spChg>
      </pc:sldChg>
      <pc:sldChg chg="addSp delSp modSp add mod modAnim">
        <pc:chgData name="Olivier Bonaventure" userId="2cfde838-01f0-4cfb-adb8-e4ec77c79c17" providerId="ADAL" clId="{3C632CCA-0BBD-A345-B731-6592AADC26EC}" dt="2023-02-28T11:04:17.120" v="927" actId="478"/>
        <pc:sldMkLst>
          <pc:docMk/>
          <pc:sldMk cId="1258494229" sldId="612"/>
        </pc:sldMkLst>
        <pc:spChg chg="del">
          <ac:chgData name="Olivier Bonaventure" userId="2cfde838-01f0-4cfb-adb8-e4ec77c79c17" providerId="ADAL" clId="{3C632CCA-0BBD-A345-B731-6592AADC26EC}" dt="2023-02-28T11:04:17.120" v="927" actId="478"/>
          <ac:spMkLst>
            <pc:docMk/>
            <pc:sldMk cId="1258494229" sldId="612"/>
            <ac:spMk id="2" creationId="{4501FBCE-7E0E-1FE4-43F5-4BB8FE46AF31}"/>
          </ac:spMkLst>
        </pc:spChg>
        <pc:spChg chg="add mod">
          <ac:chgData name="Olivier Bonaventure" userId="2cfde838-01f0-4cfb-adb8-e4ec77c79c17" providerId="ADAL" clId="{3C632CCA-0BBD-A345-B731-6592AADC26EC}" dt="2023-02-28T11:04:17.120" v="927" actId="478"/>
          <ac:spMkLst>
            <pc:docMk/>
            <pc:sldMk cId="1258494229" sldId="612"/>
            <ac:spMk id="4" creationId="{5FB16087-C3B1-ABCC-AA49-C7DBB98CA55E}"/>
          </ac:spMkLst>
        </pc:spChg>
        <pc:spChg chg="mod">
          <ac:chgData name="Olivier Bonaventure" userId="2cfde838-01f0-4cfb-adb8-e4ec77c79c17" providerId="ADAL" clId="{3C632CCA-0BBD-A345-B731-6592AADC26EC}" dt="2023-02-28T11:04:07.777" v="920" actId="14100"/>
          <ac:spMkLst>
            <pc:docMk/>
            <pc:sldMk cId="1258494229" sldId="612"/>
            <ac:spMk id="37" creationId="{00000000-0000-0000-0000-000000000000}"/>
          </ac:spMkLst>
        </pc:spChg>
        <pc:spChg chg="mod">
          <ac:chgData name="Olivier Bonaventure" userId="2cfde838-01f0-4cfb-adb8-e4ec77c79c17" providerId="ADAL" clId="{3C632CCA-0BBD-A345-B731-6592AADC26EC}" dt="2023-02-28T11:04:13.115" v="926" actId="20577"/>
          <ac:spMkLst>
            <pc:docMk/>
            <pc:sldMk cId="1258494229" sldId="612"/>
            <ac:spMk id="38" creationId="{2257D0C2-4783-B046-9A6E-2DD9D0775DD4}"/>
          </ac:spMkLst>
        </pc:spChg>
        <pc:spChg chg="mod">
          <ac:chgData name="Olivier Bonaventure" userId="2cfde838-01f0-4cfb-adb8-e4ec77c79c17" providerId="ADAL" clId="{3C632CCA-0BBD-A345-B731-6592AADC26EC}" dt="2023-02-28T11:03:54.702" v="913" actId="20577"/>
          <ac:spMkLst>
            <pc:docMk/>
            <pc:sldMk cId="1258494229" sldId="612"/>
            <ac:spMk id="20481" creationId="{00000000-0000-0000-0000-000000000000}"/>
          </ac:spMkLst>
        </pc:spChg>
        <pc:picChg chg="del">
          <ac:chgData name="Olivier Bonaventure" userId="2cfde838-01f0-4cfb-adb8-e4ec77c79c17" providerId="ADAL" clId="{3C632CCA-0BBD-A345-B731-6592AADC26EC}" dt="2023-02-28T11:04:17.120" v="927" actId="478"/>
          <ac:picMkLst>
            <pc:docMk/>
            <pc:sldMk cId="1258494229" sldId="612"/>
            <ac:picMk id="3" creationId="{E600BF22-BB43-52D3-4EC4-497EC8AA9F55}"/>
          </ac:picMkLst>
        </pc:picChg>
      </pc:sldChg>
    </pc:docChg>
  </pc:docChgLst>
  <pc:docChgLst>
    <pc:chgData name="Olivier Bonaventure" userId="2cfde838-01f0-4cfb-adb8-e4ec77c79c17" providerId="ADAL" clId="{8F48AD1C-5AB0-FF48-9274-3554C63903DD}"/>
    <pc:docChg chg="delSld modSld">
      <pc:chgData name="Olivier Bonaventure" userId="2cfde838-01f0-4cfb-adb8-e4ec77c79c17" providerId="ADAL" clId="{8F48AD1C-5AB0-FF48-9274-3554C63903DD}" dt="2023-05-23T15:46:45.904" v="4" actId="1076"/>
      <pc:docMkLst>
        <pc:docMk/>
      </pc:docMkLst>
      <pc:sldChg chg="addSp modSp mod">
        <pc:chgData name="Olivier Bonaventure" userId="2cfde838-01f0-4cfb-adb8-e4ec77c79c17" providerId="ADAL" clId="{8F48AD1C-5AB0-FF48-9274-3554C63903DD}" dt="2023-05-23T15:46:45.904" v="4" actId="1076"/>
        <pc:sldMkLst>
          <pc:docMk/>
          <pc:sldMk cId="1323708962" sldId="256"/>
        </pc:sldMkLst>
        <pc:spChg chg="add mod">
          <ac:chgData name="Olivier Bonaventure" userId="2cfde838-01f0-4cfb-adb8-e4ec77c79c17" providerId="ADAL" clId="{8F48AD1C-5AB0-FF48-9274-3554C63903DD}" dt="2023-05-23T15:46:45.904" v="4" actId="1076"/>
          <ac:spMkLst>
            <pc:docMk/>
            <pc:sldMk cId="1323708962" sldId="256"/>
            <ac:spMk id="4" creationId="{933D2176-FD7D-F686-1139-4DAFEF6B8338}"/>
          </ac:spMkLst>
        </pc:spChg>
        <pc:picChg chg="add mod">
          <ac:chgData name="Olivier Bonaventure" userId="2cfde838-01f0-4cfb-adb8-e4ec77c79c17" providerId="ADAL" clId="{8F48AD1C-5AB0-FF48-9274-3554C63903DD}" dt="2023-05-23T15:32:23.387" v="0"/>
          <ac:picMkLst>
            <pc:docMk/>
            <pc:sldMk cId="1323708962" sldId="256"/>
            <ac:picMk id="3" creationId="{AE5FB5AC-022F-3CE6-A77E-CF21AB7D5483}"/>
          </ac:picMkLst>
        </pc:picChg>
      </pc:sldChg>
      <pc:sldChg chg="del">
        <pc:chgData name="Olivier Bonaventure" userId="2cfde838-01f0-4cfb-adb8-e4ec77c79c17" providerId="ADAL" clId="{8F48AD1C-5AB0-FF48-9274-3554C63903DD}" dt="2023-05-23T15:32:54.952" v="2" actId="2696"/>
        <pc:sldMkLst>
          <pc:docMk/>
          <pc:sldMk cId="3293398692" sldId="341"/>
        </pc:sldMkLst>
      </pc:sldChg>
      <pc:sldChg chg="del">
        <pc:chgData name="Olivier Bonaventure" userId="2cfde838-01f0-4cfb-adb8-e4ec77c79c17" providerId="ADAL" clId="{8F48AD1C-5AB0-FF48-9274-3554C63903DD}" dt="2023-05-23T15:32:45.686" v="1" actId="2696"/>
        <pc:sldMkLst>
          <pc:docMk/>
          <pc:sldMk cId="1535063155" sldId="6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1893-7260-7D44-BBAD-F9ECD79CC97F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AE83-DFDE-3243-A8E0-F42BC3861A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8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.yp.to/syncookies/archive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this example, the duplicate CR is likely to be a previous retransmission of the CR that was delayed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93287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79731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34878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112993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  <p:extLst>
      <p:ext uri="{BB962C8B-B14F-4D97-AF65-F5344CB8AC3E}">
        <p14:creationId xmlns:p14="http://schemas.microsoft.com/office/powerpoint/2010/main" val="253272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utilization of a hash function to compute the value of the initial sequence number is usually called a SYN cookie. 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practice, the computation of the SYN cookie is slightly more complex than a simple hash function because the server must also remember inside the cookie the following information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MSS value advertised by the client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optional utilization of TCP options such as RFC1323 large windows or timestamps or SACK by the sender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original discussions that lead to the development of the SYN cookie solution may be found in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 u="sng">
                <a:solidFill>
                  <a:srgbClr val="CCCCFF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http://cr.yp.to/syncookies/archive</a:t>
            </a:r>
            <a:endParaRPr lang="en-US" sz="1400" u="sng">
              <a:solidFill>
                <a:srgbClr val="CCCC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BB183C1-9FFE-469C-98C6-F43D392629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3CFAA27-1B90-434B-AF3D-E4994C10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Urgent pointer is rarely used and will not be described.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THL is indicated in blocs of 32 bits. The TCP header may contain options, these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214171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57EFA930-4D6E-4840-A8F8-E0EB4AD6656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7088F43-D1BF-4056-99AB-5E9B12D74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90440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2430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328314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computation of TCP</a:t>
            </a:r>
            <a:r>
              <a:rPr lang="ja-JP" altLang="en-US" sz="1400">
                <a:solidFill>
                  <a:srgbClr val="000000"/>
                </a:solidFill>
                <a:latin typeface="Arial"/>
                <a:cs typeface="Helvetica" charset="0"/>
                <a:sym typeface="Helvetica" charset="0"/>
              </a:rPr>
              <a:t>’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 retransmission timer is described in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RFC2988 Computing TCP's Retransmission Timer. V. Paxson, M. Allman. November 2000.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Usual values for alpha and beta are 1/8 and 1/4.</a:t>
            </a:r>
          </a:p>
        </p:txBody>
      </p:sp>
    </p:spTree>
    <p:extLst>
      <p:ext uri="{BB962C8B-B14F-4D97-AF65-F5344CB8AC3E}">
        <p14:creationId xmlns:p14="http://schemas.microsoft.com/office/powerpoint/2010/main" val="339775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P. Karn, C. Partridge, Improving round-trip time estimates in reliable transport protocols, Proc. ACM SIGCOMM87, August 1987</a:t>
            </a:r>
          </a:p>
        </p:txBody>
      </p:sp>
    </p:spTree>
    <p:extLst>
      <p:ext uri="{BB962C8B-B14F-4D97-AF65-F5344CB8AC3E}">
        <p14:creationId xmlns:p14="http://schemas.microsoft.com/office/powerpoint/2010/main" val="56094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B0A65708-16A0-478B-97FE-0F7DF728AE2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49F31CD-E80B-4626-8F3D-FE6C1561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altLang="fr-FR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Don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 forget that TCP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 acknowledgements are cumulative.</a:t>
            </a:r>
            <a:endParaRPr lang="en-US" altLang="fr-FR" sz="14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C3BA56A-9CE4-494E-B33C-7A447BCD89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12437D4-2BCC-4718-B70A-3243D280E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 e.g.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RFC2001 TCP Slow Start, Congestion Avoidance, Fast Retransmit, and Fast Recovery Algorithms. W. Stevens. January 1997. </a:t>
            </a:r>
          </a:p>
        </p:txBody>
      </p:sp>
    </p:spTree>
    <p:extLst>
      <p:ext uri="{BB962C8B-B14F-4D97-AF65-F5344CB8AC3E}">
        <p14:creationId xmlns:p14="http://schemas.microsoft.com/office/powerpoint/2010/main" val="14944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60A0-F35B-DEDC-F3F3-24ABE5F9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1C2B-7908-C644-4865-EBB3D349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F0-B84A-D502-9405-58BD7109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16E1-1BCA-7FAA-A337-CAC4D59E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05AB-E94A-0816-6C83-1A69903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8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62A-70A8-C2E3-3D84-4547729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35E8-B0B2-C007-D8BA-58A854A9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3331-176E-B081-355E-6CA9539F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B830-CC15-21AB-DF2C-9FC7EAC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2D69-CCA4-5F50-A3AD-AE52F1D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13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C77B-D4F7-1D94-49C6-698FDD2B5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EC17-8795-F2EE-B8FE-50250D30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17C6-2496-DFF2-01E3-9C93762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0B3E-4DDF-AE09-EA9F-18204688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FCA6-3593-6756-3CAA-465F1359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3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9534-3908-BEB6-2C0C-141A66B0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1D5A-9D97-ABDD-EB6E-EF204973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3FE1-B678-0F64-94CF-55CFB364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EA37-F0E2-1F18-3C29-943CDD0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476F-6BD8-D9F8-6CEB-544A361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79A-2021-AD26-7AE5-B8048C58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3DCD-7E32-0ACC-CABF-8C2432C8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3CE2-A97C-C709-5CE0-C22E7557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5772-42FB-8F91-7C9D-77D2C37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0E76-894F-4E01-AC98-3569C21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70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16E-8CA7-88D2-32FD-EF8D83C6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730E-92AA-035D-461D-D4AFD1606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0562-D290-5AF3-303D-2991DA30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FBDF-EAFA-5960-9940-C93DF688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E35F-4180-8B86-9E63-A4EF3482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2372-8A18-B090-FA4A-1AF8131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30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ACF-C17B-9D12-3F24-C00B61E1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41C0-8F30-E5BE-75EC-B8B81E25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634E7-2B75-81A6-509E-F6A9E313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49634-2761-A6D2-0FFF-C1786470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D4A3-EC7D-8AFC-49F4-A040AFA4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B47D-966E-FD05-5787-B21410D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F5937-9EBE-1E8A-A63E-668C896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8C27-E7BA-0BE5-BBCF-EB817D4B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496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726-57A0-EF72-6E19-D131F9B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2008-E959-DC52-96D0-10B1231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DA6E-FA1F-0021-F9D8-18E0E5E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12CE3-8A8A-9CC3-016F-60C8A47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68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8E0EB-631A-337A-3F43-CC90829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87399-7646-E203-9175-D5B89B5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190A-C2DD-4BBB-94A2-9E078611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56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D37-91D3-C108-B4F8-B41C4C53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1110-5698-23B8-5181-7683DADB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7849A-0392-36E2-F23F-FDD5BBFF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4E9F-0408-5B9E-2FFC-244515F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8C34-8A7A-B52C-B699-EB06ED6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7A2E-8D99-1195-0882-BE70EB51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3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F159-4949-EA44-579D-4EE18BDA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C4452-992B-69CE-C3D6-DBE3571C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17ED-76E3-1110-1341-550E47FE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C553-50C4-2849-6311-A6F7DA63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EBB4-25C3-ACE2-B237-B1FB17A7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5EF1-AB62-58AD-63FC-6728BD3A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88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08E9A-332E-17C5-3120-76AD4303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05D4-2700-F24A-E87E-E0309290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EC46-6220-8175-3B75-24BB825D6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9B52-54A4-F247-8784-98C6FC85B4AC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228-4505-7046-3E9A-BE747E03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B1BA-955B-89B1-041A-C3962FFB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24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A-E032-439A-7AF5-DD6FF561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Part 4 </a:t>
            </a:r>
            <a:br>
              <a:rPr lang="en-BE" dirty="0"/>
            </a:br>
            <a:r>
              <a:rPr lang="en-BE" dirty="0"/>
              <a:t>Reliable transport and TCP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14C958-3CCA-A1A3-2D37-C145A9EA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5FB5AC-022F-3CE6-A77E-CF21AB7D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D2176-FD7D-F686-1139-4DAFEF6B8338}"/>
              </a:ext>
            </a:extLst>
          </p:cNvPr>
          <p:cNvSpPr txBox="1"/>
          <p:nvPr/>
        </p:nvSpPr>
        <p:spPr>
          <a:xfrm>
            <a:off x="2452763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70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614788" y="0"/>
            <a:ext cx="546943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Abrupt 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 flipH="1">
            <a:off x="4698504" y="1675433"/>
            <a:ext cx="7814" cy="43018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814965" y="1732360"/>
            <a:ext cx="5581" cy="3887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4696272" y="2009180"/>
            <a:ext cx="3107531" cy="719956"/>
            <a:chOff x="0" y="12"/>
            <a:chExt cx="2783" cy="645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0" y="4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34" name="Rectangle 6"/>
            <p:cNvSpPr>
              <a:spLocks/>
            </p:cNvSpPr>
            <p:nvPr/>
          </p:nvSpPr>
          <p:spPr bwMode="auto">
            <a:xfrm>
              <a:off x="731" y="12"/>
              <a:ext cx="9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729758" y="2626445"/>
            <a:ext cx="3074045" cy="551409"/>
            <a:chOff x="0" y="12"/>
            <a:chExt cx="2754" cy="494"/>
          </a:xfrm>
        </p:grpSpPr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29" y="12"/>
              <a:ext cx="14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0" y="138"/>
              <a:ext cx="2754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4678412" y="3243730"/>
            <a:ext cx="3107531" cy="764584"/>
            <a:chOff x="0" y="13"/>
            <a:chExt cx="2783" cy="684"/>
          </a:xfrm>
        </p:grpSpPr>
        <p:sp>
          <p:nvSpPr>
            <p:cNvPr id="48139" name="Rectangle 11"/>
            <p:cNvSpPr>
              <a:spLocks/>
            </p:cNvSpPr>
            <p:nvPr/>
          </p:nvSpPr>
          <p:spPr bwMode="auto">
            <a:xfrm>
              <a:off x="637" y="13"/>
              <a:ext cx="14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0" y="8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075408" y="3730387"/>
            <a:ext cx="8384977" cy="957689"/>
            <a:chOff x="0" y="8"/>
            <a:chExt cx="7512" cy="857"/>
          </a:xfrm>
        </p:grpSpPr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2351" y="153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499" y="148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5178" y="789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5" name="Rectangle 17"/>
            <p:cNvSpPr>
              <a:spLocks/>
            </p:cNvSpPr>
            <p:nvPr/>
          </p:nvSpPr>
          <p:spPr bwMode="auto">
            <a:xfrm>
              <a:off x="2790" y="28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6062" y="609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Data.ind()</a:t>
              </a:r>
            </a:p>
          </p:txBody>
        </p: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7871893" y="4712643"/>
            <a:ext cx="2576214" cy="285750"/>
            <a:chOff x="0" y="8"/>
            <a:chExt cx="2307" cy="256"/>
          </a:xfrm>
        </p:grpSpPr>
        <p:sp>
          <p:nvSpPr>
            <p:cNvPr id="48149" name="Rectangle 21"/>
            <p:cNvSpPr>
              <a:spLocks/>
            </p:cNvSpPr>
            <p:nvPr/>
          </p:nvSpPr>
          <p:spPr bwMode="auto">
            <a:xfrm>
              <a:off x="857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0" y="100"/>
              <a:ext cx="8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2101081" y="4306354"/>
            <a:ext cx="5692676" cy="861703"/>
            <a:chOff x="0" y="8"/>
            <a:chExt cx="5099" cy="771"/>
          </a:xfrm>
        </p:grpSpPr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2315" y="165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3" name="Rectangle 25"/>
            <p:cNvSpPr>
              <a:spLocks/>
            </p:cNvSpPr>
            <p:nvPr/>
          </p:nvSpPr>
          <p:spPr bwMode="auto">
            <a:xfrm>
              <a:off x="2720" y="50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483" y="144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2086571" y="4807521"/>
            <a:ext cx="5761881" cy="644030"/>
            <a:chOff x="0" y="0"/>
            <a:chExt cx="5162" cy="576"/>
          </a:xfrm>
        </p:grpSpPr>
        <p:sp>
          <p:nvSpPr>
            <p:cNvPr id="48157" name="Rectangle 29"/>
            <p:cNvSpPr>
              <a:spLocks/>
            </p:cNvSpPr>
            <p:nvPr/>
          </p:nvSpPr>
          <p:spPr bwMode="auto">
            <a:xfrm>
              <a:off x="2616" y="393"/>
              <a:ext cx="30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 </a:t>
              </a:r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407" y="0"/>
              <a:ext cx="2755" cy="3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9" name="Rectangle 31"/>
            <p:cNvSpPr>
              <a:spLocks/>
            </p:cNvSpPr>
            <p:nvPr/>
          </p:nvSpPr>
          <p:spPr bwMode="auto">
            <a:xfrm>
              <a:off x="0" y="255"/>
              <a:ext cx="145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1568" y="371"/>
              <a:ext cx="76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8161" name="Rectangle 33"/>
          <p:cNvSpPr>
            <a:spLocks/>
          </p:cNvSpPr>
          <p:nvPr/>
        </p:nvSpPr>
        <p:spPr bwMode="auto">
          <a:xfrm>
            <a:off x="8267031" y="4968861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2324324" y="5413113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6301383" y="5089922"/>
            <a:ext cx="3349749" cy="894085"/>
            <a:chOff x="0" y="0"/>
            <a:chExt cx="3001" cy="801"/>
          </a:xfrm>
        </p:grpSpPr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020" y="0"/>
              <a:ext cx="2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65" name="Rectangle 37"/>
            <p:cNvSpPr>
              <a:spLocks/>
            </p:cNvSpPr>
            <p:nvPr/>
          </p:nvSpPr>
          <p:spPr bwMode="auto">
            <a:xfrm>
              <a:off x="0" y="618"/>
              <a:ext cx="30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62908" algn="l"/>
                </a:tabLst>
              </a:pPr>
              <a:r>
                <a:rPr lang="en-US" sz="1547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This segment will not be delivered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1" grpId="0"/>
      <p:bldP spid="48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Graceful release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7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,1233)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36653" y="1832935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828151" y="2376530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2647816" y="2829665"/>
            <a:ext cx="5035228" cy="520154"/>
            <a:chOff x="0" y="12"/>
            <a:chExt cx="4511" cy="466"/>
          </a:xfrm>
        </p:grpSpPr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164" y="12"/>
              <a:ext cx="2347" cy="443"/>
              <a:chOff x="0" y="12"/>
              <a:chExt cx="2346" cy="443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 flipH="1">
                <a:off x="0" y="12"/>
                <a:ext cx="2346" cy="4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266"/>
              </a:p>
            </p:txBody>
          </p:sp>
          <p:sp>
            <p:nvSpPr>
              <p:cNvPr id="47118" name="Rectangle 14"/>
              <p:cNvSpPr>
                <a:spLocks/>
              </p:cNvSpPr>
              <p:nvPr/>
            </p:nvSpPr>
            <p:spPr bwMode="auto">
              <a:xfrm>
                <a:off x="304" y="12"/>
                <a:ext cx="73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ACK,1234</a:t>
                </a:r>
              </a:p>
            </p:txBody>
          </p:sp>
        </p:grp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813" y="477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0" name="Rectangle 16"/>
            <p:cNvSpPr>
              <a:spLocks/>
            </p:cNvSpPr>
            <p:nvPr/>
          </p:nvSpPr>
          <p:spPr bwMode="auto">
            <a:xfrm>
              <a:off x="0" y="179"/>
              <a:ext cx="177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052134" y="4485005"/>
            <a:ext cx="4893469" cy="585984"/>
            <a:chOff x="0" y="0"/>
            <a:chExt cx="4384" cy="524"/>
          </a:xfrm>
        </p:grpSpPr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3" name="Rectangle 19"/>
            <p:cNvSpPr>
              <a:spLocks/>
            </p:cNvSpPr>
            <p:nvPr/>
          </p:nvSpPr>
          <p:spPr bwMode="auto">
            <a:xfrm>
              <a:off x="798" y="358"/>
              <a:ext cx="73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ACK,4567</a:t>
              </a:r>
            </a:p>
          </p:txBody>
        </p:sp>
        <p:sp>
          <p:nvSpPr>
            <p:cNvPr id="47124" name="Rectangle 20"/>
            <p:cNvSpPr>
              <a:spLocks/>
            </p:cNvSpPr>
            <p:nvPr/>
          </p:nvSpPr>
          <p:spPr bwMode="auto">
            <a:xfrm>
              <a:off x="2611" y="189"/>
              <a:ext cx="177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398" y="486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672372" y="3523948"/>
            <a:ext cx="7168307" cy="801440"/>
            <a:chOff x="0" y="12"/>
            <a:chExt cx="6422" cy="718"/>
          </a:xfrm>
        </p:grpSpPr>
        <p:sp>
          <p:nvSpPr>
            <p:cNvPr id="47127" name="Rectangle 23"/>
            <p:cNvSpPr>
              <a:spLocks/>
            </p:cNvSpPr>
            <p:nvPr/>
          </p:nvSpPr>
          <p:spPr bwMode="auto">
            <a:xfrm>
              <a:off x="4721" y="12"/>
              <a:ext cx="170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>
              <a:off x="4530" y="238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2131" y="254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1" name="Rectangle 27"/>
            <p:cNvSpPr>
              <a:spLocks/>
            </p:cNvSpPr>
            <p:nvPr/>
          </p:nvSpPr>
          <p:spPr bwMode="auto">
            <a:xfrm>
              <a:off x="0" y="431"/>
              <a:ext cx="16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7132" name="Rectangle 28"/>
            <p:cNvSpPr>
              <a:spLocks/>
            </p:cNvSpPr>
            <p:nvPr/>
          </p:nvSpPr>
          <p:spPr bwMode="auto">
            <a:xfrm>
              <a:off x="2929" y="143"/>
              <a:ext cx="10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DR(B-A,4567)</a:t>
              </a:r>
            </a:p>
          </p:txBody>
        </p:sp>
      </p:grpSp>
      <p:sp>
        <p:nvSpPr>
          <p:cNvPr id="47133" name="Rectangle 29"/>
          <p:cNvSpPr>
            <a:spLocks/>
          </p:cNvSpPr>
          <p:nvPr/>
        </p:nvSpPr>
        <p:spPr bwMode="auto">
          <a:xfrm>
            <a:off x="2579727" y="3433518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33731" y="2774953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7" name="Rectangle 33"/>
          <p:cNvSpPr>
            <a:spLocks/>
          </p:cNvSpPr>
          <p:nvPr/>
        </p:nvSpPr>
        <p:spPr bwMode="auto">
          <a:xfrm>
            <a:off x="2395552" y="4537451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(B-&gt;A)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8" name="Rectangle 34"/>
          <p:cNvSpPr>
            <a:spLocks/>
          </p:cNvSpPr>
          <p:nvPr/>
        </p:nvSpPr>
        <p:spPr bwMode="auto">
          <a:xfrm>
            <a:off x="7752248" y="5156947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(B-&gt;A)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83388" y="2116432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36622" y="1837407"/>
            <a:ext cx="1381900" cy="329228"/>
            <a:chOff x="0" y="15"/>
            <a:chExt cx="1237" cy="294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2" y="1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</p:spTree>
    <p:extLst>
      <p:ext uri="{BB962C8B-B14F-4D97-AF65-F5344CB8AC3E}">
        <p14:creationId xmlns:p14="http://schemas.microsoft.com/office/powerpoint/2010/main" val="31834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3" grpId="0" autoUpdateAnimBg="0"/>
      <p:bldP spid="47134" grpId="0" autoUpdateAnimBg="0"/>
      <p:bldP spid="47137" grpId="0" autoUpdateAnimBg="0"/>
      <p:bldP spid="471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dirty="0"/>
              <a:t>Graceful release (2)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8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,1230)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13649" y="2328219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744194" y="4374909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5070430" y="2227021"/>
            <a:ext cx="2610818" cy="246683"/>
            <a:chOff x="37" y="-1010"/>
            <a:chExt cx="2338" cy="221"/>
          </a:xfrm>
        </p:grpSpPr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8" name="Rectangle 14"/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ACK(1230) </a:t>
              </a:r>
            </a:p>
          </p:txBody>
        </p:sp>
      </p:grp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3550830" y="4813193"/>
            <a:ext cx="1447726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2643350" y="4481286"/>
            <a:ext cx="197894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DISCONNECT.conf(A-B)</a:t>
            </a:r>
          </a:p>
        </p:txBody>
      </p:sp>
      <p:sp>
        <p:nvSpPr>
          <p:cNvPr id="47133" name="Rectangle 29"/>
          <p:cNvSpPr>
            <a:spLocks/>
          </p:cNvSpPr>
          <p:nvPr/>
        </p:nvSpPr>
        <p:spPr bwMode="auto">
          <a:xfrm>
            <a:off x="2476476" y="5071634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83364" y="4961525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60384" y="2611716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49375" y="1992749"/>
            <a:ext cx="1345034" cy="221725"/>
            <a:chOff x="42" y="-705"/>
            <a:chExt cx="1204" cy="198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6" y="-70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2" name="Line 4">
            <a:extLst>
              <a:ext uri="{FF2B5EF4-FFF2-40B4-BE49-F238E27FC236}">
                <a16:creationId xmlns:a16="http://schemas.microsoft.com/office/drawing/2014/main" id="{0AD32A05-56CB-5A46-AB66-05FE8B8A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059" y="3021469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8B0B44D6-0D1A-6641-83A5-44AC45D1E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678" y="2143068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5A96926-3FD8-9644-B732-5E079B080867}"/>
              </a:ext>
            </a:extLst>
          </p:cNvPr>
          <p:cNvSpPr>
            <a:spLocks/>
          </p:cNvSpPr>
          <p:nvPr/>
        </p:nvSpPr>
        <p:spPr bwMode="auto">
          <a:xfrm>
            <a:off x="5954257" y="3263409"/>
            <a:ext cx="1173398" cy="1819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406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‘</a:t>
            </a:r>
            <a:r>
              <a:rPr lang="en-US" altLang="ja-JP" sz="1406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bcd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406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,1231)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91EA659-A527-CE40-9A81-2B64D596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164749" y="252231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12">
            <a:extLst>
              <a:ext uri="{FF2B5EF4-FFF2-40B4-BE49-F238E27FC236}">
                <a16:creationId xmlns:a16="http://schemas.microsoft.com/office/drawing/2014/main" id="{5EAFE93F-EC1C-2743-B571-ACC7185B7387}"/>
              </a:ext>
            </a:extLst>
          </p:cNvPr>
          <p:cNvGrpSpPr>
            <a:grpSpLocks/>
          </p:cNvGrpSpPr>
          <p:nvPr/>
        </p:nvGrpSpPr>
        <p:grpSpPr bwMode="auto">
          <a:xfrm>
            <a:off x="5088532" y="3624522"/>
            <a:ext cx="2610818" cy="246683"/>
            <a:chOff x="37" y="-1010"/>
            <a:chExt cx="2338" cy="221"/>
          </a:xfrm>
        </p:grpSpPr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E49583AA-F0E8-EC47-8090-AF7401D9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DEA1F7B2-0489-6C42-89A9-241E0CC4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(1230) </a:t>
              </a:r>
              <a:endParaRPr lang="en-US" sz="1406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id="{1FF9A69D-04FE-AA46-AE13-8391D927D855}"/>
              </a:ext>
            </a:extLst>
          </p:cNvPr>
          <p:cNvGrpSpPr>
            <a:grpSpLocks/>
          </p:cNvGrpSpPr>
          <p:nvPr/>
        </p:nvGrpSpPr>
        <p:grpSpPr bwMode="auto">
          <a:xfrm>
            <a:off x="7760742" y="4085601"/>
            <a:ext cx="1435522" cy="221725"/>
            <a:chOff x="42" y="-705"/>
            <a:chExt cx="1285" cy="198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FFC47E9F-86BC-C741-B18A-2A1703B38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-705"/>
              <a:ext cx="1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altLang="ja-JP" sz="1406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bcd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14227B14-7162-434F-9028-5133CD3A7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5FBFAA8F-95DD-6D40-A1C7-3F46C2E4A434}"/>
              </a:ext>
            </a:extLst>
          </p:cNvPr>
          <p:cNvGrpSpPr>
            <a:grpSpLocks/>
          </p:cNvGrpSpPr>
          <p:nvPr/>
        </p:nvGrpSpPr>
        <p:grpSpPr bwMode="auto">
          <a:xfrm>
            <a:off x="5083388" y="4395916"/>
            <a:ext cx="2610818" cy="246683"/>
            <a:chOff x="37" y="-1010"/>
            <a:chExt cx="2338" cy="221"/>
          </a:xfrm>
        </p:grpSpPr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43776797-E849-4549-826F-ACB043285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D47751E2-A170-6247-AEB8-A5DAA8D7C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ACK(1234) 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E2C36561-533D-0441-BDEF-27C4289D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071823" y="3605521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  <p:bldP spid="47120" grpId="0"/>
      <p:bldP spid="47133" grpId="0"/>
      <p:bldP spid="47134" grpId="0"/>
      <p:bldP spid="42" grpId="0" animBg="1"/>
      <p:bldP spid="45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Managing a connection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 dirty="0"/>
              <a:t>Data transfer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Modern TCP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896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F651913D-A8B6-4D7F-8FBA-A3C1C0D4F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2D67E0A-5B11-4CEA-A9F4-B12E1651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Service provided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Connection-oriented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Reliable</a:t>
            </a:r>
          </a:p>
          <a:p>
            <a:pPr marL="13096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No losses, no errors, no duplications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Bytestream</a:t>
            </a:r>
          </a:p>
        </p:txBody>
      </p:sp>
    </p:spTree>
    <p:extLst>
      <p:ext uri="{BB962C8B-B14F-4D97-AF65-F5344CB8AC3E}">
        <p14:creationId xmlns:p14="http://schemas.microsoft.com/office/powerpoint/2010/main" val="193339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6A444C2-2824-410F-94D9-8FB242E6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 port numbers</a:t>
            </a:r>
          </a:p>
        </p:txBody>
      </p:sp>
      <p:pic>
        <p:nvPicPr>
          <p:cNvPr id="97282" name="Picture 2">
            <a:extLst>
              <a:ext uri="{FF2B5EF4-FFF2-40B4-BE49-F238E27FC236}">
                <a16:creationId xmlns:a16="http://schemas.microsoft.com/office/drawing/2014/main" id="{B3892684-240D-4CAB-A35A-01DCA34EE7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9146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>
            <a:extLst>
              <a:ext uri="{FF2B5EF4-FFF2-40B4-BE49-F238E27FC236}">
                <a16:creationId xmlns:a16="http://schemas.microsoft.com/office/drawing/2014/main" id="{72C79DFE-6209-4AE5-8F59-331DE7A8BF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9" y="2897188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4">
            <a:extLst>
              <a:ext uri="{FF2B5EF4-FFF2-40B4-BE49-F238E27FC236}">
                <a16:creationId xmlns:a16="http://schemas.microsoft.com/office/drawing/2014/main" id="{0EADE445-7C4B-457C-A2F1-FEF40038FF85}"/>
              </a:ext>
            </a:extLst>
          </p:cNvPr>
          <p:cNvSpPr>
            <a:spLocks/>
          </p:cNvSpPr>
          <p:nvPr/>
        </p:nvSpPr>
        <p:spPr bwMode="auto">
          <a:xfrm>
            <a:off x="7996239" y="2620964"/>
            <a:ext cx="854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EEB832B0-8D4F-439C-98D4-40DC7418A26D}"/>
              </a:ext>
            </a:extLst>
          </p:cNvPr>
          <p:cNvSpPr>
            <a:spLocks/>
          </p:cNvSpPr>
          <p:nvPr/>
        </p:nvSpPr>
        <p:spPr bwMode="auto">
          <a:xfrm>
            <a:off x="3059113" y="2620964"/>
            <a:ext cx="793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C</a:t>
            </a:r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1D9CEA3D-6305-454F-9392-993460E1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038" y="3421064"/>
            <a:ext cx="45148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8152FF85-B1E7-43B2-B4F9-590FA0204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397125"/>
            <a:ext cx="15319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88" name="Group 8">
            <a:extLst>
              <a:ext uri="{FF2B5EF4-FFF2-40B4-BE49-F238E27FC236}">
                <a16:creationId xmlns:a16="http://schemas.microsoft.com/office/drawing/2014/main" id="{1514E53D-70BF-4300-8156-0D84E7BB051A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2611438"/>
            <a:ext cx="1663700" cy="595312"/>
            <a:chOff x="0" y="0"/>
            <a:chExt cx="1376" cy="533"/>
          </a:xfrm>
        </p:grpSpPr>
        <p:sp>
          <p:nvSpPr>
            <p:cNvPr id="97301" name="AutoShape 9">
              <a:extLst>
                <a:ext uri="{FF2B5EF4-FFF2-40B4-BE49-F238E27FC236}">
                  <a16:creationId xmlns:a16="http://schemas.microsoft.com/office/drawing/2014/main" id="{140B9FA9-7020-4E04-A927-606C5F4DE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75" cy="533"/>
            </a:xfrm>
            <a:prstGeom prst="roundRect">
              <a:avLst>
                <a:gd name="adj" fmla="val 18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2" name="Rectangle 10">
              <a:extLst>
                <a:ext uri="{FF2B5EF4-FFF2-40B4-BE49-F238E27FC236}">
                  <a16:creationId xmlns:a16="http://schemas.microsoft.com/office/drawing/2014/main" id="{0E262E3C-D5E9-4093-9492-B0851A94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6"/>
              <a:ext cx="13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 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sp>
        <p:nvSpPr>
          <p:cNvPr id="97289" name="Rectangle 11">
            <a:extLst>
              <a:ext uri="{FF2B5EF4-FFF2-40B4-BE49-F238E27FC236}">
                <a16:creationId xmlns:a16="http://schemas.microsoft.com/office/drawing/2014/main" id="{10B5EC0E-5D52-4BDA-BAD9-1D5C28216CD0}"/>
              </a:ext>
            </a:extLst>
          </p:cNvPr>
          <p:cNvSpPr>
            <a:spLocks/>
          </p:cNvSpPr>
          <p:nvPr/>
        </p:nvSpPr>
        <p:spPr bwMode="auto">
          <a:xfrm>
            <a:off x="4206875" y="2119314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Request</a:t>
            </a:r>
          </a:p>
        </p:txBody>
      </p:sp>
      <p:sp>
        <p:nvSpPr>
          <p:cNvPr id="97290" name="Rectangle 12">
            <a:extLst>
              <a:ext uri="{FF2B5EF4-FFF2-40B4-BE49-F238E27FC236}">
                <a16:creationId xmlns:a16="http://schemas.microsoft.com/office/drawing/2014/main" id="{8B5FB526-F165-4AA1-AF4B-B4DF48950577}"/>
              </a:ext>
            </a:extLst>
          </p:cNvPr>
          <p:cNvSpPr>
            <a:spLocks/>
          </p:cNvSpPr>
          <p:nvPr/>
        </p:nvSpPr>
        <p:spPr bwMode="auto">
          <a:xfrm>
            <a:off x="6848475" y="4602164"/>
            <a:ext cx="865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Response</a:t>
            </a:r>
          </a:p>
        </p:txBody>
      </p:sp>
      <p:sp>
        <p:nvSpPr>
          <p:cNvPr id="97291" name="Line 13">
            <a:extLst>
              <a:ext uri="{FF2B5EF4-FFF2-40B4-BE49-F238E27FC236}">
                <a16:creationId xmlns:a16="http://schemas.microsoft.com/office/drawing/2014/main" id="{574DCC49-5985-4949-950E-9A5782843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589" y="4537075"/>
            <a:ext cx="1584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92" name="Group 14">
            <a:extLst>
              <a:ext uri="{FF2B5EF4-FFF2-40B4-BE49-F238E27FC236}">
                <a16:creationId xmlns:a16="http://schemas.microsoft.com/office/drawing/2014/main" id="{9D4093F5-53BE-4774-B2B4-7678F19F0CB0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3690938"/>
            <a:ext cx="1644650" cy="614362"/>
            <a:chOff x="0" y="0"/>
            <a:chExt cx="1360" cy="550"/>
          </a:xfrm>
        </p:grpSpPr>
        <p:sp>
          <p:nvSpPr>
            <p:cNvPr id="97299" name="AutoShape 15">
              <a:extLst>
                <a:ext uri="{FF2B5EF4-FFF2-40B4-BE49-F238E27FC236}">
                  <a16:creationId xmlns:a16="http://schemas.microsoft.com/office/drawing/2014/main" id="{C18332AD-3EE0-4606-8A73-C7BEF14D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58" cy="550"/>
            </a:xfrm>
            <a:prstGeom prst="roundRect">
              <a:avLst>
                <a:gd name="adj" fmla="val 18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0" name="Rectangle 16">
              <a:extLst>
                <a:ext uri="{FF2B5EF4-FFF2-40B4-BE49-F238E27FC236}">
                  <a16:creationId xmlns:a16="http://schemas.microsoft.com/office/drawing/2014/main" id="{B006C490-245A-4BF5-91D2-E592664A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13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  <p:grpSp>
        <p:nvGrpSpPr>
          <p:cNvPr id="97293" name="Group 17">
            <a:extLst>
              <a:ext uri="{FF2B5EF4-FFF2-40B4-BE49-F238E27FC236}">
                <a16:creationId xmlns:a16="http://schemas.microsoft.com/office/drawing/2014/main" id="{9257F051-9FB3-48D7-BF12-15172CE3D83F}"/>
              </a:ext>
            </a:extLst>
          </p:cNvPr>
          <p:cNvGrpSpPr>
            <a:grpSpLocks/>
          </p:cNvGrpSpPr>
          <p:nvPr/>
        </p:nvGrpSpPr>
        <p:grpSpPr bwMode="auto">
          <a:xfrm>
            <a:off x="2605089" y="4919664"/>
            <a:ext cx="3235325" cy="623887"/>
            <a:chOff x="0" y="0"/>
            <a:chExt cx="2675" cy="559"/>
          </a:xfrm>
          <a:noFill/>
        </p:grpSpPr>
        <p:sp>
          <p:nvSpPr>
            <p:cNvPr id="97297" name="AutoShape 18">
              <a:extLst>
                <a:ext uri="{FF2B5EF4-FFF2-40B4-BE49-F238E27FC236}">
                  <a16:creationId xmlns:a16="http://schemas.microsoft.com/office/drawing/2014/main" id="{5AC5DD06-0887-4BDB-9412-0100508D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8" name="Rectangle 19">
              <a:extLst>
                <a:ext uri="{FF2B5EF4-FFF2-40B4-BE49-F238E27FC236}">
                  <a16:creationId xmlns:a16="http://schemas.microsoft.com/office/drawing/2014/main" id="{537B799C-5FDD-432A-8476-E75F5ACA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client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1234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grpSp>
        <p:nvGrpSpPr>
          <p:cNvPr id="97294" name="Group 20">
            <a:extLst>
              <a:ext uri="{FF2B5EF4-FFF2-40B4-BE49-F238E27FC236}">
                <a16:creationId xmlns:a16="http://schemas.microsoft.com/office/drawing/2014/main" id="{FB631B38-2133-422C-B881-D3232EB574CC}"/>
              </a:ext>
            </a:extLst>
          </p:cNvPr>
          <p:cNvGrpSpPr>
            <a:grpSpLocks/>
          </p:cNvGrpSpPr>
          <p:nvPr/>
        </p:nvGrpSpPr>
        <p:grpSpPr bwMode="auto">
          <a:xfrm>
            <a:off x="6192839" y="4919664"/>
            <a:ext cx="3235325" cy="623887"/>
            <a:chOff x="0" y="0"/>
            <a:chExt cx="2675" cy="559"/>
          </a:xfrm>
          <a:noFill/>
        </p:grpSpPr>
        <p:sp>
          <p:nvSpPr>
            <p:cNvPr id="97295" name="AutoShape 21">
              <a:extLst>
                <a:ext uri="{FF2B5EF4-FFF2-40B4-BE49-F238E27FC236}">
                  <a16:creationId xmlns:a16="http://schemas.microsoft.com/office/drawing/2014/main" id="{47EC1664-5CD8-4FDB-9461-4C9604EE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6" name="Rectangle 22">
              <a:extLst>
                <a:ext uri="{FF2B5EF4-FFF2-40B4-BE49-F238E27FC236}">
                  <a16:creationId xmlns:a16="http://schemas.microsoft.com/office/drawing/2014/main" id="{DB39D55D-753D-4A15-888A-A93DC6ABF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44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C465C272-3B16-4F52-811D-3E8C55A4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Multiple connections</a:t>
            </a:r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0B9767FF-D83F-4B23-B8EA-C631B77E56E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038476"/>
            <a:ext cx="603250" cy="328613"/>
            <a:chOff x="0" y="0"/>
            <a:chExt cx="499" cy="294"/>
          </a:xfrm>
        </p:grpSpPr>
        <p:sp>
          <p:nvSpPr>
            <p:cNvPr id="98332" name="AutoShape 4">
              <a:extLst>
                <a:ext uri="{FF2B5EF4-FFF2-40B4-BE49-F238E27FC236}">
                  <a16:creationId xmlns:a16="http://schemas.microsoft.com/office/drawing/2014/main" id="{64D413A9-672C-45BE-A751-EE7EAB63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3" name="Line 5">
              <a:extLst>
                <a:ext uri="{FF2B5EF4-FFF2-40B4-BE49-F238E27FC236}">
                  <a16:creationId xmlns:a16="http://schemas.microsoft.com/office/drawing/2014/main" id="{9AD3336D-9D31-4A7D-8F8C-E6C93B992A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4" name="Line 6">
              <a:extLst>
                <a:ext uri="{FF2B5EF4-FFF2-40B4-BE49-F238E27FC236}">
                  <a16:creationId xmlns:a16="http://schemas.microsoft.com/office/drawing/2014/main" id="{9C7A9D94-DD44-4E87-99C5-0911ED753B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5" name="Line 7">
              <a:extLst>
                <a:ext uri="{FF2B5EF4-FFF2-40B4-BE49-F238E27FC236}">
                  <a16:creationId xmlns:a16="http://schemas.microsoft.com/office/drawing/2014/main" id="{7A270018-53A9-42BB-B7EA-132361F837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6" name="Line 8">
              <a:extLst>
                <a:ext uri="{FF2B5EF4-FFF2-40B4-BE49-F238E27FC236}">
                  <a16:creationId xmlns:a16="http://schemas.microsoft.com/office/drawing/2014/main" id="{1DF8DF04-30EC-45FF-A43E-5B8C5F8C2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7" name="Line 9">
              <a:extLst>
                <a:ext uri="{FF2B5EF4-FFF2-40B4-BE49-F238E27FC236}">
                  <a16:creationId xmlns:a16="http://schemas.microsoft.com/office/drawing/2014/main" id="{43A76DED-C059-4855-AD6B-309793CEF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8308" name="Picture 10">
            <a:extLst>
              <a:ext uri="{FF2B5EF4-FFF2-40B4-BE49-F238E27FC236}">
                <a16:creationId xmlns:a16="http://schemas.microsoft.com/office/drawing/2014/main" id="{F63051D0-69EE-479D-88DB-311B3D8BCF4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27940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11">
            <a:extLst>
              <a:ext uri="{FF2B5EF4-FFF2-40B4-BE49-F238E27FC236}">
                <a16:creationId xmlns:a16="http://schemas.microsoft.com/office/drawing/2014/main" id="{E57EEB6E-B1BD-4A25-83C9-0776221338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43561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12">
            <a:extLst>
              <a:ext uri="{FF2B5EF4-FFF2-40B4-BE49-F238E27FC236}">
                <a16:creationId xmlns:a16="http://schemas.microsoft.com/office/drawing/2014/main" id="{B912FBBF-2862-4BA8-BE92-E94C18BB11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27749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Line 13">
            <a:extLst>
              <a:ext uri="{FF2B5EF4-FFF2-40B4-BE49-F238E27FC236}">
                <a16:creationId xmlns:a16="http://schemas.microsoft.com/office/drawing/2014/main" id="{DEEFB821-6DB3-4408-AC05-449BB463F2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62364" y="3298826"/>
            <a:ext cx="1944687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2" name="Line 14">
            <a:extLst>
              <a:ext uri="{FF2B5EF4-FFF2-40B4-BE49-F238E27FC236}">
                <a16:creationId xmlns:a16="http://schemas.microsoft.com/office/drawing/2014/main" id="{89D474F2-F19C-4B78-8C6A-00014FB995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73475" y="3335339"/>
            <a:ext cx="1943100" cy="130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3" name="Line 15">
            <a:extLst>
              <a:ext uri="{FF2B5EF4-FFF2-40B4-BE49-F238E27FC236}">
                <a16:creationId xmlns:a16="http://schemas.microsoft.com/office/drawing/2014/main" id="{2DA2631C-E53B-4056-B7C0-72F608EC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235325"/>
            <a:ext cx="2065338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4" name="Rectangle 16">
            <a:extLst>
              <a:ext uri="{FF2B5EF4-FFF2-40B4-BE49-F238E27FC236}">
                <a16:creationId xmlns:a16="http://schemas.microsoft.com/office/drawing/2014/main" id="{68F38F0D-5FB3-44CA-976D-D91F5CB70E09}"/>
              </a:ext>
            </a:extLst>
          </p:cNvPr>
          <p:cNvSpPr>
            <a:spLocks/>
          </p:cNvSpPr>
          <p:nvPr/>
        </p:nvSpPr>
        <p:spPr bwMode="auto">
          <a:xfrm>
            <a:off x="2946400" y="2528889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Client: A</a:t>
            </a:r>
          </a:p>
        </p:txBody>
      </p:sp>
      <p:sp>
        <p:nvSpPr>
          <p:cNvPr id="98315" name="Rectangle 17">
            <a:extLst>
              <a:ext uri="{FF2B5EF4-FFF2-40B4-BE49-F238E27FC236}">
                <a16:creationId xmlns:a16="http://schemas.microsoft.com/office/drawing/2014/main" id="{949EDF45-5CFC-4542-B843-CD48F6EE12E9}"/>
              </a:ext>
            </a:extLst>
          </p:cNvPr>
          <p:cNvSpPr>
            <a:spLocks/>
          </p:cNvSpPr>
          <p:nvPr/>
        </p:nvSpPr>
        <p:spPr bwMode="auto">
          <a:xfrm>
            <a:off x="3087688" y="5114926"/>
            <a:ext cx="7794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B</a:t>
            </a:r>
          </a:p>
        </p:txBody>
      </p:sp>
      <p:sp>
        <p:nvSpPr>
          <p:cNvPr id="98316" name="Rectangle 18">
            <a:extLst>
              <a:ext uri="{FF2B5EF4-FFF2-40B4-BE49-F238E27FC236}">
                <a16:creationId xmlns:a16="http://schemas.microsoft.com/office/drawing/2014/main" id="{492CCA2E-98BB-42CA-BD9E-8176A9636B12}"/>
              </a:ext>
            </a:extLst>
          </p:cNvPr>
          <p:cNvSpPr>
            <a:spLocks/>
          </p:cNvSpPr>
          <p:nvPr/>
        </p:nvSpPr>
        <p:spPr bwMode="auto">
          <a:xfrm>
            <a:off x="8116888" y="2555876"/>
            <a:ext cx="8556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8317" name="AutoShape 19">
            <a:extLst>
              <a:ext uri="{FF2B5EF4-FFF2-40B4-BE49-F238E27FC236}">
                <a16:creationId xmlns:a16="http://schemas.microsoft.com/office/drawing/2014/main" id="{E3FC3738-9C2F-49C7-88F8-F46F0E06C6A5}"/>
              </a:ext>
            </a:extLst>
          </p:cNvPr>
          <p:cNvSpPr>
            <a:spLocks/>
          </p:cNvSpPr>
          <p:nvPr/>
        </p:nvSpPr>
        <p:spPr bwMode="auto">
          <a:xfrm>
            <a:off x="3773489" y="2481264"/>
            <a:ext cx="604837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8" name="AutoShape 20">
            <a:extLst>
              <a:ext uri="{FF2B5EF4-FFF2-40B4-BE49-F238E27FC236}">
                <a16:creationId xmlns:a16="http://schemas.microsoft.com/office/drawing/2014/main" id="{1322E22F-09DD-4F8B-B45E-73083A607341}"/>
              </a:ext>
            </a:extLst>
          </p:cNvPr>
          <p:cNvSpPr>
            <a:spLocks/>
          </p:cNvSpPr>
          <p:nvPr/>
        </p:nvSpPr>
        <p:spPr bwMode="auto">
          <a:xfrm>
            <a:off x="7400925" y="2481264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9" name="AutoShape 21">
            <a:extLst>
              <a:ext uri="{FF2B5EF4-FFF2-40B4-BE49-F238E27FC236}">
                <a16:creationId xmlns:a16="http://schemas.microsoft.com/office/drawing/2014/main" id="{FC54F788-6A8D-4393-B5DA-F4B2A4E76796}"/>
              </a:ext>
            </a:extLst>
          </p:cNvPr>
          <p:cNvSpPr>
            <a:spLocks/>
          </p:cNvSpPr>
          <p:nvPr/>
        </p:nvSpPr>
        <p:spPr bwMode="auto">
          <a:xfrm>
            <a:off x="4035425" y="4471989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20" name="AutoShape 22">
            <a:extLst>
              <a:ext uri="{FF2B5EF4-FFF2-40B4-BE49-F238E27FC236}">
                <a16:creationId xmlns:a16="http://schemas.microsoft.com/office/drawing/2014/main" id="{00F208F8-39BB-48E7-A797-35F09AD530F7}"/>
              </a:ext>
            </a:extLst>
          </p:cNvPr>
          <p:cNvSpPr>
            <a:spLocks/>
          </p:cNvSpPr>
          <p:nvPr/>
        </p:nvSpPr>
        <p:spPr bwMode="auto">
          <a:xfrm>
            <a:off x="4237038" y="2825751"/>
            <a:ext cx="3275012" cy="334963"/>
          </a:xfrm>
          <a:custGeom>
            <a:avLst/>
            <a:gdLst>
              <a:gd name="T0" fmla="*/ 0 w 21472"/>
              <a:gd name="T1" fmla="*/ 0 h 20269"/>
              <a:gd name="T2" fmla="*/ 2147483647 w 21472"/>
              <a:gd name="T3" fmla="*/ 2147483647 h 20269"/>
              <a:gd name="T4" fmla="*/ 2147483647 w 21472"/>
              <a:gd name="T5" fmla="*/ 2147483647 h 20269"/>
              <a:gd name="T6" fmla="*/ 2147483647 w 21472"/>
              <a:gd name="T7" fmla="*/ 2147483647 h 20269"/>
              <a:gd name="T8" fmla="*/ 2147483647 w 21472"/>
              <a:gd name="T9" fmla="*/ 2147483647 h 20269"/>
              <a:gd name="T10" fmla="*/ 2147483647 w 21472"/>
              <a:gd name="T11" fmla="*/ 2147483647 h 20269"/>
              <a:gd name="T12" fmla="*/ 2147483647 w 21472"/>
              <a:gd name="T13" fmla="*/ 2147483647 h 20269"/>
              <a:gd name="T14" fmla="*/ 2147483647 w 21472"/>
              <a:gd name="T15" fmla="*/ 2147483647 h 20269"/>
              <a:gd name="T16" fmla="*/ 2147483647 w 21472"/>
              <a:gd name="T17" fmla="*/ 2147483647 h 20269"/>
              <a:gd name="T18" fmla="*/ 2147483647 w 21472"/>
              <a:gd name="T19" fmla="*/ 2147483647 h 20269"/>
              <a:gd name="T20" fmla="*/ 2147483647 w 21472"/>
              <a:gd name="T21" fmla="*/ 2147483647 h 20269"/>
              <a:gd name="T22" fmla="*/ 2147483647 w 21472"/>
              <a:gd name="T23" fmla="*/ 2147483647 h 202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2" h="20269">
                <a:moveTo>
                  <a:pt x="0" y="0"/>
                </a:moveTo>
                <a:cubicBezTo>
                  <a:pt x="0" y="7272"/>
                  <a:pt x="865" y="10923"/>
                  <a:pt x="1521" y="13531"/>
                </a:cubicBezTo>
                <a:cubicBezTo>
                  <a:pt x="2359" y="16875"/>
                  <a:pt x="3283" y="14697"/>
                  <a:pt x="4162" y="15218"/>
                </a:cubicBezTo>
                <a:cubicBezTo>
                  <a:pt x="4980" y="15709"/>
                  <a:pt x="5795" y="14651"/>
                  <a:pt x="6607" y="17473"/>
                </a:cubicBezTo>
                <a:cubicBezTo>
                  <a:pt x="7335" y="20005"/>
                  <a:pt x="8161" y="17412"/>
                  <a:pt x="8919" y="18609"/>
                </a:cubicBezTo>
                <a:cubicBezTo>
                  <a:pt x="9610" y="19698"/>
                  <a:pt x="10284" y="19544"/>
                  <a:pt x="10967" y="19728"/>
                </a:cubicBezTo>
                <a:cubicBezTo>
                  <a:pt x="11625" y="19897"/>
                  <a:pt x="12307" y="18470"/>
                  <a:pt x="12950" y="19728"/>
                </a:cubicBezTo>
                <a:cubicBezTo>
                  <a:pt x="13909" y="21600"/>
                  <a:pt x="14601" y="18148"/>
                  <a:pt x="15527" y="18041"/>
                </a:cubicBezTo>
                <a:cubicBezTo>
                  <a:pt x="16233" y="17964"/>
                  <a:pt x="16893" y="17397"/>
                  <a:pt x="17574" y="16906"/>
                </a:cubicBezTo>
                <a:cubicBezTo>
                  <a:pt x="18389" y="16307"/>
                  <a:pt x="19207" y="13653"/>
                  <a:pt x="20020" y="14651"/>
                </a:cubicBezTo>
                <a:cubicBezTo>
                  <a:pt x="20928" y="15755"/>
                  <a:pt x="21600" y="9205"/>
                  <a:pt x="21408" y="2823"/>
                </a:cubicBezTo>
                <a:lnTo>
                  <a:pt x="21472" y="112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1" name="AutoShape 23">
            <a:extLst>
              <a:ext uri="{FF2B5EF4-FFF2-40B4-BE49-F238E27FC236}">
                <a16:creationId xmlns:a16="http://schemas.microsoft.com/office/drawing/2014/main" id="{F9579CD2-BEC6-40AC-A806-8BFEB79642A4}"/>
              </a:ext>
            </a:extLst>
          </p:cNvPr>
          <p:cNvSpPr>
            <a:spLocks/>
          </p:cNvSpPr>
          <p:nvPr/>
        </p:nvSpPr>
        <p:spPr bwMode="auto">
          <a:xfrm>
            <a:off x="3863975" y="2835275"/>
            <a:ext cx="3797300" cy="622300"/>
          </a:xfrm>
          <a:custGeom>
            <a:avLst/>
            <a:gdLst>
              <a:gd name="T0" fmla="*/ 0 w 21600"/>
              <a:gd name="T1" fmla="*/ 0 h 21283"/>
              <a:gd name="T2" fmla="*/ 2147483647 w 21600"/>
              <a:gd name="T3" fmla="*/ 2147483647 h 21283"/>
              <a:gd name="T4" fmla="*/ 2147483647 w 21600"/>
              <a:gd name="T5" fmla="*/ 2147483647 h 21283"/>
              <a:gd name="T6" fmla="*/ 2147483647 w 21600"/>
              <a:gd name="T7" fmla="*/ 2147483647 h 21283"/>
              <a:gd name="T8" fmla="*/ 2147483647 w 21600"/>
              <a:gd name="T9" fmla="*/ 2147483647 h 21283"/>
              <a:gd name="T10" fmla="*/ 2147483647 w 21600"/>
              <a:gd name="T11" fmla="*/ 2147483647 h 21283"/>
              <a:gd name="T12" fmla="*/ 2147483647 w 21600"/>
              <a:gd name="T13" fmla="*/ 2147483647 h 21283"/>
              <a:gd name="T14" fmla="*/ 2147483647 w 21600"/>
              <a:gd name="T15" fmla="*/ 2147483647 h 21283"/>
              <a:gd name="T16" fmla="*/ 2147483647 w 21600"/>
              <a:gd name="T17" fmla="*/ 2147483647 h 21283"/>
              <a:gd name="T18" fmla="*/ 2147483647 w 21600"/>
              <a:gd name="T19" fmla="*/ 2147483647 h 21283"/>
              <a:gd name="T20" fmla="*/ 2147483647 w 21600"/>
              <a:gd name="T21" fmla="*/ 2147483647 h 21283"/>
              <a:gd name="T22" fmla="*/ 2147483647 w 21600"/>
              <a:gd name="T23" fmla="*/ 2147483647 h 21283"/>
              <a:gd name="T24" fmla="*/ 2147483647 w 21600"/>
              <a:gd name="T25" fmla="*/ 2147483647 h 21283"/>
              <a:gd name="T26" fmla="*/ 2147483647 w 21600"/>
              <a:gd name="T27" fmla="*/ 2147483647 h 21283"/>
              <a:gd name="T28" fmla="*/ 2147483647 w 21600"/>
              <a:gd name="T29" fmla="*/ 2147483647 h 2128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283">
                <a:moveTo>
                  <a:pt x="0" y="0"/>
                </a:moveTo>
                <a:cubicBezTo>
                  <a:pt x="103" y="3008"/>
                  <a:pt x="362" y="5912"/>
                  <a:pt x="572" y="8851"/>
                </a:cubicBezTo>
                <a:cubicBezTo>
                  <a:pt x="741" y="11202"/>
                  <a:pt x="795" y="13812"/>
                  <a:pt x="1317" y="15679"/>
                </a:cubicBezTo>
                <a:cubicBezTo>
                  <a:pt x="2055" y="18324"/>
                  <a:pt x="3112" y="19033"/>
                  <a:pt x="4068" y="19906"/>
                </a:cubicBezTo>
                <a:cubicBezTo>
                  <a:pt x="4699" y="20485"/>
                  <a:pt x="5352" y="20468"/>
                  <a:pt x="6015" y="20710"/>
                </a:cubicBezTo>
                <a:cubicBezTo>
                  <a:pt x="6604" y="20926"/>
                  <a:pt x="7178" y="21600"/>
                  <a:pt x="7735" y="21107"/>
                </a:cubicBezTo>
                <a:cubicBezTo>
                  <a:pt x="8408" y="20511"/>
                  <a:pt x="9024" y="19966"/>
                  <a:pt x="9682" y="19301"/>
                </a:cubicBezTo>
                <a:cubicBezTo>
                  <a:pt x="10309" y="18661"/>
                  <a:pt x="10918" y="17659"/>
                  <a:pt x="11573" y="17693"/>
                </a:cubicBezTo>
                <a:cubicBezTo>
                  <a:pt x="12289" y="17728"/>
                  <a:pt x="12847" y="16466"/>
                  <a:pt x="13521" y="15887"/>
                </a:cubicBezTo>
                <a:cubicBezTo>
                  <a:pt x="14244" y="15264"/>
                  <a:pt x="14946" y="14849"/>
                  <a:pt x="15641" y="13873"/>
                </a:cubicBezTo>
                <a:cubicBezTo>
                  <a:pt x="16407" y="12792"/>
                  <a:pt x="17132" y="11461"/>
                  <a:pt x="17875" y="10251"/>
                </a:cubicBezTo>
                <a:cubicBezTo>
                  <a:pt x="18426" y="9361"/>
                  <a:pt x="19037" y="9404"/>
                  <a:pt x="19593" y="8445"/>
                </a:cubicBezTo>
                <a:cubicBezTo>
                  <a:pt x="20287" y="7243"/>
                  <a:pt x="20733" y="5056"/>
                  <a:pt x="21255" y="3215"/>
                </a:cubicBezTo>
                <a:lnTo>
                  <a:pt x="21485" y="1201"/>
                </a:lnTo>
                <a:lnTo>
                  <a:pt x="21600" y="605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2" name="AutoShape 24">
            <a:extLst>
              <a:ext uri="{FF2B5EF4-FFF2-40B4-BE49-F238E27FC236}">
                <a16:creationId xmlns:a16="http://schemas.microsoft.com/office/drawing/2014/main" id="{298EC422-1D12-4C01-B7AC-6A2B8A276D75}"/>
              </a:ext>
            </a:extLst>
          </p:cNvPr>
          <p:cNvSpPr>
            <a:spLocks/>
          </p:cNvSpPr>
          <p:nvPr/>
        </p:nvSpPr>
        <p:spPr bwMode="auto">
          <a:xfrm>
            <a:off x="4510088" y="2844800"/>
            <a:ext cx="3363912" cy="2147888"/>
          </a:xfrm>
          <a:custGeom>
            <a:avLst/>
            <a:gdLst>
              <a:gd name="T0" fmla="*/ 0 w 21600"/>
              <a:gd name="T1" fmla="*/ 2147483647 h 20840"/>
              <a:gd name="T2" fmla="*/ 2147483647 w 21600"/>
              <a:gd name="T3" fmla="*/ 2147483647 h 20840"/>
              <a:gd name="T4" fmla="*/ 2147483647 w 21600"/>
              <a:gd name="T5" fmla="*/ 2147483647 h 20840"/>
              <a:gd name="T6" fmla="*/ 2147483647 w 21600"/>
              <a:gd name="T7" fmla="*/ 2147483647 h 20840"/>
              <a:gd name="T8" fmla="*/ 2147483647 w 21600"/>
              <a:gd name="T9" fmla="*/ 2147483647 h 20840"/>
              <a:gd name="T10" fmla="*/ 2147483647 w 21600"/>
              <a:gd name="T11" fmla="*/ 2147483647 h 20840"/>
              <a:gd name="T12" fmla="*/ 2147483647 w 21600"/>
              <a:gd name="T13" fmla="*/ 2147483647 h 20840"/>
              <a:gd name="T14" fmla="*/ 2147483647 w 21600"/>
              <a:gd name="T15" fmla="*/ 2147483647 h 20840"/>
              <a:gd name="T16" fmla="*/ 2147483647 w 21600"/>
              <a:gd name="T17" fmla="*/ 2147483647 h 20840"/>
              <a:gd name="T18" fmla="*/ 2147483647 w 21600"/>
              <a:gd name="T19" fmla="*/ 2147483647 h 20840"/>
              <a:gd name="T20" fmla="*/ 2147483647 w 21600"/>
              <a:gd name="T21" fmla="*/ 2147483647 h 20840"/>
              <a:gd name="T22" fmla="*/ 2147483647 w 21600"/>
              <a:gd name="T23" fmla="*/ 0 h 20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0840">
                <a:moveTo>
                  <a:pt x="0" y="17320"/>
                </a:moveTo>
                <a:cubicBezTo>
                  <a:pt x="384" y="18447"/>
                  <a:pt x="1103" y="19287"/>
                  <a:pt x="1681" y="20250"/>
                </a:cubicBezTo>
                <a:cubicBezTo>
                  <a:pt x="2494" y="21600"/>
                  <a:pt x="3682" y="20286"/>
                  <a:pt x="4592" y="20004"/>
                </a:cubicBezTo>
                <a:cubicBezTo>
                  <a:pt x="5676" y="19668"/>
                  <a:pt x="6237" y="18425"/>
                  <a:pt x="7049" y="17563"/>
                </a:cubicBezTo>
                <a:cubicBezTo>
                  <a:pt x="7999" y="16557"/>
                  <a:pt x="8958" y="15656"/>
                  <a:pt x="9895" y="14637"/>
                </a:cubicBezTo>
                <a:cubicBezTo>
                  <a:pt x="10803" y="13649"/>
                  <a:pt x="11670" y="12660"/>
                  <a:pt x="12547" y="11629"/>
                </a:cubicBezTo>
                <a:cubicBezTo>
                  <a:pt x="13242" y="10809"/>
                  <a:pt x="13953" y="10106"/>
                  <a:pt x="14745" y="9515"/>
                </a:cubicBezTo>
                <a:cubicBezTo>
                  <a:pt x="15549" y="8915"/>
                  <a:pt x="16056" y="7857"/>
                  <a:pt x="16943" y="7482"/>
                </a:cubicBezTo>
                <a:cubicBezTo>
                  <a:pt x="18230" y="6934"/>
                  <a:pt x="18596" y="5267"/>
                  <a:pt x="19789" y="4555"/>
                </a:cubicBezTo>
                <a:cubicBezTo>
                  <a:pt x="20734" y="3990"/>
                  <a:pt x="21336" y="2728"/>
                  <a:pt x="21600" y="1466"/>
                </a:cubicBezTo>
                <a:lnTo>
                  <a:pt x="21600" y="572"/>
                </a:lnTo>
                <a:lnTo>
                  <a:pt x="21600" y="0"/>
                </a:lnTo>
              </a:path>
            </a:pathLst>
          </a:custGeom>
          <a:noFill/>
          <a:ln w="38100">
            <a:solidFill>
              <a:srgbClr val="80008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98323" name="Group 25">
            <a:extLst>
              <a:ext uri="{FF2B5EF4-FFF2-40B4-BE49-F238E27FC236}">
                <a16:creationId xmlns:a16="http://schemas.microsoft.com/office/drawing/2014/main" id="{E12F9CEF-9F9E-4CA3-8563-CC3EE4A7701D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3756025"/>
            <a:ext cx="3233737" cy="915988"/>
            <a:chOff x="0" y="0"/>
            <a:chExt cx="2675" cy="820"/>
          </a:xfrm>
        </p:grpSpPr>
        <p:sp>
          <p:nvSpPr>
            <p:cNvPr id="98330" name="AutoShape 26">
              <a:extLst>
                <a:ext uri="{FF2B5EF4-FFF2-40B4-BE49-F238E27FC236}">
                  <a16:creationId xmlns:a16="http://schemas.microsoft.com/office/drawing/2014/main" id="{8DD478E3-3A76-4CDB-B6DD-73A76147A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820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1" name="Rectangle 27">
              <a:extLst>
                <a:ext uri="{FF2B5EF4-FFF2-40B4-BE49-F238E27FC236}">
                  <a16:creationId xmlns:a16="http://schemas.microsoft.com/office/drawing/2014/main" id="{2241D279-BE0A-4146-B8E8-B72BF7A8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8"/>
              <a:ext cx="267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1235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B                80            1235</a:t>
              </a:r>
            </a:p>
          </p:txBody>
        </p:sp>
      </p:grpSp>
      <p:grpSp>
        <p:nvGrpSpPr>
          <p:cNvPr id="98324" name="Group 28">
            <a:extLst>
              <a:ext uri="{FF2B5EF4-FFF2-40B4-BE49-F238E27FC236}">
                <a16:creationId xmlns:a16="http://schemas.microsoft.com/office/drawing/2014/main" id="{C025CA28-2281-465F-80D1-41B7D09162C7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3494088"/>
            <a:ext cx="3233737" cy="754062"/>
            <a:chOff x="0" y="0"/>
            <a:chExt cx="2675" cy="675"/>
          </a:xfrm>
          <a:noFill/>
        </p:grpSpPr>
        <p:sp>
          <p:nvSpPr>
            <p:cNvPr id="98328" name="AutoShape 29">
              <a:extLst>
                <a:ext uri="{FF2B5EF4-FFF2-40B4-BE49-F238E27FC236}">
                  <a16:creationId xmlns:a16="http://schemas.microsoft.com/office/drawing/2014/main" id="{C0B1D792-35E3-414D-A2C8-F56056D9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675"/>
            </a:xfrm>
            <a:prstGeom prst="roundRect">
              <a:avLst>
                <a:gd name="adj" fmla="val 148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9" name="Rectangle 30">
              <a:extLst>
                <a:ext uri="{FF2B5EF4-FFF2-40B4-BE49-F238E27FC236}">
                  <a16:creationId xmlns:a16="http://schemas.microsoft.com/office/drawing/2014/main" id="{BA0A9371-C346-442D-93B9-6ACF496D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69"/>
              <a:ext cx="2672" cy="5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A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1234          80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 dirty="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1235          80 </a:t>
              </a:r>
            </a:p>
          </p:txBody>
        </p:sp>
      </p:grpSp>
      <p:grpSp>
        <p:nvGrpSpPr>
          <p:cNvPr id="98325" name="Group 31">
            <a:extLst>
              <a:ext uri="{FF2B5EF4-FFF2-40B4-BE49-F238E27FC236}">
                <a16:creationId xmlns:a16="http://schemas.microsoft.com/office/drawing/2014/main" id="{C96BBBD6-5CF5-45C8-909C-F6148DAAC4D1}"/>
              </a:ext>
            </a:extLst>
          </p:cNvPr>
          <p:cNvGrpSpPr>
            <a:grpSpLocks/>
          </p:cNvGrpSpPr>
          <p:nvPr/>
        </p:nvGrpSpPr>
        <p:grpSpPr bwMode="auto">
          <a:xfrm>
            <a:off x="4137026" y="5029200"/>
            <a:ext cx="3235325" cy="623888"/>
            <a:chOff x="0" y="0"/>
            <a:chExt cx="2675" cy="559"/>
          </a:xfrm>
          <a:noFill/>
        </p:grpSpPr>
        <p:sp>
          <p:nvSpPr>
            <p:cNvPr id="98326" name="AutoShape 32">
              <a:extLst>
                <a:ext uri="{FF2B5EF4-FFF2-40B4-BE49-F238E27FC236}">
                  <a16:creationId xmlns:a16="http://schemas.microsoft.com/office/drawing/2014/main" id="{632DCD41-311B-4A24-825D-DA8CDBFE6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7" name="Rectangle 33">
              <a:extLst>
                <a:ext uri="{FF2B5EF4-FFF2-40B4-BE49-F238E27FC236}">
                  <a16:creationId xmlns:a16="http://schemas.microsoft.com/office/drawing/2014/main" id="{89870F46-8BA2-421B-BEAB-683D1127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B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                    S               1235          80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83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2970459-355F-4915-A1F4-A9425ABFD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1039" y="0"/>
            <a:ext cx="5926137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TCP segment</a:t>
            </a:r>
          </a:p>
        </p:txBody>
      </p:sp>
      <p:grpSp>
        <p:nvGrpSpPr>
          <p:cNvPr id="99330" name="Group 2">
            <a:extLst>
              <a:ext uri="{FF2B5EF4-FFF2-40B4-BE49-F238E27FC236}">
                <a16:creationId xmlns:a16="http://schemas.microsoft.com/office/drawing/2014/main" id="{041FF326-A54F-4E87-AAE1-BA14302381F3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99369" name="AutoShape 3">
              <a:extLst>
                <a:ext uri="{FF2B5EF4-FFF2-40B4-BE49-F238E27FC236}">
                  <a16:creationId xmlns:a16="http://schemas.microsoft.com/office/drawing/2014/main" id="{A1822FA7-E71F-4309-ADC1-7E2873D4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0" name="AutoShape 4">
              <a:extLst>
                <a:ext uri="{FF2B5EF4-FFF2-40B4-BE49-F238E27FC236}">
                  <a16:creationId xmlns:a16="http://schemas.microsoft.com/office/drawing/2014/main" id="{80ADC023-CD3C-43FE-B4EE-2F3D5F35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1" name="AutoShape 5">
              <a:extLst>
                <a:ext uri="{FF2B5EF4-FFF2-40B4-BE49-F238E27FC236}">
                  <a16:creationId xmlns:a16="http://schemas.microsoft.com/office/drawing/2014/main" id="{AF1AC8C1-09A4-40A0-A859-A8B322AB1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2" name="AutoShape 6">
              <a:extLst>
                <a:ext uri="{FF2B5EF4-FFF2-40B4-BE49-F238E27FC236}">
                  <a16:creationId xmlns:a16="http://schemas.microsoft.com/office/drawing/2014/main" id="{81A7099E-EA18-4DEF-B5E3-57AF0670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3" name="AutoShape 7">
              <a:extLst>
                <a:ext uri="{FF2B5EF4-FFF2-40B4-BE49-F238E27FC236}">
                  <a16:creationId xmlns:a16="http://schemas.microsoft.com/office/drawing/2014/main" id="{4FD20CC0-77F2-419B-8EDE-906A4E06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99331" name="Rectangle 8">
            <a:extLst>
              <a:ext uri="{FF2B5EF4-FFF2-40B4-BE49-F238E27FC236}">
                <a16:creationId xmlns:a16="http://schemas.microsoft.com/office/drawing/2014/main" id="{69803A6D-534D-487A-990D-B67381368727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99332" name="Rectangle 9">
            <a:extLst>
              <a:ext uri="{FF2B5EF4-FFF2-40B4-BE49-F238E27FC236}">
                <a16:creationId xmlns:a16="http://schemas.microsoft.com/office/drawing/2014/main" id="{47D4B2DA-03DB-4B5D-8500-BDC45533A039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99333" name="AutoShape 10">
            <a:extLst>
              <a:ext uri="{FF2B5EF4-FFF2-40B4-BE49-F238E27FC236}">
                <a16:creationId xmlns:a16="http://schemas.microsoft.com/office/drawing/2014/main" id="{B7A78123-0915-4AAF-B00E-00790443A034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9334" name="Rectangle 11">
            <a:extLst>
              <a:ext uri="{FF2B5EF4-FFF2-40B4-BE49-F238E27FC236}">
                <a16:creationId xmlns:a16="http://schemas.microsoft.com/office/drawing/2014/main" id="{CD21FF7F-1294-4E6C-AB6D-FAF2465FC8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99335" name="Line 12">
            <a:extLst>
              <a:ext uri="{FF2B5EF4-FFF2-40B4-BE49-F238E27FC236}">
                <a16:creationId xmlns:a16="http://schemas.microsoft.com/office/drawing/2014/main" id="{729BA1A5-25F5-4235-B426-2618D0BE1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6" name="Rectangle 13">
            <a:extLst>
              <a:ext uri="{FF2B5EF4-FFF2-40B4-BE49-F238E27FC236}">
                <a16:creationId xmlns:a16="http://schemas.microsoft.com/office/drawing/2014/main" id="{9BA9E5C6-1DE0-4AEC-BB61-73BF44C07051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99337" name="Line 14">
            <a:extLst>
              <a:ext uri="{FF2B5EF4-FFF2-40B4-BE49-F238E27FC236}">
                <a16:creationId xmlns:a16="http://schemas.microsoft.com/office/drawing/2014/main" id="{0FA37F9D-11BA-4D02-B2C2-EDC1EFC40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8" name="Rectangle 15">
            <a:extLst>
              <a:ext uri="{FF2B5EF4-FFF2-40B4-BE49-F238E27FC236}">
                <a16:creationId xmlns:a16="http://schemas.microsoft.com/office/drawing/2014/main" id="{19CED793-3F2D-4D9C-B89E-8A696F676F51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99339" name="Line 16">
            <a:extLst>
              <a:ext uri="{FF2B5EF4-FFF2-40B4-BE49-F238E27FC236}">
                <a16:creationId xmlns:a16="http://schemas.microsoft.com/office/drawing/2014/main" id="{EF29F9C9-33B1-4E93-9A7B-F038F23D4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0" name="Rectangle 17">
            <a:extLst>
              <a:ext uri="{FF2B5EF4-FFF2-40B4-BE49-F238E27FC236}">
                <a16:creationId xmlns:a16="http://schemas.microsoft.com/office/drawing/2014/main" id="{3BA96468-9777-4343-B8A8-888369E0637A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99341" name="Rectangle 18">
            <a:extLst>
              <a:ext uri="{FF2B5EF4-FFF2-40B4-BE49-F238E27FC236}">
                <a16:creationId xmlns:a16="http://schemas.microsoft.com/office/drawing/2014/main" id="{C7B574C9-AEF5-4DA3-957E-64B403FDAF7E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99342" name="Line 19">
            <a:extLst>
              <a:ext uri="{FF2B5EF4-FFF2-40B4-BE49-F238E27FC236}">
                <a16:creationId xmlns:a16="http://schemas.microsoft.com/office/drawing/2014/main" id="{73A44AC1-584D-4415-8A14-D632538C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3" name="Line 20">
            <a:extLst>
              <a:ext uri="{FF2B5EF4-FFF2-40B4-BE49-F238E27FC236}">
                <a16:creationId xmlns:a16="http://schemas.microsoft.com/office/drawing/2014/main" id="{E9A86D53-F6D3-471B-8029-2194C6E96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4" name="Line 21">
            <a:extLst>
              <a:ext uri="{FF2B5EF4-FFF2-40B4-BE49-F238E27FC236}">
                <a16:creationId xmlns:a16="http://schemas.microsoft.com/office/drawing/2014/main" id="{9D51F53C-4CB0-4278-8F38-AC5FCD18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5" name="Rectangle 22">
            <a:extLst>
              <a:ext uri="{FF2B5EF4-FFF2-40B4-BE49-F238E27FC236}">
                <a16:creationId xmlns:a16="http://schemas.microsoft.com/office/drawing/2014/main" id="{1748A3AD-D482-4F28-9A58-AE53337F528E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99346" name="Line 23">
            <a:extLst>
              <a:ext uri="{FF2B5EF4-FFF2-40B4-BE49-F238E27FC236}">
                <a16:creationId xmlns:a16="http://schemas.microsoft.com/office/drawing/2014/main" id="{8FC3986D-192F-4AB7-9B3A-153DC12C7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7" name="Rectangle 24">
            <a:extLst>
              <a:ext uri="{FF2B5EF4-FFF2-40B4-BE49-F238E27FC236}">
                <a16:creationId xmlns:a16="http://schemas.microsoft.com/office/drawing/2014/main" id="{FD765EDE-35F1-4E6E-85F2-43CBA5EDD76A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99348" name="Line 25">
            <a:extLst>
              <a:ext uri="{FF2B5EF4-FFF2-40B4-BE49-F238E27FC236}">
                <a16:creationId xmlns:a16="http://schemas.microsoft.com/office/drawing/2014/main" id="{8F46618B-B1E0-49EF-85D1-206B33A1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9" name="Rectangle 26">
            <a:extLst>
              <a:ext uri="{FF2B5EF4-FFF2-40B4-BE49-F238E27FC236}">
                <a16:creationId xmlns:a16="http://schemas.microsoft.com/office/drawing/2014/main" id="{CD9D46AE-155C-4B32-A715-9AEBA5DA0916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99350" name="Rectangle 27">
            <a:extLst>
              <a:ext uri="{FF2B5EF4-FFF2-40B4-BE49-F238E27FC236}">
                <a16:creationId xmlns:a16="http://schemas.microsoft.com/office/drawing/2014/main" id="{D516560F-70F3-4CB3-9D01-0E32B835AFC6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56348" name="Group 28">
            <a:extLst>
              <a:ext uri="{FF2B5EF4-FFF2-40B4-BE49-F238E27FC236}">
                <a16:creationId xmlns:a16="http://schemas.microsoft.com/office/drawing/2014/main" id="{E4EE3AC9-5528-4836-9A71-E42AFB480845}"/>
              </a:ext>
            </a:extLst>
          </p:cNvPr>
          <p:cNvGrpSpPr>
            <a:grpSpLocks/>
          </p:cNvGrpSpPr>
          <p:nvPr/>
        </p:nvGrpSpPr>
        <p:grpSpPr bwMode="auto">
          <a:xfrm>
            <a:off x="1581151" y="2111376"/>
            <a:ext cx="6016625" cy="1838325"/>
            <a:chOff x="0" y="0"/>
            <a:chExt cx="4975" cy="1648"/>
          </a:xfrm>
        </p:grpSpPr>
        <p:sp>
          <p:nvSpPr>
            <p:cNvPr id="99365" name="Line 29">
              <a:extLst>
                <a:ext uri="{FF2B5EF4-FFF2-40B4-BE49-F238E27FC236}">
                  <a16:creationId xmlns:a16="http://schemas.microsoft.com/office/drawing/2014/main" id="{C4DC6D12-A4F8-4F50-A242-27F5A829B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72" y="159"/>
              <a:ext cx="1703" cy="1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6" name="Group 30">
              <a:extLst>
                <a:ext uri="{FF2B5EF4-FFF2-40B4-BE49-F238E27FC236}">
                  <a16:creationId xmlns:a16="http://schemas.microsoft.com/office/drawing/2014/main" id="{0DEFC796-6DBF-4F5E-8F55-17E0D1DF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49" cy="1648"/>
              <a:chOff x="0" y="0"/>
              <a:chExt cx="3249" cy="1648"/>
            </a:xfrm>
          </p:grpSpPr>
          <p:sp>
            <p:nvSpPr>
              <p:cNvPr id="99367" name="AutoShape 31">
                <a:extLst>
                  <a:ext uri="{FF2B5EF4-FFF2-40B4-BE49-F238E27FC236}">
                    <a16:creationId xmlns:a16="http://schemas.microsoft.com/office/drawing/2014/main" id="{26F12C24-EFC5-4EDF-8248-94E3DEF2F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3248" cy="1648"/>
              </a:xfrm>
              <a:prstGeom prst="roundRect">
                <a:avLst>
                  <a:gd name="adj" fmla="val 56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8" name="Rectangle 32">
                <a:extLst>
                  <a:ext uri="{FF2B5EF4-FFF2-40B4-BE49-F238E27FC236}">
                    <a16:creationId xmlns:a16="http://schemas.microsoft.com/office/drawing/2014/main" id="{8BF0EE48-001C-4E29-A830-F32867855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8"/>
                <a:ext cx="3248" cy="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u="sng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Flags :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to indicate the function of a segment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establishment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FIN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connection release</a:t>
                </a:r>
                <a:b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</a:b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  <a:t>RST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in case of problems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if true, means that the Acknowledgement</a:t>
                </a:r>
                <a:b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</a:b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number inside the segment is valid</a:t>
                </a:r>
              </a:p>
            </p:txBody>
          </p:sp>
        </p:grpSp>
      </p:grpSp>
      <p:grpSp>
        <p:nvGrpSpPr>
          <p:cNvPr id="56353" name="Group 33">
            <a:extLst>
              <a:ext uri="{FF2B5EF4-FFF2-40B4-BE49-F238E27FC236}">
                <a16:creationId xmlns:a16="http://schemas.microsoft.com/office/drawing/2014/main" id="{F363C047-7399-4D33-A1FD-E8EF065C8EFD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4057650"/>
            <a:ext cx="3505200" cy="1963738"/>
            <a:chOff x="0" y="0"/>
            <a:chExt cx="2898" cy="1759"/>
          </a:xfrm>
        </p:grpSpPr>
        <p:sp>
          <p:nvSpPr>
            <p:cNvPr id="99361" name="Line 34">
              <a:extLst>
                <a:ext uri="{FF2B5EF4-FFF2-40B4-BE49-F238E27FC236}">
                  <a16:creationId xmlns:a16="http://schemas.microsoft.com/office/drawing/2014/main" id="{31E30BDF-B430-404E-AE0E-DECC8B24D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0"/>
              <a:ext cx="1117" cy="8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2" name="Group 35">
              <a:extLst>
                <a:ext uri="{FF2B5EF4-FFF2-40B4-BE49-F238E27FC236}">
                  <a16:creationId xmlns:a16="http://schemas.microsoft.com/office/drawing/2014/main" id="{C2806F8A-7F3E-45E7-9E73-BB3C1F034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3"/>
              <a:ext cx="2006" cy="856"/>
              <a:chOff x="0" y="0"/>
              <a:chExt cx="2006" cy="856"/>
            </a:xfrm>
          </p:grpSpPr>
          <p:sp>
            <p:nvSpPr>
              <p:cNvPr id="99363" name="AutoShape 36">
                <a:extLst>
                  <a:ext uri="{FF2B5EF4-FFF2-40B4-BE49-F238E27FC236}">
                    <a16:creationId xmlns:a16="http://schemas.microsoft.com/office/drawing/2014/main" id="{917C5606-114E-4B0A-8BDC-4DFDBB2F5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6" cy="856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4" name="Rectangle 37">
                <a:extLst>
                  <a:ext uri="{FF2B5EF4-FFF2-40B4-BE49-F238E27FC236}">
                    <a16:creationId xmlns:a16="http://schemas.microsoft.com/office/drawing/2014/main" id="{54FD2D59-5B28-4B81-8065-09DF7B4A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90"/>
                <a:ext cx="2000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Computed over the entire segment and part of the IP header</a:t>
                </a:r>
              </a:p>
            </p:txBody>
          </p:sp>
        </p:grpSp>
      </p:grpSp>
      <p:grpSp>
        <p:nvGrpSpPr>
          <p:cNvPr id="99353" name="Group 38">
            <a:extLst>
              <a:ext uri="{FF2B5EF4-FFF2-40B4-BE49-F238E27FC236}">
                <a16:creationId xmlns:a16="http://schemas.microsoft.com/office/drawing/2014/main" id="{2159B70A-1942-4729-9EBB-13BD5E96DB8E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99359" name="Rectangle 39">
              <a:extLst>
                <a:ext uri="{FF2B5EF4-FFF2-40B4-BE49-F238E27FC236}">
                  <a16:creationId xmlns:a16="http://schemas.microsoft.com/office/drawing/2014/main" id="{BDBB80D9-46C2-44CD-8F5A-6F4F8171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60" name="Rectangle 40">
              <a:extLst>
                <a:ext uri="{FF2B5EF4-FFF2-40B4-BE49-F238E27FC236}">
                  <a16:creationId xmlns:a16="http://schemas.microsoft.com/office/drawing/2014/main" id="{CCCD7842-6621-46CE-AD3E-FD9CE141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56361" name="Group 41">
            <a:extLst>
              <a:ext uri="{FF2B5EF4-FFF2-40B4-BE49-F238E27FC236}">
                <a16:creationId xmlns:a16="http://schemas.microsoft.com/office/drawing/2014/main" id="{48C8F0B8-394E-4929-BD8D-648CDE472F7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687764"/>
            <a:ext cx="4078288" cy="1025525"/>
            <a:chOff x="0" y="0"/>
            <a:chExt cx="3372" cy="918"/>
          </a:xfrm>
        </p:grpSpPr>
        <p:sp>
          <p:nvSpPr>
            <p:cNvPr id="99355" name="Line 42">
              <a:extLst>
                <a:ext uri="{FF2B5EF4-FFF2-40B4-BE49-F238E27FC236}">
                  <a16:creationId xmlns:a16="http://schemas.microsoft.com/office/drawing/2014/main" id="{12CA31B5-5DE6-4F81-B3F1-F5906F8E9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0"/>
              <a:ext cx="1031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56" name="Group 43">
              <a:extLst>
                <a:ext uri="{FF2B5EF4-FFF2-40B4-BE49-F238E27FC236}">
                  <a16:creationId xmlns:a16="http://schemas.microsoft.com/office/drawing/2014/main" id="{E3DC5B21-5FB8-481B-B857-F09A9A8E6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99357" name="AutoShape 44">
                <a:extLst>
                  <a:ext uri="{FF2B5EF4-FFF2-40B4-BE49-F238E27FC236}">
                    <a16:creationId xmlns:a16="http://schemas.microsoft.com/office/drawing/2014/main" id="{25E9B8C1-7CBA-4CFE-9292-AA2C535C9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58" name="Rectangle 45">
                <a:extLst>
                  <a:ext uri="{FF2B5EF4-FFF2-40B4-BE49-F238E27FC236}">
                    <a16:creationId xmlns:a16="http://schemas.microsoft.com/office/drawing/2014/main" id="{03D9C809-559E-4F68-AF01-622D062DD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Segment header length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0ACBAB61-87AF-4D89-A793-4121BE0F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 dirty="0">
                <a:sym typeface="Gill Sans" charset="0"/>
              </a:rPr>
              <a:t>TCP’s Three-way handshake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AF8BA20A-E070-419C-8AC1-2ED5BFCD8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3300" y="2460626"/>
            <a:ext cx="7938" cy="246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047E6788-BA6B-4239-8FB2-91108C898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400"/>
            <a:ext cx="1587" cy="263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DD428A90-58F8-4D90-A60D-EECB3C8C1B2E}"/>
              </a:ext>
            </a:extLst>
          </p:cNvPr>
          <p:cNvGrpSpPr>
            <a:grpSpLocks/>
          </p:cNvGrpSpPr>
          <p:nvPr/>
        </p:nvGrpSpPr>
        <p:grpSpPr bwMode="auto">
          <a:xfrm>
            <a:off x="4832351" y="4354514"/>
            <a:ext cx="2860675" cy="517525"/>
            <a:chOff x="0" y="0"/>
            <a:chExt cx="2366" cy="464"/>
          </a:xfrm>
        </p:grpSpPr>
        <p:sp>
          <p:nvSpPr>
            <p:cNvPr id="101408" name="Line 5">
              <a:extLst>
                <a:ext uri="{FF2B5EF4-FFF2-40B4-BE49-F238E27FC236}">
                  <a16:creationId xmlns:a16="http://schemas.microsoft.com/office/drawing/2014/main" id="{E7E9E934-5F78-41AA-A1F2-0B75EDA31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409" name="Group 6">
              <a:extLst>
                <a:ext uri="{FF2B5EF4-FFF2-40B4-BE49-F238E27FC236}">
                  <a16:creationId xmlns:a16="http://schemas.microsoft.com/office/drawing/2014/main" id="{8D96A8A9-9F07-45E9-940E-5CDB318E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1410" name="Rectangle 7">
                <a:extLst>
                  <a:ext uri="{FF2B5EF4-FFF2-40B4-BE49-F238E27FC236}">
                    <a16:creationId xmlns:a16="http://schemas.microsoft.com/office/drawing/2014/main" id="{618BA4D9-B2DC-459B-9EC3-06F50719F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11" name="Rectangle 8">
                <a:extLst>
                  <a:ext uri="{FF2B5EF4-FFF2-40B4-BE49-F238E27FC236}">
                    <a16:creationId xmlns:a16="http://schemas.microsoft.com/office/drawing/2014/main" id="{4AA0F665-2A2F-4796-89F1-1D81BD0C6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59401" name="Group 9">
            <a:extLst>
              <a:ext uri="{FF2B5EF4-FFF2-40B4-BE49-F238E27FC236}">
                <a16:creationId xmlns:a16="http://schemas.microsoft.com/office/drawing/2014/main" id="{723CCF0E-352B-497B-B24B-1794E7A9C07E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01406" name="Line 10">
              <a:extLst>
                <a:ext uri="{FF2B5EF4-FFF2-40B4-BE49-F238E27FC236}">
                  <a16:creationId xmlns:a16="http://schemas.microsoft.com/office/drawing/2014/main" id="{3875E776-EAF5-4626-B9A7-A2F649AAB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407" name="Rectangle 11">
              <a:extLst>
                <a:ext uri="{FF2B5EF4-FFF2-40B4-BE49-F238E27FC236}">
                  <a16:creationId xmlns:a16="http://schemas.microsoft.com/office/drawing/2014/main" id="{97AF9826-B896-4859-8785-5449F513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E0296E33-4F81-452B-B29D-1B42895AEDD6}"/>
              </a:ext>
            </a:extLst>
          </p:cNvPr>
          <p:cNvGrpSpPr>
            <a:grpSpLocks/>
          </p:cNvGrpSpPr>
          <p:nvPr/>
        </p:nvGrpSpPr>
        <p:grpSpPr bwMode="auto">
          <a:xfrm>
            <a:off x="7759701" y="3084514"/>
            <a:ext cx="3051175" cy="200025"/>
            <a:chOff x="0" y="6"/>
            <a:chExt cx="2522" cy="179"/>
          </a:xfrm>
        </p:grpSpPr>
        <p:sp>
          <p:nvSpPr>
            <p:cNvPr id="101404" name="Rectangle 13">
              <a:extLst>
                <a:ext uri="{FF2B5EF4-FFF2-40B4-BE49-F238E27FC236}">
                  <a16:creationId xmlns:a16="http://schemas.microsoft.com/office/drawing/2014/main" id="{BD2E49DA-F191-458A-B1AF-BACBA2EA8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1405" name="Line 14">
              <a:extLst>
                <a:ext uri="{FF2B5EF4-FFF2-40B4-BE49-F238E27FC236}">
                  <a16:creationId xmlns:a16="http://schemas.microsoft.com/office/drawing/2014/main" id="{98A2F3C6-4BEF-463F-8D93-80DDE4AD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71397A6A-778E-492E-AF32-39EF3DD1A83B}"/>
              </a:ext>
            </a:extLst>
          </p:cNvPr>
          <p:cNvGrpSpPr>
            <a:grpSpLocks/>
          </p:cNvGrpSpPr>
          <p:nvPr/>
        </p:nvGrpSpPr>
        <p:grpSpPr bwMode="auto">
          <a:xfrm>
            <a:off x="4845051" y="3319463"/>
            <a:ext cx="6018213" cy="550862"/>
            <a:chOff x="0" y="6"/>
            <a:chExt cx="4977" cy="494"/>
          </a:xfrm>
        </p:grpSpPr>
        <p:sp>
          <p:nvSpPr>
            <p:cNvPr id="101398" name="Line 16">
              <a:extLst>
                <a:ext uri="{FF2B5EF4-FFF2-40B4-BE49-F238E27FC236}">
                  <a16:creationId xmlns:a16="http://schemas.microsoft.com/office/drawing/2014/main" id="{1DD649BA-7367-4F54-A16E-27BF54E42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9" name="Group 17">
              <a:extLst>
                <a:ext uri="{FF2B5EF4-FFF2-40B4-BE49-F238E27FC236}">
                  <a16:creationId xmlns:a16="http://schemas.microsoft.com/office/drawing/2014/main" id="{7A9B5C06-3669-4B42-80C1-DB5547B70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101402" name="Rectangle 18">
                <a:extLst>
                  <a:ext uri="{FF2B5EF4-FFF2-40B4-BE49-F238E27FC236}">
                    <a16:creationId xmlns:a16="http://schemas.microsoft.com/office/drawing/2014/main" id="{FFA7F64B-882A-451C-B031-0857C3551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03" name="Rectangle 19">
                <a:extLst>
                  <a:ext uri="{FF2B5EF4-FFF2-40B4-BE49-F238E27FC236}">
                    <a16:creationId xmlns:a16="http://schemas.microsoft.com/office/drawing/2014/main" id="{93634BD3-96BE-41D9-80FC-3C6C1D282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1400" name="Rectangle 20">
              <a:extLst>
                <a:ext uri="{FF2B5EF4-FFF2-40B4-BE49-F238E27FC236}">
                  <a16:creationId xmlns:a16="http://schemas.microsoft.com/office/drawing/2014/main" id="{34F387B0-85F9-4090-BEC9-57572DB8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1401" name="Line 21">
              <a:extLst>
                <a:ext uri="{FF2B5EF4-FFF2-40B4-BE49-F238E27FC236}">
                  <a16:creationId xmlns:a16="http://schemas.microsoft.com/office/drawing/2014/main" id="{B32748F1-7395-43F5-95FC-1EE5067C2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14" name="Group 22">
            <a:extLst>
              <a:ext uri="{FF2B5EF4-FFF2-40B4-BE49-F238E27FC236}">
                <a16:creationId xmlns:a16="http://schemas.microsoft.com/office/drawing/2014/main" id="{F0B15508-F4C3-466F-A04C-941D70B33CDF}"/>
              </a:ext>
            </a:extLst>
          </p:cNvPr>
          <p:cNvGrpSpPr>
            <a:grpSpLocks/>
          </p:cNvGrpSpPr>
          <p:nvPr/>
        </p:nvGrpSpPr>
        <p:grpSpPr bwMode="auto">
          <a:xfrm>
            <a:off x="2528889" y="3557589"/>
            <a:ext cx="2249487" cy="338137"/>
            <a:chOff x="7" y="6"/>
            <a:chExt cx="1861" cy="303"/>
          </a:xfrm>
        </p:grpSpPr>
        <p:sp>
          <p:nvSpPr>
            <p:cNvPr id="101396" name="Line 23">
              <a:extLst>
                <a:ext uri="{FF2B5EF4-FFF2-40B4-BE49-F238E27FC236}">
                  <a16:creationId xmlns:a16="http://schemas.microsoft.com/office/drawing/2014/main" id="{4250D307-8527-4857-87AB-8EBF05F24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397" name="Rectangle 24">
              <a:extLst>
                <a:ext uri="{FF2B5EF4-FFF2-40B4-BE49-F238E27FC236}">
                  <a16:creationId xmlns:a16="http://schemas.microsoft.com/office/drawing/2014/main" id="{41B6D566-D2BB-4798-A613-84E79D7E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59417" name="Rectangle 25">
            <a:extLst>
              <a:ext uri="{FF2B5EF4-FFF2-40B4-BE49-F238E27FC236}">
                <a16:creationId xmlns:a16="http://schemas.microsoft.com/office/drawing/2014/main" id="{243604BC-C49B-42B8-8D73-34256737E2F0}"/>
              </a:ext>
            </a:extLst>
          </p:cNvPr>
          <p:cNvSpPr>
            <a:spLocks/>
          </p:cNvSpPr>
          <p:nvPr/>
        </p:nvSpPr>
        <p:spPr bwMode="auto">
          <a:xfrm>
            <a:off x="1482725" y="2793363"/>
            <a:ext cx="2718693" cy="97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dirty="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EE0AB869-3E01-4BE4-85B1-FD91991897F7}"/>
              </a:ext>
            </a:extLst>
          </p:cNvPr>
          <p:cNvSpPr>
            <a:spLocks/>
          </p:cNvSpPr>
          <p:nvPr/>
        </p:nvSpPr>
        <p:spPr bwMode="auto">
          <a:xfrm>
            <a:off x="7940415" y="3615549"/>
            <a:ext cx="2718693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dirty="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59419" name="Group 27">
            <a:extLst>
              <a:ext uri="{FF2B5EF4-FFF2-40B4-BE49-F238E27FC236}">
                <a16:creationId xmlns:a16="http://schemas.microsoft.com/office/drawing/2014/main" id="{B6F00A87-DFB2-4B26-8F82-47869B2192EA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60675" cy="519112"/>
            <a:chOff x="0" y="0"/>
            <a:chExt cx="2366" cy="464"/>
          </a:xfrm>
        </p:grpSpPr>
        <p:sp>
          <p:nvSpPr>
            <p:cNvPr id="101392" name="Line 28">
              <a:extLst>
                <a:ext uri="{FF2B5EF4-FFF2-40B4-BE49-F238E27FC236}">
                  <a16:creationId xmlns:a16="http://schemas.microsoft.com/office/drawing/2014/main" id="{FC819B4F-63EB-435D-8845-4D9FE9F53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3" name="Group 29">
              <a:extLst>
                <a:ext uri="{FF2B5EF4-FFF2-40B4-BE49-F238E27FC236}">
                  <a16:creationId xmlns:a16="http://schemas.microsoft.com/office/drawing/2014/main" id="{5FF87959-0E62-4431-BFF8-274A49387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101394" name="Rectangle 30">
                <a:extLst>
                  <a:ext uri="{FF2B5EF4-FFF2-40B4-BE49-F238E27FC236}">
                    <a16:creationId xmlns:a16="http://schemas.microsoft.com/office/drawing/2014/main" id="{F35EC229-A391-4B2F-9AA9-B6CD4B6C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395" name="Rectangle 31">
                <a:extLst>
                  <a:ext uri="{FF2B5EF4-FFF2-40B4-BE49-F238E27FC236}">
                    <a16:creationId xmlns:a16="http://schemas.microsoft.com/office/drawing/2014/main" id="{E2ED2D53-324D-4FB6-AB74-39B1DF35B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59424" name="Rectangle 32">
            <a:extLst>
              <a:ext uri="{FF2B5EF4-FFF2-40B4-BE49-F238E27FC236}">
                <a16:creationId xmlns:a16="http://schemas.microsoft.com/office/drawing/2014/main" id="{45DB8A8F-5AF3-4D30-93E3-890A133D5C30}"/>
              </a:ext>
            </a:extLst>
          </p:cNvPr>
          <p:cNvSpPr>
            <a:spLocks/>
          </p:cNvSpPr>
          <p:nvPr/>
        </p:nvSpPr>
        <p:spPr bwMode="auto">
          <a:xfrm>
            <a:off x="2076450" y="4011614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A160A378-1238-4FD1-BBA3-8302228B015D}"/>
              </a:ext>
            </a:extLst>
          </p:cNvPr>
          <p:cNvSpPr>
            <a:spLocks/>
          </p:cNvSpPr>
          <p:nvPr/>
        </p:nvSpPr>
        <p:spPr bwMode="auto">
          <a:xfrm>
            <a:off x="7894639" y="4905375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3125CAAA-E0F3-4470-92AB-9F7D7FBA379A}"/>
              </a:ext>
            </a:extLst>
          </p:cNvPr>
          <p:cNvSpPr>
            <a:spLocks/>
          </p:cNvSpPr>
          <p:nvPr/>
        </p:nvSpPr>
        <p:spPr bwMode="auto">
          <a:xfrm>
            <a:off x="1482725" y="4408489"/>
            <a:ext cx="27193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59427" name="Rectangle 35">
            <a:extLst>
              <a:ext uri="{FF2B5EF4-FFF2-40B4-BE49-F238E27FC236}">
                <a16:creationId xmlns:a16="http://schemas.microsoft.com/office/drawing/2014/main" id="{F2A65F36-B7FB-4558-A148-F8B9CE8C5AE6}"/>
              </a:ext>
            </a:extLst>
          </p:cNvPr>
          <p:cNvSpPr>
            <a:spLocks/>
          </p:cNvSpPr>
          <p:nvPr/>
        </p:nvSpPr>
        <p:spPr bwMode="auto">
          <a:xfrm>
            <a:off x="7713663" y="5146675"/>
            <a:ext cx="332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13427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utoUpdateAnimBg="0"/>
      <p:bldP spid="59418" grpId="0" autoUpdateAnimBg="0"/>
      <p:bldP spid="59424" grpId="0" autoUpdateAnimBg="0"/>
      <p:bldP spid="59425" grpId="0" autoUpdateAnimBg="0"/>
      <p:bldP spid="59426" grpId="0" autoUpdateAnimBg="0"/>
      <p:bldP spid="594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three-way handshake and SYN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4846811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850537" y="3958363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40676" y="369728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49127" y="537026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596" y="3676005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563" y="3683836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83499" y="4251734"/>
            <a:ext cx="6018213" cy="550862"/>
            <a:chOff x="0" y="6"/>
            <a:chExt cx="4977" cy="494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/>
          <p:nvPr/>
        </p:nvCxnSpPr>
        <p:spPr>
          <a:xfrm flipV="1">
            <a:off x="4607169" y="2800350"/>
            <a:ext cx="0" cy="875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5509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8" grpId="0" animBg="1"/>
      <p:bldP spid="39" grpId="0" animBg="1"/>
      <p:bldP spid="40" grpId="0" animBg="1"/>
      <p:bldP spid="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TCP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Data transfer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73633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three-way handshake and SYN losses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1667" y="5136396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58988" y="3014412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888227" y="3349374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20775" cy="434085"/>
            <a:chOff x="0" y="0"/>
            <a:chExt cx="2333" cy="388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33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037630" y="565392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171" y="3923670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138" y="3931501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27876" y="4484791"/>
            <a:ext cx="2836795" cy="492876"/>
            <a:chOff x="-46" y="215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6" y="215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341CF97C-8412-80F5-EDA7-F87D44790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360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 dirty="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>
            <a:cxnSpLocks/>
          </p:cNvCxnSpPr>
          <p:nvPr/>
        </p:nvCxnSpPr>
        <p:spPr>
          <a:xfrm flipV="1">
            <a:off x="4607169" y="2800350"/>
            <a:ext cx="0" cy="1131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D38DA28-937A-0C63-1F5B-708849F6B7D8}"/>
              </a:ext>
            </a:extLst>
          </p:cNvPr>
          <p:cNvGrpSpPr>
            <a:grpSpLocks/>
          </p:cNvGrpSpPr>
          <p:nvPr/>
        </p:nvGrpSpPr>
        <p:grpSpPr bwMode="auto">
          <a:xfrm>
            <a:off x="5047070" y="3226860"/>
            <a:ext cx="5823531" cy="462769"/>
            <a:chOff x="161" y="6"/>
            <a:chExt cx="4816" cy="415"/>
          </a:xfrm>
        </p:grpSpPr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47F0274-8C4E-E390-80BD-0626DEB62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" y="58"/>
              <a:ext cx="2022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33DED45-68D6-C47C-1FA9-0F4268DE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" y="29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 dirty="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196676C3-B764-CF64-7B57-2627CF91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1194490-CC04-11E7-81F8-C6B6EBF6A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5151758" y="3509861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61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9" grpId="0" animBg="1"/>
      <p:bldP spid="40" grpId="0" animBg="1"/>
      <p:bldP spid="50" grpId="0" autoUpdateAnimBg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three-way handshake and SYN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909447" y="5745362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58160" y="3656254"/>
            <a:ext cx="2690481" cy="393633"/>
            <a:chOff x="0" y="147"/>
            <a:chExt cx="2225" cy="353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7"/>
              <a:ext cx="1775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38A94854-974B-6E1B-98DC-7B850ECF5BF5}"/>
              </a:ext>
            </a:extLst>
          </p:cNvPr>
          <p:cNvSpPr>
            <a:spLocks/>
          </p:cNvSpPr>
          <p:nvPr/>
        </p:nvSpPr>
        <p:spPr bwMode="auto">
          <a:xfrm>
            <a:off x="5481638" y="3238534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FB31FC2A-08D8-416F-B028-A7AD18146C88}"/>
              </a:ext>
            </a:extLst>
          </p:cNvPr>
          <p:cNvGrpSpPr>
            <a:grpSpLocks/>
          </p:cNvGrpSpPr>
          <p:nvPr/>
        </p:nvGrpSpPr>
        <p:grpSpPr bwMode="auto">
          <a:xfrm>
            <a:off x="4875357" y="5086594"/>
            <a:ext cx="2836795" cy="492876"/>
            <a:chOff x="0" y="58"/>
            <a:chExt cx="2346" cy="442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89522364-32CB-ABF5-927F-C1841103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3DA42B46-EFCF-B69A-95B5-65F6C6970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D1B2D37B-7601-9A7C-0F3F-A2EA596E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FE509EE9-A2B4-F432-37D8-D9B13594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36" name="Line 28">
            <a:extLst>
              <a:ext uri="{FF2B5EF4-FFF2-40B4-BE49-F238E27FC236}">
                <a16:creationId xmlns:a16="http://schemas.microsoft.com/office/drawing/2014/main" id="{58DD04D4-AE47-BECF-C756-B13A56AA8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9" y="4449262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261084C-CCEB-857C-5879-208261FC66EE}"/>
              </a:ext>
            </a:extLst>
          </p:cNvPr>
          <p:cNvSpPr>
            <a:spLocks/>
          </p:cNvSpPr>
          <p:nvPr/>
        </p:nvSpPr>
        <p:spPr bwMode="auto">
          <a:xfrm>
            <a:off x="5319056" y="4457093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33B954CB-0DB9-4D9D-9AC3-536E13F3132C}"/>
              </a:ext>
            </a:extLst>
          </p:cNvPr>
          <p:cNvSpPr>
            <a:spLocks/>
          </p:cNvSpPr>
          <p:nvPr/>
        </p:nvSpPr>
        <p:spPr bwMode="auto">
          <a:xfrm>
            <a:off x="2200768" y="3889340"/>
            <a:ext cx="207108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SYN, discarded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B541F61-2F36-4BB2-70B0-2AA3E1A8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0F8B7C-576B-16B2-F2EA-DDE4B8F5062B}"/>
              </a:ext>
            </a:extLst>
          </p:cNvPr>
          <p:cNvCxnSpPr/>
          <p:nvPr/>
        </p:nvCxnSpPr>
        <p:spPr>
          <a:xfrm flipV="1">
            <a:off x="4607169" y="2800350"/>
            <a:ext cx="0" cy="164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2">
            <a:extLst>
              <a:ext uri="{FF2B5EF4-FFF2-40B4-BE49-F238E27FC236}">
                <a16:creationId xmlns:a16="http://schemas.microsoft.com/office/drawing/2014/main" id="{22BF80F8-5D3B-B751-FBB1-CB682F612080}"/>
              </a:ext>
            </a:extLst>
          </p:cNvPr>
          <p:cNvSpPr>
            <a:spLocks/>
          </p:cNvSpPr>
          <p:nvPr/>
        </p:nvSpPr>
        <p:spPr bwMode="auto">
          <a:xfrm>
            <a:off x="3151756" y="4258651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16229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8" grpId="0" animBg="1"/>
      <p:bldP spid="17" grpId="0" autoUpdateAnimBg="0"/>
      <p:bldP spid="36" grpId="0" animBg="1"/>
      <p:bldP spid="37" grpId="0" animBg="1"/>
      <p:bldP spid="48" grpId="0" autoUpdateAnimBg="0"/>
      <p:bldP spid="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three-way handshake and S</a:t>
            </a:r>
            <a:r>
              <a:rPr lang="nl-BE" dirty="0"/>
              <a:t>YN</a:t>
            </a:r>
            <a:r>
              <a:rPr lang="en-BE" dirty="0"/>
              <a:t> delays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773887" y="4130211"/>
            <a:ext cx="2922338" cy="521987"/>
            <a:chOff x="307" y="-159"/>
            <a:chExt cx="2417" cy="468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346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3" cy="246"/>
              <a:chOff x="0" y="-56"/>
              <a:chExt cx="1893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25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b="1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2005896" y="3906304"/>
            <a:ext cx="2433358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No connection in progress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76925" y="3430875"/>
            <a:ext cx="2836795" cy="492877"/>
            <a:chOff x="0" y="58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CB34A6BC-9DEA-7656-1944-727EDCE020B2}"/>
              </a:ext>
            </a:extLst>
          </p:cNvPr>
          <p:cNvSpPr>
            <a:spLocks/>
          </p:cNvSpPr>
          <p:nvPr/>
        </p:nvSpPr>
        <p:spPr bwMode="auto">
          <a:xfrm>
            <a:off x="2278079" y="4353378"/>
            <a:ext cx="237725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B86170A-5F42-9B11-73FE-173D0BF0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three-way handshake and S</a:t>
            </a:r>
            <a:r>
              <a:rPr lang="nl-BE" dirty="0"/>
              <a:t>YN</a:t>
            </a:r>
            <a:r>
              <a:rPr lang="en-BE" dirty="0"/>
              <a:t>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5203537" y="4669469"/>
            <a:ext cx="2555988" cy="495218"/>
            <a:chOff x="307" y="-159"/>
            <a:chExt cx="2114" cy="44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043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5" cy="246"/>
              <a:chOff x="0" y="-56"/>
              <a:chExt cx="1895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70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w+1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35902" y="3026244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05022" y="271739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13082" y="5005888"/>
            <a:ext cx="232756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acknowledgement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5061933" y="3372889"/>
            <a:ext cx="5833205" cy="504028"/>
            <a:chOff x="153" y="6"/>
            <a:chExt cx="4824" cy="45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" y="58"/>
              <a:ext cx="2076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 dirty="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 dirty="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82CE01A0-522B-4721-D6B2-EB16C44D5E72}"/>
              </a:ext>
            </a:extLst>
          </p:cNvPr>
          <p:cNvSpPr/>
          <p:nvPr/>
        </p:nvSpPr>
        <p:spPr>
          <a:xfrm>
            <a:off x="5075530" y="3743883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D6FC6427-9379-DB3A-3D0B-5F8CA91E77FC}"/>
              </a:ext>
            </a:extLst>
          </p:cNvPr>
          <p:cNvSpPr>
            <a:spLocks/>
          </p:cNvSpPr>
          <p:nvPr/>
        </p:nvSpPr>
        <p:spPr bwMode="auto">
          <a:xfrm>
            <a:off x="5074031" y="4392066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5B7B136-3624-AF0A-3A93-FAC1782B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256339" y="4222390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5" grpId="0" autoUpdateAnimBg="0"/>
      <p:bldP spid="17" grpId="0" autoUpdateAnimBg="0"/>
      <p:bldP spid="12" grpId="0" animBg="1"/>
      <p:bldP spid="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18737" y="0"/>
            <a:ext cx="7996628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FSM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013741" y="2197820"/>
            <a:ext cx="1858584" cy="498946"/>
            <a:chOff x="0" y="0"/>
            <a:chExt cx="1536" cy="446"/>
          </a:xfrm>
        </p:grpSpPr>
        <p:sp>
          <p:nvSpPr>
            <p:cNvPr id="22531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Init</a:t>
              </a:r>
            </a:p>
          </p:txBody>
        </p:sp>
      </p:grp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106757" y="3416722"/>
            <a:ext cx="1857375" cy="497830"/>
            <a:chOff x="0" y="0"/>
            <a:chExt cx="1536" cy="446"/>
          </a:xfrm>
        </p:grpSpPr>
        <p:sp>
          <p:nvSpPr>
            <p:cNvPr id="22534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8108157" y="3377655"/>
            <a:ext cx="1857375" cy="497830"/>
            <a:chOff x="0" y="0"/>
            <a:chExt cx="1536" cy="446"/>
          </a:xfrm>
        </p:grpSpPr>
        <p:sp>
          <p:nvSpPr>
            <p:cNvPr id="22537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225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Sent</a:t>
              </a:r>
            </a:p>
          </p:txBody>
        </p:sp>
      </p:grp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5099597" y="5000625"/>
            <a:ext cx="1857375" cy="497830"/>
            <a:chOff x="0" y="0"/>
            <a:chExt cx="1536" cy="446"/>
          </a:xfrm>
        </p:grpSpPr>
        <p:sp>
          <p:nvSpPr>
            <p:cNvPr id="22540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2560216" y="2565054"/>
            <a:ext cx="2539380" cy="863947"/>
            <a:chOff x="0" y="0"/>
            <a:chExt cx="2100" cy="774"/>
          </a:xfrm>
        </p:grpSpPr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655" y="0"/>
              <a:ext cx="1445" cy="7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0" y="269"/>
              <a:ext cx="1635" cy="216"/>
              <a:chOff x="0" y="0"/>
              <a:chExt cx="1635" cy="216"/>
            </a:xfrm>
          </p:grpSpPr>
          <p:sp>
            <p:nvSpPr>
              <p:cNvPr id="22545" name="Rectangle 17"/>
              <p:cNvSpPr>
                <a:spLocks/>
              </p:cNvSpPr>
              <p:nvPr/>
            </p:nvSpPr>
            <p:spPr bwMode="auto">
              <a:xfrm>
                <a:off x="0" y="0"/>
                <a:ext cx="163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46" name="Rectangle 18"/>
              <p:cNvSpPr>
                <a:spLocks/>
              </p:cNvSpPr>
              <p:nvPr/>
            </p:nvSpPr>
            <p:spPr bwMode="auto">
              <a:xfrm>
                <a:off x="31" y="8"/>
                <a:ext cx="147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 !SYN+ACK</a:t>
                </a:r>
              </a:p>
            </p:txBody>
          </p:sp>
        </p:grp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9" name="Group 2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50" name="Rectangle 2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1" name="Rectangle 2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6728427" y="3874369"/>
            <a:ext cx="1946858" cy="1165324"/>
            <a:chOff x="0" y="0"/>
            <a:chExt cx="1610" cy="1043"/>
          </a:xfrm>
        </p:grpSpPr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H="1">
              <a:off x="0" y="0"/>
              <a:ext cx="1550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25" y="350"/>
              <a:ext cx="1585" cy="216"/>
              <a:chOff x="0" y="0"/>
              <a:chExt cx="1584" cy="216"/>
            </a:xfrm>
          </p:grpSpPr>
          <p:sp>
            <p:nvSpPr>
              <p:cNvPr id="22555" name="Rectangle 27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6" name="Rectangle 28"/>
              <p:cNvSpPr>
                <a:spLocks/>
              </p:cNvSpPr>
              <p:nvPr/>
            </p:nvSpPr>
            <p:spPr bwMode="auto">
              <a:xfrm>
                <a:off x="29" y="9"/>
                <a:ext cx="14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?SYN+ACK / !ACK</a:t>
                </a:r>
              </a:p>
            </p:txBody>
          </p:sp>
        </p:grpSp>
      </p:grp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4034266" y="3507135"/>
            <a:ext cx="4059380" cy="241102"/>
            <a:chOff x="0" y="0"/>
            <a:chExt cx="3356" cy="216"/>
          </a:xfrm>
        </p:grpSpPr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0" y="117"/>
              <a:ext cx="3356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>
              <a:off x="845" y="0"/>
              <a:ext cx="1584" cy="216"/>
              <a:chOff x="0" y="0"/>
              <a:chExt cx="1584" cy="216"/>
            </a:xfrm>
          </p:grpSpPr>
          <p:sp>
            <p:nvSpPr>
              <p:cNvPr id="22560" name="Rectangle 32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1" name="Rectangle 33"/>
              <p:cNvSpPr>
                <a:spLocks/>
              </p:cNvSpPr>
              <p:nvPr/>
            </p:nvSpPr>
            <p:spPr bwMode="auto">
              <a:xfrm>
                <a:off x="27" y="8"/>
                <a:ext cx="147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 b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!SYN+ACK</a:t>
                </a:r>
              </a:p>
            </p:txBody>
          </p:sp>
        </p:grpSp>
      </p:grp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4" name="Group 3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65" name="Rectangle 3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6" name="Rectangle 3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9" name="Group 4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70" name="Rectangle 4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1" name="Rectangle 4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75" name="Rectangle 4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6" name="Rectangle 4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935078" y="0"/>
            <a:ext cx="744401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Simultaneous open</a:t>
            </a: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 flipH="1">
            <a:off x="4770685" y="1838401"/>
            <a:ext cx="9674" cy="41043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7750225" y="1904257"/>
            <a:ext cx="2418" cy="414337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7776828" y="4030638"/>
            <a:ext cx="2958978" cy="199802"/>
            <a:chOff x="0" y="6"/>
            <a:chExt cx="2446" cy="179"/>
          </a:xfrm>
        </p:grpSpPr>
        <p:sp>
          <p:nvSpPr>
            <p:cNvPr id="23557" name="Rectangle 5"/>
            <p:cNvSpPr>
              <a:spLocks/>
            </p:cNvSpPr>
            <p:nvPr/>
          </p:nvSpPr>
          <p:spPr bwMode="auto">
            <a:xfrm>
              <a:off x="1333" y="6"/>
              <a:ext cx="111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0" y="9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4856543" y="2210110"/>
            <a:ext cx="5884105" cy="773523"/>
            <a:chOff x="0" y="7"/>
            <a:chExt cx="4866" cy="692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0" y="116"/>
              <a:ext cx="2409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377" y="150"/>
              <a:ext cx="903" cy="190"/>
              <a:chOff x="0" y="0"/>
              <a:chExt cx="903" cy="190"/>
            </a:xfrm>
          </p:grpSpPr>
          <p:sp>
            <p:nvSpPr>
              <p:cNvPr id="23562" name="Rectangle 10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63" name="Rectangle 11"/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 dirty="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23564" name="Rectangle 12"/>
            <p:cNvSpPr>
              <a:spLocks/>
            </p:cNvSpPr>
            <p:nvPr/>
          </p:nvSpPr>
          <p:spPr bwMode="auto">
            <a:xfrm>
              <a:off x="3823" y="7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2415" y="104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1933838" y="2060532"/>
            <a:ext cx="5804295" cy="1158620"/>
            <a:chOff x="7" y="6"/>
            <a:chExt cx="4799" cy="1037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390" y="117"/>
              <a:ext cx="2416" cy="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168" y="111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9" name="Rectangle 17"/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2553" y="207"/>
              <a:ext cx="903" cy="190"/>
              <a:chOff x="0" y="0"/>
              <a:chExt cx="903" cy="190"/>
            </a:xfrm>
          </p:grpSpPr>
          <p:sp>
            <p:nvSpPr>
              <p:cNvPr id="23571" name="Rectangle 19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72" name="Rectangle 20"/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3573" name="Rectangle 21"/>
          <p:cNvSpPr>
            <a:spLocks/>
          </p:cNvSpPr>
          <p:nvPr/>
        </p:nvSpPr>
        <p:spPr bwMode="auto">
          <a:xfrm>
            <a:off x="1605493" y="442486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8186757" y="4329783"/>
            <a:ext cx="266997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1838307" y="3295055"/>
            <a:ext cx="7544376" cy="1026906"/>
            <a:chOff x="7" y="0"/>
            <a:chExt cx="6239" cy="919"/>
          </a:xfrm>
        </p:grpSpPr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1192" y="810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7" name="Rectangle 25"/>
            <p:cNvSpPr>
              <a:spLocks/>
            </p:cNvSpPr>
            <p:nvPr/>
          </p:nvSpPr>
          <p:spPr bwMode="auto">
            <a:xfrm>
              <a:off x="7" y="740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H="1">
              <a:off x="2480" y="0"/>
              <a:ext cx="2405" cy="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916" y="39"/>
              <a:ext cx="2330" cy="190"/>
              <a:chOff x="0" y="0"/>
              <a:chExt cx="2329" cy="190"/>
            </a:xfrm>
          </p:grpSpPr>
          <p:sp>
            <p:nvSpPr>
              <p:cNvPr id="23580" name="Rectangle 28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1" name="Rectangle 29"/>
              <p:cNvSpPr>
                <a:spLocks/>
              </p:cNvSpPr>
              <p:nvPr/>
            </p:nvSpPr>
            <p:spPr bwMode="auto">
              <a:xfrm>
                <a:off x="10" y="6"/>
                <a:ext cx="1959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y, 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3673917" y="3100834"/>
            <a:ext cx="4076309" cy="1035844"/>
            <a:chOff x="0" y="0"/>
            <a:chExt cx="3370" cy="927"/>
          </a:xfrm>
        </p:grpSpPr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025" y="47"/>
              <a:ext cx="2345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84" name="Group 32"/>
            <p:cNvGrpSpPr>
              <a:grpSpLocks/>
            </p:cNvGrpSpPr>
            <p:nvPr/>
          </p:nvGrpSpPr>
          <p:grpSpPr bwMode="auto">
            <a:xfrm>
              <a:off x="0" y="0"/>
              <a:ext cx="2329" cy="190"/>
              <a:chOff x="0" y="0"/>
              <a:chExt cx="2329" cy="190"/>
            </a:xfrm>
          </p:grpSpPr>
          <p:sp>
            <p:nvSpPr>
              <p:cNvPr id="23585" name="Rectangle 33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6" name="Rectangle 34"/>
              <p:cNvSpPr>
                <a:spLocks/>
              </p:cNvSpPr>
              <p:nvPr/>
            </p:nvSpPr>
            <p:spPr bwMode="auto">
              <a:xfrm>
                <a:off x="10" y="6"/>
                <a:ext cx="1971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1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utoUpdateAnimBg="0"/>
      <p:bldP spid="235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Negotiating options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3314701"/>
            <a:ext cx="6157912" cy="550863"/>
            <a:chOff x="11" y="6"/>
            <a:chExt cx="5092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199"/>
              <a:ext cx="2484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 dirty="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 dirty="0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Option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1926"/>
            <a:ext cx="23606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proposed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598863"/>
            <a:ext cx="2360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136"/>
              <a:ext cx="1419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 dirty="0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Option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7792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 dirty="0">
                <a:sym typeface="Gill Sans" charset="0"/>
              </a:rPr>
              <a:t>Negotiating Maximum Segment Size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04348" y="3314701"/>
            <a:ext cx="6195402" cy="550863"/>
            <a:chOff x="-20" y="6"/>
            <a:chExt cx="5123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" y="148"/>
              <a:ext cx="2676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 dirty="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 dirty="0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MSS=789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2456"/>
            <a:ext cx="295273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 segments up to 1234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600187"/>
            <a:ext cx="294151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Accepts segments up to 789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104"/>
              <a:ext cx="1700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 dirty="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 dirty="0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MSS=1234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35952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44558CA5-35DC-4A86-B48E-E231351C7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4" y="0"/>
            <a:ext cx="806132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Connection refused</a:t>
            </a:r>
          </a:p>
        </p:txBody>
      </p:sp>
      <p:sp>
        <p:nvSpPr>
          <p:cNvPr id="105474" name="Line 2">
            <a:extLst>
              <a:ext uri="{FF2B5EF4-FFF2-40B4-BE49-F238E27FC236}">
                <a16:creationId xmlns:a16="http://schemas.microsoft.com/office/drawing/2014/main" id="{E9F888F2-6E03-4093-A5FA-67F4AAA10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7089" y="1963532"/>
            <a:ext cx="6350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5475" name="Line 3">
            <a:extLst>
              <a:ext uri="{FF2B5EF4-FFF2-40B4-BE49-F238E27FC236}">
                <a16:creationId xmlns:a16="http://schemas.microsoft.com/office/drawing/2014/main" id="{B7FAF1B6-BD33-4ADE-A845-1568A91D4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389" y="1938132"/>
            <a:ext cx="0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B5E9EE77-A7C4-4A3F-B67B-AF19ADBC15AA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2844594"/>
            <a:ext cx="7989888" cy="550863"/>
            <a:chOff x="8" y="6"/>
            <a:chExt cx="6607" cy="493"/>
          </a:xfrm>
        </p:grpSpPr>
        <p:sp>
          <p:nvSpPr>
            <p:cNvPr id="105488" name="Line 5">
              <a:extLst>
                <a:ext uri="{FF2B5EF4-FFF2-40B4-BE49-F238E27FC236}">
                  <a16:creationId xmlns:a16="http://schemas.microsoft.com/office/drawing/2014/main" id="{D7408245-0B84-447C-A0F3-B19BDB00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2" y="36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9" name="Group 6">
              <a:extLst>
                <a:ext uri="{FF2B5EF4-FFF2-40B4-BE49-F238E27FC236}">
                  <a16:creationId xmlns:a16="http://schemas.microsoft.com/office/drawing/2014/main" id="{1E57854C-3E1C-4FD7-BEA1-F57E76A38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74"/>
              <a:ext cx="2061" cy="190"/>
              <a:chOff x="0" y="0"/>
              <a:chExt cx="2061" cy="190"/>
            </a:xfrm>
          </p:grpSpPr>
          <p:sp>
            <p:nvSpPr>
              <p:cNvPr id="105494" name="Rectangle 7">
                <a:extLst>
                  <a:ext uri="{FF2B5EF4-FFF2-40B4-BE49-F238E27FC236}">
                    <a16:creationId xmlns:a16="http://schemas.microsoft.com/office/drawing/2014/main" id="{6F12EE49-1527-468C-B75F-7B41B2E0C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6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95" name="Rectangle 8">
                <a:extLst>
                  <a:ext uri="{FF2B5EF4-FFF2-40B4-BE49-F238E27FC236}">
                    <a16:creationId xmlns:a16="http://schemas.microsoft.com/office/drawing/2014/main" id="{EF460B08-6D1F-466E-8F03-302726819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RST+ACK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0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5490" name="Rectangle 9">
              <a:extLst>
                <a:ext uri="{FF2B5EF4-FFF2-40B4-BE49-F238E27FC236}">
                  <a16:creationId xmlns:a16="http://schemas.microsoft.com/office/drawing/2014/main" id="{EA2165FF-52F4-45BF-AA0C-8377B9E89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" y="6"/>
              <a:ext cx="13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</a:t>
              </a:r>
            </a:p>
          </p:txBody>
        </p:sp>
        <p:sp>
          <p:nvSpPr>
            <p:cNvPr id="105491" name="Line 10">
              <a:extLst>
                <a:ext uri="{FF2B5EF4-FFF2-40B4-BE49-F238E27FC236}">
                  <a16:creationId xmlns:a16="http://schemas.microsoft.com/office/drawing/2014/main" id="{66BD5287-F9C4-4B6F-876F-52AE9A90F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" y="32"/>
              <a:ext cx="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2" name="Line 11">
              <a:extLst>
                <a:ext uri="{FF2B5EF4-FFF2-40B4-BE49-F238E27FC236}">
                  <a16:creationId xmlns:a16="http://schemas.microsoft.com/office/drawing/2014/main" id="{A5B48192-F5A9-4018-9FB5-B25CDEE1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497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3" name="Rectangle 12">
              <a:extLst>
                <a:ext uri="{FF2B5EF4-FFF2-40B4-BE49-F238E27FC236}">
                  <a16:creationId xmlns:a16="http://schemas.microsoft.com/office/drawing/2014/main" id="{C2B0CB0E-8280-455D-94B1-A07FAFA9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4"/>
              <a:ext cx="12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</a:p>
          </p:txBody>
        </p:sp>
      </p:grpSp>
      <p:grpSp>
        <p:nvGrpSpPr>
          <p:cNvPr id="61453" name="Group 13">
            <a:extLst>
              <a:ext uri="{FF2B5EF4-FFF2-40B4-BE49-F238E27FC236}">
                <a16:creationId xmlns:a16="http://schemas.microsoft.com/office/drawing/2014/main" id="{EE04192C-709B-49FD-9216-1FAEECA8B7A0}"/>
              </a:ext>
            </a:extLst>
          </p:cNvPr>
          <p:cNvGrpSpPr>
            <a:grpSpLocks/>
          </p:cNvGrpSpPr>
          <p:nvPr/>
        </p:nvGrpSpPr>
        <p:grpSpPr bwMode="auto">
          <a:xfrm>
            <a:off x="2392364" y="1871456"/>
            <a:ext cx="7716838" cy="925512"/>
            <a:chOff x="7" y="6"/>
            <a:chExt cx="6381" cy="829"/>
          </a:xfrm>
        </p:grpSpPr>
        <p:sp>
          <p:nvSpPr>
            <p:cNvPr id="105480" name="Line 14">
              <a:extLst>
                <a:ext uri="{FF2B5EF4-FFF2-40B4-BE49-F238E27FC236}">
                  <a16:creationId xmlns:a16="http://schemas.microsoft.com/office/drawing/2014/main" id="{2EC7BA93-3BEA-4EEF-BA6E-4A81FB84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3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1" name="Line 15">
              <a:extLst>
                <a:ext uri="{FF2B5EF4-FFF2-40B4-BE49-F238E27FC236}">
                  <a16:creationId xmlns:a16="http://schemas.microsoft.com/office/drawing/2014/main" id="{0998C6B7-1839-4D0C-A333-67D78F4D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2" name="Rectangle 16">
              <a:extLst>
                <a:ext uri="{FF2B5EF4-FFF2-40B4-BE49-F238E27FC236}">
                  <a16:creationId xmlns:a16="http://schemas.microsoft.com/office/drawing/2014/main" id="{5131A03C-8A0D-4325-AB52-BC67506BC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  <p:sp>
          <p:nvSpPr>
            <p:cNvPr id="105483" name="Rectangle 17">
              <a:extLst>
                <a:ext uri="{FF2B5EF4-FFF2-40B4-BE49-F238E27FC236}">
                  <a16:creationId xmlns:a16="http://schemas.microsoft.com/office/drawing/2014/main" id="{3C51AD17-9824-450A-95FE-08FE46959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65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5484" name="Line 18">
              <a:extLst>
                <a:ext uri="{FF2B5EF4-FFF2-40B4-BE49-F238E27FC236}">
                  <a16:creationId xmlns:a16="http://schemas.microsoft.com/office/drawing/2014/main" id="{F149199F-B97E-4B98-8F6D-4141C9A71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795"/>
              <a:ext cx="84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5" name="Group 19">
              <a:extLst>
                <a:ext uri="{FF2B5EF4-FFF2-40B4-BE49-F238E27FC236}">
                  <a16:creationId xmlns:a16="http://schemas.microsoft.com/office/drawing/2014/main" id="{9C27FA50-FE93-46F9-ABD8-736EE848F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454"/>
              <a:ext cx="903" cy="190"/>
              <a:chOff x="0" y="0"/>
              <a:chExt cx="903" cy="190"/>
            </a:xfrm>
          </p:grpSpPr>
          <p:sp>
            <p:nvSpPr>
              <p:cNvPr id="105486" name="Rectangle 20">
                <a:extLst>
                  <a:ext uri="{FF2B5EF4-FFF2-40B4-BE49-F238E27FC236}">
                    <a16:creationId xmlns:a16="http://schemas.microsoft.com/office/drawing/2014/main" id="{2E8A2D07-CEC1-4408-A45B-CDCA8438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87" name="Rectangle 21">
                <a:extLst>
                  <a:ext uri="{FF2B5EF4-FFF2-40B4-BE49-F238E27FC236}">
                    <a16:creationId xmlns:a16="http://schemas.microsoft.com/office/drawing/2014/main" id="{46B2D31B-9FDE-46A5-992A-01D3BAF7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987BE178-6158-4CAD-BF19-A5154D3DA1F8}"/>
              </a:ext>
            </a:extLst>
          </p:cNvPr>
          <p:cNvSpPr>
            <a:spLocks/>
          </p:cNvSpPr>
          <p:nvPr/>
        </p:nvSpPr>
        <p:spPr bwMode="auto">
          <a:xfrm>
            <a:off x="2560639" y="3476419"/>
            <a:ext cx="18478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refused</a:t>
            </a:r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FA790A59-2A5E-48E3-9BC4-AE2C037641D8}"/>
              </a:ext>
            </a:extLst>
          </p:cNvPr>
          <p:cNvSpPr>
            <a:spLocks/>
          </p:cNvSpPr>
          <p:nvPr/>
        </p:nvSpPr>
        <p:spPr bwMode="auto">
          <a:xfrm>
            <a:off x="1852309" y="5705959"/>
            <a:ext cx="858889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 TCP entity MUST never send an RST segment</a:t>
            </a:r>
            <a:b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upon reception of another RST segment</a:t>
            </a:r>
          </a:p>
          <a:p>
            <a:pPr algn="l" eaLnBrk="1" hangingPunct="1"/>
            <a:endParaRPr lang="en-US" altLang="fr-FR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1C8E22-6675-A09C-EE8C-CD023C3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07444" y="4007009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3">
            <a:extLst>
              <a:ext uri="{FF2B5EF4-FFF2-40B4-BE49-F238E27FC236}">
                <a16:creationId xmlns:a16="http://schemas.microsoft.com/office/drawing/2014/main" id="{F6439306-8C7C-84E1-6126-9F25DB157733}"/>
              </a:ext>
            </a:extLst>
          </p:cNvPr>
          <p:cNvSpPr>
            <a:spLocks/>
          </p:cNvSpPr>
          <p:nvPr/>
        </p:nvSpPr>
        <p:spPr bwMode="auto">
          <a:xfrm>
            <a:off x="2090481" y="5030746"/>
            <a:ext cx="741972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Can the client reply with a RST segment ?</a:t>
            </a:r>
          </a:p>
        </p:txBody>
      </p:sp>
    </p:spTree>
    <p:extLst>
      <p:ext uri="{BB962C8B-B14F-4D97-AF65-F5344CB8AC3E}">
        <p14:creationId xmlns:p14="http://schemas.microsoft.com/office/powerpoint/2010/main" val="1831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2" grpId="0" autoUpdateAnimBg="0"/>
      <p:bldP spid="61463" grpId="0" autoUpdateAnimBg="0"/>
      <p:bldP spid="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Managing a connection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Data transfer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Modern TCP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1746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How to reliably open a connection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90045" y="3693544"/>
            <a:ext cx="2092895" cy="228823"/>
            <a:chOff x="0" y="0"/>
            <a:chExt cx="1875" cy="205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527" y="72"/>
              <a:ext cx="3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5" name="Rectangle 5"/>
            <p:cNvSpPr>
              <a:spLocks/>
            </p:cNvSpPr>
            <p:nvPr/>
          </p:nvSpPr>
          <p:spPr bwMode="auto">
            <a:xfrm>
              <a:off x="0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6859489" y="3823024"/>
            <a:ext cx="2438921" cy="228823"/>
            <a:chOff x="0" y="0"/>
            <a:chExt cx="2185" cy="205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119"/>
              <a:ext cx="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905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5225357" y="3671218"/>
            <a:ext cx="1635249" cy="283518"/>
            <a:chOff x="0" y="0"/>
            <a:chExt cx="1465" cy="254"/>
          </a:xfrm>
          <a:noFill/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0" y="107"/>
              <a:ext cx="1465" cy="14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389" y="0"/>
              <a:ext cx="329" cy="223"/>
              <a:chOff x="0" y="0"/>
              <a:chExt cx="329" cy="223"/>
            </a:xfrm>
            <a:grpFill/>
          </p:grpSpPr>
          <p:sp>
            <p:nvSpPr>
              <p:cNvPr id="20492" name="Rectangle 12"/>
              <p:cNvSpPr>
                <a:spLocks/>
              </p:cNvSpPr>
              <p:nvPr/>
            </p:nvSpPr>
            <p:spPr bwMode="auto">
              <a:xfrm>
                <a:off x="0" y="0"/>
                <a:ext cx="329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3" name="Rectangle 13"/>
              <p:cNvSpPr>
                <a:spLocks/>
              </p:cNvSpPr>
              <p:nvPr/>
            </p:nvSpPr>
            <p:spPr bwMode="auto">
              <a:xfrm>
                <a:off x="0" y="0"/>
                <a:ext cx="27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</a:t>
                </a:r>
              </a:p>
            </p:txBody>
          </p:sp>
        </p:grp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5223123" y="4094263"/>
            <a:ext cx="1564928" cy="248915"/>
            <a:chOff x="0" y="0"/>
            <a:chExt cx="1402" cy="223"/>
          </a:xfrm>
          <a:noFill/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0" y="8"/>
              <a:ext cx="1402" cy="19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423" y="0"/>
              <a:ext cx="269" cy="223"/>
              <a:chOff x="0" y="0"/>
              <a:chExt cx="269" cy="223"/>
            </a:xfrm>
            <a:grpFill/>
          </p:grpSpPr>
          <p:sp>
            <p:nvSpPr>
              <p:cNvPr id="20497" name="Rectangle 17"/>
              <p:cNvSpPr>
                <a:spLocks/>
              </p:cNvSpPr>
              <p:nvPr/>
            </p:nvSpPr>
            <p:spPr bwMode="auto">
              <a:xfrm>
                <a:off x="0" y="0"/>
                <a:ext cx="267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8" name="Rectangle 18"/>
              <p:cNvSpPr>
                <a:spLocks/>
              </p:cNvSpPr>
              <p:nvPr/>
            </p:nvSpPr>
            <p:spPr bwMode="auto">
              <a:xfrm>
                <a:off x="0" y="0"/>
                <a:ext cx="26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</a:t>
                </a:r>
              </a:p>
            </p:txBody>
          </p:sp>
        </p:grpSp>
      </p:grp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91870" y="3599781"/>
            <a:ext cx="1117" cy="121778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831584" y="3605363"/>
            <a:ext cx="4465" cy="122113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1" name="Rectangle 21"/>
          <p:cNvSpPr>
            <a:spLocks/>
          </p:cNvSpPr>
          <p:nvPr/>
        </p:nvSpPr>
        <p:spPr bwMode="auto">
          <a:xfrm>
            <a:off x="7165331" y="4378896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6877349" y="4052963"/>
            <a:ext cx="2507011" cy="228823"/>
            <a:chOff x="0" y="0"/>
            <a:chExt cx="2246" cy="205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0" y="56"/>
              <a:ext cx="7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85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 dirty="0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  <a:endParaRPr lang="en-US" sz="1687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3090045" y="4100959"/>
            <a:ext cx="2099592" cy="232172"/>
            <a:chOff x="0" y="0"/>
            <a:chExt cx="1881" cy="208"/>
          </a:xfrm>
        </p:grpSpPr>
        <p:sp>
          <p:nvSpPr>
            <p:cNvPr id="20506" name="Rectangle 26"/>
            <p:cNvSpPr>
              <a:spLocks/>
            </p:cNvSpPr>
            <p:nvPr/>
          </p:nvSpPr>
          <p:spPr bwMode="auto">
            <a:xfrm>
              <a:off x="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</a:t>
              </a: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1459" y="203"/>
              <a:ext cx="42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0508" name="Rectangle 28"/>
          <p:cNvSpPr>
            <a:spLocks/>
          </p:cNvSpPr>
          <p:nvPr/>
        </p:nvSpPr>
        <p:spPr bwMode="auto">
          <a:xfrm>
            <a:off x="3477370" y="4494982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89695F-CCDE-304D-9BBE-1FEA63A3ADA5}"/>
              </a:ext>
            </a:extLst>
          </p:cNvPr>
          <p:cNvGrpSpPr/>
          <p:nvPr/>
        </p:nvGrpSpPr>
        <p:grpSpPr>
          <a:xfrm>
            <a:off x="7945377" y="2620272"/>
            <a:ext cx="1970757" cy="1050946"/>
            <a:chOff x="6726659" y="4610302"/>
            <a:chExt cx="1970757" cy="105094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13F0991-1542-144D-A66B-8C70CE531415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43A436E0-479D-974C-BF51-9FA2C1AD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204ACD29-9CD7-4E44-8B92-5D6BAFB0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B7BA2F-E865-4C42-9022-B17417625562}"/>
              </a:ext>
            </a:extLst>
          </p:cNvPr>
          <p:cNvGrpSpPr/>
          <p:nvPr/>
        </p:nvGrpSpPr>
        <p:grpSpPr>
          <a:xfrm>
            <a:off x="2459621" y="4718399"/>
            <a:ext cx="1970757" cy="1050946"/>
            <a:chOff x="6726659" y="4610302"/>
            <a:chExt cx="1970757" cy="105094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A69920-56B2-D249-94E8-DFE3252C1D61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EFBD21D7-2483-A04F-BF9A-11B969D39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572C4F01-B52B-9042-B22A-2D90DFFA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5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6B9141EF-3556-442A-9A4F-1531FD593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78" y="0"/>
            <a:ext cx="813411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6498" name="Line 2">
            <a:extLst>
              <a:ext uri="{FF2B5EF4-FFF2-40B4-BE49-F238E27FC236}">
                <a16:creationId xmlns:a16="http://schemas.microsoft.com/office/drawing/2014/main" id="{3EC11568-BAA4-43ED-94EE-F2B70EC3F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1" y="2665413"/>
            <a:ext cx="3175" cy="2273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019DF761-1A3C-42D1-AEAC-15110853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693988"/>
            <a:ext cx="1588" cy="217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ED6AD324-B19A-44D7-9259-11853DD1FAA0}"/>
              </a:ext>
            </a:extLst>
          </p:cNvPr>
          <p:cNvGrpSpPr>
            <a:grpSpLocks/>
          </p:cNvGrpSpPr>
          <p:nvPr/>
        </p:nvGrpSpPr>
        <p:grpSpPr bwMode="auto">
          <a:xfrm>
            <a:off x="1573214" y="2614614"/>
            <a:ext cx="3221037" cy="200025"/>
            <a:chOff x="8" y="6"/>
            <a:chExt cx="2662" cy="179"/>
          </a:xfrm>
        </p:grpSpPr>
        <p:sp>
          <p:nvSpPr>
            <p:cNvPr id="106536" name="Line 5">
              <a:extLst>
                <a:ext uri="{FF2B5EF4-FFF2-40B4-BE49-F238E27FC236}">
                  <a16:creationId xmlns:a16="http://schemas.microsoft.com/office/drawing/2014/main" id="{A3D03444-D4C6-4436-8ED6-DE780D693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7" name="Rectangle 6">
              <a:extLst>
                <a:ext uri="{FF2B5EF4-FFF2-40B4-BE49-F238E27FC236}">
                  <a16:creationId xmlns:a16="http://schemas.microsoft.com/office/drawing/2014/main" id="{701AE0A1-7C87-4F49-8102-CA2EF6BB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6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("abcd")</a:t>
              </a:r>
            </a:p>
          </p:txBody>
        </p:sp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26636E27-8212-4D1E-BFD7-7F7B6C1E3FB0}"/>
              </a:ext>
            </a:extLst>
          </p:cNvPr>
          <p:cNvGrpSpPr>
            <a:grpSpLocks/>
          </p:cNvGrpSpPr>
          <p:nvPr/>
        </p:nvGrpSpPr>
        <p:grpSpPr bwMode="auto">
          <a:xfrm>
            <a:off x="4806951" y="2649538"/>
            <a:ext cx="4545013" cy="533400"/>
            <a:chOff x="0" y="6"/>
            <a:chExt cx="3757" cy="479"/>
          </a:xfrm>
        </p:grpSpPr>
        <p:sp>
          <p:nvSpPr>
            <p:cNvPr id="106532" name="Line 8">
              <a:extLst>
                <a:ext uri="{FF2B5EF4-FFF2-40B4-BE49-F238E27FC236}">
                  <a16:creationId xmlns:a16="http://schemas.microsoft.com/office/drawing/2014/main" id="{406A5661-8C55-4139-8D97-69498C33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9"/>
              <a:ext cx="238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3" name="Rectangle 9">
              <a:extLst>
                <a:ext uri="{FF2B5EF4-FFF2-40B4-BE49-F238E27FC236}">
                  <a16:creationId xmlns:a16="http://schemas.microsoft.com/office/drawing/2014/main" id="{9CD3CBE0-1EF3-4DAF-B04E-418E273D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36"/>
              <a:ext cx="12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DATA.ind("abcd")</a:t>
              </a:r>
            </a:p>
          </p:txBody>
        </p:sp>
        <p:sp>
          <p:nvSpPr>
            <p:cNvPr id="106534" name="Rectangle 10">
              <a:extLst>
                <a:ext uri="{FF2B5EF4-FFF2-40B4-BE49-F238E27FC236}">
                  <a16:creationId xmlns:a16="http://schemas.microsoft.com/office/drawing/2014/main" id="{40F278B3-136E-4B51-BD3E-D088963E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  <p:sp>
          <p:nvSpPr>
            <p:cNvPr id="106535" name="Line 11">
              <a:extLst>
                <a:ext uri="{FF2B5EF4-FFF2-40B4-BE49-F238E27FC236}">
                  <a16:creationId xmlns:a16="http://schemas.microsoft.com/office/drawing/2014/main" id="{F0D0655A-D092-4819-B69E-22AFCC23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473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6B183EBF-EB6B-4C39-899B-C52B4718E81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827463"/>
            <a:ext cx="6165850" cy="633412"/>
            <a:chOff x="7" y="6"/>
            <a:chExt cx="5099" cy="568"/>
          </a:xfrm>
        </p:grpSpPr>
        <p:grpSp>
          <p:nvGrpSpPr>
            <p:cNvPr id="106525" name="Group 13">
              <a:extLst>
                <a:ext uri="{FF2B5EF4-FFF2-40B4-BE49-F238E27FC236}">
                  <a16:creationId xmlns:a16="http://schemas.microsoft.com/office/drawing/2014/main" id="{7C1D075E-205F-47C5-829C-BF62D9810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" y="6"/>
              <a:ext cx="5099" cy="476"/>
              <a:chOff x="7" y="6"/>
              <a:chExt cx="5099" cy="476"/>
            </a:xfrm>
          </p:grpSpPr>
          <p:sp>
            <p:nvSpPr>
              <p:cNvPr id="106529" name="Line 14">
                <a:extLst>
                  <a:ext uri="{FF2B5EF4-FFF2-40B4-BE49-F238E27FC236}">
                    <a16:creationId xmlns:a16="http://schemas.microsoft.com/office/drawing/2014/main" id="{37007F4E-EC43-40C3-B135-F1862CDA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118"/>
                <a:ext cx="120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6530" name="Rectangle 15">
                <a:extLst>
                  <a:ext uri="{FF2B5EF4-FFF2-40B4-BE49-F238E27FC236}">
                    <a16:creationId xmlns:a16="http://schemas.microsoft.com/office/drawing/2014/main" id="{4FC3525D-5236-4227-B893-6A00B4F9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6"/>
                <a:ext cx="108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DATA.req ("jkl")</a:t>
                </a:r>
              </a:p>
            </p:txBody>
          </p:sp>
          <p:sp>
            <p:nvSpPr>
              <p:cNvPr id="106531" name="Line 16">
                <a:extLst>
                  <a:ext uri="{FF2B5EF4-FFF2-40B4-BE49-F238E27FC236}">
                    <a16:creationId xmlns:a16="http://schemas.microsoft.com/office/drawing/2014/main" id="{6512E75E-8CC0-4F9E-8FEC-FCE055436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" y="117"/>
                <a:ext cx="239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6526" name="Group 17">
              <a:extLst>
                <a:ext uri="{FF2B5EF4-FFF2-40B4-BE49-F238E27FC236}">
                  <a16:creationId xmlns:a16="http://schemas.microsoft.com/office/drawing/2014/main" id="{885D863C-5958-4C99-8A75-94AD96A6F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2" y="330"/>
              <a:ext cx="1250" cy="244"/>
              <a:chOff x="0" y="0"/>
              <a:chExt cx="1250" cy="243"/>
            </a:xfrm>
          </p:grpSpPr>
          <p:sp>
            <p:nvSpPr>
              <p:cNvPr id="106527" name="AutoShape 18">
                <a:extLst>
                  <a:ext uri="{FF2B5EF4-FFF2-40B4-BE49-F238E27FC236}">
                    <a16:creationId xmlns:a16="http://schemas.microsoft.com/office/drawing/2014/main" id="{295F9272-72FE-4374-A28E-37DF52807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28" name="Rectangle 19">
                <a:extLst>
                  <a:ext uri="{FF2B5EF4-FFF2-40B4-BE49-F238E27FC236}">
                    <a16:creationId xmlns:a16="http://schemas.microsoft.com/office/drawing/2014/main" id="{0F8DA239-E489-42AF-B189-D6DCF6C9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" y="19"/>
                <a:ext cx="10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(seq=132,"jkl")</a:t>
                </a:r>
              </a:p>
            </p:txBody>
          </p:sp>
        </p:grpSp>
      </p:grpSp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EB7ACCBE-801D-4CF9-BF73-1FDFEC6C1AC1}"/>
              </a:ext>
            </a:extLst>
          </p:cNvPr>
          <p:cNvGrpSpPr>
            <a:grpSpLocks/>
          </p:cNvGrpSpPr>
          <p:nvPr/>
        </p:nvGrpSpPr>
        <p:grpSpPr bwMode="auto">
          <a:xfrm>
            <a:off x="1571626" y="2878138"/>
            <a:ext cx="5591175" cy="906462"/>
            <a:chOff x="7" y="6"/>
            <a:chExt cx="4622" cy="811"/>
          </a:xfrm>
        </p:grpSpPr>
        <p:sp>
          <p:nvSpPr>
            <p:cNvPr id="106521" name="Rectangle 21">
              <a:extLst>
                <a:ext uri="{FF2B5EF4-FFF2-40B4-BE49-F238E27FC236}">
                  <a16:creationId xmlns:a16="http://schemas.microsoft.com/office/drawing/2014/main" id="{11B220F6-D3FE-4A6A-AA03-6CF7E7B5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365"/>
              <a:ext cx="10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(seq=127,"efg")</a:t>
              </a:r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8B9A7D3A-0FC4-4272-95DB-522680771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3" name="Rectangle 23">
              <a:extLst>
                <a:ext uri="{FF2B5EF4-FFF2-40B4-BE49-F238E27FC236}">
                  <a16:creationId xmlns:a16="http://schemas.microsoft.com/office/drawing/2014/main" id="{4BE59E9A-5331-4B0E-91F7-2AF6CD82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("efg")</a:t>
              </a:r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C221A31-A79A-419F-9CBB-EBACB2F78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29"/>
              <a:ext cx="1261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89" name="Group 25">
            <a:extLst>
              <a:ext uri="{FF2B5EF4-FFF2-40B4-BE49-F238E27FC236}">
                <a16:creationId xmlns:a16="http://schemas.microsoft.com/office/drawing/2014/main" id="{1BF25053-A50F-4263-ACE8-12078FE12BD8}"/>
              </a:ext>
            </a:extLst>
          </p:cNvPr>
          <p:cNvGrpSpPr>
            <a:grpSpLocks/>
          </p:cNvGrpSpPr>
          <p:nvPr/>
        </p:nvGrpSpPr>
        <p:grpSpPr bwMode="auto">
          <a:xfrm>
            <a:off x="4819651" y="3014663"/>
            <a:ext cx="2855913" cy="292100"/>
            <a:chOff x="0" y="6"/>
            <a:chExt cx="2360" cy="261"/>
          </a:xfrm>
        </p:grpSpPr>
        <p:sp>
          <p:nvSpPr>
            <p:cNvPr id="106519" name="Line 26">
              <a:extLst>
                <a:ext uri="{FF2B5EF4-FFF2-40B4-BE49-F238E27FC236}">
                  <a16:creationId xmlns:a16="http://schemas.microsoft.com/office/drawing/2014/main" id="{88C792BD-FA2C-44D3-AD74-CD79A7BB7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23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0" name="Rectangle 27">
              <a:extLst>
                <a:ext uri="{FF2B5EF4-FFF2-40B4-BE49-F238E27FC236}">
                  <a16:creationId xmlns:a16="http://schemas.microsoft.com/office/drawing/2014/main" id="{8625A0A3-F82E-4062-8F86-600DD3FE7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(ack=127)</a:t>
              </a:r>
            </a:p>
          </p:txBody>
        </p:sp>
      </p:grpSp>
      <p:grpSp>
        <p:nvGrpSpPr>
          <p:cNvPr id="62492" name="Group 28">
            <a:extLst>
              <a:ext uri="{FF2B5EF4-FFF2-40B4-BE49-F238E27FC236}">
                <a16:creationId xmlns:a16="http://schemas.microsoft.com/office/drawing/2014/main" id="{04323F05-303A-405F-BD76-EA0611EDD5B6}"/>
              </a:ext>
            </a:extLst>
          </p:cNvPr>
          <p:cNvGrpSpPr>
            <a:grpSpLocks/>
          </p:cNvGrpSpPr>
          <p:nvPr/>
        </p:nvGrpSpPr>
        <p:grpSpPr bwMode="auto">
          <a:xfrm>
            <a:off x="4833939" y="4594225"/>
            <a:ext cx="2854325" cy="388938"/>
            <a:chOff x="0" y="0"/>
            <a:chExt cx="2360" cy="348"/>
          </a:xfrm>
        </p:grpSpPr>
        <p:sp>
          <p:nvSpPr>
            <p:cNvPr id="106517" name="Line 29">
              <a:extLst>
                <a:ext uri="{FF2B5EF4-FFF2-40B4-BE49-F238E27FC236}">
                  <a16:creationId xmlns:a16="http://schemas.microsoft.com/office/drawing/2014/main" id="{A0677C9F-50B0-4D1D-B497-2A2EC8D0C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36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8" name="Rectangle 30">
              <a:extLst>
                <a:ext uri="{FF2B5EF4-FFF2-40B4-BE49-F238E27FC236}">
                  <a16:creationId xmlns:a16="http://schemas.microsoft.com/office/drawing/2014/main" id="{80D8DF5D-A26B-47FD-A745-12A5F538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" y="169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(ack=135)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3FCA98A4-3E21-43FE-A274-3132FE93885D}"/>
              </a:ext>
            </a:extLst>
          </p:cNvPr>
          <p:cNvGrpSpPr>
            <a:grpSpLocks/>
          </p:cNvGrpSpPr>
          <p:nvPr/>
        </p:nvGrpSpPr>
        <p:grpSpPr bwMode="auto">
          <a:xfrm>
            <a:off x="7875588" y="4306888"/>
            <a:ext cx="1731962" cy="265112"/>
            <a:chOff x="0" y="7"/>
            <a:chExt cx="1432" cy="236"/>
          </a:xfrm>
        </p:grpSpPr>
        <p:sp>
          <p:nvSpPr>
            <p:cNvPr id="106515" name="Rectangle 32">
              <a:extLst>
                <a:ext uri="{FF2B5EF4-FFF2-40B4-BE49-F238E27FC236}">
                  <a16:creationId xmlns:a16="http://schemas.microsoft.com/office/drawing/2014/main" id="{3F1D065A-8C4B-4D2A-BF89-EBE96D5B5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" y="7"/>
              <a:ext cx="137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DATA.ind("efghijkl")</a:t>
              </a:r>
            </a:p>
          </p:txBody>
        </p:sp>
        <p:sp>
          <p:nvSpPr>
            <p:cNvPr id="106516" name="Line 33">
              <a:extLst>
                <a:ext uri="{FF2B5EF4-FFF2-40B4-BE49-F238E27FC236}">
                  <a16:creationId xmlns:a16="http://schemas.microsoft.com/office/drawing/2014/main" id="{2D41A656-4E0B-45EC-9742-495E8D30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2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2498" name="Line 34">
            <a:extLst>
              <a:ext uri="{FF2B5EF4-FFF2-40B4-BE49-F238E27FC236}">
                <a16:creationId xmlns:a16="http://schemas.microsoft.com/office/drawing/2014/main" id="{C8B46E7A-D7F2-4339-8157-316B0CC0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6" y="3884613"/>
            <a:ext cx="1158875" cy="633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99" name="Group 35">
            <a:extLst>
              <a:ext uri="{FF2B5EF4-FFF2-40B4-BE49-F238E27FC236}">
                <a16:creationId xmlns:a16="http://schemas.microsoft.com/office/drawing/2014/main" id="{20E19EDE-DA31-4EAE-B8C3-0D467431738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286125"/>
            <a:ext cx="6165850" cy="730250"/>
            <a:chOff x="7" y="7"/>
            <a:chExt cx="5099" cy="653"/>
          </a:xfrm>
        </p:grpSpPr>
        <p:sp>
          <p:nvSpPr>
            <p:cNvPr id="106509" name="Line 36">
              <a:extLst>
                <a:ext uri="{FF2B5EF4-FFF2-40B4-BE49-F238E27FC236}">
                  <a16:creationId xmlns:a16="http://schemas.microsoft.com/office/drawing/2014/main" id="{B976DE85-4C80-4B67-B884-992E8913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0" name="Rectangle 37">
              <a:extLst>
                <a:ext uri="{FF2B5EF4-FFF2-40B4-BE49-F238E27FC236}">
                  <a16:creationId xmlns:a16="http://schemas.microsoft.com/office/drawing/2014/main" id="{ACAD679A-850E-4A03-9663-FE466EF1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("hi")</a:t>
              </a:r>
            </a:p>
          </p:txBody>
        </p:sp>
        <p:sp>
          <p:nvSpPr>
            <p:cNvPr id="106511" name="Line 38">
              <a:extLst>
                <a:ext uri="{FF2B5EF4-FFF2-40B4-BE49-F238E27FC236}">
                  <a16:creationId xmlns:a16="http://schemas.microsoft.com/office/drawing/2014/main" id="{91DB64E6-457A-4061-8194-6FE01C5C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18"/>
              <a:ext cx="2366" cy="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6512" name="Group 39">
              <a:extLst>
                <a:ext uri="{FF2B5EF4-FFF2-40B4-BE49-F238E27FC236}">
                  <a16:creationId xmlns:a16="http://schemas.microsoft.com/office/drawing/2014/main" id="{18159CE1-F0C4-42D9-AED9-F4CD46F2C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42"/>
              <a:ext cx="1250" cy="244"/>
              <a:chOff x="0" y="0"/>
              <a:chExt cx="1250" cy="243"/>
            </a:xfrm>
          </p:grpSpPr>
          <p:sp>
            <p:nvSpPr>
              <p:cNvPr id="106513" name="AutoShape 40">
                <a:extLst>
                  <a:ext uri="{FF2B5EF4-FFF2-40B4-BE49-F238E27FC236}">
                    <a16:creationId xmlns:a16="http://schemas.microsoft.com/office/drawing/2014/main" id="{B80DB73F-EED0-469B-A28B-4B4887D15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14" name="Rectangle 41">
                <a:extLst>
                  <a:ext uri="{FF2B5EF4-FFF2-40B4-BE49-F238E27FC236}">
                    <a16:creationId xmlns:a16="http://schemas.microsoft.com/office/drawing/2014/main" id="{28823C98-1DDB-47A7-9F8C-E315F134D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" y="15"/>
                <a:ext cx="100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(seq=130,"hi")</a:t>
                </a:r>
              </a:p>
            </p:txBody>
          </p:sp>
        </p:grp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A559201E-8A80-2B48-B186-B06723AB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560767" y="1456070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4BF52F8-92A0-CD48-A4C2-83DDF8CF7C44}"/>
              </a:ext>
            </a:extLst>
          </p:cNvPr>
          <p:cNvSpPr/>
          <p:nvPr/>
        </p:nvSpPr>
        <p:spPr>
          <a:xfrm>
            <a:off x="6123766" y="1900094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/>
              <a:t>Which ack is returned ?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57181F4C-9BA5-824B-BBA6-4D208E0A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4666002" y="544398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1997835-AC1C-AE41-BAEB-A0BB0806A602}"/>
              </a:ext>
            </a:extLst>
          </p:cNvPr>
          <p:cNvSpPr/>
          <p:nvPr/>
        </p:nvSpPr>
        <p:spPr>
          <a:xfrm>
            <a:off x="5783372" y="5621439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/>
              <a:t>Which ack is returned 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3A633D9-DBA0-CE49-9C78-8F706915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7726102" y="318953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EB1B91F-86EA-BF4A-AE35-6CB9EC9437ED}"/>
              </a:ext>
            </a:extLst>
          </p:cNvPr>
          <p:cNvSpPr/>
          <p:nvPr/>
        </p:nvSpPr>
        <p:spPr>
          <a:xfrm>
            <a:off x="8613414" y="3386213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/>
              <a:t>Which ack </a:t>
            </a:r>
            <a:br>
              <a:rPr lang="en-BE" dirty="0"/>
            </a:br>
            <a:r>
              <a:rPr lang="en-BE" dirty="0"/>
              <a:t>is returned ?</a:t>
            </a:r>
          </a:p>
        </p:txBody>
      </p:sp>
    </p:spTree>
    <p:extLst>
      <p:ext uri="{BB962C8B-B14F-4D97-AF65-F5344CB8AC3E}">
        <p14:creationId xmlns:p14="http://schemas.microsoft.com/office/powerpoint/2010/main" val="9794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6392DEF6-B1DC-43D4-B040-4F308981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404" y="0"/>
            <a:ext cx="859418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7522" name="Line 2">
            <a:extLst>
              <a:ext uri="{FF2B5EF4-FFF2-40B4-BE49-F238E27FC236}">
                <a16:creationId xmlns:a16="http://schemas.microsoft.com/office/drawing/2014/main" id="{56E80D5C-A45F-45E1-B307-9F10B6443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8984" y="2262798"/>
            <a:ext cx="4762" cy="299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900F4C3F-FC50-4585-8414-DDCF00C1E54D}"/>
              </a:ext>
            </a:extLst>
          </p:cNvPr>
          <p:cNvGrpSpPr>
            <a:grpSpLocks/>
          </p:cNvGrpSpPr>
          <p:nvPr/>
        </p:nvGrpSpPr>
        <p:grpSpPr bwMode="auto">
          <a:xfrm>
            <a:off x="3719147" y="2602524"/>
            <a:ext cx="3783013" cy="485775"/>
            <a:chOff x="0" y="6"/>
            <a:chExt cx="3129" cy="435"/>
          </a:xfrm>
        </p:grpSpPr>
        <p:sp>
          <p:nvSpPr>
            <p:cNvPr id="107558" name="Rectangle 4">
              <a:extLst>
                <a:ext uri="{FF2B5EF4-FFF2-40B4-BE49-F238E27FC236}">
                  <a16:creationId xmlns:a16="http://schemas.microsoft.com/office/drawing/2014/main" id="{4D7DB499-1D5D-495A-8B33-6F7984BB9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7559" name="Line 5">
              <a:extLst>
                <a:ext uri="{FF2B5EF4-FFF2-40B4-BE49-F238E27FC236}">
                  <a16:creationId xmlns:a16="http://schemas.microsoft.com/office/drawing/2014/main" id="{02CB1851-D7A5-431A-A1F0-08B244EB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CF543EC6-1DA4-4241-93F2-9A5B3B26A150}"/>
              </a:ext>
            </a:extLst>
          </p:cNvPr>
          <p:cNvGrpSpPr>
            <a:grpSpLocks/>
          </p:cNvGrpSpPr>
          <p:nvPr/>
        </p:nvGrpSpPr>
        <p:grpSpPr bwMode="auto">
          <a:xfrm>
            <a:off x="3719146" y="2261212"/>
            <a:ext cx="3265488" cy="458787"/>
            <a:chOff x="0" y="7"/>
            <a:chExt cx="2700" cy="410"/>
          </a:xfrm>
        </p:grpSpPr>
        <p:grpSp>
          <p:nvGrpSpPr>
            <p:cNvPr id="107554" name="Group 7">
              <a:extLst>
                <a:ext uri="{FF2B5EF4-FFF2-40B4-BE49-F238E27FC236}">
                  <a16:creationId xmlns:a16="http://schemas.microsoft.com/office/drawing/2014/main" id="{3CDD6BCC-A95D-4397-B8E1-D49A4837B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107556" name="Line 8">
                <a:extLst>
                  <a:ext uri="{FF2B5EF4-FFF2-40B4-BE49-F238E27FC236}">
                    <a16:creationId xmlns:a16="http://schemas.microsoft.com/office/drawing/2014/main" id="{F6D09429-A65B-4552-A48D-77E1558F5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557" name="Rectangle 9">
                <a:extLst>
                  <a:ext uri="{FF2B5EF4-FFF2-40B4-BE49-F238E27FC236}">
                    <a16:creationId xmlns:a16="http://schemas.microsoft.com/office/drawing/2014/main" id="{7E50E1C4-AC8A-48F1-8DF3-F1DCA8503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7555" name="Oval 10">
              <a:extLst>
                <a:ext uri="{FF2B5EF4-FFF2-40B4-BE49-F238E27FC236}">
                  <a16:creationId xmlns:a16="http://schemas.microsoft.com/office/drawing/2014/main" id="{50E7DBEC-95E3-4B60-AF4D-0E151D67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7525" name="Line 11">
            <a:extLst>
              <a:ext uri="{FF2B5EF4-FFF2-40B4-BE49-F238E27FC236}">
                <a16:creationId xmlns:a16="http://schemas.microsoft.com/office/drawing/2014/main" id="{B3E163D1-A280-4996-9DC5-4EF2772B4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8035" y="2285023"/>
            <a:ext cx="7937" cy="293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39A6877F-6593-4A36-BB0C-861426689B1E}"/>
              </a:ext>
            </a:extLst>
          </p:cNvPr>
          <p:cNvGrpSpPr>
            <a:grpSpLocks/>
          </p:cNvGrpSpPr>
          <p:nvPr/>
        </p:nvGrpSpPr>
        <p:grpSpPr bwMode="auto">
          <a:xfrm>
            <a:off x="3674696" y="3705837"/>
            <a:ext cx="3784600" cy="498475"/>
            <a:chOff x="0" y="7"/>
            <a:chExt cx="3129" cy="445"/>
          </a:xfrm>
        </p:grpSpPr>
        <p:sp>
          <p:nvSpPr>
            <p:cNvPr id="107552" name="Line 13">
              <a:extLst>
                <a:ext uri="{FF2B5EF4-FFF2-40B4-BE49-F238E27FC236}">
                  <a16:creationId xmlns:a16="http://schemas.microsoft.com/office/drawing/2014/main" id="{0C476669-42D3-4219-B230-803BC6FA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53" name="Rectangle 14">
              <a:extLst>
                <a:ext uri="{FF2B5EF4-FFF2-40B4-BE49-F238E27FC236}">
                  <a16:creationId xmlns:a16="http://schemas.microsoft.com/office/drawing/2014/main" id="{4833CB60-6902-40BD-A033-E6F4E3D3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</p:grpSp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BDA974B0-76BF-4F84-B00F-84E756FA06DB}"/>
              </a:ext>
            </a:extLst>
          </p:cNvPr>
          <p:cNvGrpSpPr>
            <a:grpSpLocks/>
          </p:cNvGrpSpPr>
          <p:nvPr/>
        </p:nvGrpSpPr>
        <p:grpSpPr bwMode="auto">
          <a:xfrm>
            <a:off x="3673109" y="4078898"/>
            <a:ext cx="3784600" cy="527050"/>
            <a:chOff x="0" y="7"/>
            <a:chExt cx="3129" cy="471"/>
          </a:xfrm>
        </p:grpSpPr>
        <p:sp>
          <p:nvSpPr>
            <p:cNvPr id="107548" name="Line 16">
              <a:extLst>
                <a:ext uri="{FF2B5EF4-FFF2-40B4-BE49-F238E27FC236}">
                  <a16:creationId xmlns:a16="http://schemas.microsoft.com/office/drawing/2014/main" id="{CDA080D9-2667-4311-98EB-1A0696DD9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7549" name="Group 17">
              <a:extLst>
                <a:ext uri="{FF2B5EF4-FFF2-40B4-BE49-F238E27FC236}">
                  <a16:creationId xmlns:a16="http://schemas.microsoft.com/office/drawing/2014/main" id="{D6A22E40-ED2C-4D07-9C76-9EF66F5AD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" y="7"/>
              <a:ext cx="1053" cy="190"/>
              <a:chOff x="7" y="7"/>
              <a:chExt cx="1053" cy="190"/>
            </a:xfrm>
          </p:grpSpPr>
          <p:sp>
            <p:nvSpPr>
              <p:cNvPr id="107550" name="AutoShape 18">
                <a:extLst>
                  <a:ext uri="{FF2B5EF4-FFF2-40B4-BE49-F238E27FC236}">
                    <a16:creationId xmlns:a16="http://schemas.microsoft.com/office/drawing/2014/main" id="{7602BA3F-F434-4DAA-AF8A-89699A01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050" cy="188"/>
              </a:xfrm>
              <a:prstGeom prst="roundRect">
                <a:avLst>
                  <a:gd name="adj" fmla="val 523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7551" name="Rectangle 19">
                <a:extLst>
                  <a:ext uri="{FF2B5EF4-FFF2-40B4-BE49-F238E27FC236}">
                    <a16:creationId xmlns:a16="http://schemas.microsoft.com/office/drawing/2014/main" id="{0ABB58D4-73CA-4602-AAFE-D2F088F2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7"/>
                <a:ext cx="101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(seq=127,"ef")</a:t>
                </a:r>
              </a:p>
            </p:txBody>
          </p:sp>
        </p:grpSp>
      </p:grpSp>
      <p:grpSp>
        <p:nvGrpSpPr>
          <p:cNvPr id="63508" name="Group 20">
            <a:extLst>
              <a:ext uri="{FF2B5EF4-FFF2-40B4-BE49-F238E27FC236}">
                <a16:creationId xmlns:a16="http://schemas.microsoft.com/office/drawing/2014/main" id="{FAB89438-9307-4085-A092-6A3A3822DDF2}"/>
              </a:ext>
            </a:extLst>
          </p:cNvPr>
          <p:cNvGrpSpPr>
            <a:grpSpLocks/>
          </p:cNvGrpSpPr>
          <p:nvPr/>
        </p:nvGrpSpPr>
        <p:grpSpPr bwMode="auto">
          <a:xfrm>
            <a:off x="3746135" y="3150211"/>
            <a:ext cx="3775075" cy="419100"/>
            <a:chOff x="0" y="0"/>
            <a:chExt cx="3121" cy="375"/>
          </a:xfrm>
        </p:grpSpPr>
        <p:sp>
          <p:nvSpPr>
            <p:cNvPr id="107546" name="Line 21">
              <a:extLst>
                <a:ext uri="{FF2B5EF4-FFF2-40B4-BE49-F238E27FC236}">
                  <a16:creationId xmlns:a16="http://schemas.microsoft.com/office/drawing/2014/main" id="{AF4E4A2B-2B50-42CB-8754-3426073D1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7" name="Rectangle 22">
              <a:extLst>
                <a:ext uri="{FF2B5EF4-FFF2-40B4-BE49-F238E27FC236}">
                  <a16:creationId xmlns:a16="http://schemas.microsoft.com/office/drawing/2014/main" id="{61EB2FF8-E896-4E38-9573-EDF8E5A7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3511" name="Group 23">
            <a:extLst>
              <a:ext uri="{FF2B5EF4-FFF2-40B4-BE49-F238E27FC236}">
                <a16:creationId xmlns:a16="http://schemas.microsoft.com/office/drawing/2014/main" id="{0FBA939B-CBB9-4133-9A7C-B456E9399CDA}"/>
              </a:ext>
            </a:extLst>
          </p:cNvPr>
          <p:cNvGrpSpPr>
            <a:grpSpLocks/>
          </p:cNvGrpSpPr>
          <p:nvPr/>
        </p:nvGrpSpPr>
        <p:grpSpPr bwMode="auto">
          <a:xfrm>
            <a:off x="1531572" y="2323124"/>
            <a:ext cx="1997075" cy="1439863"/>
            <a:chOff x="7" y="0"/>
            <a:chExt cx="1652" cy="1291"/>
          </a:xfrm>
        </p:grpSpPr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978AA48E-CAB9-49C8-8B18-6757A362D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5" name="Rectangle 25">
              <a:extLst>
                <a:ext uri="{FF2B5EF4-FFF2-40B4-BE49-F238E27FC236}">
                  <a16:creationId xmlns:a16="http://schemas.microsoft.com/office/drawing/2014/main" id="{5F662B45-9304-4532-81F6-D13D838A5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 timer</a:t>
              </a:r>
            </a:p>
          </p:txBody>
        </p:sp>
      </p:grpSp>
      <p:grpSp>
        <p:nvGrpSpPr>
          <p:cNvPr id="63514" name="Group 26">
            <a:extLst>
              <a:ext uri="{FF2B5EF4-FFF2-40B4-BE49-F238E27FC236}">
                <a16:creationId xmlns:a16="http://schemas.microsoft.com/office/drawing/2014/main" id="{9D238A80-AB84-44EC-A7AE-5C34DEF5DB27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255112"/>
            <a:ext cx="3775075" cy="420687"/>
            <a:chOff x="0" y="0"/>
            <a:chExt cx="3121" cy="375"/>
          </a:xfrm>
        </p:grpSpPr>
        <p:sp>
          <p:nvSpPr>
            <p:cNvPr id="107542" name="Rectangle 27">
              <a:extLst>
                <a:ext uri="{FF2B5EF4-FFF2-40B4-BE49-F238E27FC236}">
                  <a16:creationId xmlns:a16="http://schemas.microsoft.com/office/drawing/2014/main" id="{8058E96B-F4E2-472F-8081-2A9B0450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3" name="Line 28">
              <a:extLst>
                <a:ext uri="{FF2B5EF4-FFF2-40B4-BE49-F238E27FC236}">
                  <a16:creationId xmlns:a16="http://schemas.microsoft.com/office/drawing/2014/main" id="{DA7CA3BD-63A8-44F5-A784-9B392C08B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17" name="Group 29">
            <a:extLst>
              <a:ext uri="{FF2B5EF4-FFF2-40B4-BE49-F238E27FC236}">
                <a16:creationId xmlns:a16="http://schemas.microsoft.com/office/drawing/2014/main" id="{08B87C94-B231-4F81-BC87-77E069BBE7FE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655161"/>
            <a:ext cx="3775075" cy="419100"/>
            <a:chOff x="0" y="0"/>
            <a:chExt cx="3121" cy="375"/>
          </a:xfrm>
        </p:grpSpPr>
        <p:sp>
          <p:nvSpPr>
            <p:cNvPr id="107540" name="Rectangle 30">
              <a:extLst>
                <a:ext uri="{FF2B5EF4-FFF2-40B4-BE49-F238E27FC236}">
                  <a16:creationId xmlns:a16="http://schemas.microsoft.com/office/drawing/2014/main" id="{5E16FA98-2FE5-4561-80F6-7B88C1CB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1" name="Line 31">
              <a:extLst>
                <a:ext uri="{FF2B5EF4-FFF2-40B4-BE49-F238E27FC236}">
                  <a16:creationId xmlns:a16="http://schemas.microsoft.com/office/drawing/2014/main" id="{29B30400-25E2-43B0-BA76-73A5F284B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20" name="Group 32">
            <a:extLst>
              <a:ext uri="{FF2B5EF4-FFF2-40B4-BE49-F238E27FC236}">
                <a16:creationId xmlns:a16="http://schemas.microsoft.com/office/drawing/2014/main" id="{A72A5EB6-5DB4-4DFD-B18E-814DB4AF7669}"/>
              </a:ext>
            </a:extLst>
          </p:cNvPr>
          <p:cNvGrpSpPr>
            <a:grpSpLocks/>
          </p:cNvGrpSpPr>
          <p:nvPr/>
        </p:nvGrpSpPr>
        <p:grpSpPr bwMode="auto">
          <a:xfrm>
            <a:off x="7548197" y="4615474"/>
            <a:ext cx="2003425" cy="676275"/>
            <a:chOff x="0" y="0"/>
            <a:chExt cx="1657" cy="606"/>
          </a:xfrm>
        </p:grpSpPr>
        <p:sp>
          <p:nvSpPr>
            <p:cNvPr id="107538" name="Line 33">
              <a:extLst>
                <a:ext uri="{FF2B5EF4-FFF2-40B4-BE49-F238E27FC236}">
                  <a16:creationId xmlns:a16="http://schemas.microsoft.com/office/drawing/2014/main" id="{00227932-DDAC-4BF5-BB4F-E6CBEF99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9" name="Rectangle 34">
              <a:extLst>
                <a:ext uri="{FF2B5EF4-FFF2-40B4-BE49-F238E27FC236}">
                  <a16:creationId xmlns:a16="http://schemas.microsoft.com/office/drawing/2014/main" id="{EEAC60D9-E140-43F7-A4AB-4574B952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unnecessary </a:t>
              </a:r>
              <a:b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</a:b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</a:t>
              </a:r>
            </a:p>
          </p:txBody>
        </p:sp>
      </p:grpSp>
      <p:grpSp>
        <p:nvGrpSpPr>
          <p:cNvPr id="63523" name="Group 35">
            <a:extLst>
              <a:ext uri="{FF2B5EF4-FFF2-40B4-BE49-F238E27FC236}">
                <a16:creationId xmlns:a16="http://schemas.microsoft.com/office/drawing/2014/main" id="{3074D8EA-39C3-433D-ADD5-C805EB3F5C11}"/>
              </a:ext>
            </a:extLst>
          </p:cNvPr>
          <p:cNvGrpSpPr>
            <a:grpSpLocks/>
          </p:cNvGrpSpPr>
          <p:nvPr/>
        </p:nvGrpSpPr>
        <p:grpSpPr bwMode="auto">
          <a:xfrm>
            <a:off x="7549784" y="4166212"/>
            <a:ext cx="2063750" cy="200025"/>
            <a:chOff x="0" y="6"/>
            <a:chExt cx="1706" cy="179"/>
          </a:xfrm>
        </p:grpSpPr>
        <p:sp>
          <p:nvSpPr>
            <p:cNvPr id="107536" name="Line 36">
              <a:extLst>
                <a:ext uri="{FF2B5EF4-FFF2-40B4-BE49-F238E27FC236}">
                  <a16:creationId xmlns:a16="http://schemas.microsoft.com/office/drawing/2014/main" id="{158782AC-428E-43DC-BDEF-6445486AF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7" name="Rectangle 37">
              <a:extLst>
                <a:ext uri="{FF2B5EF4-FFF2-40B4-BE49-F238E27FC236}">
                  <a16:creationId xmlns:a16="http://schemas.microsoft.com/office/drawing/2014/main" id="{1C502BB4-7AA5-4ED5-AD7C-48D2C80E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"abcdef"</a:t>
              </a:r>
            </a:p>
          </p:txBody>
        </p:sp>
      </p:grpSp>
      <p:sp>
        <p:nvSpPr>
          <p:cNvPr id="63526" name="Rectangle 38">
            <a:extLst>
              <a:ext uri="{FF2B5EF4-FFF2-40B4-BE49-F238E27FC236}">
                <a16:creationId xmlns:a16="http://schemas.microsoft.com/office/drawing/2014/main" id="{295AAF96-334A-4D54-9173-26B59E6855FE}"/>
              </a:ext>
            </a:extLst>
          </p:cNvPr>
          <p:cNvSpPr>
            <a:spLocks/>
          </p:cNvSpPr>
          <p:nvPr/>
        </p:nvSpPr>
        <p:spPr bwMode="auto">
          <a:xfrm>
            <a:off x="1317260" y="3669966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unacked segments</a:t>
            </a:r>
          </a:p>
        </p:txBody>
      </p:sp>
      <p:sp>
        <p:nvSpPr>
          <p:cNvPr id="63527" name="Rectangle 39">
            <a:extLst>
              <a:ext uri="{FF2B5EF4-FFF2-40B4-BE49-F238E27FC236}">
                <a16:creationId xmlns:a16="http://schemas.microsoft.com/office/drawing/2014/main" id="{F429B7D9-6D11-4980-BC02-EF4E0FB77D15}"/>
              </a:ext>
            </a:extLst>
          </p:cNvPr>
          <p:cNvSpPr>
            <a:spLocks/>
          </p:cNvSpPr>
          <p:nvPr/>
        </p:nvSpPr>
        <p:spPr bwMode="auto">
          <a:xfrm>
            <a:off x="7637097" y="2939074"/>
            <a:ext cx="17192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“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ef</a:t>
            </a: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”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placed in buffer</a:t>
            </a:r>
            <a:endParaRPr lang="en-US" altLang="fr-FR" sz="150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 autoUpdateAnimBg="0"/>
      <p:bldP spid="6352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Reliable data transfer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4173933" y="1841166"/>
            <a:ext cx="4837" cy="299702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204162" y="2180493"/>
            <a:ext cx="3783676" cy="485552"/>
            <a:chOff x="0" y="6"/>
            <a:chExt cx="3129" cy="435"/>
          </a:xfrm>
        </p:grpSpPr>
        <p:sp>
          <p:nvSpPr>
            <p:cNvPr id="28676" name="Rectangle 4"/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04164" y="1838952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8003560" y="1863490"/>
            <a:ext cx="7255" cy="293451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59423" y="3284444"/>
            <a:ext cx="3784885" cy="497813"/>
            <a:chOff x="0" y="7"/>
            <a:chExt cx="3129" cy="445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4158213" y="3657258"/>
            <a:ext cx="3784885" cy="526835"/>
            <a:chOff x="0" y="7"/>
            <a:chExt cx="3129" cy="471"/>
          </a:xfrm>
        </p:grpSpPr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1" name="Rectangle 19"/>
            <p:cNvSpPr>
              <a:spLocks/>
            </p:cNvSpPr>
            <p:nvPr/>
          </p:nvSpPr>
          <p:spPr bwMode="auto">
            <a:xfrm>
              <a:off x="1169" y="7"/>
              <a:ext cx="1010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230767" y="2728554"/>
            <a:ext cx="3775211" cy="418579"/>
            <a:chOff x="0" y="0"/>
            <a:chExt cx="3121" cy="375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4" name="Rectangle 22"/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(ack=123)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16670" y="1900324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4202955" y="3833603"/>
            <a:ext cx="3775211" cy="419695"/>
            <a:chOff x="0" y="0"/>
            <a:chExt cx="3121" cy="375"/>
          </a:xfrm>
        </p:grpSpPr>
        <p:sp>
          <p:nvSpPr>
            <p:cNvPr id="28699" name="Rectangle 27"/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4202955" y="4233206"/>
            <a:ext cx="3775211" cy="418579"/>
            <a:chOff x="0" y="0"/>
            <a:chExt cx="3121" cy="375"/>
          </a:xfrm>
        </p:grpSpPr>
        <p:sp>
          <p:nvSpPr>
            <p:cNvPr id="28702" name="Rectangle 30"/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8032581" y="4193022"/>
            <a:ext cx="2004901" cy="676424"/>
            <a:chOff x="0" y="0"/>
            <a:chExt cx="1657" cy="606"/>
          </a:xfrm>
        </p:grpSpPr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6" name="Rectangle 34"/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unnecessary </a:t>
              </a:r>
              <a:b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</a:t>
              </a:r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8034999" y="3744304"/>
            <a:ext cx="2062944" cy="199802"/>
            <a:chOff x="0" y="6"/>
            <a:chExt cx="1706" cy="179"/>
          </a:xfrm>
        </p:grpSpPr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9" name="Rectangle 37"/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"abcdef"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01769" y="3247837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 segments</a:t>
            </a:r>
          </a:p>
        </p:txBody>
      </p:sp>
      <p:sp>
        <p:nvSpPr>
          <p:cNvPr id="28711" name="Rectangle 39"/>
          <p:cNvSpPr>
            <a:spLocks/>
          </p:cNvSpPr>
          <p:nvPr/>
        </p:nvSpPr>
        <p:spPr bwMode="auto">
          <a:xfrm>
            <a:off x="8122616" y="2516905"/>
            <a:ext cx="171841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“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ef</a:t>
            </a: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”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placed in buffer</a:t>
            </a:r>
          </a:p>
        </p:txBody>
      </p:sp>
    </p:spTree>
    <p:extLst>
      <p:ext uri="{BB962C8B-B14F-4D97-AF65-F5344CB8AC3E}">
        <p14:creationId xmlns:p14="http://schemas.microsoft.com/office/powerpoint/2010/main" val="274568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873" y="0"/>
            <a:ext cx="718765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7902" y="1207740"/>
            <a:ext cx="8930152" cy="4998394"/>
          </a:xfrm>
          <a:ln/>
        </p:spPr>
        <p:txBody>
          <a:bodyPr/>
          <a:lstStyle/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How to compute it ?</a:t>
            </a:r>
          </a:p>
          <a:p>
            <a:pPr marL="852475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round-trip-time may change frequently during the lifetime of a TCP connection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00" y="3089672"/>
            <a:ext cx="4845378" cy="29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7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8824" y="1116"/>
            <a:ext cx="8667750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40805" y="1859451"/>
            <a:ext cx="6878092" cy="5581055"/>
          </a:xfrm>
          <a:ln/>
        </p:spPr>
        <p:txBody>
          <a:bodyPr/>
          <a:lstStyle/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Algorithm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dirty="0"/>
              <a:t>timer = mean(</a:t>
            </a:r>
            <a:r>
              <a:rPr lang="en-US" sz="2400" dirty="0" err="1"/>
              <a:t>rtt</a:t>
            </a:r>
            <a:r>
              <a:rPr lang="en-US" sz="2400" dirty="0"/>
              <a:t>) + 4*</a:t>
            </a:r>
            <a:r>
              <a:rPr lang="en-US" sz="2400" dirty="0" err="1"/>
              <a:t>std_dev</a:t>
            </a:r>
            <a:r>
              <a:rPr lang="en-US" sz="2400" dirty="0"/>
              <a:t>(</a:t>
            </a:r>
            <a:r>
              <a:rPr lang="en-US" sz="2400" dirty="0" err="1"/>
              <a:t>rtt</a:t>
            </a:r>
            <a:r>
              <a:rPr lang="en-US" sz="2400" dirty="0"/>
              <a:t>)</a:t>
            </a:r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dirty="0" err="1"/>
              <a:t>est_mean</a:t>
            </a:r>
            <a:r>
              <a:rPr lang="en-US" sz="2400" dirty="0"/>
              <a:t>(</a:t>
            </a:r>
            <a:r>
              <a:rPr lang="en-US" sz="2400" dirty="0" err="1"/>
              <a:t>rtt</a:t>
            </a:r>
            <a:r>
              <a:rPr lang="en-US" sz="2400" dirty="0"/>
              <a:t>) = (1-</a:t>
            </a:r>
            <a:r>
              <a:rPr lang="en-US" sz="2400" dirty="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 dirty="0"/>
              <a:t>)*</a:t>
            </a:r>
            <a:r>
              <a:rPr lang="en-US" sz="2400" dirty="0" err="1"/>
              <a:t>est_mean</a:t>
            </a:r>
            <a:r>
              <a:rPr lang="en-US" sz="2400" dirty="0"/>
              <a:t>(</a:t>
            </a:r>
            <a:r>
              <a:rPr lang="en-US" sz="2400" dirty="0" err="1"/>
              <a:t>rtt</a:t>
            </a:r>
            <a:r>
              <a:rPr lang="en-US" sz="2400" dirty="0"/>
              <a:t>) +</a:t>
            </a:r>
            <a:r>
              <a:rPr lang="en-US" sz="2400" dirty="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 dirty="0"/>
              <a:t>*</a:t>
            </a:r>
            <a:r>
              <a:rPr lang="en-US" sz="2400" dirty="0" err="1"/>
              <a:t>rtt_measured</a:t>
            </a:r>
            <a:endParaRPr lang="en-US" sz="2400" dirty="0"/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dirty="0" err="1"/>
              <a:t>est_std_dev</a:t>
            </a:r>
            <a:r>
              <a:rPr lang="en-US" sz="2400" dirty="0"/>
              <a:t>=(1-</a:t>
            </a:r>
            <a:r>
              <a:rPr lang="en-US" sz="2400" dirty="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 dirty="0"/>
              <a:t>)*</a:t>
            </a:r>
            <a:r>
              <a:rPr lang="en-US" sz="2400" dirty="0" err="1"/>
              <a:t>est_std_dev</a:t>
            </a:r>
            <a:r>
              <a:rPr lang="en-US" sz="2400" dirty="0"/>
              <a:t>+</a:t>
            </a:r>
            <a:br>
              <a:rPr lang="en-US" sz="2400" dirty="0"/>
            </a:br>
            <a:r>
              <a:rPr lang="en-US" sz="2400" dirty="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 dirty="0"/>
              <a:t>*|</a:t>
            </a:r>
            <a:r>
              <a:rPr lang="en-US" sz="2400" dirty="0" err="1"/>
              <a:t>rtt_measured</a:t>
            </a:r>
            <a:r>
              <a:rPr lang="en-US" sz="2400" dirty="0"/>
              <a:t> - </a:t>
            </a:r>
            <a:r>
              <a:rPr lang="en-US" sz="2400" dirty="0" err="1"/>
              <a:t>est_mean</a:t>
            </a:r>
            <a:r>
              <a:rPr lang="en-US" sz="2400" dirty="0"/>
              <a:t>(</a:t>
            </a:r>
            <a:r>
              <a:rPr lang="en-US" sz="2400" dirty="0" err="1"/>
              <a:t>rtt</a:t>
            </a:r>
            <a:r>
              <a:rPr lang="en-US" sz="2400" dirty="0"/>
              <a:t>)|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2" y="2771553"/>
            <a:ext cx="4488656" cy="311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959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086857" y="0"/>
            <a:ext cx="9328507" cy="120774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Multiple expirations of </a:t>
            </a:r>
            <a:br>
              <a:rPr lang="en-US" dirty="0"/>
            </a:br>
            <a:r>
              <a:rPr lang="en-US" dirty="0"/>
              <a:t>the retransmission timer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4174277" y="1446719"/>
            <a:ext cx="17585" cy="36937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22093" y="1444505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028743" y="1469043"/>
            <a:ext cx="7255" cy="38115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77353" y="2891116"/>
            <a:ext cx="2957774" cy="496694"/>
            <a:chOff x="0" y="8"/>
            <a:chExt cx="3129" cy="444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34599" y="1505877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19698" y="2853390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segments</a:t>
            </a:r>
          </a:p>
        </p:txBody>
      </p:sp>
      <p:sp>
        <p:nvSpPr>
          <p:cNvPr id="2" name="Oval 10">
            <a:extLst>
              <a:ext uri="{FF2B5EF4-FFF2-40B4-BE49-F238E27FC236}">
                <a16:creationId xmlns:a16="http://schemas.microsoft.com/office/drawing/2014/main" id="{E816A030-1379-DB65-164F-5ABFAB792978}"/>
              </a:ext>
            </a:extLst>
          </p:cNvPr>
          <p:cNvSpPr>
            <a:spLocks/>
          </p:cNvSpPr>
          <p:nvPr/>
        </p:nvSpPr>
        <p:spPr bwMode="auto">
          <a:xfrm>
            <a:off x="6965724" y="325143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F29DF5A0-DD11-4576-4F8A-CD3335DAED17}"/>
              </a:ext>
            </a:extLst>
          </p:cNvPr>
          <p:cNvSpPr>
            <a:spLocks/>
          </p:cNvSpPr>
          <p:nvPr/>
        </p:nvSpPr>
        <p:spPr bwMode="auto">
          <a:xfrm>
            <a:off x="1979308" y="3916667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C3AF9BA-E2E8-9C10-BEEB-B67D757B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44" y="3183651"/>
            <a:ext cx="7255" cy="14410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54C6034C-A430-EB30-3254-9C9E71299B6B}"/>
              </a:ext>
            </a:extLst>
          </p:cNvPr>
          <p:cNvGrpSpPr>
            <a:grpSpLocks/>
          </p:cNvGrpSpPr>
          <p:nvPr/>
        </p:nvGrpSpPr>
        <p:grpSpPr bwMode="auto">
          <a:xfrm>
            <a:off x="4222091" y="4564753"/>
            <a:ext cx="2957774" cy="496694"/>
            <a:chOff x="0" y="8"/>
            <a:chExt cx="3129" cy="444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C978651C-C635-8A4B-F206-B1EBB524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93CD557C-F9AB-7BF7-D205-C24DAF03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sp>
        <p:nvSpPr>
          <p:cNvPr id="8" name="Oval 10">
            <a:extLst>
              <a:ext uri="{FF2B5EF4-FFF2-40B4-BE49-F238E27FC236}">
                <a16:creationId xmlns:a16="http://schemas.microsoft.com/office/drawing/2014/main" id="{4BC6CADD-35C9-1D10-B73A-65B0C1BEB2A7}"/>
              </a:ext>
            </a:extLst>
          </p:cNvPr>
          <p:cNvSpPr>
            <a:spLocks/>
          </p:cNvSpPr>
          <p:nvPr/>
        </p:nvSpPr>
        <p:spPr bwMode="auto">
          <a:xfrm>
            <a:off x="7011730" y="491780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BE9574-62CF-1E15-0483-0FC8783347C3}"/>
              </a:ext>
            </a:extLst>
          </p:cNvPr>
          <p:cNvSpPr txBox="1">
            <a:spLocks noChangeArrowheads="1"/>
          </p:cNvSpPr>
          <p:nvPr/>
        </p:nvSpPr>
        <p:spPr>
          <a:xfrm>
            <a:off x="1286034" y="5280625"/>
            <a:ext cx="8930152" cy="499839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If losses are due to network congestion, retransmitting all </a:t>
            </a:r>
            <a:r>
              <a:rPr lang="en-US" dirty="0" err="1"/>
              <a:t>unacked</a:t>
            </a:r>
            <a:r>
              <a:rPr lang="en-US" dirty="0"/>
              <a:t> segments quickly might not be the best idea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Exponential backoff : double the retransmission timer after each expiration for the same sequence number</a:t>
            </a:r>
          </a:p>
          <a:p>
            <a:pPr marL="623875" lvl="1" indent="0"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0" grpId="0"/>
      <p:bldP spid="2" grpId="0" animBg="1"/>
      <p:bldP spid="3" grpId="0"/>
      <p:bldP spid="4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80630" y="0"/>
            <a:ext cx="8532316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RTT measurements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1345" y="5245827"/>
            <a:ext cx="8948291" cy="2223492"/>
          </a:xfrm>
          <a:ln/>
        </p:spPr>
        <p:txBody>
          <a:bodyPr/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Solution (</a:t>
            </a:r>
            <a:r>
              <a:rPr lang="en-US" dirty="0" err="1"/>
              <a:t>Karn</a:t>
            </a:r>
            <a:r>
              <a:rPr lang="en-US" dirty="0"/>
              <a:t>/Partridge)</a:t>
            </a:r>
          </a:p>
          <a:p>
            <a:pPr marL="898063" lvl="2">
              <a:lnSpc>
                <a:spcPct val="84000"/>
              </a:lnSpc>
              <a:buSzPct val="99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Do not measure </a:t>
            </a:r>
            <a:r>
              <a:rPr lang="en-US" dirty="0" err="1"/>
              <a:t>rtt</a:t>
            </a:r>
            <a:r>
              <a:rPr lang="en-US" dirty="0"/>
              <a:t> of retransmitted segments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69366" y="3152180"/>
            <a:ext cx="3827208" cy="124680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07949" y="3289475"/>
            <a:ext cx="1630040" cy="212081"/>
            <a:chOff x="0" y="0"/>
            <a:chExt cx="1348" cy="190"/>
          </a:xfrm>
        </p:grpSpPr>
        <p:sp>
          <p:nvSpPr>
            <p:cNvPr id="32773" name="Rectangle 5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74" name="Rectangle 6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093550" y="2168798"/>
            <a:ext cx="6046" cy="2909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8912294" y="2155403"/>
            <a:ext cx="9674" cy="28976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099596" y="2293815"/>
            <a:ext cx="3783676" cy="4074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5120153" y="2793876"/>
            <a:ext cx="3774002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6806126" y="2177044"/>
            <a:ext cx="135009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(seq=120,"xyz")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5753301" y="2604553"/>
            <a:ext cx="8607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(ack=123)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013741" y="3181202"/>
            <a:ext cx="2418" cy="91529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114108" y="4122168"/>
            <a:ext cx="3786095" cy="5759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087504" y="4436939"/>
            <a:ext cx="3774003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5418833" y="4416848"/>
            <a:ext cx="946826" cy="212081"/>
            <a:chOff x="0" y="0"/>
            <a:chExt cx="783" cy="190"/>
          </a:xfrm>
        </p:grpSpPr>
        <p:sp>
          <p:nvSpPr>
            <p:cNvPr id="32785" name="Rectangle 17"/>
            <p:cNvSpPr>
              <a:spLocks/>
            </p:cNvSpPr>
            <p:nvPr/>
          </p:nvSpPr>
          <p:spPr bwMode="auto">
            <a:xfrm>
              <a:off x="0" y="0"/>
              <a:ext cx="783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86" name="Rectangle 18"/>
            <p:cNvSpPr>
              <a:spLocks/>
            </p:cNvSpPr>
            <p:nvPr/>
          </p:nvSpPr>
          <p:spPr bwMode="auto">
            <a:xfrm>
              <a:off x="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(ack=128)</a:t>
              </a:r>
            </a:p>
          </p:txBody>
        </p:sp>
      </p:grp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602604" y="2251398"/>
            <a:ext cx="1209" cy="58043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8" name="Rectangle 20"/>
          <p:cNvSpPr>
            <a:spLocks/>
          </p:cNvSpPr>
          <p:nvPr/>
        </p:nvSpPr>
        <p:spPr bwMode="auto">
          <a:xfrm>
            <a:off x="3314206" y="2436005"/>
            <a:ext cx="10797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measured rtt</a:t>
            </a:r>
          </a:p>
        </p:txBody>
      </p:sp>
      <p:sp>
        <p:nvSpPr>
          <p:cNvPr id="32789" name="Rectangle 21"/>
          <p:cNvSpPr>
            <a:spLocks/>
          </p:cNvSpPr>
          <p:nvPr/>
        </p:nvSpPr>
        <p:spPr bwMode="auto">
          <a:xfrm>
            <a:off x="3585041" y="3536589"/>
            <a:ext cx="48731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Timer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2500965" y="4528469"/>
            <a:ext cx="2585331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3041490" y="4118820"/>
            <a:ext cx="2067781" cy="558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>
            <a:off x="2482825" y="3162226"/>
            <a:ext cx="258412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474362" y="3181202"/>
            <a:ext cx="16929" cy="1333872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128553" y="4109889"/>
            <a:ext cx="1210" cy="383977"/>
          </a:xfrm>
          <a:prstGeom prst="line">
            <a:avLst/>
          </a:prstGeom>
          <a:noFill/>
          <a:ln w="12700">
            <a:solidFill>
              <a:srgbClr val="00FF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1334058" y="3556249"/>
            <a:ext cx="1956532" cy="428625"/>
            <a:chOff x="0" y="0"/>
            <a:chExt cx="1618" cy="384"/>
          </a:xfrm>
        </p:grpSpPr>
        <p:sp>
          <p:nvSpPr>
            <p:cNvPr id="32796" name="Rectangle 28"/>
            <p:cNvSpPr>
              <a:spLocks/>
            </p:cNvSpPr>
            <p:nvPr/>
          </p:nvSpPr>
          <p:spPr bwMode="auto">
            <a:xfrm>
              <a:off x="0" y="0"/>
              <a:ext cx="1487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97" name="Rectangle 29"/>
            <p:cNvSpPr>
              <a:spLocks/>
            </p:cNvSpPr>
            <p:nvPr/>
          </p:nvSpPr>
          <p:spPr bwMode="auto">
            <a:xfrm>
              <a:off x="70" y="7"/>
              <a:ext cx="154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which is the good 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rtt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?</a:t>
              </a: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307583" y="4102076"/>
            <a:ext cx="1630040" cy="212081"/>
            <a:chOff x="0" y="0"/>
            <a:chExt cx="1348" cy="190"/>
          </a:xfrm>
        </p:grpSpPr>
        <p:sp>
          <p:nvSpPr>
            <p:cNvPr id="32799" name="Rectangle 31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800" name="Rectangle 32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2771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  <p:bldP spid="32783" grpId="0" animBg="1"/>
      <p:bldP spid="32787" grpId="0" animBg="1"/>
      <p:bldP spid="32788" grpId="0"/>
      <p:bldP spid="32789" grpId="0"/>
      <p:bldP spid="32790" grpId="0" animBg="1"/>
      <p:bldP spid="32791" grpId="0" animBg="1"/>
      <p:bldP spid="32792" grpId="0" animBg="1"/>
      <p:bldP spid="32793" grpId="0" animBg="1"/>
      <p:bldP spid="327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8A972990-6C6B-401F-9ECA-AC4CFDF67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Flow control</a:t>
            </a:r>
          </a:p>
        </p:txBody>
      </p:sp>
      <p:sp>
        <p:nvSpPr>
          <p:cNvPr id="114690" name="Line 2">
            <a:extLst>
              <a:ext uri="{FF2B5EF4-FFF2-40B4-BE49-F238E27FC236}">
                <a16:creationId xmlns:a16="http://schemas.microsoft.com/office/drawing/2014/main" id="{FBA8DC6D-8AD9-4344-A692-C35DB9C8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2581275"/>
            <a:ext cx="1587" cy="298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CE59EAF1-810F-4E45-BB9E-9AEA156F2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557464"/>
            <a:ext cx="0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63BB87AA-DA2A-48EE-A2CF-806FC1F685AA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751138"/>
            <a:ext cx="3784600" cy="531812"/>
            <a:chOff x="0" y="7"/>
            <a:chExt cx="3129" cy="476"/>
          </a:xfrm>
        </p:grpSpPr>
        <p:sp>
          <p:nvSpPr>
            <p:cNvPr id="114718" name="Line 5">
              <a:extLst>
                <a:ext uri="{FF2B5EF4-FFF2-40B4-BE49-F238E27FC236}">
                  <a16:creationId xmlns:a16="http://schemas.microsoft.com/office/drawing/2014/main" id="{CA8D7F7E-308F-4E10-9928-6D9E3915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8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9" name="Rectangle 6">
              <a:extLst>
                <a:ext uri="{FF2B5EF4-FFF2-40B4-BE49-F238E27FC236}">
                  <a16:creationId xmlns:a16="http://schemas.microsoft.com/office/drawing/2014/main" id="{292FB30B-6CE2-4010-80E3-7C165217F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(seq=122,"abcd")</a:t>
              </a:r>
            </a:p>
          </p:txBody>
        </p:sp>
      </p:grpSp>
      <p:grpSp>
        <p:nvGrpSpPr>
          <p:cNvPr id="68615" name="Group 7">
            <a:extLst>
              <a:ext uri="{FF2B5EF4-FFF2-40B4-BE49-F238E27FC236}">
                <a16:creationId xmlns:a16="http://schemas.microsoft.com/office/drawing/2014/main" id="{55A0956A-A2B3-4E0E-B15F-E3D275383580}"/>
              </a:ext>
            </a:extLst>
          </p:cNvPr>
          <p:cNvGrpSpPr>
            <a:grpSpLocks/>
          </p:cNvGrpSpPr>
          <p:nvPr/>
        </p:nvGrpSpPr>
        <p:grpSpPr bwMode="auto">
          <a:xfrm>
            <a:off x="5970589" y="3119439"/>
            <a:ext cx="3773487" cy="338137"/>
            <a:chOff x="0" y="7"/>
            <a:chExt cx="3120" cy="301"/>
          </a:xfrm>
        </p:grpSpPr>
        <p:sp>
          <p:nvSpPr>
            <p:cNvPr id="114716" name="Line 8">
              <a:extLst>
                <a:ext uri="{FF2B5EF4-FFF2-40B4-BE49-F238E27FC236}">
                  <a16:creationId xmlns:a16="http://schemas.microsoft.com/office/drawing/2014/main" id="{5B93E795-B096-43F3-8F46-209C6C6D9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20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7" name="Rectangle 9">
              <a:extLst>
                <a:ext uri="{FF2B5EF4-FFF2-40B4-BE49-F238E27FC236}">
                  <a16:creationId xmlns:a16="http://schemas.microsoft.com/office/drawing/2014/main" id="{6B9CBBCC-1AC3-4DAA-8545-A064493AE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7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(ack=126,rwin=0)</a:t>
              </a:r>
            </a:p>
          </p:txBody>
        </p:sp>
      </p:grpSp>
      <p:sp>
        <p:nvSpPr>
          <p:cNvPr id="114694" name="Rectangle 10">
            <a:extLst>
              <a:ext uri="{FF2B5EF4-FFF2-40B4-BE49-F238E27FC236}">
                <a16:creationId xmlns:a16="http://schemas.microsoft.com/office/drawing/2014/main" id="{571AF5B5-AE1A-44A8-B214-E1AC73FA07EF}"/>
              </a:ext>
            </a:extLst>
          </p:cNvPr>
          <p:cNvSpPr>
            <a:spLocks/>
          </p:cNvSpPr>
          <p:nvPr/>
        </p:nvSpPr>
        <p:spPr bwMode="auto">
          <a:xfrm>
            <a:off x="2725738" y="2339975"/>
            <a:ext cx="28321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swin=100, rwin=4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transmit : abcdefghijklm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339B6319-9A6E-4571-9CBB-8339B1AFC893}"/>
              </a:ext>
            </a:extLst>
          </p:cNvPr>
          <p:cNvSpPr>
            <a:spLocks/>
          </p:cNvSpPr>
          <p:nvPr/>
        </p:nvSpPr>
        <p:spPr bwMode="auto">
          <a:xfrm>
            <a:off x="2738439" y="2947989"/>
            <a:ext cx="27003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swin=96, rwin=0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736FBD6D-3CA3-4C43-A304-5EAABFFD6AB2}"/>
              </a:ext>
            </a:extLst>
          </p:cNvPr>
          <p:cNvSpPr>
            <a:spLocks/>
          </p:cNvSpPr>
          <p:nvPr/>
        </p:nvSpPr>
        <p:spPr bwMode="auto">
          <a:xfrm>
            <a:off x="2738438" y="34401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rwin=0</a:t>
            </a:r>
          </a:p>
        </p:txBody>
      </p:sp>
      <p:grpSp>
        <p:nvGrpSpPr>
          <p:cNvPr id="68621" name="Group 13">
            <a:extLst>
              <a:ext uri="{FF2B5EF4-FFF2-40B4-BE49-F238E27FC236}">
                <a16:creationId xmlns:a16="http://schemas.microsoft.com/office/drawing/2014/main" id="{9A4CCF3A-664A-46E0-87AE-A1E7FFA6990C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3538539"/>
            <a:ext cx="3771900" cy="312737"/>
            <a:chOff x="0" y="6"/>
            <a:chExt cx="3120" cy="280"/>
          </a:xfrm>
        </p:grpSpPr>
        <p:sp>
          <p:nvSpPr>
            <p:cNvPr id="114714" name="Line 14">
              <a:extLst>
                <a:ext uri="{FF2B5EF4-FFF2-40B4-BE49-F238E27FC236}">
                  <a16:creationId xmlns:a16="http://schemas.microsoft.com/office/drawing/2014/main" id="{6285CD71-557A-46DB-BEA0-50364D04E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8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5" name="Rectangle 15">
              <a:extLst>
                <a:ext uri="{FF2B5EF4-FFF2-40B4-BE49-F238E27FC236}">
                  <a16:creationId xmlns:a16="http://schemas.microsoft.com/office/drawing/2014/main" id="{1CEB6B5B-ECBA-4AEF-9C82-CB05CFA97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" y="6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(ack=126,rwin=2)</a:t>
              </a:r>
            </a:p>
          </p:txBody>
        </p:sp>
      </p:grpSp>
      <p:grpSp>
        <p:nvGrpSpPr>
          <p:cNvPr id="68624" name="Group 16">
            <a:extLst>
              <a:ext uri="{FF2B5EF4-FFF2-40B4-BE49-F238E27FC236}">
                <a16:creationId xmlns:a16="http://schemas.microsoft.com/office/drawing/2014/main" id="{01465E32-1252-4B7E-BF14-E11774CF5928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3921125"/>
            <a:ext cx="3784600" cy="412750"/>
            <a:chOff x="0" y="6"/>
            <a:chExt cx="3129" cy="369"/>
          </a:xfrm>
        </p:grpSpPr>
        <p:sp>
          <p:nvSpPr>
            <p:cNvPr id="114712" name="Line 17">
              <a:extLst>
                <a:ext uri="{FF2B5EF4-FFF2-40B4-BE49-F238E27FC236}">
                  <a16:creationId xmlns:a16="http://schemas.microsoft.com/office/drawing/2014/main" id="{884F2ED2-F225-4277-9BBB-6BB06275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3" name="Rectangle 18">
              <a:extLst>
                <a:ext uri="{FF2B5EF4-FFF2-40B4-BE49-F238E27FC236}">
                  <a16:creationId xmlns:a16="http://schemas.microsoft.com/office/drawing/2014/main" id="{53139BD8-BB63-4374-9640-D76374DC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6"/>
              <a:ext cx="10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(seq=126,"ef")</a:t>
              </a:r>
            </a:p>
          </p:txBody>
        </p:sp>
      </p:grpSp>
      <p:grpSp>
        <p:nvGrpSpPr>
          <p:cNvPr id="68627" name="Group 19">
            <a:extLst>
              <a:ext uri="{FF2B5EF4-FFF2-40B4-BE49-F238E27FC236}">
                <a16:creationId xmlns:a16="http://schemas.microsoft.com/office/drawing/2014/main" id="{7635B351-17DE-4231-A4D3-0AA56F09DE11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238625"/>
            <a:ext cx="3771900" cy="304800"/>
            <a:chOff x="0" y="6"/>
            <a:chExt cx="3120" cy="273"/>
          </a:xfrm>
        </p:grpSpPr>
        <p:sp>
          <p:nvSpPr>
            <p:cNvPr id="114710" name="Line 20">
              <a:extLst>
                <a:ext uri="{FF2B5EF4-FFF2-40B4-BE49-F238E27FC236}">
                  <a16:creationId xmlns:a16="http://schemas.microsoft.com/office/drawing/2014/main" id="{51638C28-08BC-4383-BFF9-0E61230DC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1" name="Rectangle 21">
              <a:extLst>
                <a:ext uri="{FF2B5EF4-FFF2-40B4-BE49-F238E27FC236}">
                  <a16:creationId xmlns:a16="http://schemas.microsoft.com/office/drawing/2014/main" id="{736C0924-7FF9-4C1C-82A0-7AA826AB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(ack=128,rwin=20)</a:t>
              </a:r>
            </a:p>
          </p:txBody>
        </p:sp>
      </p:grp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E5DB5E4B-3649-4870-BF36-6BC692A38E43}"/>
              </a:ext>
            </a:extLst>
          </p:cNvPr>
          <p:cNvSpPr>
            <a:spLocks/>
          </p:cNvSpPr>
          <p:nvPr/>
        </p:nvSpPr>
        <p:spPr bwMode="auto">
          <a:xfrm>
            <a:off x="2725738" y="3716339"/>
            <a:ext cx="2832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rwin=2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swin=98, rwin=0</a:t>
            </a: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37FDDF64-F45B-4BD0-B780-36F912A1DD7D}"/>
              </a:ext>
            </a:extLst>
          </p:cNvPr>
          <p:cNvSpPr>
            <a:spLocks/>
          </p:cNvSpPr>
          <p:nvPr/>
        </p:nvSpPr>
        <p:spPr bwMode="auto">
          <a:xfrm>
            <a:off x="2738438" y="4391026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swin=100, rwin=20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F6C6B0B4-1D55-447C-9D46-95250538D260}"/>
              </a:ext>
            </a:extLst>
          </p:cNvPr>
          <p:cNvSpPr>
            <a:spLocks/>
          </p:cNvSpPr>
          <p:nvPr/>
        </p:nvSpPr>
        <p:spPr bwMode="auto">
          <a:xfrm>
            <a:off x="2738438" y="47355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swin=93, rwin=13</a:t>
            </a:r>
          </a:p>
        </p:txBody>
      </p:sp>
      <p:grpSp>
        <p:nvGrpSpPr>
          <p:cNvPr id="68633" name="Group 25">
            <a:extLst>
              <a:ext uri="{FF2B5EF4-FFF2-40B4-BE49-F238E27FC236}">
                <a16:creationId xmlns:a16="http://schemas.microsoft.com/office/drawing/2014/main" id="{8F2F2A14-01B4-4301-AA64-3D72E1F247EC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4625976"/>
            <a:ext cx="3784600" cy="434975"/>
            <a:chOff x="0" y="6"/>
            <a:chExt cx="3129" cy="390"/>
          </a:xfrm>
        </p:grpSpPr>
        <p:sp>
          <p:nvSpPr>
            <p:cNvPr id="114708" name="Line 26">
              <a:extLst>
                <a:ext uri="{FF2B5EF4-FFF2-40B4-BE49-F238E27FC236}">
                  <a16:creationId xmlns:a16="http://schemas.microsoft.com/office/drawing/2014/main" id="{57DA1120-D0E1-4605-A404-9583E299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0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9" name="Rectangle 27">
              <a:extLst>
                <a:ext uri="{FF2B5EF4-FFF2-40B4-BE49-F238E27FC236}">
                  <a16:creationId xmlns:a16="http://schemas.microsoft.com/office/drawing/2014/main" id="{AC795F57-CE2C-4E6E-B5CE-1AB5F272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6"/>
              <a:ext cx="1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(seq=128,"ghijklm")</a:t>
              </a:r>
            </a:p>
          </p:txBody>
        </p:sp>
      </p:grpSp>
      <p:grpSp>
        <p:nvGrpSpPr>
          <p:cNvPr id="68636" name="Group 28">
            <a:extLst>
              <a:ext uri="{FF2B5EF4-FFF2-40B4-BE49-F238E27FC236}">
                <a16:creationId xmlns:a16="http://schemas.microsoft.com/office/drawing/2014/main" id="{440B4272-7A18-4C74-9558-FBE1046D00D4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945064"/>
            <a:ext cx="3771900" cy="287337"/>
            <a:chOff x="0" y="6"/>
            <a:chExt cx="3120" cy="257"/>
          </a:xfrm>
        </p:grpSpPr>
        <p:sp>
          <p:nvSpPr>
            <p:cNvPr id="114706" name="Line 29">
              <a:extLst>
                <a:ext uri="{FF2B5EF4-FFF2-40B4-BE49-F238E27FC236}">
                  <a16:creationId xmlns:a16="http://schemas.microsoft.com/office/drawing/2014/main" id="{B2792B0A-8FC3-48EA-9DE4-9EFE1033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6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7" name="Rectangle 30">
              <a:extLst>
                <a:ext uri="{FF2B5EF4-FFF2-40B4-BE49-F238E27FC236}">
                  <a16:creationId xmlns:a16="http://schemas.microsoft.com/office/drawing/2014/main" id="{223791E2-97BF-4E0F-BB13-8042A9A65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(ack=135,rwin=20)</a:t>
              </a:r>
            </a:p>
          </p:txBody>
        </p:sp>
      </p:grp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9415AA70-93B3-421D-A40E-356A29DB3B95}"/>
              </a:ext>
            </a:extLst>
          </p:cNvPr>
          <p:cNvSpPr>
            <a:spLocks/>
          </p:cNvSpPr>
          <p:nvPr/>
        </p:nvSpPr>
        <p:spPr bwMode="auto">
          <a:xfrm>
            <a:off x="2738438" y="5094289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Last_ack=135, swin=100, rwin=20</a:t>
            </a:r>
          </a:p>
        </p:txBody>
      </p:sp>
    </p:spTree>
    <p:extLst>
      <p:ext uri="{BB962C8B-B14F-4D97-AF65-F5344CB8AC3E}">
        <p14:creationId xmlns:p14="http://schemas.microsoft.com/office/powerpoint/2010/main" val="1924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20" grpId="0" autoUpdateAnimBg="0"/>
      <p:bldP spid="68630" grpId="0" autoUpdateAnimBg="0"/>
      <p:bldP spid="68631" grpId="0" autoUpdateAnimBg="0"/>
      <p:bldP spid="68632" grpId="0" autoUpdateAnimBg="0"/>
      <p:bldP spid="6863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14A8-4E92-DEE0-5D9E-F55AC152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TCP’s flow control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5ABFFE9-84BE-D553-8245-E6E215DAEF37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54E2CA6-68A7-7D37-37FA-11F66AE7D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ABFD10-B7A6-B9BD-AF1B-4785C03D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B4672F0A-C529-A5B5-3740-1406EEB8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D8F1C0C4-55EC-7F33-A42A-2E8C6950C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D0FBC863-C31C-AD59-2447-C9B419FD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45A6B887-12E2-C48C-72CE-5AA005B5A6D4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7E46861-F057-594C-FA57-D61805EAD87D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93D792E4-785C-48E6-54D5-10A9C40C7A65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C035AA-B0E8-04A5-1A6B-1B53331582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B3253B3-1202-8EA3-91A6-BFDD4B6FA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C0F1EE3-D997-E0B4-08B0-7E1A10732C9E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E78AFF9-7421-6A8D-7597-6B189C479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1F57898-9CA5-A883-B061-3C4F7071D81C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83DD6AE-1CFA-A082-0A35-0484616F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59E4B02-1A33-1320-F760-FC6EC307D8D5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1A98863-DA02-5244-83A0-BA7AC62051DD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87F8D4DC-37A2-D88C-C3FE-9471AC606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6A6E3CC-3633-3683-C6F5-2CF18A29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8325D6AA-76C8-ED0F-66ED-F0B26DF4C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A9B101-C320-570B-29FA-AC2D78D7829B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C466181-52AC-2A5A-5EF6-1C0D6056D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34343E1-B6D6-8405-0293-85BF84428207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3B4A305F-427D-0AF9-AE6B-3353B433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552FA374-C706-94E4-DA3D-08141A4A4277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AC5D105-921F-CB9B-665B-B442D051636A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40" name="Group 38">
            <a:extLst>
              <a:ext uri="{FF2B5EF4-FFF2-40B4-BE49-F238E27FC236}">
                <a16:creationId xmlns:a16="http://schemas.microsoft.com/office/drawing/2014/main" id="{36652A9D-BEC0-E3D3-C344-3FC6A1E362FB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4945FC94-3AE0-781B-09E1-373D073F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2B01647-EFA5-E10C-C791-E7E178B1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5FF942A5-C8CC-FB92-5D88-B3C6BED52EE8}"/>
              </a:ext>
            </a:extLst>
          </p:cNvPr>
          <p:cNvGrpSpPr>
            <a:grpSpLocks/>
          </p:cNvGrpSpPr>
          <p:nvPr/>
        </p:nvGrpSpPr>
        <p:grpSpPr bwMode="auto">
          <a:xfrm>
            <a:off x="2144527" y="1884366"/>
            <a:ext cx="5945689" cy="1790758"/>
            <a:chOff x="0" y="472"/>
            <a:chExt cx="4916" cy="1603"/>
          </a:xfrm>
        </p:grpSpPr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45A4139E-528D-0EAF-B0DA-1ED70395A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1" y="685"/>
              <a:ext cx="2575" cy="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CEC101A0-3795-B8DE-E911-75FCFDE1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46" name="AutoShape 44">
                <a:extLst>
                  <a:ext uri="{FF2B5EF4-FFF2-40B4-BE49-F238E27FC236}">
                    <a16:creationId xmlns:a16="http://schemas.microsoft.com/office/drawing/2014/main" id="{18CE552F-2133-E610-9D47-4705C6727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45">
                <a:extLst>
                  <a:ext uri="{FF2B5EF4-FFF2-40B4-BE49-F238E27FC236}">
                    <a16:creationId xmlns:a16="http://schemas.microsoft.com/office/drawing/2014/main" id="{C5D046A1-AEEC-C10B-4595-408E844A9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 dirty="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16 bits to represent the receive window in bytes</a:t>
                </a:r>
              </a:p>
            </p:txBody>
          </p:sp>
        </p:grp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AF7D8E88-3A43-EF73-22DA-749E7106CC9B}"/>
              </a:ext>
            </a:extLst>
          </p:cNvPr>
          <p:cNvSpPr txBox="1">
            <a:spLocks noChangeArrowheads="1"/>
          </p:cNvSpPr>
          <p:nvPr/>
        </p:nvSpPr>
        <p:spPr>
          <a:xfrm>
            <a:off x="1570484" y="5655369"/>
            <a:ext cx="8948291" cy="222349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04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What is the maximum throughput of a TCP connection if </a:t>
            </a:r>
            <a:r>
              <a:rPr lang="en-US" dirty="0" err="1"/>
              <a:t>rtt</a:t>
            </a:r>
            <a:r>
              <a:rPr lang="en-US" dirty="0"/>
              <a:t> is 100 msec ?  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911DF25-B484-69E8-D2A9-A5D6E89F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96026" y="4862922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31B6DA4D-4DE6-4F94-9EA3-3F7E9B77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1038" y="0"/>
            <a:ext cx="84645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08546" name="Line 2">
            <a:extLst>
              <a:ext uri="{FF2B5EF4-FFF2-40B4-BE49-F238E27FC236}">
                <a16:creationId xmlns:a16="http://schemas.microsoft.com/office/drawing/2014/main" id="{2EA666E4-792C-4E5F-B6BF-E987CF321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2127250"/>
            <a:ext cx="7938" cy="363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E2695B31-3D2F-41C7-8CC4-126449D47D03}"/>
              </a:ext>
            </a:extLst>
          </p:cNvPr>
          <p:cNvGrpSpPr>
            <a:grpSpLocks/>
          </p:cNvGrpSpPr>
          <p:nvPr/>
        </p:nvGrpSpPr>
        <p:grpSpPr bwMode="auto">
          <a:xfrm>
            <a:off x="4856164" y="3048000"/>
            <a:ext cx="3286125" cy="522288"/>
            <a:chOff x="0" y="6"/>
            <a:chExt cx="2716" cy="469"/>
          </a:xfrm>
        </p:grpSpPr>
        <p:grpSp>
          <p:nvGrpSpPr>
            <p:cNvPr id="108579" name="Group 4">
              <a:extLst>
                <a:ext uri="{FF2B5EF4-FFF2-40B4-BE49-F238E27FC236}">
                  <a16:creationId xmlns:a16="http://schemas.microsoft.com/office/drawing/2014/main" id="{63ED8058-FEC4-475C-8D59-AD7FAE7F0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"/>
              <a:ext cx="2716" cy="368"/>
              <a:chOff x="0" y="6"/>
              <a:chExt cx="2716" cy="368"/>
            </a:xfrm>
          </p:grpSpPr>
          <p:sp>
            <p:nvSpPr>
              <p:cNvPr id="108581" name="Line 5">
                <a:extLst>
                  <a:ext uri="{FF2B5EF4-FFF2-40B4-BE49-F238E27FC236}">
                    <a16:creationId xmlns:a16="http://schemas.microsoft.com/office/drawing/2014/main" id="{915DC349-22AC-4794-8ACC-F48F50213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8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582" name="Rectangle 6">
                <a:extLst>
                  <a:ext uri="{FF2B5EF4-FFF2-40B4-BE49-F238E27FC236}">
                    <a16:creationId xmlns:a16="http://schemas.microsoft.com/office/drawing/2014/main" id="{0674FEA4-2674-4C09-87E6-A7B0DBF93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6"/>
                <a:ext cx="122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8580" name="Oval 7">
              <a:extLst>
                <a:ext uri="{FF2B5EF4-FFF2-40B4-BE49-F238E27FC236}">
                  <a16:creationId xmlns:a16="http://schemas.microsoft.com/office/drawing/2014/main" id="{5E2A3A29-5E05-47C4-9DAD-718A92B3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275"/>
              <a:ext cx="200" cy="20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8548" name="Line 8">
            <a:extLst>
              <a:ext uri="{FF2B5EF4-FFF2-40B4-BE49-F238E27FC236}">
                <a16:creationId xmlns:a16="http://schemas.microsoft.com/office/drawing/2014/main" id="{415F7A67-1084-4AEB-B241-B7D2A933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339" y="2116139"/>
            <a:ext cx="3175" cy="3678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21" name="Group 9">
            <a:extLst>
              <a:ext uri="{FF2B5EF4-FFF2-40B4-BE49-F238E27FC236}">
                <a16:creationId xmlns:a16="http://schemas.microsoft.com/office/drawing/2014/main" id="{EFD9C9A6-C7FE-454D-80EE-6BF506F78545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2132013"/>
            <a:ext cx="3784600" cy="525462"/>
            <a:chOff x="0" y="6"/>
            <a:chExt cx="3129" cy="471"/>
          </a:xfrm>
        </p:grpSpPr>
        <p:sp>
          <p:nvSpPr>
            <p:cNvPr id="108577" name="Line 10">
              <a:extLst>
                <a:ext uri="{FF2B5EF4-FFF2-40B4-BE49-F238E27FC236}">
                  <a16:creationId xmlns:a16="http://schemas.microsoft.com/office/drawing/2014/main" id="{419ED750-EFD7-4BD8-AA4E-7782B0AB4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1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8" name="Rectangle 11">
              <a:extLst>
                <a:ext uri="{FF2B5EF4-FFF2-40B4-BE49-F238E27FC236}">
                  <a16:creationId xmlns:a16="http://schemas.microsoft.com/office/drawing/2014/main" id="{EA31B598-E86A-413F-AC89-203D6D680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6"/>
              <a:ext cx="1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(seq=120,"xyz")</a:t>
              </a:r>
            </a:p>
          </p:txBody>
        </p:sp>
      </p:grpSp>
      <p:grpSp>
        <p:nvGrpSpPr>
          <p:cNvPr id="64524" name="Group 12">
            <a:extLst>
              <a:ext uri="{FF2B5EF4-FFF2-40B4-BE49-F238E27FC236}">
                <a16:creationId xmlns:a16="http://schemas.microsoft.com/office/drawing/2014/main" id="{598343B2-B248-49C1-8DB0-11F5EF593469}"/>
              </a:ext>
            </a:extLst>
          </p:cNvPr>
          <p:cNvGrpSpPr>
            <a:grpSpLocks/>
          </p:cNvGrpSpPr>
          <p:nvPr/>
        </p:nvGrpSpPr>
        <p:grpSpPr bwMode="auto">
          <a:xfrm>
            <a:off x="4865689" y="2563814"/>
            <a:ext cx="3775075" cy="287337"/>
            <a:chOff x="0" y="6"/>
            <a:chExt cx="3120" cy="257"/>
          </a:xfrm>
        </p:grpSpPr>
        <p:sp>
          <p:nvSpPr>
            <p:cNvPr id="108575" name="Line 13">
              <a:extLst>
                <a:ext uri="{FF2B5EF4-FFF2-40B4-BE49-F238E27FC236}">
                  <a16:creationId xmlns:a16="http://schemas.microsoft.com/office/drawing/2014/main" id="{BCC9120A-15E0-4392-AA52-210083FE5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6" name="Rectangle 14">
              <a:extLst>
                <a:ext uri="{FF2B5EF4-FFF2-40B4-BE49-F238E27FC236}">
                  <a16:creationId xmlns:a16="http://schemas.microsoft.com/office/drawing/2014/main" id="{93F344A0-0EA7-4946-A23D-ECA2D652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EB610A03-CB9C-4819-B1C2-DD699B30C4B9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4243389"/>
            <a:ext cx="3784600" cy="484187"/>
            <a:chOff x="0" y="6"/>
            <a:chExt cx="3129" cy="435"/>
          </a:xfrm>
        </p:grpSpPr>
        <p:sp>
          <p:nvSpPr>
            <p:cNvPr id="108573" name="Rectangle 16">
              <a:extLst>
                <a:ext uri="{FF2B5EF4-FFF2-40B4-BE49-F238E27FC236}">
                  <a16:creationId xmlns:a16="http://schemas.microsoft.com/office/drawing/2014/main" id="{BDA0FD44-D94E-4E8B-ABE4-B334A04AE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08574" name="Line 17">
              <a:extLst>
                <a:ext uri="{FF2B5EF4-FFF2-40B4-BE49-F238E27FC236}">
                  <a16:creationId xmlns:a16="http://schemas.microsoft.com/office/drawing/2014/main" id="{8A7F257D-2A4C-4A0F-B1EC-A86A9014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F9BAC662-F3C0-4CC9-9790-2750327C79D8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911726"/>
            <a:ext cx="3784600" cy="487363"/>
            <a:chOff x="0" y="6"/>
            <a:chExt cx="3129" cy="436"/>
          </a:xfrm>
        </p:grpSpPr>
        <p:sp>
          <p:nvSpPr>
            <p:cNvPr id="108571" name="Rectangle 19">
              <a:extLst>
                <a:ext uri="{FF2B5EF4-FFF2-40B4-BE49-F238E27FC236}">
                  <a16:creationId xmlns:a16="http://schemas.microsoft.com/office/drawing/2014/main" id="{9519D551-CCDE-41A8-8CAF-B8DE54DF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6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08572" name="Line 20">
              <a:extLst>
                <a:ext uri="{FF2B5EF4-FFF2-40B4-BE49-F238E27FC236}">
                  <a16:creationId xmlns:a16="http://schemas.microsoft.com/office/drawing/2014/main" id="{20D75B43-AEEA-479B-8072-87ACEF8D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F877BC91-C120-40F6-BC8E-3A95FDDF0E85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3776664"/>
            <a:ext cx="5524500" cy="414337"/>
            <a:chOff x="8" y="7"/>
            <a:chExt cx="4567" cy="369"/>
          </a:xfrm>
        </p:grpSpPr>
        <p:sp>
          <p:nvSpPr>
            <p:cNvPr id="108568" name="Line 22">
              <a:extLst>
                <a:ext uri="{FF2B5EF4-FFF2-40B4-BE49-F238E27FC236}">
                  <a16:creationId xmlns:a16="http://schemas.microsoft.com/office/drawing/2014/main" id="{EA1FCBDC-4300-4E0B-8591-BE22191BE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9" name="Rectangle 23">
              <a:extLst>
                <a:ext uri="{FF2B5EF4-FFF2-40B4-BE49-F238E27FC236}">
                  <a16:creationId xmlns:a16="http://schemas.microsoft.com/office/drawing/2014/main" id="{9A8B461F-90C0-4C6F-974B-F3D2DE06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70" name="Rectangle 24">
              <a:extLst>
                <a:ext uri="{FF2B5EF4-FFF2-40B4-BE49-F238E27FC236}">
                  <a16:creationId xmlns:a16="http://schemas.microsoft.com/office/drawing/2014/main" id="{A46F17D2-E565-4E29-980A-F4A4BE89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7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First duplicate ack</a:t>
              </a:r>
            </a:p>
          </p:txBody>
        </p:sp>
      </p:grpSp>
      <p:grpSp>
        <p:nvGrpSpPr>
          <p:cNvPr id="64537" name="Group 25">
            <a:extLst>
              <a:ext uri="{FF2B5EF4-FFF2-40B4-BE49-F238E27FC236}">
                <a16:creationId xmlns:a16="http://schemas.microsoft.com/office/drawing/2014/main" id="{E4DBE710-A82B-44FB-9129-773A28DD0D5F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614863"/>
            <a:ext cx="5840412" cy="334962"/>
            <a:chOff x="9" y="6"/>
            <a:chExt cx="4828" cy="300"/>
          </a:xfrm>
        </p:grpSpPr>
        <p:sp>
          <p:nvSpPr>
            <p:cNvPr id="108565" name="Line 26">
              <a:extLst>
                <a:ext uri="{FF2B5EF4-FFF2-40B4-BE49-F238E27FC236}">
                  <a16:creationId xmlns:a16="http://schemas.microsoft.com/office/drawing/2014/main" id="{FD29D5F4-F54B-4D49-8DA2-876347668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6" name="Rectangle 27">
              <a:extLst>
                <a:ext uri="{FF2B5EF4-FFF2-40B4-BE49-F238E27FC236}">
                  <a16:creationId xmlns:a16="http://schemas.microsoft.com/office/drawing/2014/main" id="{9A0CC13B-39E8-4E5F-AC27-B39FD0553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7" name="Rectangle 28">
              <a:extLst>
                <a:ext uri="{FF2B5EF4-FFF2-40B4-BE49-F238E27FC236}">
                  <a16:creationId xmlns:a16="http://schemas.microsoft.com/office/drawing/2014/main" id="{43905CCE-E9C9-4FEE-A436-B8AD4A33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27"/>
              <a:ext cx="15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Second duplicate ack</a:t>
              </a:r>
            </a:p>
          </p:txBody>
        </p:sp>
      </p:grpSp>
      <p:grpSp>
        <p:nvGrpSpPr>
          <p:cNvPr id="64541" name="Group 29">
            <a:extLst>
              <a:ext uri="{FF2B5EF4-FFF2-40B4-BE49-F238E27FC236}">
                <a16:creationId xmlns:a16="http://schemas.microsoft.com/office/drawing/2014/main" id="{FA0DE597-758A-4E7B-91D5-60400E9B477B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5299075"/>
            <a:ext cx="5618162" cy="361950"/>
            <a:chOff x="7" y="7"/>
            <a:chExt cx="4645" cy="323"/>
          </a:xfrm>
        </p:grpSpPr>
        <p:sp>
          <p:nvSpPr>
            <p:cNvPr id="108562" name="Line 30">
              <a:extLst>
                <a:ext uri="{FF2B5EF4-FFF2-40B4-BE49-F238E27FC236}">
                  <a16:creationId xmlns:a16="http://schemas.microsoft.com/office/drawing/2014/main" id="{FED9DB5D-8086-431B-88CC-790376951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185"/>
              <a:ext cx="3121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3" name="Rectangle 31">
              <a:extLst>
                <a:ext uri="{FF2B5EF4-FFF2-40B4-BE49-F238E27FC236}">
                  <a16:creationId xmlns:a16="http://schemas.microsoft.com/office/drawing/2014/main" id="{298278AE-2641-4F25-8F1A-0E8A3E03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4" name="Rectangle 32">
              <a:extLst>
                <a:ext uri="{FF2B5EF4-FFF2-40B4-BE49-F238E27FC236}">
                  <a16:creationId xmlns:a16="http://schemas.microsoft.com/office/drawing/2014/main" id="{D967C6CE-4AD9-4E1A-8789-67E224E5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151"/>
              <a:ext cx="133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Third duplicate ack</a:t>
              </a:r>
            </a:p>
          </p:txBody>
        </p:sp>
      </p:grpSp>
      <p:grpSp>
        <p:nvGrpSpPr>
          <p:cNvPr id="64545" name="Group 33">
            <a:extLst>
              <a:ext uri="{FF2B5EF4-FFF2-40B4-BE49-F238E27FC236}">
                <a16:creationId xmlns:a16="http://schemas.microsoft.com/office/drawing/2014/main" id="{35C2867C-A2F3-4599-B7DF-51DF4B6C47DF}"/>
              </a:ext>
            </a:extLst>
          </p:cNvPr>
          <p:cNvGrpSpPr>
            <a:grpSpLocks/>
          </p:cNvGrpSpPr>
          <p:nvPr/>
        </p:nvGrpSpPr>
        <p:grpSpPr bwMode="auto">
          <a:xfrm>
            <a:off x="4857751" y="3441700"/>
            <a:ext cx="5357813" cy="560388"/>
            <a:chOff x="0" y="6"/>
            <a:chExt cx="4431" cy="501"/>
          </a:xfrm>
        </p:grpSpPr>
        <p:sp>
          <p:nvSpPr>
            <p:cNvPr id="108559" name="Rectangle 34">
              <a:extLst>
                <a:ext uri="{FF2B5EF4-FFF2-40B4-BE49-F238E27FC236}">
                  <a16:creationId xmlns:a16="http://schemas.microsoft.com/office/drawing/2014/main" id="{801A2AC9-95C4-4711-86AD-2FDBD475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8560" name="Line 35">
              <a:extLst>
                <a:ext uri="{FF2B5EF4-FFF2-40B4-BE49-F238E27FC236}">
                  <a16:creationId xmlns:a16="http://schemas.microsoft.com/office/drawing/2014/main" id="{93556BBF-42AE-4658-A752-86A3C02DC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1" name="Rectangle 36">
              <a:extLst>
                <a:ext uri="{FF2B5EF4-FFF2-40B4-BE49-F238E27FC236}">
                  <a16:creationId xmlns:a16="http://schemas.microsoft.com/office/drawing/2014/main" id="{9EC261C3-A244-48AE-8538-304FD5448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28"/>
              <a:ext cx="116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</a:t>
              </a:r>
            </a:p>
          </p:txBody>
        </p:sp>
      </p:grpSp>
      <p:sp>
        <p:nvSpPr>
          <p:cNvPr id="64549" name="Rectangle 37">
            <a:extLst>
              <a:ext uri="{FF2B5EF4-FFF2-40B4-BE49-F238E27FC236}">
                <a16:creationId xmlns:a16="http://schemas.microsoft.com/office/drawing/2014/main" id="{C34367D6-6565-435A-AE9A-0DC0E8B6BEC4}"/>
              </a:ext>
            </a:extLst>
          </p:cNvPr>
          <p:cNvSpPr>
            <a:spLocks/>
          </p:cNvSpPr>
          <p:nvPr/>
        </p:nvSpPr>
        <p:spPr bwMode="auto">
          <a:xfrm>
            <a:off x="8789989" y="460533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  <p:sp>
        <p:nvSpPr>
          <p:cNvPr id="64550" name="Rectangle 38">
            <a:extLst>
              <a:ext uri="{FF2B5EF4-FFF2-40B4-BE49-F238E27FC236}">
                <a16:creationId xmlns:a16="http://schemas.microsoft.com/office/drawing/2014/main" id="{303AD823-E76A-4253-BFF1-D3F47098CDDE}"/>
              </a:ext>
            </a:extLst>
          </p:cNvPr>
          <p:cNvSpPr>
            <a:spLocks/>
          </p:cNvSpPr>
          <p:nvPr/>
        </p:nvSpPr>
        <p:spPr bwMode="auto">
          <a:xfrm>
            <a:off x="8789989" y="529748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</p:spTree>
    <p:extLst>
      <p:ext uri="{BB962C8B-B14F-4D97-AF65-F5344CB8AC3E}">
        <p14:creationId xmlns:p14="http://schemas.microsoft.com/office/powerpoint/2010/main" val="9751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utoUpdateAnimBg="0"/>
      <p:bldP spid="645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10482" y="377279"/>
            <a:ext cx="676647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179213" algn="l"/>
              </a:tabLst>
            </a:pPr>
            <a:r>
              <a:rPr lang="en-US" dirty="0"/>
              <a:t>Segment loss</a:t>
            </a:r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418085" y="2777133"/>
            <a:ext cx="2700114" cy="285750"/>
            <a:chOff x="0" y="8"/>
            <a:chExt cx="2418" cy="256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1969" y="95"/>
              <a:ext cx="4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08" name="Rectangle 4"/>
            <p:cNvSpPr>
              <a:spLocks/>
            </p:cNvSpPr>
            <p:nvPr/>
          </p:nvSpPr>
          <p:spPr bwMode="auto">
            <a:xfrm>
              <a:off x="0" y="8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Connect.req()</a:t>
              </a:r>
            </a:p>
          </p:txBody>
        </p:sp>
      </p:grp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276953" y="3927947"/>
            <a:ext cx="2940099" cy="285750"/>
            <a:chOff x="0" y="8"/>
            <a:chExt cx="2634" cy="256"/>
          </a:xfrm>
        </p:grpSpPr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0" y="129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1" name="Rectangle 7"/>
            <p:cNvSpPr>
              <a:spLocks/>
            </p:cNvSpPr>
            <p:nvPr/>
          </p:nvSpPr>
          <p:spPr bwMode="auto">
            <a:xfrm>
              <a:off x="748" y="8"/>
              <a:ext cx="1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2150195" y="4473775"/>
            <a:ext cx="5062016" cy="597173"/>
            <a:chOff x="0" y="0"/>
            <a:chExt cx="4534" cy="535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2642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rot="10800000">
              <a:off x="2111" y="290"/>
              <a:ext cx="52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5" name="Rectangle 11"/>
            <p:cNvSpPr>
              <a:spLocks/>
            </p:cNvSpPr>
            <p:nvPr/>
          </p:nvSpPr>
          <p:spPr bwMode="auto">
            <a:xfrm>
              <a:off x="0" y="209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1516" name="Rectangle 12"/>
            <p:cNvSpPr>
              <a:spLocks/>
            </p:cNvSpPr>
            <p:nvPr/>
          </p:nvSpPr>
          <p:spPr bwMode="auto">
            <a:xfrm>
              <a:off x="2830" y="335"/>
              <a:ext cx="36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 </a:t>
              </a: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140524" y="2625329"/>
            <a:ext cx="2232" cy="292447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256861" y="2634259"/>
            <a:ext cx="5581" cy="295461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9" name="Rectangle 15"/>
          <p:cNvSpPr>
            <a:spLocks/>
          </p:cNvSpPr>
          <p:nvPr/>
        </p:nvSpPr>
        <p:spPr bwMode="auto">
          <a:xfrm>
            <a:off x="7595072" y="4617255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1520" name="Rectangle 16"/>
          <p:cNvSpPr>
            <a:spLocks/>
          </p:cNvSpPr>
          <p:nvPr/>
        </p:nvSpPr>
        <p:spPr bwMode="auto">
          <a:xfrm>
            <a:off x="2274094" y="4983373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5140524" y="2563938"/>
            <a:ext cx="1611809" cy="550291"/>
            <a:chOff x="0" y="16"/>
            <a:chExt cx="1443" cy="493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0" y="298"/>
              <a:ext cx="140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3" name="Rectangle 19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  <p:sp>
          <p:nvSpPr>
            <p:cNvPr id="21524" name="Oval 20"/>
            <p:cNvSpPr>
              <a:spLocks/>
            </p:cNvSpPr>
            <p:nvPr/>
          </p:nvSpPr>
          <p:spPr bwMode="auto">
            <a:xfrm>
              <a:off x="1266" y="332"/>
              <a:ext cx="177" cy="17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5149454" y="3532809"/>
            <a:ext cx="2087314" cy="458762"/>
            <a:chOff x="0" y="16"/>
            <a:chExt cx="1869" cy="411"/>
          </a:xfrm>
        </p:grpSpPr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0" y="246"/>
              <a:ext cx="1869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7" name="Rectangle 23"/>
            <p:cNvSpPr>
              <a:spLocks/>
            </p:cNvSpPr>
            <p:nvPr/>
          </p:nvSpPr>
          <p:spPr bwMode="auto">
            <a:xfrm>
              <a:off x="18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3326682" y="2904382"/>
            <a:ext cx="1880815" cy="1007919"/>
            <a:chOff x="0" y="0"/>
            <a:chExt cx="1684" cy="902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683" y="0"/>
              <a:ext cx="1" cy="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0" name="Rectangle 26"/>
            <p:cNvSpPr>
              <a:spLocks/>
            </p:cNvSpPr>
            <p:nvPr/>
          </p:nvSpPr>
          <p:spPr bwMode="auto">
            <a:xfrm>
              <a:off x="0" y="573"/>
              <a:ext cx="115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timer expires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7269140" y="4273972"/>
            <a:ext cx="3326309" cy="285750"/>
            <a:chOff x="0" y="8"/>
            <a:chExt cx="2979" cy="256"/>
          </a:xfrm>
        </p:grpSpPr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3" name="Rectangle 29"/>
            <p:cNvSpPr>
              <a:spLocks/>
            </p:cNvSpPr>
            <p:nvPr/>
          </p:nvSpPr>
          <p:spPr bwMode="auto">
            <a:xfrm>
              <a:off x="949" y="8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9D6D4D98-170D-4B97-97B5-113AC40A5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10594" name="Line 2">
            <a:extLst>
              <a:ext uri="{FF2B5EF4-FFF2-40B4-BE49-F238E27FC236}">
                <a16:creationId xmlns:a16="http://schemas.microsoft.com/office/drawing/2014/main" id="{75A135B5-3A8C-4D57-999D-585793437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5448" y="1742455"/>
            <a:ext cx="7938" cy="363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913D72EF-02FD-4156-9FF0-1C9EF7EEFEDC}"/>
              </a:ext>
            </a:extLst>
          </p:cNvPr>
          <p:cNvGrpSpPr>
            <a:grpSpLocks/>
          </p:cNvGrpSpPr>
          <p:nvPr/>
        </p:nvGrpSpPr>
        <p:grpSpPr bwMode="auto">
          <a:xfrm>
            <a:off x="3719736" y="1952006"/>
            <a:ext cx="3281362" cy="523875"/>
            <a:chOff x="0" y="6"/>
            <a:chExt cx="2713" cy="470"/>
          </a:xfrm>
        </p:grpSpPr>
        <p:sp>
          <p:nvSpPr>
            <p:cNvPr id="110630" name="Line 4">
              <a:extLst>
                <a:ext uri="{FF2B5EF4-FFF2-40B4-BE49-F238E27FC236}">
                  <a16:creationId xmlns:a16="http://schemas.microsoft.com/office/drawing/2014/main" id="{D0D70B83-6F95-4446-B805-9F58E85B2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9"/>
              <a:ext cx="242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815" name="Rectangle 5">
              <a:extLst>
                <a:ext uri="{FF2B5EF4-FFF2-40B4-BE49-F238E27FC236}">
                  <a16:creationId xmlns:a16="http://schemas.microsoft.com/office/drawing/2014/main" id="{47A90771-D351-4535-96EE-51586E1B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  <a:defRPr/>
              </a:pPr>
              <a:r>
                <a:rPr lang="en-US" sz="1500" dirty="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1500" dirty="0" err="1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seq</a:t>
              </a:r>
              <a:r>
                <a:rPr lang="en-US" sz="1500" dirty="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=123,"abcd")</a:t>
              </a:r>
            </a:p>
          </p:txBody>
        </p:sp>
        <p:sp>
          <p:nvSpPr>
            <p:cNvPr id="110632" name="Oval 6">
              <a:extLst>
                <a:ext uri="{FF2B5EF4-FFF2-40B4-BE49-F238E27FC236}">
                  <a16:creationId xmlns:a16="http://schemas.microsoft.com/office/drawing/2014/main" id="{1CFF74B2-853E-407D-9142-970E2BC09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276"/>
              <a:ext cx="200" cy="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10596" name="Line 7">
            <a:extLst>
              <a:ext uri="{FF2B5EF4-FFF2-40B4-BE49-F238E27FC236}">
                <a16:creationId xmlns:a16="http://schemas.microsoft.com/office/drawing/2014/main" id="{06DFD46E-6707-41AF-9748-3D8A443F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849" y="1731342"/>
            <a:ext cx="4763" cy="3678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8327AB68-9B9F-439A-ADC3-ECD0AA0205E2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1688481"/>
            <a:ext cx="3775075" cy="287337"/>
            <a:chOff x="0" y="6"/>
            <a:chExt cx="3120" cy="257"/>
          </a:xfrm>
        </p:grpSpPr>
        <p:sp>
          <p:nvSpPr>
            <p:cNvPr id="110628" name="Line 9">
              <a:extLst>
                <a:ext uri="{FF2B5EF4-FFF2-40B4-BE49-F238E27FC236}">
                  <a16:creationId xmlns:a16="http://schemas.microsoft.com/office/drawing/2014/main" id="{D5E0EB5F-39D9-4348-A3F8-09F434DA4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9" name="Rectangle 10">
              <a:extLst>
                <a:ext uri="{FF2B5EF4-FFF2-40B4-BE49-F238E27FC236}">
                  <a16:creationId xmlns:a16="http://schemas.microsoft.com/office/drawing/2014/main" id="{38DACC66-D863-4733-9919-6437F10E5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1" name="Group 11">
            <a:extLst>
              <a:ext uri="{FF2B5EF4-FFF2-40B4-BE49-F238E27FC236}">
                <a16:creationId xmlns:a16="http://schemas.microsoft.com/office/drawing/2014/main" id="{80CE8DEA-86F3-4F20-AF68-C893474CD736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2682255"/>
            <a:ext cx="3775075" cy="298450"/>
            <a:chOff x="0" y="7"/>
            <a:chExt cx="3120" cy="266"/>
          </a:xfrm>
        </p:grpSpPr>
        <p:sp>
          <p:nvSpPr>
            <p:cNvPr id="110626" name="Line 12">
              <a:extLst>
                <a:ext uri="{FF2B5EF4-FFF2-40B4-BE49-F238E27FC236}">
                  <a16:creationId xmlns:a16="http://schemas.microsoft.com/office/drawing/2014/main" id="{1AE1B628-91A2-403D-ADB1-C23ACAF51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7" name="Rectangle 13">
              <a:extLst>
                <a:ext uri="{FF2B5EF4-FFF2-40B4-BE49-F238E27FC236}">
                  <a16:creationId xmlns:a16="http://schemas.microsoft.com/office/drawing/2014/main" id="{1B68D474-24D5-4832-AB60-DED09917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4" name="Group 14">
            <a:extLst>
              <a:ext uri="{FF2B5EF4-FFF2-40B4-BE49-F238E27FC236}">
                <a16:creationId xmlns:a16="http://schemas.microsoft.com/office/drawing/2014/main" id="{206E531F-352C-4CC3-A3D2-BE4998DCF6EF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3339480"/>
            <a:ext cx="3775075" cy="298450"/>
            <a:chOff x="0" y="7"/>
            <a:chExt cx="3120" cy="267"/>
          </a:xfrm>
        </p:grpSpPr>
        <p:sp>
          <p:nvSpPr>
            <p:cNvPr id="110624" name="Line 15">
              <a:extLst>
                <a:ext uri="{FF2B5EF4-FFF2-40B4-BE49-F238E27FC236}">
                  <a16:creationId xmlns:a16="http://schemas.microsoft.com/office/drawing/2014/main" id="{4640A738-A83C-4111-90C9-ED9BE525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5" name="Rectangle 16">
              <a:extLst>
                <a:ext uri="{FF2B5EF4-FFF2-40B4-BE49-F238E27FC236}">
                  <a16:creationId xmlns:a16="http://schemas.microsoft.com/office/drawing/2014/main" id="{8DC0657E-8C76-49D1-B283-92C1B166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7" name="Group 17">
            <a:extLst>
              <a:ext uri="{FF2B5EF4-FFF2-40B4-BE49-F238E27FC236}">
                <a16:creationId xmlns:a16="http://schemas.microsoft.com/office/drawing/2014/main" id="{BB668AEB-E981-4C70-9932-9002DAB18F89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4074492"/>
            <a:ext cx="3775075" cy="298450"/>
            <a:chOff x="0" y="6"/>
            <a:chExt cx="3120" cy="267"/>
          </a:xfrm>
        </p:grpSpPr>
        <p:sp>
          <p:nvSpPr>
            <p:cNvPr id="110622" name="Line 18">
              <a:extLst>
                <a:ext uri="{FF2B5EF4-FFF2-40B4-BE49-F238E27FC236}">
                  <a16:creationId xmlns:a16="http://schemas.microsoft.com/office/drawing/2014/main" id="{B17AD022-64C5-4585-B190-DDCBBEED4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3" name="Rectangle 19">
              <a:extLst>
                <a:ext uri="{FF2B5EF4-FFF2-40B4-BE49-F238E27FC236}">
                  <a16:creationId xmlns:a16="http://schemas.microsoft.com/office/drawing/2014/main" id="{7C76BFBB-4ED8-46FE-A5AF-DDD94E8BD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80" name="Group 20">
            <a:extLst>
              <a:ext uri="{FF2B5EF4-FFF2-40B4-BE49-F238E27FC236}">
                <a16:creationId xmlns:a16="http://schemas.microsoft.com/office/drawing/2014/main" id="{90148E0F-4DE1-4D85-BDF6-1AF7D24EAEDB}"/>
              </a:ext>
            </a:extLst>
          </p:cNvPr>
          <p:cNvGrpSpPr>
            <a:grpSpLocks/>
          </p:cNvGrpSpPr>
          <p:nvPr/>
        </p:nvGrpSpPr>
        <p:grpSpPr bwMode="auto">
          <a:xfrm>
            <a:off x="3748312" y="4615831"/>
            <a:ext cx="3773487" cy="282575"/>
            <a:chOff x="0" y="6"/>
            <a:chExt cx="3120" cy="253"/>
          </a:xfrm>
        </p:grpSpPr>
        <p:sp>
          <p:nvSpPr>
            <p:cNvPr id="110620" name="Line 21">
              <a:extLst>
                <a:ext uri="{FF2B5EF4-FFF2-40B4-BE49-F238E27FC236}">
                  <a16:creationId xmlns:a16="http://schemas.microsoft.com/office/drawing/2014/main" id="{F3FC3538-1FE0-40CC-AFD6-BF8309BA7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1" name="Rectangle 22">
              <a:extLst>
                <a:ext uri="{FF2B5EF4-FFF2-40B4-BE49-F238E27FC236}">
                  <a16:creationId xmlns:a16="http://schemas.microsoft.com/office/drawing/2014/main" id="{6C2185D0-33DC-404E-BCBA-1AC217C5D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(ack=133)</a:t>
              </a:r>
            </a:p>
          </p:txBody>
        </p:sp>
      </p:grpSp>
      <p:grpSp>
        <p:nvGrpSpPr>
          <p:cNvPr id="66583" name="Group 23">
            <a:extLst>
              <a:ext uri="{FF2B5EF4-FFF2-40B4-BE49-F238E27FC236}">
                <a16:creationId xmlns:a16="http://schemas.microsoft.com/office/drawing/2014/main" id="{8834EE61-4F19-46DC-89E0-AE1A6ECC13C0}"/>
              </a:ext>
            </a:extLst>
          </p:cNvPr>
          <p:cNvGrpSpPr>
            <a:grpSpLocks/>
          </p:cNvGrpSpPr>
          <p:nvPr/>
        </p:nvGrpSpPr>
        <p:grpSpPr bwMode="auto">
          <a:xfrm>
            <a:off x="3729262" y="4404692"/>
            <a:ext cx="6116637" cy="533400"/>
            <a:chOff x="0" y="7"/>
            <a:chExt cx="5057" cy="477"/>
          </a:xfrm>
        </p:grpSpPr>
        <p:grpSp>
          <p:nvGrpSpPr>
            <p:cNvPr id="110615" name="Group 24">
              <a:extLst>
                <a:ext uri="{FF2B5EF4-FFF2-40B4-BE49-F238E27FC236}">
                  <a16:creationId xmlns:a16="http://schemas.microsoft.com/office/drawing/2014/main" id="{9E7D04E4-9941-4199-B014-50463B0CF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3103" cy="323"/>
              <a:chOff x="0" y="7"/>
              <a:chExt cx="3103" cy="323"/>
            </a:xfrm>
          </p:grpSpPr>
          <p:sp>
            <p:nvSpPr>
              <p:cNvPr id="110618" name="Line 25">
                <a:extLst>
                  <a:ext uri="{FF2B5EF4-FFF2-40B4-BE49-F238E27FC236}">
                    <a16:creationId xmlns:a16="http://schemas.microsoft.com/office/drawing/2014/main" id="{BFBA1F33-EA09-432F-9323-8C7A7D5D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7"/>
                <a:ext cx="3103" cy="3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03" name="Rectangle 26">
                <a:extLst>
                  <a:ext uri="{FF2B5EF4-FFF2-40B4-BE49-F238E27FC236}">
                    <a16:creationId xmlns:a16="http://schemas.microsoft.com/office/drawing/2014/main" id="{6040F2A7-33E9-4629-8669-CC0E93FB4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  <a:defRPr/>
                </a:pPr>
                <a:r>
                  <a:rPr lang="en-US" sz="1500" dirty="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(</a:t>
                </a:r>
                <a:r>
                  <a:rPr lang="en-US" sz="1500" dirty="0" err="1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seq</a:t>
                </a:r>
                <a:r>
                  <a:rPr lang="en-US" sz="1500" dirty="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=123,"abcd")</a:t>
                </a:r>
              </a:p>
            </p:txBody>
          </p:sp>
        </p:grpSp>
        <p:sp>
          <p:nvSpPr>
            <p:cNvPr id="110616" name="Line 27">
              <a:extLst>
                <a:ext uri="{FF2B5EF4-FFF2-40B4-BE49-F238E27FC236}">
                  <a16:creationId xmlns:a16="http://schemas.microsoft.com/office/drawing/2014/main" id="{11173288-9147-41E8-839B-FFEC7FBC8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387"/>
              <a:ext cx="102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7" name="Rectangle 28">
              <a:extLst>
                <a:ext uri="{FF2B5EF4-FFF2-40B4-BE49-F238E27FC236}">
                  <a16:creationId xmlns:a16="http://schemas.microsoft.com/office/drawing/2014/main" id="{80F5E37D-8279-4654-9357-88A3928C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305"/>
              <a:ext cx="83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"abcdefghij"</a:t>
              </a:r>
            </a:p>
          </p:txBody>
        </p:sp>
      </p:grpSp>
      <p:grpSp>
        <p:nvGrpSpPr>
          <p:cNvPr id="66589" name="Group 29">
            <a:extLst>
              <a:ext uri="{FF2B5EF4-FFF2-40B4-BE49-F238E27FC236}">
                <a16:creationId xmlns:a16="http://schemas.microsoft.com/office/drawing/2014/main" id="{9F96F1F4-2A9B-4CA2-A4A7-6CBDE2E7BB62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2348881"/>
            <a:ext cx="6161087" cy="592137"/>
            <a:chOff x="0" y="7"/>
            <a:chExt cx="5095" cy="529"/>
          </a:xfrm>
        </p:grpSpPr>
        <p:sp>
          <p:nvSpPr>
            <p:cNvPr id="110612" name="Rectangle 30">
              <a:extLst>
                <a:ext uri="{FF2B5EF4-FFF2-40B4-BE49-F238E27FC236}">
                  <a16:creationId xmlns:a16="http://schemas.microsoft.com/office/drawing/2014/main" id="{895F40A6-30C4-4ECD-ADD7-6E7D4AB8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7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10613" name="Line 31">
              <a:extLst>
                <a:ext uri="{FF2B5EF4-FFF2-40B4-BE49-F238E27FC236}">
                  <a16:creationId xmlns:a16="http://schemas.microsoft.com/office/drawing/2014/main" id="{0A8B3067-111C-4C15-86F9-9B393760C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4" name="Rectangle 32">
              <a:extLst>
                <a:ext uri="{FF2B5EF4-FFF2-40B4-BE49-F238E27FC236}">
                  <a16:creationId xmlns:a16="http://schemas.microsoft.com/office/drawing/2014/main" id="{01A82DBF-AE33-4BCF-9FC2-E86DABD5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57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35E96B74-CBAE-4A7B-88C8-BD2F226362F1}"/>
              </a:ext>
            </a:extLst>
          </p:cNvPr>
          <p:cNvGrpSpPr>
            <a:grpSpLocks/>
          </p:cNvGrpSpPr>
          <p:nvPr/>
        </p:nvGrpSpPr>
        <p:grpSpPr bwMode="auto">
          <a:xfrm>
            <a:off x="3702273" y="2968005"/>
            <a:ext cx="6178550" cy="673100"/>
            <a:chOff x="0" y="6"/>
            <a:chExt cx="5110" cy="604"/>
          </a:xfrm>
        </p:grpSpPr>
        <p:sp>
          <p:nvSpPr>
            <p:cNvPr id="110609" name="Rectangle 34">
              <a:extLst>
                <a:ext uri="{FF2B5EF4-FFF2-40B4-BE49-F238E27FC236}">
                  <a16:creationId xmlns:a16="http://schemas.microsoft.com/office/drawing/2014/main" id="{8F110522-B0A1-4876-81C9-CF2C265E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10610" name="Line 35">
              <a:extLst>
                <a:ext uri="{FF2B5EF4-FFF2-40B4-BE49-F238E27FC236}">
                  <a16:creationId xmlns:a16="http://schemas.microsoft.com/office/drawing/2014/main" id="{AC85D1C5-A13E-418C-81E8-78B9446EA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1" name="Rectangle 36">
              <a:extLst>
                <a:ext uri="{FF2B5EF4-FFF2-40B4-BE49-F238E27FC236}">
                  <a16:creationId xmlns:a16="http://schemas.microsoft.com/office/drawing/2014/main" id="{29B99ACE-025D-4B19-9667-30FBE477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431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5DFF646E-DC8C-4DD3-BA38-AB151C935B63}"/>
              </a:ext>
            </a:extLst>
          </p:cNvPr>
          <p:cNvGrpSpPr>
            <a:grpSpLocks/>
          </p:cNvGrpSpPr>
          <p:nvPr/>
        </p:nvGrpSpPr>
        <p:grpSpPr bwMode="auto">
          <a:xfrm>
            <a:off x="3740373" y="3637931"/>
            <a:ext cx="6140450" cy="708025"/>
            <a:chOff x="0" y="7"/>
            <a:chExt cx="5079" cy="634"/>
          </a:xfrm>
        </p:grpSpPr>
        <p:sp>
          <p:nvSpPr>
            <p:cNvPr id="110606" name="Rectangle 38">
              <a:extLst>
                <a:ext uri="{FF2B5EF4-FFF2-40B4-BE49-F238E27FC236}">
                  <a16:creationId xmlns:a16="http://schemas.microsoft.com/office/drawing/2014/main" id="{B87307F4-8221-4359-8890-F421920C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7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10607" name="Line 39">
              <a:extLst>
                <a:ext uri="{FF2B5EF4-FFF2-40B4-BE49-F238E27FC236}">
                  <a16:creationId xmlns:a16="http://schemas.microsoft.com/office/drawing/2014/main" id="{22DC1779-D08F-4CAE-83A8-BB3585DDD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2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08" name="Rectangle 40">
              <a:extLst>
                <a:ext uri="{FF2B5EF4-FFF2-40B4-BE49-F238E27FC236}">
                  <a16:creationId xmlns:a16="http://schemas.microsoft.com/office/drawing/2014/main" id="{D275D89B-2B63-49F7-B005-87928668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462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23242951-C44D-6A49-BDCA-5600304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897488" y="5351973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E64084-B088-9144-8D8E-590509D923DB}"/>
              </a:ext>
            </a:extLst>
          </p:cNvPr>
          <p:cNvSpPr/>
          <p:nvPr/>
        </p:nvSpPr>
        <p:spPr>
          <a:xfrm>
            <a:off x="6502039" y="5887826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/>
              <a:t>Which ack is returned ?</a:t>
            </a:r>
          </a:p>
        </p:txBody>
      </p:sp>
    </p:spTree>
    <p:extLst>
      <p:ext uri="{BB962C8B-B14F-4D97-AF65-F5344CB8AC3E}">
        <p14:creationId xmlns:p14="http://schemas.microsoft.com/office/powerpoint/2010/main" val="23405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Managing a connection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Data transfer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Connection release</a:t>
            </a:r>
          </a:p>
          <a:p>
            <a:r>
              <a:rPr lang="en-BE" dirty="0"/>
              <a:t>Modern TCP</a:t>
            </a:r>
          </a:p>
          <a:p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 dirty="0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4" y="3027364"/>
            <a:ext cx="3175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8639" y="3003550"/>
            <a:ext cx="9525" cy="1677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2660651" y="2936876"/>
            <a:ext cx="8118475" cy="881063"/>
            <a:chOff x="9" y="6"/>
            <a:chExt cx="6714" cy="789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8" name="Line 7">
              <a:extLst>
                <a:ext uri="{FF2B5EF4-FFF2-40B4-BE49-F238E27FC236}">
                  <a16:creationId xmlns:a16="http://schemas.microsoft.com/office/drawing/2014/main" id="{4B2B1CC9-C67E-4BB4-8F0E-E60CAF92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9" name="Rectangle 8">
              <a:extLst>
                <a:ext uri="{FF2B5EF4-FFF2-40B4-BE49-F238E27FC236}">
                  <a16:creationId xmlns:a16="http://schemas.microsoft.com/office/drawing/2014/main" id="{58D10299-2474-4EBE-9F0C-0B9B1F3F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9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 (abrupt)</a:t>
              </a:r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700" y="3878264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08239" y="3363914"/>
            <a:ext cx="176053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295525" y="389255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975" y="4284664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51150" y="2695576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</p:spTree>
    <p:extLst>
      <p:ext uri="{BB962C8B-B14F-4D97-AF65-F5344CB8AC3E}">
        <p14:creationId xmlns:p14="http://schemas.microsoft.com/office/powerpoint/2010/main" val="8456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 dirty="0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9860" y="1269528"/>
            <a:ext cx="55378" cy="5096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624" y="1269529"/>
            <a:ext cx="105017" cy="50947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4992163"/>
            <a:ext cx="5513888" cy="597425"/>
            <a:chOff x="2163" y="260"/>
            <a:chExt cx="4560" cy="535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dirty="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  <a:r>
                <a:rPr lang="en-US" altLang="fr-FR" sz="1500" dirty="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087" y="5726940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25558" y="3807884"/>
            <a:ext cx="2630528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Many unsuccessful attempts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reliably transmit data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999943" y="541683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362" y="6133340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63252" y="1645463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0DE9CB2E-40EE-E38F-E9A5-542207D243AE}"/>
              </a:ext>
            </a:extLst>
          </p:cNvPr>
          <p:cNvSpPr>
            <a:spLocks/>
          </p:cNvSpPr>
          <p:nvPr/>
        </p:nvSpPr>
        <p:spPr bwMode="auto">
          <a:xfrm>
            <a:off x="3180601" y="4998441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FA3309F-4814-324F-C84F-6E1EF2E3CBC0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1749774"/>
            <a:ext cx="2720764" cy="397205"/>
            <a:chOff x="0" y="8"/>
            <a:chExt cx="2250" cy="355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62CE4682-27E4-BA28-C3E6-95BA6E6C5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6" name="Line 8">
                <a:extLst>
                  <a:ext uri="{FF2B5EF4-FFF2-40B4-BE49-F238E27FC236}">
                    <a16:creationId xmlns:a16="http://schemas.microsoft.com/office/drawing/2014/main" id="{4A9A1DC5-84D9-51EE-C1D0-485555550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F3F4E0E7-3D2B-6E38-B0E0-645805B95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dirty="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789A3B2F-F26D-711C-2D44-13099C03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46C1DCF8-7230-D022-D56D-BD72723F2306}"/>
              </a:ext>
            </a:extLst>
          </p:cNvPr>
          <p:cNvGrpSpPr>
            <a:grpSpLocks/>
          </p:cNvGrpSpPr>
          <p:nvPr/>
        </p:nvGrpSpPr>
        <p:grpSpPr bwMode="auto">
          <a:xfrm>
            <a:off x="3153366" y="1810027"/>
            <a:ext cx="1912999" cy="669726"/>
            <a:chOff x="77" y="0"/>
            <a:chExt cx="1582" cy="600"/>
          </a:xfrm>
        </p:grpSpPr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3CC239F1-CCAA-07E4-F0B0-C62B0A618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2" y="0"/>
              <a:ext cx="17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9930CA6B-4752-FB35-B814-0479C7F6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" y="198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11" name="Line 24">
            <a:extLst>
              <a:ext uri="{FF2B5EF4-FFF2-40B4-BE49-F238E27FC236}">
                <a16:creationId xmlns:a16="http://schemas.microsoft.com/office/drawing/2014/main" id="{9E494FA0-8F77-1DBC-C0EC-598D311F6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67" y="2532505"/>
            <a:ext cx="20557" cy="66972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F2D0B805-C130-36B5-309B-80F47B6FCD22}"/>
              </a:ext>
            </a:extLst>
          </p:cNvPr>
          <p:cNvSpPr>
            <a:spLocks/>
          </p:cNvSpPr>
          <p:nvPr/>
        </p:nvSpPr>
        <p:spPr bwMode="auto">
          <a:xfrm>
            <a:off x="3146325" y="2753515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35B490E3-8CE2-E6CC-88E2-BAB8F328921F}"/>
              </a:ext>
            </a:extLst>
          </p:cNvPr>
          <p:cNvGrpSpPr>
            <a:grpSpLocks/>
          </p:cNvGrpSpPr>
          <p:nvPr/>
        </p:nvGrpSpPr>
        <p:grpSpPr bwMode="auto">
          <a:xfrm>
            <a:off x="5237458" y="2465061"/>
            <a:ext cx="2720764" cy="397205"/>
            <a:chOff x="0" y="8"/>
            <a:chExt cx="2250" cy="355"/>
          </a:xfrm>
        </p:grpSpPr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4D3445CF-0209-14A3-5E5A-EB9DD5F14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0D2BEF3D-CECD-609F-D33C-A4774463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8515E3A3-E0CE-D1B2-8425-B9C19BBE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dirty="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887C5A8E-B636-AD5A-4109-B16352D7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A6D3721E-9712-144B-2254-5C7780866478}"/>
              </a:ext>
            </a:extLst>
          </p:cNvPr>
          <p:cNvGrpSpPr>
            <a:grpSpLocks/>
          </p:cNvGrpSpPr>
          <p:nvPr/>
        </p:nvGrpSpPr>
        <p:grpSpPr bwMode="auto">
          <a:xfrm>
            <a:off x="5235964" y="3208294"/>
            <a:ext cx="2720764" cy="397205"/>
            <a:chOff x="0" y="8"/>
            <a:chExt cx="2250" cy="355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8BCD52E8-92E6-1E45-2032-618A1E74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D3DE21B0-9AD7-05AB-BAE1-3F5563240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B54EBECE-2E7C-10B6-9489-E220260E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dirty="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DEBF4A05-22F0-A168-C24C-7DFCAFC3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3" name="Line 10">
            <a:extLst>
              <a:ext uri="{FF2B5EF4-FFF2-40B4-BE49-F238E27FC236}">
                <a16:creationId xmlns:a16="http://schemas.microsoft.com/office/drawing/2014/main" id="{BE6F6CA1-74DF-94FC-F443-6701461FE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09" y="4603831"/>
            <a:ext cx="1500656" cy="5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6B4241A-79AB-D8B2-68D0-4ECB8F24472A}"/>
              </a:ext>
            </a:extLst>
          </p:cNvPr>
          <p:cNvSpPr>
            <a:spLocks/>
          </p:cNvSpPr>
          <p:nvPr/>
        </p:nvSpPr>
        <p:spPr bwMode="auto">
          <a:xfrm>
            <a:off x="2334322" y="4353136"/>
            <a:ext cx="2234576" cy="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dirty="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DISCONNECT.ind</a:t>
            </a:r>
            <a:r>
              <a:rPr lang="en-US" altLang="fr-FR" sz="15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(abrupt)</a:t>
            </a:r>
          </a:p>
        </p:txBody>
      </p:sp>
    </p:spTree>
    <p:extLst>
      <p:ext uri="{BB962C8B-B14F-4D97-AF65-F5344CB8AC3E}">
        <p14:creationId xmlns:p14="http://schemas.microsoft.com/office/powerpoint/2010/main" val="38941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  <p:bldP spid="116745" grpId="0"/>
      <p:bldP spid="2" grpId="0" autoUpdateAnimBg="0"/>
      <p:bldP spid="11" grpId="0" animBg="1"/>
      <p:bldP spid="12" grpId="0"/>
      <p:bldP spid="23" grpId="0" animBg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Connection </a:t>
            </a:r>
            <a:r>
              <a:rPr lang="en-US" dirty="0"/>
              <a:t>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4821473" y="2071688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721203" y="2047131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225259" y="1980159"/>
            <a:ext cx="7893844" cy="882923"/>
            <a:chOff x="9" y="6"/>
            <a:chExt cx="6528" cy="791"/>
          </a:xfrm>
        </p:grpSpPr>
        <p:sp>
          <p:nvSpPr>
            <p:cNvPr id="48133" name="Rectangle 5"/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48137" name="Rectangle 9"/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2237352" y="2980283"/>
            <a:ext cx="5446366" cy="525736"/>
            <a:chOff x="9" y="6"/>
            <a:chExt cx="4504" cy="471"/>
          </a:xfrm>
        </p:grpSpPr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Rectangle 13"/>
            <p:cNvSpPr>
              <a:spLocks/>
            </p:cNvSpPr>
            <p:nvPr/>
          </p:nvSpPr>
          <p:spPr bwMode="auto">
            <a:xfrm>
              <a:off x="2199" y="6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Rectangle 15"/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4833567" y="4640089"/>
            <a:ext cx="5284329" cy="549176"/>
            <a:chOff x="0" y="0"/>
            <a:chExt cx="4370" cy="491"/>
          </a:xfrm>
        </p:grpSpPr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2265168" y="3672335"/>
            <a:ext cx="7740267" cy="808137"/>
            <a:chOff x="9" y="6"/>
            <a:chExt cx="6400" cy="724"/>
          </a:xfrm>
        </p:grpSpPr>
        <p:sp>
          <p:nvSpPr>
            <p:cNvPr id="48150" name="Rectangle 22"/>
            <p:cNvSpPr>
              <a:spLocks/>
            </p:cNvSpPr>
            <p:nvPr/>
          </p:nvSpPr>
          <p:spPr bwMode="auto">
            <a:xfrm>
              <a:off x="4730" y="6"/>
              <a:ext cx="167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530" y="242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2131" y="252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9" y="425"/>
              <a:ext cx="166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8155" name="Rectangle 27"/>
            <p:cNvSpPr>
              <a:spLocks/>
            </p:cNvSpPr>
            <p:nvPr/>
          </p:nvSpPr>
          <p:spPr bwMode="auto">
            <a:xfrm>
              <a:off x="2934" y="137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4768267" y="4685854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57" name="Rectangle 29"/>
          <p:cNvSpPr>
            <a:spLocks/>
          </p:cNvSpPr>
          <p:nvPr/>
        </p:nvSpPr>
        <p:spPr bwMode="auto">
          <a:xfrm>
            <a:off x="1961649" y="4954632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during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48158" name="Rectangle 30"/>
          <p:cNvSpPr>
            <a:spLocks/>
          </p:cNvSpPr>
          <p:nvPr/>
        </p:nvSpPr>
        <p:spPr bwMode="auto">
          <a:xfrm>
            <a:off x="1984767" y="3654682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59" name="Rectangle 31"/>
          <p:cNvSpPr>
            <a:spLocks/>
          </p:cNvSpPr>
          <p:nvPr/>
        </p:nvSpPr>
        <p:spPr bwMode="auto">
          <a:xfrm>
            <a:off x="7834533" y="2923563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0" name="Rectangle 32"/>
          <p:cNvSpPr>
            <a:spLocks/>
          </p:cNvSpPr>
          <p:nvPr/>
        </p:nvSpPr>
        <p:spPr bwMode="auto">
          <a:xfrm>
            <a:off x="1931684" y="458448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1" name="Rectangle 33"/>
          <p:cNvSpPr>
            <a:spLocks/>
          </p:cNvSpPr>
          <p:nvPr/>
        </p:nvSpPr>
        <p:spPr bwMode="auto">
          <a:xfrm>
            <a:off x="7862827" y="5336811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7899903" y="5632833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48163" name="Rectangle 35"/>
          <p:cNvSpPr>
            <a:spLocks/>
          </p:cNvSpPr>
          <p:nvPr/>
        </p:nvSpPr>
        <p:spPr bwMode="auto">
          <a:xfrm>
            <a:off x="2400164" y="173948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48164" name="Rectangle 36"/>
          <p:cNvSpPr>
            <a:spLocks/>
          </p:cNvSpPr>
          <p:nvPr/>
        </p:nvSpPr>
        <p:spPr bwMode="auto">
          <a:xfrm>
            <a:off x="7928757" y="342161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8" name="Bulle ronde 37"/>
          <p:cNvSpPr/>
          <p:nvPr/>
        </p:nvSpPr>
        <p:spPr>
          <a:xfrm>
            <a:off x="6096000" y="1049361"/>
            <a:ext cx="4223438" cy="658198"/>
          </a:xfrm>
          <a:prstGeom prst="wedgeEllipseCallout">
            <a:avLst>
              <a:gd name="adj1" fmla="val -47824"/>
              <a:gd name="adj2" fmla="val 24838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2100" dirty="0">
                <a:solidFill>
                  <a:schemeClr val="tx1"/>
                </a:solidFill>
                <a:cs typeface="Courier"/>
              </a:rPr>
              <a:t>Sent </a:t>
            </a:r>
            <a:r>
              <a:rPr lang="fr-FR" sz="2100" dirty="0" err="1">
                <a:solidFill>
                  <a:schemeClr val="tx1"/>
                </a:solidFill>
                <a:cs typeface="Courier"/>
              </a:rPr>
              <a:t>only</a:t>
            </a:r>
            <a:r>
              <a:rPr lang="fr-FR" sz="21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2100" dirty="0" err="1">
                <a:solidFill>
                  <a:schemeClr val="tx1"/>
                </a:solidFill>
                <a:cs typeface="Courier"/>
              </a:rPr>
              <a:t>after</a:t>
            </a:r>
            <a:r>
              <a:rPr lang="fr-FR" sz="2100" dirty="0">
                <a:solidFill>
                  <a:schemeClr val="tx1"/>
                </a:solidFill>
                <a:cs typeface="Courier"/>
              </a:rPr>
              <a:t> all data up to x has been </a:t>
            </a:r>
            <a:r>
              <a:rPr lang="fr-FR" sz="2100" dirty="0" err="1">
                <a:solidFill>
                  <a:schemeClr val="tx1"/>
                </a:solidFill>
                <a:cs typeface="Courier"/>
              </a:rPr>
              <a:t>received</a:t>
            </a:r>
            <a:endParaRPr lang="fr-FR" sz="21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9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6" grpId="0" animBg="1"/>
      <p:bldP spid="48157" grpId="0" autoUpdateAnimBg="0"/>
      <p:bldP spid="48158" grpId="0" autoUpdateAnimBg="0"/>
      <p:bldP spid="48159" grpId="0" autoUpdateAnimBg="0"/>
      <p:bldP spid="48160" grpId="0" autoUpdateAnimBg="0"/>
      <p:bldP spid="48161" grpId="0" autoUpdateAnimBg="0"/>
      <p:bldP spid="48162" grpId="0" autoUpdateAnimBg="0"/>
      <p:bldP spid="48164" grpId="0" autoUpdateAnimBg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FD2-BE42-EEAF-67C0-37FB0B25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TCP connection release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ACA-EE5B-1810-3354-5B6AC04D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24"/>
            <a:ext cx="10515600" cy="4351338"/>
          </a:xfrm>
        </p:spPr>
        <p:txBody>
          <a:bodyPr/>
          <a:lstStyle/>
          <a:p>
            <a:r>
              <a:rPr lang="en-BE" dirty="0"/>
              <a:t>Many scenarios are possible depending when the FIN flag is set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AD0F642-648B-490E-EA9E-7ADC69C1C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720" y="2701230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F8E1B058-B9F6-9D32-5348-B32089CBD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8450" y="2676673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E4A7AE4-65D9-A8CC-F0D1-C51D0E6BFD05}"/>
              </a:ext>
            </a:extLst>
          </p:cNvPr>
          <p:cNvGrpSpPr>
            <a:grpSpLocks/>
          </p:cNvGrpSpPr>
          <p:nvPr/>
        </p:nvGrpSpPr>
        <p:grpSpPr bwMode="auto">
          <a:xfrm>
            <a:off x="2172506" y="2609701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A4EB4AA-FFE4-1BDF-97CA-E63C969BF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93A619B-98A9-5B24-1013-9FDEC81C9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3FAECBB-4FAC-5663-F756-486F8BE7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DAB0AB3-7E82-0B9E-F5F7-6338B8F9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D796C61-8152-C150-9567-4E3D67CF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0A30850-1175-5490-A6D4-D19792A46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F16215A2-3190-5E29-2E52-699917BB3780}"/>
              </a:ext>
            </a:extLst>
          </p:cNvPr>
          <p:cNvGrpSpPr>
            <a:grpSpLocks/>
          </p:cNvGrpSpPr>
          <p:nvPr/>
        </p:nvGrpSpPr>
        <p:grpSpPr bwMode="auto">
          <a:xfrm>
            <a:off x="2184599" y="3610941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17D6CE4-A5F0-6DD2-5364-82F42C58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A9EB0FD-4ED5-B236-4D2D-19E9FD9A4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901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FIN+ACK(ack=</a:t>
              </a:r>
              <a:r>
                <a:rPr lang="en-US" sz="1500" dirty="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6D81761-9F7C-E938-BD53-48B6DD77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AF40B4B-EF2D-64F6-367E-92A04D75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01984126-6654-69AD-5C7B-39CC9C3DCF3E}"/>
              </a:ext>
            </a:extLst>
          </p:cNvPr>
          <p:cNvGrpSpPr>
            <a:grpSpLocks/>
          </p:cNvGrpSpPr>
          <p:nvPr/>
        </p:nvGrpSpPr>
        <p:grpSpPr bwMode="auto">
          <a:xfrm>
            <a:off x="4832810" y="4284124"/>
            <a:ext cx="5284329" cy="549176"/>
            <a:chOff x="0" y="0"/>
            <a:chExt cx="4370" cy="491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A3CB405E-0718-AE42-16D2-1D17E5F7E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3816228-D2E4-9E57-5209-46071C9A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38246C5-F8DE-10D8-9E09-FEB6524A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473E25A-CB41-F7E6-E47F-97967E3D0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Rectangle 22">
            <a:extLst>
              <a:ext uri="{FF2B5EF4-FFF2-40B4-BE49-F238E27FC236}">
                <a16:creationId xmlns:a16="http://schemas.microsoft.com/office/drawing/2014/main" id="{BFEC0E2D-6359-0458-7544-759CB0ED17DC}"/>
              </a:ext>
            </a:extLst>
          </p:cNvPr>
          <p:cNvSpPr>
            <a:spLocks/>
          </p:cNvSpPr>
          <p:nvPr/>
        </p:nvSpPr>
        <p:spPr bwMode="auto">
          <a:xfrm>
            <a:off x="7967486" y="2540701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EBD37CC-7E85-DA9E-BE79-9DEFF4807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5603" y="2804127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4253A44-D682-D2D7-2211-E80FDECEF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9730" y="4911534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3AF7525-4CB8-FBEC-290B-196EA8D1AB9B}"/>
              </a:ext>
            </a:extLst>
          </p:cNvPr>
          <p:cNvSpPr>
            <a:spLocks/>
          </p:cNvSpPr>
          <p:nvPr/>
        </p:nvSpPr>
        <p:spPr bwMode="auto">
          <a:xfrm>
            <a:off x="2194940" y="4573322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0D756484-A841-63A0-24EF-C1B17290F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514" y="5315396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2292FEA3-7E70-3597-ED28-2D2762C1882E}"/>
              </a:ext>
            </a:extLst>
          </p:cNvPr>
          <p:cNvSpPr>
            <a:spLocks/>
          </p:cNvSpPr>
          <p:nvPr/>
        </p:nvSpPr>
        <p:spPr bwMode="auto">
          <a:xfrm>
            <a:off x="1908896" y="5584174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</a:t>
            </a:r>
            <a:r>
              <a:rPr lang="en-US" sz="15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uring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CF31BBD-E412-3024-7299-41A75621A9B4}"/>
              </a:ext>
            </a:extLst>
          </p:cNvPr>
          <p:cNvSpPr>
            <a:spLocks/>
          </p:cNvSpPr>
          <p:nvPr/>
        </p:nvSpPr>
        <p:spPr bwMode="auto">
          <a:xfrm>
            <a:off x="1932014" y="428422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9B62DA17-9D95-66C9-0F15-1D08116A5C67}"/>
              </a:ext>
            </a:extLst>
          </p:cNvPr>
          <p:cNvSpPr>
            <a:spLocks/>
          </p:cNvSpPr>
          <p:nvPr/>
        </p:nvSpPr>
        <p:spPr bwMode="auto">
          <a:xfrm>
            <a:off x="7781780" y="355310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5D664488-9B5E-8600-E792-E48F3C161B03}"/>
              </a:ext>
            </a:extLst>
          </p:cNvPr>
          <p:cNvSpPr>
            <a:spLocks/>
          </p:cNvSpPr>
          <p:nvPr/>
        </p:nvSpPr>
        <p:spPr bwMode="auto">
          <a:xfrm>
            <a:off x="1896849" y="500205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A2A97B75-6AC7-053F-3294-8ADB090CFB98}"/>
              </a:ext>
            </a:extLst>
          </p:cNvPr>
          <p:cNvSpPr>
            <a:spLocks/>
          </p:cNvSpPr>
          <p:nvPr/>
        </p:nvSpPr>
        <p:spPr bwMode="auto">
          <a:xfrm>
            <a:off x="7769558" y="502161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C69CCD21-CA2F-AE2D-6F3B-1B16C4E1828F}"/>
              </a:ext>
            </a:extLst>
          </p:cNvPr>
          <p:cNvSpPr>
            <a:spLocks/>
          </p:cNvSpPr>
          <p:nvPr/>
        </p:nvSpPr>
        <p:spPr bwMode="auto">
          <a:xfrm>
            <a:off x="7806634" y="5317636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C7A69D75-A8EE-480D-C7C5-0FB85EA16E00}"/>
              </a:ext>
            </a:extLst>
          </p:cNvPr>
          <p:cNvSpPr>
            <a:spLocks/>
          </p:cNvSpPr>
          <p:nvPr/>
        </p:nvSpPr>
        <p:spPr bwMode="auto">
          <a:xfrm>
            <a:off x="2347411" y="2369031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02F99F92-B73F-F278-36AB-FBB9A403E939}"/>
              </a:ext>
            </a:extLst>
          </p:cNvPr>
          <p:cNvSpPr>
            <a:spLocks/>
          </p:cNvSpPr>
          <p:nvPr/>
        </p:nvSpPr>
        <p:spPr bwMode="auto">
          <a:xfrm>
            <a:off x="7769558" y="2309658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 dirty="0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900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06F-9B44-F4DF-4443-D95F91D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Some servers operate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1720-C6D8-D79F-4E15-7B145E82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 dirty="0"/>
              <a:t>What is the benefit of such an approach 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0E9BDC4-F866-058E-B8A9-FA1C0E3E0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292" y="2336105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9273E695-9AC9-3897-7CB0-B608C95C9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5022" y="2311548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F6A0839-66AA-9484-068F-E3D6E5ED0DD7}"/>
              </a:ext>
            </a:extLst>
          </p:cNvPr>
          <p:cNvGrpSpPr>
            <a:grpSpLocks/>
          </p:cNvGrpSpPr>
          <p:nvPr/>
        </p:nvGrpSpPr>
        <p:grpSpPr bwMode="auto">
          <a:xfrm>
            <a:off x="2149078" y="2244576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C216CEF-5A7F-FCAE-988E-057145E3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33B802F-A25B-3D99-41BE-91BA5086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7E1BE78-E733-BED3-BDF7-6DDBA6E70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05B13B5-1A38-A701-2C16-56C9D9C9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2A08488-E2C1-960D-BB2F-7107B8456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4EEB3EC-EE7A-5745-0EF3-A49C849B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6550E6ED-4082-0FF4-6AC9-FEC5DD869CA3}"/>
              </a:ext>
            </a:extLst>
          </p:cNvPr>
          <p:cNvGrpSpPr>
            <a:grpSpLocks/>
          </p:cNvGrpSpPr>
          <p:nvPr/>
        </p:nvGrpSpPr>
        <p:grpSpPr bwMode="auto">
          <a:xfrm>
            <a:off x="2161171" y="3245816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4701A79-01CE-7DFF-1A2C-AF31162A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803B247-9051-D7C6-6A82-9DA0BC87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035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 dirty="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2C19E78-1BA9-C342-DEB4-79FC78C8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DEBB6AB-E729-EDEC-367C-E23AC6977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502D581-8CF3-7412-CED8-6CE482A8E568}"/>
              </a:ext>
            </a:extLst>
          </p:cNvPr>
          <p:cNvSpPr>
            <a:spLocks/>
          </p:cNvSpPr>
          <p:nvPr/>
        </p:nvSpPr>
        <p:spPr bwMode="auto">
          <a:xfrm>
            <a:off x="7925420" y="3764755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2D4BBEB-1B8A-FA0A-9E02-9B1A8B6892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537" y="4028181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FFBEF144-1510-83A4-4D85-A3024B137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96" y="4687195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3B77C493-355B-3E3C-716A-B09A70FA64D1}"/>
              </a:ext>
            </a:extLst>
          </p:cNvPr>
          <p:cNvSpPr>
            <a:spLocks/>
          </p:cNvSpPr>
          <p:nvPr/>
        </p:nvSpPr>
        <p:spPr bwMode="auto">
          <a:xfrm>
            <a:off x="2171512" y="4208197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CBF21-C1DF-068B-0925-8D78761602CA}"/>
              </a:ext>
            </a:extLst>
          </p:cNvPr>
          <p:cNvSpPr>
            <a:spLocks/>
          </p:cNvSpPr>
          <p:nvPr/>
        </p:nvSpPr>
        <p:spPr bwMode="auto">
          <a:xfrm>
            <a:off x="2698368" y="5163349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  <a:endParaRPr lang="en-US" sz="15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141040BC-B03E-D667-ED9F-9A083A3AF04F}"/>
              </a:ext>
            </a:extLst>
          </p:cNvPr>
          <p:cNvSpPr>
            <a:spLocks/>
          </p:cNvSpPr>
          <p:nvPr/>
        </p:nvSpPr>
        <p:spPr bwMode="auto">
          <a:xfrm>
            <a:off x="1908586" y="391909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6755163-58F2-41E3-C34F-4162B933BB3D}"/>
              </a:ext>
            </a:extLst>
          </p:cNvPr>
          <p:cNvSpPr>
            <a:spLocks/>
          </p:cNvSpPr>
          <p:nvPr/>
        </p:nvSpPr>
        <p:spPr bwMode="auto">
          <a:xfrm>
            <a:off x="7758352" y="318798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41D06326-6AD2-934E-8D53-DBFDAA28EAD4}"/>
              </a:ext>
            </a:extLst>
          </p:cNvPr>
          <p:cNvSpPr>
            <a:spLocks/>
          </p:cNvSpPr>
          <p:nvPr/>
        </p:nvSpPr>
        <p:spPr bwMode="auto">
          <a:xfrm>
            <a:off x="1874515" y="4777711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E3D1B969-3A08-3A71-ECFB-14C9F3D7D8DA}"/>
              </a:ext>
            </a:extLst>
          </p:cNvPr>
          <p:cNvSpPr>
            <a:spLocks/>
          </p:cNvSpPr>
          <p:nvPr/>
        </p:nvSpPr>
        <p:spPr bwMode="auto">
          <a:xfrm>
            <a:off x="7746130" y="465648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298FACB4-38F4-AF91-E574-219087C19225}"/>
              </a:ext>
            </a:extLst>
          </p:cNvPr>
          <p:cNvSpPr>
            <a:spLocks/>
          </p:cNvSpPr>
          <p:nvPr/>
        </p:nvSpPr>
        <p:spPr bwMode="auto">
          <a:xfrm>
            <a:off x="7783206" y="4953280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2EBDEE9-DE1E-B92F-F745-584AB89E4CE5}"/>
              </a:ext>
            </a:extLst>
          </p:cNvPr>
          <p:cNvSpPr>
            <a:spLocks/>
          </p:cNvSpPr>
          <p:nvPr/>
        </p:nvSpPr>
        <p:spPr bwMode="auto">
          <a:xfrm>
            <a:off x="2323983" y="2003906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8A91456D-413F-2418-A78B-415872027917}"/>
              </a:ext>
            </a:extLst>
          </p:cNvPr>
          <p:cNvSpPr>
            <a:spLocks/>
          </p:cNvSpPr>
          <p:nvPr/>
        </p:nvSpPr>
        <p:spPr bwMode="auto">
          <a:xfrm>
            <a:off x="7727492" y="3533712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 dirty="0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EAFF1E3-A3F8-D038-13F1-FAC329FA4266}"/>
              </a:ext>
            </a:extLst>
          </p:cNvPr>
          <p:cNvSpPr>
            <a:spLocks/>
          </p:cNvSpPr>
          <p:nvPr/>
        </p:nvSpPr>
        <p:spPr bwMode="auto">
          <a:xfrm>
            <a:off x="4944210" y="4119337"/>
            <a:ext cx="1865895" cy="1985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RST(ack=</a:t>
            </a:r>
            <a:r>
              <a:rPr lang="en-US" sz="1500" dirty="0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 seq=</a:t>
            </a:r>
            <a:r>
              <a:rPr lang="en-US" sz="15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1B3E3F8-FCC9-6D79-B137-2DC258F6F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9612" y="4197945"/>
            <a:ext cx="2838060" cy="4944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BFDF6F6-EB35-8F5D-8CD7-1A485E6C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33649" y="5360838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04227" y="0"/>
            <a:ext cx="8011139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TCP connection release</a:t>
            </a: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1794776" y="3206875"/>
            <a:ext cx="1857375" cy="497830"/>
            <a:chOff x="0" y="0"/>
            <a:chExt cx="1536" cy="446"/>
          </a:xfrm>
        </p:grpSpPr>
        <p:sp>
          <p:nvSpPr>
            <p:cNvPr id="51203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4" name="Rectangle 4"/>
            <p:cNvSpPr>
              <a:spLocks/>
            </p:cNvSpPr>
            <p:nvPr/>
          </p:nvSpPr>
          <p:spPr bwMode="auto">
            <a:xfrm>
              <a:off x="226" y="118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Wait1</a:t>
              </a:r>
            </a:p>
          </p:txBody>
        </p:sp>
      </p:grp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2546916" y="1701107"/>
            <a:ext cx="1857375" cy="498947"/>
            <a:chOff x="0" y="0"/>
            <a:chExt cx="1536" cy="446"/>
          </a:xfrm>
        </p:grpSpPr>
        <p:sp>
          <p:nvSpPr>
            <p:cNvPr id="51206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7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8432230" y="3023816"/>
            <a:ext cx="1858585" cy="497830"/>
            <a:chOff x="0" y="0"/>
            <a:chExt cx="1536" cy="446"/>
          </a:xfrm>
        </p:grpSpPr>
        <p:sp>
          <p:nvSpPr>
            <p:cNvPr id="51209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0" name="Rectangle 10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 Wait</a:t>
              </a:r>
            </a:p>
          </p:txBody>
        </p:sp>
      </p:grp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6276176" y="1675433"/>
            <a:ext cx="1858584" cy="498946"/>
            <a:chOff x="0" y="0"/>
            <a:chExt cx="1536" cy="446"/>
          </a:xfrm>
        </p:grpSpPr>
        <p:sp>
          <p:nvSpPr>
            <p:cNvPr id="51212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3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1794776" y="4697016"/>
            <a:ext cx="1857375" cy="497830"/>
            <a:chOff x="0" y="0"/>
            <a:chExt cx="1536" cy="446"/>
          </a:xfrm>
        </p:grpSpPr>
        <p:sp>
          <p:nvSpPr>
            <p:cNvPr id="51215" name="Oval 15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6" name="Rectangle 16"/>
            <p:cNvSpPr>
              <a:spLocks/>
            </p:cNvSpPr>
            <p:nvPr/>
          </p:nvSpPr>
          <p:spPr bwMode="auto">
            <a:xfrm>
              <a:off x="226" y="120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Wait2</a:t>
              </a:r>
            </a:p>
          </p:txBody>
        </p:sp>
      </p:grp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8432230" y="4359920"/>
            <a:ext cx="1858585" cy="497830"/>
            <a:chOff x="0" y="0"/>
            <a:chExt cx="1536" cy="446"/>
          </a:xfrm>
        </p:grpSpPr>
        <p:sp>
          <p:nvSpPr>
            <p:cNvPr id="51218" name="Oval 18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9" name="Rectangle 19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LAST-ACK</a:t>
              </a:r>
            </a:p>
          </p:txBody>
        </p:sp>
      </p:grp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4802126" y="5445994"/>
            <a:ext cx="1858585" cy="497830"/>
            <a:chOff x="0" y="0"/>
            <a:chExt cx="1536" cy="446"/>
          </a:xfrm>
        </p:grpSpPr>
        <p:sp>
          <p:nvSpPr>
            <p:cNvPr id="51221" name="Oval 21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2" name="Rectangle 22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 Wait</a:t>
              </a:r>
            </a:p>
          </p:txBody>
        </p:sp>
      </p:grp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4744083" y="3691310"/>
            <a:ext cx="1858585" cy="498946"/>
            <a:chOff x="0" y="0"/>
            <a:chExt cx="1536" cy="446"/>
          </a:xfrm>
        </p:grpSpPr>
        <p:sp>
          <p:nvSpPr>
            <p:cNvPr id="51224" name="Oval 24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5" name="Rectangle 25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Closing</a:t>
              </a:r>
            </a:p>
          </p:txBody>
        </p:sp>
      </p:grpSp>
      <p:grpSp>
        <p:nvGrpSpPr>
          <p:cNvPr id="51226" name="Group 26"/>
          <p:cNvGrpSpPr>
            <a:grpSpLocks/>
          </p:cNvGrpSpPr>
          <p:nvPr/>
        </p:nvGrpSpPr>
        <p:grpSpPr bwMode="auto">
          <a:xfrm>
            <a:off x="8404419" y="5406926"/>
            <a:ext cx="1857375" cy="497830"/>
            <a:chOff x="0" y="0"/>
            <a:chExt cx="1536" cy="446"/>
          </a:xfrm>
        </p:grpSpPr>
        <p:sp>
          <p:nvSpPr>
            <p:cNvPr id="51227" name="Oval 27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8" name="Rectangle 28"/>
            <p:cNvSpPr>
              <a:spLocks/>
            </p:cNvSpPr>
            <p:nvPr/>
          </p:nvSpPr>
          <p:spPr bwMode="auto">
            <a:xfrm>
              <a:off x="226" y="115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Closed</a:t>
              </a:r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7964258" y="2120801"/>
            <a:ext cx="2021830" cy="3258220"/>
            <a:chOff x="0" y="0"/>
            <a:chExt cx="1672" cy="2919"/>
          </a:xfrm>
        </p:grpSpPr>
        <p:grpSp>
          <p:nvGrpSpPr>
            <p:cNvPr id="51230" name="Group 30"/>
            <p:cNvGrpSpPr>
              <a:grpSpLocks/>
            </p:cNvGrpSpPr>
            <p:nvPr/>
          </p:nvGrpSpPr>
          <p:grpSpPr bwMode="auto">
            <a:xfrm>
              <a:off x="363" y="11"/>
              <a:ext cx="889" cy="216"/>
              <a:chOff x="0" y="0"/>
              <a:chExt cx="888" cy="216"/>
            </a:xfrm>
          </p:grpSpPr>
          <p:sp>
            <p:nvSpPr>
              <p:cNvPr id="51231" name="Rectangle 31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2" name="Rectangle 32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0" y="0"/>
              <a:ext cx="797" cy="7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4" name="Group 34"/>
            <p:cNvGrpSpPr>
              <a:grpSpLocks/>
            </p:cNvGrpSpPr>
            <p:nvPr/>
          </p:nvGrpSpPr>
          <p:grpSpPr bwMode="auto">
            <a:xfrm>
              <a:off x="1103" y="1500"/>
              <a:ext cx="352" cy="216"/>
              <a:chOff x="0" y="0"/>
              <a:chExt cx="352" cy="216"/>
            </a:xfrm>
          </p:grpSpPr>
          <p:sp>
            <p:nvSpPr>
              <p:cNvPr id="51235" name="Rectangle 35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6" name="Rectangle 36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1070" y="1255"/>
              <a:ext cx="12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8" name="Group 38"/>
            <p:cNvGrpSpPr>
              <a:grpSpLocks/>
            </p:cNvGrpSpPr>
            <p:nvPr/>
          </p:nvGrpSpPr>
          <p:grpSpPr bwMode="auto">
            <a:xfrm>
              <a:off x="1184" y="2580"/>
              <a:ext cx="488" cy="216"/>
              <a:chOff x="0" y="0"/>
              <a:chExt cx="488" cy="216"/>
            </a:xfrm>
          </p:grpSpPr>
          <p:sp>
            <p:nvSpPr>
              <p:cNvPr id="51239" name="Rectangle 39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0" name="Rectangle 40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1094" y="2457"/>
              <a:ext cx="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6674012" y="5665888"/>
            <a:ext cx="1686874" cy="321469"/>
            <a:chOff x="0" y="0"/>
            <a:chExt cx="1394" cy="288"/>
          </a:xfrm>
        </p:grpSpPr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94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82" y="72"/>
              <a:ext cx="1272" cy="216"/>
              <a:chOff x="0" y="0"/>
              <a:chExt cx="1272" cy="216"/>
            </a:xfrm>
          </p:grpSpPr>
          <p:sp>
            <p:nvSpPr>
              <p:cNvPr id="51245" name="Rectangle 45"/>
              <p:cNvSpPr>
                <a:spLocks/>
              </p:cNvSpPr>
              <p:nvPr/>
            </p:nvSpPr>
            <p:spPr bwMode="auto">
              <a:xfrm>
                <a:off x="0" y="0"/>
                <a:ext cx="12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6" name="Rectangle 46"/>
              <p:cNvSpPr>
                <a:spLocks/>
              </p:cNvSpPr>
              <p:nvPr/>
            </p:nvSpPr>
            <p:spPr bwMode="auto">
              <a:xfrm>
                <a:off x="25" y="8"/>
                <a:ext cx="11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Timeout[2MSL]</a:t>
                </a:r>
              </a:p>
            </p:txBody>
          </p:sp>
        </p:grp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2208332" y="2214563"/>
            <a:ext cx="2578075" cy="3402211"/>
            <a:chOff x="0" y="0"/>
            <a:chExt cx="2132" cy="3048"/>
          </a:xfrm>
        </p:grpSpPr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1065" y="2576"/>
              <a:ext cx="1067" cy="4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9" name="Group 49"/>
            <p:cNvGrpSpPr>
              <a:grpSpLocks/>
            </p:cNvGrpSpPr>
            <p:nvPr/>
          </p:nvGrpSpPr>
          <p:grpSpPr bwMode="auto">
            <a:xfrm>
              <a:off x="772" y="2832"/>
              <a:ext cx="889" cy="216"/>
              <a:chOff x="0" y="0"/>
              <a:chExt cx="888" cy="216"/>
            </a:xfrm>
          </p:grpSpPr>
          <p:sp>
            <p:nvSpPr>
              <p:cNvPr id="51250" name="Rectangle 50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1" name="Rectangle 51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>
              <a:off x="385" y="1346"/>
              <a:ext cx="2" cy="8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3" name="Group 53"/>
            <p:cNvGrpSpPr>
              <a:grpSpLocks/>
            </p:cNvGrpSpPr>
            <p:nvPr/>
          </p:nvGrpSpPr>
          <p:grpSpPr bwMode="auto">
            <a:xfrm>
              <a:off x="0" y="1593"/>
              <a:ext cx="488" cy="216"/>
              <a:chOff x="0" y="0"/>
              <a:chExt cx="488" cy="216"/>
            </a:xfrm>
          </p:grpSpPr>
          <p:sp>
            <p:nvSpPr>
              <p:cNvPr id="51254" name="Rectangle 54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5" name="Rectangle 55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 flipH="1">
              <a:off x="607" y="0"/>
              <a:ext cx="261" cy="8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7" name="Group 57"/>
            <p:cNvGrpSpPr>
              <a:grpSpLocks/>
            </p:cNvGrpSpPr>
            <p:nvPr/>
          </p:nvGrpSpPr>
          <p:grpSpPr bwMode="auto">
            <a:xfrm>
              <a:off x="504" y="243"/>
              <a:ext cx="352" cy="216"/>
              <a:chOff x="0" y="0"/>
              <a:chExt cx="352" cy="216"/>
            </a:xfrm>
          </p:grpSpPr>
          <p:sp>
            <p:nvSpPr>
              <p:cNvPr id="51258" name="Rectangle 58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9" name="Rectangle 59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3440534" y="2067222"/>
            <a:ext cx="2965028" cy="3372074"/>
            <a:chOff x="0" y="0"/>
            <a:chExt cx="2452" cy="3021"/>
          </a:xfrm>
        </p:grpSpPr>
        <p:grpSp>
          <p:nvGrpSpPr>
            <p:cNvPr id="51261" name="Group 61"/>
            <p:cNvGrpSpPr>
              <a:grpSpLocks/>
            </p:cNvGrpSpPr>
            <p:nvPr/>
          </p:nvGrpSpPr>
          <p:grpSpPr bwMode="auto">
            <a:xfrm>
              <a:off x="1837" y="2387"/>
              <a:ext cx="488" cy="216"/>
              <a:chOff x="0" y="0"/>
              <a:chExt cx="488" cy="216"/>
            </a:xfrm>
          </p:grpSpPr>
          <p:sp>
            <p:nvSpPr>
              <p:cNvPr id="51262" name="Rectangle 62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3" name="Rectangle 63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flipH="1">
              <a:off x="1789" y="1888"/>
              <a:ext cx="6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flipH="1">
              <a:off x="181" y="0"/>
              <a:ext cx="2271" cy="1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163" y="1323"/>
              <a:ext cx="926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67" name="Group 67"/>
            <p:cNvGrpSpPr>
              <a:grpSpLocks/>
            </p:cNvGrpSpPr>
            <p:nvPr/>
          </p:nvGrpSpPr>
          <p:grpSpPr bwMode="auto">
            <a:xfrm>
              <a:off x="0" y="1465"/>
              <a:ext cx="888" cy="216"/>
              <a:chOff x="0" y="0"/>
              <a:chExt cx="888" cy="216"/>
            </a:xfrm>
          </p:grpSpPr>
          <p:sp>
            <p:nvSpPr>
              <p:cNvPr id="51268" name="Rectangle 68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9" name="Rectangle 69"/>
              <p:cNvSpPr>
                <a:spLocks/>
              </p:cNvSpPr>
              <p:nvPr/>
            </p:nvSpPr>
            <p:spPr bwMode="auto">
              <a:xfrm>
                <a:off x="16" y="8"/>
                <a:ext cx="81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grpSp>
          <p:nvGrpSpPr>
            <p:cNvPr id="51270" name="Group 70"/>
            <p:cNvGrpSpPr>
              <a:grpSpLocks/>
            </p:cNvGrpSpPr>
            <p:nvPr/>
          </p:nvGrpSpPr>
          <p:grpSpPr bwMode="auto">
            <a:xfrm>
              <a:off x="1337" y="363"/>
              <a:ext cx="353" cy="216"/>
              <a:chOff x="0" y="0"/>
              <a:chExt cx="352" cy="216"/>
            </a:xfrm>
          </p:grpSpPr>
          <p:sp>
            <p:nvSpPr>
              <p:cNvPr id="51271" name="Rectangle 71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72" name="Rectangle 72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Managing a connection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TCP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Data transfer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>
                <a:solidFill>
                  <a:srgbClr val="FF0000"/>
                </a:solidFill>
              </a:rPr>
              <a:t>Modern TCP</a:t>
            </a:r>
          </a:p>
          <a:p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2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rlogin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rsh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F311C6-F0E8-9736-7384-3D8E4BAD3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81" y="1484496"/>
            <a:ext cx="8242300" cy="18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E28CFF-A8E6-FA25-E5C8-FA8A927F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1" y="3351396"/>
            <a:ext cx="774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758779" y="3931296"/>
            <a:ext cx="2283768" cy="1117"/>
          </a:xfrm>
          <a:prstGeom prst="line">
            <a:avLst/>
          </a:prstGeom>
          <a:noFill/>
          <a:ln w="139700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19883" y="248130"/>
            <a:ext cx="653095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dirty="0"/>
              <a:t>Segments delayed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863704" y="2380879"/>
            <a:ext cx="5064251" cy="669726"/>
            <a:chOff x="0" y="16"/>
            <a:chExt cx="4536" cy="600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0" y="296"/>
              <a:ext cx="1852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1903" y="481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2651" y="360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932534" y="3107532"/>
            <a:ext cx="5045273" cy="419695"/>
            <a:chOff x="0" y="0"/>
            <a:chExt cx="4520" cy="376"/>
          </a:xfrm>
        </p:grpSpPr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2654" y="0"/>
              <a:ext cx="1864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rot="10800000">
              <a:off x="2121" y="164"/>
              <a:ext cx="52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0" y="81"/>
              <a:ext cx="20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2856" y="158"/>
              <a:ext cx="3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839148" y="1642199"/>
            <a:ext cx="26789" cy="397234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50363" y="1537656"/>
            <a:ext cx="36374" cy="411595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92011" y="3767724"/>
            <a:ext cx="905888" cy="8779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4935653" y="3403385"/>
            <a:ext cx="1498654" cy="905818"/>
            <a:chOff x="794" y="16"/>
            <a:chExt cx="1342" cy="810"/>
          </a:xfrm>
        </p:grpSpPr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180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794" y="251"/>
              <a:ext cx="1253" cy="575"/>
              <a:chOff x="794" y="0"/>
              <a:chExt cx="1253" cy="573"/>
            </a:xfrm>
          </p:grpSpPr>
          <p:sp>
            <p:nvSpPr>
              <p:cNvPr id="22546" name="Oval 18"/>
              <p:cNvSpPr>
                <a:spLocks/>
              </p:cNvSpPr>
              <p:nvPr/>
            </p:nvSpPr>
            <p:spPr bwMode="auto">
              <a:xfrm>
                <a:off x="1800" y="0"/>
                <a:ext cx="247" cy="24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H="1">
                <a:off x="1283" y="152"/>
                <a:ext cx="496" cy="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180"/>
              </a:p>
            </p:txBody>
          </p:sp>
          <p:sp>
            <p:nvSpPr>
              <p:cNvPr id="22548" name="Rectangle 20"/>
              <p:cNvSpPr>
                <a:spLocks/>
              </p:cNvSpPr>
              <p:nvPr/>
            </p:nvSpPr>
            <p:spPr bwMode="auto">
              <a:xfrm>
                <a:off x="794" y="407"/>
                <a:ext cx="118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Old previous CR</a:t>
                </a:r>
              </a:p>
            </p:txBody>
          </p:sp>
        </p:grpSp>
      </p:grpSp>
      <p:sp>
        <p:nvSpPr>
          <p:cNvPr id="22549" name="Rectangle 21"/>
          <p:cNvSpPr>
            <a:spLocks/>
          </p:cNvSpPr>
          <p:nvPr/>
        </p:nvSpPr>
        <p:spPr bwMode="auto">
          <a:xfrm>
            <a:off x="2059781" y="3536763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7085801" y="4525089"/>
            <a:ext cx="3173947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19993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detect duplicates ?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2171401" y="1817192"/>
            <a:ext cx="2700114" cy="285750"/>
            <a:chOff x="-5" y="-647"/>
            <a:chExt cx="2418" cy="256"/>
          </a:xfrm>
        </p:grpSpPr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1964" y="-563"/>
              <a:ext cx="44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3" name="Rectangle 25"/>
            <p:cNvSpPr>
              <a:spLocks/>
            </p:cNvSpPr>
            <p:nvPr/>
          </p:nvSpPr>
          <p:spPr bwMode="auto">
            <a:xfrm>
              <a:off x="-5" y="-647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 dirty="0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  <a:r>
                <a:rPr lang="en-US" sz="2109" dirty="0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()</a:t>
              </a:r>
            </a:p>
          </p:txBody>
        </p:sp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5046763" y="5094388"/>
            <a:ext cx="1908721" cy="503373"/>
            <a:chOff x="0" y="0"/>
            <a:chExt cx="1709" cy="450"/>
          </a:xfrm>
        </p:grpSpPr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48" y="73"/>
              <a:ext cx="136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6" name="Rectangle 28"/>
            <p:cNvSpPr>
              <a:spLocks/>
            </p:cNvSpPr>
            <p:nvPr/>
          </p:nvSpPr>
          <p:spPr bwMode="auto">
            <a:xfrm>
              <a:off x="0" y="250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 </a:t>
              </a:r>
            </a:p>
          </p:txBody>
        </p:sp>
        <p:sp>
          <p:nvSpPr>
            <p:cNvPr id="22557" name="Oval 29"/>
            <p:cNvSpPr>
              <a:spLocks/>
            </p:cNvSpPr>
            <p:nvPr/>
          </p:nvSpPr>
          <p:spPr bwMode="auto">
            <a:xfrm>
              <a:off x="203" y="0"/>
              <a:ext cx="234" cy="2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4865937" y="4663529"/>
            <a:ext cx="2111871" cy="317004"/>
            <a:chOff x="0" y="0"/>
            <a:chExt cx="1892" cy="283"/>
          </a:xfrm>
        </p:grpSpPr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2" name="Rectangle 34"/>
            <p:cNvSpPr>
              <a:spLocks/>
            </p:cNvSpPr>
            <p:nvPr/>
          </p:nvSpPr>
          <p:spPr bwMode="auto">
            <a:xfrm>
              <a:off x="116" y="48"/>
              <a:ext cx="26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</a:p>
          </p:txBody>
        </p:sp>
      </p:grp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7026921" y="2998143"/>
            <a:ext cx="3164459" cy="285750"/>
            <a:chOff x="0" y="8"/>
            <a:chExt cx="2834" cy="256"/>
          </a:xfrm>
        </p:grpSpPr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5" name="Rectangle 37"/>
            <p:cNvSpPr>
              <a:spLocks/>
            </p:cNvSpPr>
            <p:nvPr/>
          </p:nvSpPr>
          <p:spPr bwMode="auto">
            <a:xfrm>
              <a:off x="1094" y="8"/>
              <a:ext cx="17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</a:p>
          </p:txBody>
        </p:sp>
      </p:grpSp>
      <p:sp>
        <p:nvSpPr>
          <p:cNvPr id="22566" name="Rectangle 38"/>
          <p:cNvSpPr>
            <a:spLocks/>
          </p:cNvSpPr>
          <p:nvPr/>
        </p:nvSpPr>
        <p:spPr bwMode="auto">
          <a:xfrm>
            <a:off x="7240921" y="3402818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2021831" y="3919036"/>
            <a:ext cx="7601397" cy="274557"/>
            <a:chOff x="-2" y="4"/>
            <a:chExt cx="6810" cy="245"/>
          </a:xfrm>
        </p:grpSpPr>
        <p:sp>
          <p:nvSpPr>
            <p:cNvPr id="22568" name="Rectangle 40"/>
            <p:cNvSpPr>
              <a:spLocks/>
            </p:cNvSpPr>
            <p:nvPr/>
          </p:nvSpPr>
          <p:spPr bwMode="auto">
            <a:xfrm>
              <a:off x="-2" y="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  <p:sp>
          <p:nvSpPr>
            <p:cNvPr id="22569" name="Rectangle 41"/>
            <p:cNvSpPr>
              <a:spLocks/>
            </p:cNvSpPr>
            <p:nvPr/>
          </p:nvSpPr>
          <p:spPr bwMode="auto">
            <a:xfrm>
              <a:off x="4704" y="2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</p:grpSp>
      <p:sp>
        <p:nvSpPr>
          <p:cNvPr id="43" name="Line 14">
            <a:extLst>
              <a:ext uri="{FF2B5EF4-FFF2-40B4-BE49-F238E27FC236}">
                <a16:creationId xmlns:a16="http://schemas.microsoft.com/office/drawing/2014/main" id="{C0936FF6-4228-5A47-9A33-DBD216BB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329" y="1989924"/>
            <a:ext cx="1207756" cy="16729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591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9" grpId="0" autoUpdateAnimBg="0"/>
      <p:bldP spid="22550" grpId="0" autoUpdateAnimBg="0"/>
      <p:bldP spid="22566" grpId="0" autoUpdateAnimBg="0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38FF-24FE-38BA-DD7D-586F483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rlogin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rsh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BC76-C0CD-7F1F-21DA-0A115B16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46C8AD-A8DA-CC96-306F-DF9A3BF0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70000"/>
            <a:ext cx="7772400" cy="4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6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29D-9B84-CF49-B18D-3C9BC22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problem with trusted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2476-C5DD-D34F-B159-E0681EDE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91E6DB5-A725-5F44-946D-6C878079B9DC}"/>
              </a:ext>
            </a:extLst>
          </p:cNvPr>
          <p:cNvGrpSpPr>
            <a:grpSpLocks/>
          </p:cNvGrpSpPr>
          <p:nvPr/>
        </p:nvGrpSpPr>
        <p:grpSpPr bwMode="auto">
          <a:xfrm>
            <a:off x="7931598" y="1853378"/>
            <a:ext cx="633706" cy="745403"/>
            <a:chOff x="0" y="0"/>
            <a:chExt cx="506" cy="1003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D606150-289C-C044-B9CD-52D46A3BF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3A1E521-54A2-E94D-B224-77142BD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276BD77F-C945-1D4D-B28B-1F756DBC638B}"/>
              </a:ext>
            </a:extLst>
          </p:cNvPr>
          <p:cNvGrpSpPr>
            <a:grpSpLocks/>
          </p:cNvGrpSpPr>
          <p:nvPr/>
        </p:nvGrpSpPr>
        <p:grpSpPr bwMode="auto">
          <a:xfrm>
            <a:off x="2423593" y="5551848"/>
            <a:ext cx="635645" cy="826366"/>
            <a:chOff x="6440791" y="4293096"/>
            <a:chExt cx="787450" cy="1512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B1D5C-B269-6843-9BBE-E3B4BA7B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CDBBD-AA54-0243-A7D3-7A7F4B4F3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10" name="Straight Connector 17">
              <a:extLst>
                <a:ext uri="{FF2B5EF4-FFF2-40B4-BE49-F238E27FC236}">
                  <a16:creationId xmlns:a16="http://schemas.microsoft.com/office/drawing/2014/main" id="{85A39995-8E48-4348-9B4A-A832613C3B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" name="Snip Same-side Corner of Rectangle 10">
              <a:extLst>
                <a:ext uri="{FF2B5EF4-FFF2-40B4-BE49-F238E27FC236}">
                  <a16:creationId xmlns:a16="http://schemas.microsoft.com/office/drawing/2014/main" id="{3897E136-33E5-0B4E-BA80-74AA94BDDD8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 dirty="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3D73D7C8-AA43-3E4E-91AF-5A17CFB1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CF71253A-AA38-C34D-BF0A-07F9153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A56ADFD7-FF1D-E04D-B98B-BEE20D2B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5F2B957C-AE71-1147-B4FE-E42AA557F512}"/>
              </a:ext>
            </a:extLst>
          </p:cNvPr>
          <p:cNvGrpSpPr>
            <a:grpSpLocks/>
          </p:cNvGrpSpPr>
          <p:nvPr/>
        </p:nvGrpSpPr>
        <p:grpSpPr bwMode="auto">
          <a:xfrm>
            <a:off x="3768806" y="1893094"/>
            <a:ext cx="635644" cy="826366"/>
            <a:chOff x="0" y="0"/>
            <a:chExt cx="656" cy="1194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EFE92FEF-8F36-AE43-BA25-908CD823C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40C84CC-8C02-AA42-8B05-00F11E16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sp>
        <p:nvSpPr>
          <p:cNvPr id="18" name="Line 2">
            <a:extLst>
              <a:ext uri="{FF2B5EF4-FFF2-40B4-BE49-F238E27FC236}">
                <a16:creationId xmlns:a16="http://schemas.microsoft.com/office/drawing/2014/main" id="{0CD71680-64AD-864D-8D98-E736AB21E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74" y="2342104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9" name="Line 3">
            <a:extLst>
              <a:ext uri="{FF2B5EF4-FFF2-40B4-BE49-F238E27FC236}">
                <a16:creationId xmlns:a16="http://schemas.microsoft.com/office/drawing/2014/main" id="{12E185B0-EEEA-D04B-9AA2-16FC6EFFD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558" y="2319779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3D61DF9-D7D3-984E-A1F9-2E057635D597}"/>
              </a:ext>
            </a:extLst>
          </p:cNvPr>
          <p:cNvGrpSpPr>
            <a:grpSpLocks/>
          </p:cNvGrpSpPr>
          <p:nvPr/>
        </p:nvGrpSpPr>
        <p:grpSpPr bwMode="auto">
          <a:xfrm>
            <a:off x="4754922" y="4235197"/>
            <a:ext cx="2861035" cy="517922"/>
            <a:chOff x="0" y="0"/>
            <a:chExt cx="2366" cy="464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AD261165-F3CE-B543-A35C-62A3680D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8D12C0B9-1976-C74D-B197-207820D55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D181DE1D-5EE7-4946-B708-073683C8B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E88D30DD-C6D7-9E44-A649-D4DDF9ABC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6" name="Line 16">
            <a:extLst>
              <a:ext uri="{FF2B5EF4-FFF2-40B4-BE49-F238E27FC236}">
                <a16:creationId xmlns:a16="http://schemas.microsoft.com/office/drawing/2014/main" id="{8CA8A491-92B5-F94B-A8E0-1537A5E6D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6310" y="3372075"/>
            <a:ext cx="2836850" cy="4933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EC38230A-CD5D-2F47-B1F5-947B7F493F49}"/>
              </a:ext>
            </a:extLst>
          </p:cNvPr>
          <p:cNvGrpSpPr>
            <a:grpSpLocks/>
          </p:cNvGrpSpPr>
          <p:nvPr/>
        </p:nvGrpSpPr>
        <p:grpSpPr bwMode="auto">
          <a:xfrm>
            <a:off x="5011323" y="3527227"/>
            <a:ext cx="2505521" cy="212080"/>
            <a:chOff x="0" y="0"/>
            <a:chExt cx="2071" cy="190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A5012EA-CC24-8C41-A78A-F641EEDA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71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BBA11F63-03F1-074A-BF87-F5940244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6"/>
              <a:ext cx="19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789F8390-52C9-C443-BC09-7BF31FF1D2B9}"/>
              </a:ext>
            </a:extLst>
          </p:cNvPr>
          <p:cNvGrpSpPr>
            <a:grpSpLocks/>
          </p:cNvGrpSpPr>
          <p:nvPr/>
        </p:nvGrpSpPr>
        <p:grpSpPr bwMode="auto">
          <a:xfrm>
            <a:off x="4821430" y="2628970"/>
            <a:ext cx="2861035" cy="519038"/>
            <a:chOff x="0" y="0"/>
            <a:chExt cx="2366" cy="464"/>
          </a:xfrm>
        </p:grpSpPr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CCAFF833-039A-0941-82AF-ADD1BC0E0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175E2170-8D27-F949-B4AC-C3E00BE96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81037EFA-71BE-174A-A932-95A2EC173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D6B14784-3642-554F-A573-67460701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7" name="Bulle ronde 36">
            <a:extLst>
              <a:ext uri="{FF2B5EF4-FFF2-40B4-BE49-F238E27FC236}">
                <a16:creationId xmlns:a16="http://schemas.microsoft.com/office/drawing/2014/main" id="{0E127DCF-B94B-C44D-8505-BA63A60E243E}"/>
              </a:ext>
            </a:extLst>
          </p:cNvPr>
          <p:cNvSpPr/>
          <p:nvPr/>
        </p:nvSpPr>
        <p:spPr>
          <a:xfrm>
            <a:off x="8300422" y="2504742"/>
            <a:ext cx="2579034" cy="2006556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Connection coms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Alice’s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IP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address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.</a:t>
            </a:r>
          </a:p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 Bob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 not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need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to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ask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username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and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password</a:t>
            </a:r>
            <a:endParaRPr lang="fr-FR" sz="1500" dirty="0">
              <a:solidFill>
                <a:schemeClr val="tx1"/>
              </a:solidFill>
              <a:cs typeface="Courier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DAC893B2-D3B2-2544-BC9C-1EAD21F7B6EF}"/>
              </a:ext>
            </a:extLst>
          </p:cNvPr>
          <p:cNvGrpSpPr>
            <a:grpSpLocks/>
          </p:cNvGrpSpPr>
          <p:nvPr/>
        </p:nvGrpSpPr>
        <p:grpSpPr bwMode="auto">
          <a:xfrm>
            <a:off x="4759802" y="4605632"/>
            <a:ext cx="2861035" cy="517922"/>
            <a:chOff x="-61" y="-70"/>
            <a:chExt cx="2366" cy="464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8FB41DC5-EF3C-7046-9DFE-6CD8F6AB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1" y="-7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1BD6295-6ECF-2A4F-A90D-ED1677C32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95"/>
              <a:ext cx="1919" cy="190"/>
              <a:chOff x="-26" y="0"/>
              <a:chExt cx="1919" cy="190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F110F1C-335B-B649-BE34-DD9FDCB34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8830C4AF-0202-A54B-BDE1-9354DA965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" y="7"/>
                <a:ext cx="180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DATA(seq=</a:t>
                </a:r>
                <a:r>
                  <a:rPr lang="en-US" sz="1500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 dirty="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43" name="Bulle ronde 36">
            <a:extLst>
              <a:ext uri="{FF2B5EF4-FFF2-40B4-BE49-F238E27FC236}">
                <a16:creationId xmlns:a16="http://schemas.microsoft.com/office/drawing/2014/main" id="{5C44196F-348A-F74C-9825-068324AECE10}"/>
              </a:ext>
            </a:extLst>
          </p:cNvPr>
          <p:cNvSpPr/>
          <p:nvPr/>
        </p:nvSpPr>
        <p:spPr>
          <a:xfrm>
            <a:off x="3695519" y="5131367"/>
            <a:ext cx="3021186" cy="798787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hijack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this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connection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729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4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TCP and spoofing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54837"/>
            <a:r>
              <a:rPr lang="en-US" dirty="0"/>
              <a:t>Terrence</a:t>
            </a:r>
            <a:r>
              <a:rPr lang="nl-BE" altLang="ja-JP" dirty="0">
                <a:latin typeface="Arial"/>
              </a:rPr>
              <a:t>'</a:t>
            </a:r>
            <a:r>
              <a:rPr lang="en-US" dirty="0"/>
              <a:t>s view of the transfer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5986302" y="3125216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 flipH="1">
            <a:off x="5931451" y="4087200"/>
            <a:ext cx="4168588" cy="781417"/>
            <a:chOff x="0" y="0"/>
            <a:chExt cx="3063" cy="592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3039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398" name="Rectangle 6"/>
            <p:cNvSpPr>
              <a:spLocks/>
            </p:cNvSpPr>
            <p:nvPr/>
          </p:nvSpPr>
          <p:spPr bwMode="auto">
            <a:xfrm>
              <a:off x="400" y="399"/>
              <a:ext cx="2542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Dst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A,ack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 b="1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1922916" y="3336758"/>
            <a:ext cx="4118235" cy="345397"/>
            <a:chOff x="0" y="0"/>
            <a:chExt cx="4176" cy="599"/>
          </a:xfrm>
        </p:grpSpPr>
        <p:sp>
          <p:nvSpPr>
            <p:cNvPr id="59400" name="Rectangle 8"/>
            <p:cNvSpPr>
              <a:spLocks/>
            </p:cNvSpPr>
            <p:nvPr/>
          </p:nvSpPr>
          <p:spPr bwMode="auto">
            <a:xfrm>
              <a:off x="1036" y="0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=x)‏</a:t>
              </a: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2" name="Group 10"/>
          <p:cNvGrpSpPr>
            <a:grpSpLocks/>
          </p:cNvGrpSpPr>
          <p:nvPr/>
        </p:nvGrpSpPr>
        <p:grpSpPr bwMode="auto">
          <a:xfrm>
            <a:off x="1945891" y="5171987"/>
            <a:ext cx="4040410" cy="737914"/>
            <a:chOff x="0" y="89"/>
            <a:chExt cx="4054" cy="796"/>
          </a:xfrm>
        </p:grpSpPr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0" y="89"/>
              <a:ext cx="4054" cy="7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04" name="Rectangle 12"/>
            <p:cNvSpPr>
              <a:spLocks/>
            </p:cNvSpPr>
            <p:nvPr/>
          </p:nvSpPr>
          <p:spPr bwMode="auto">
            <a:xfrm>
              <a:off x="892" y="115"/>
              <a:ext cx="30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=x+1, 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b="1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1922916" y="3124677"/>
            <a:ext cx="8465" cy="331961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406" name="Group 14"/>
          <p:cNvGrpSpPr>
            <a:grpSpLocks/>
          </p:cNvGrpSpPr>
          <p:nvPr/>
        </p:nvGrpSpPr>
        <p:grpSpPr bwMode="auto">
          <a:xfrm>
            <a:off x="1927412" y="5758010"/>
            <a:ext cx="4113738" cy="708829"/>
            <a:chOff x="0" y="96"/>
            <a:chExt cx="4116" cy="808"/>
          </a:xfrm>
        </p:grpSpPr>
        <p:sp>
          <p:nvSpPr>
            <p:cNvPr id="59407" name="Rectangle 15"/>
            <p:cNvSpPr>
              <a:spLocks/>
            </p:cNvSpPr>
            <p:nvPr/>
          </p:nvSpPr>
          <p:spPr bwMode="auto">
            <a:xfrm>
              <a:off x="964" y="135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Data(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=x+1)‏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0100040" y="3175847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1" name="Bulle ronde 20"/>
          <p:cNvSpPr/>
          <p:nvPr/>
        </p:nvSpPr>
        <p:spPr>
          <a:xfrm>
            <a:off x="6479949" y="3530261"/>
            <a:ext cx="4278288" cy="607568"/>
          </a:xfrm>
          <a:prstGeom prst="wedgeEllipseCallout">
            <a:avLst>
              <a:gd name="adj1" fmla="val 31474"/>
              <a:gd name="adj2" fmla="val 12288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cs typeface="Courier"/>
              </a:rPr>
              <a:t>Ignored</a:t>
            </a:r>
            <a:r>
              <a:rPr lang="fr-FR" dirty="0">
                <a:solidFill>
                  <a:schemeClr val="tx1"/>
                </a:solidFill>
                <a:cs typeface="Courier"/>
              </a:rPr>
              <a:t> if Alice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dirty="0">
                <a:solidFill>
                  <a:schemeClr val="tx1"/>
                </a:solidFill>
                <a:cs typeface="Courier"/>
              </a:rPr>
              <a:t> offline</a:t>
            </a:r>
          </a:p>
        </p:txBody>
      </p:sp>
      <p:sp>
        <p:nvSpPr>
          <p:cNvPr id="22" name="Bulle ronde 21"/>
          <p:cNvSpPr/>
          <p:nvPr/>
        </p:nvSpPr>
        <p:spPr>
          <a:xfrm>
            <a:off x="2037111" y="4137829"/>
            <a:ext cx="4278288" cy="607568"/>
          </a:xfrm>
          <a:prstGeom prst="wedgeEllipseCallout">
            <a:avLst>
              <a:gd name="adj1" fmla="val 22746"/>
              <a:gd name="adj2" fmla="val 12030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predict</a:t>
            </a:r>
            <a:r>
              <a:rPr lang="fr-FR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b="1" dirty="0">
                <a:solidFill>
                  <a:srgbClr val="0000FF"/>
                </a:solidFill>
                <a:cs typeface="Courier"/>
              </a:rPr>
              <a:t>y</a:t>
            </a:r>
            <a:r>
              <a:rPr lang="fr-FR" dirty="0">
                <a:solidFill>
                  <a:schemeClr val="tx1"/>
                </a:solidFill>
                <a:cs typeface="Courier"/>
              </a:rPr>
              <a:t> ?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59659" y="2517650"/>
            <a:ext cx="504716" cy="345011"/>
          </a:xfrm>
          <a:prstGeom prst="rect">
            <a:avLst/>
          </a:prstGeom>
          <a:noFill/>
        </p:spPr>
        <p:txBody>
          <a:bodyPr wrap="none" lIns="67355" tIns="33677" rIns="67355" bIns="33677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1E1938A-EF79-17FC-6204-860364F907B2}"/>
              </a:ext>
            </a:extLst>
          </p:cNvPr>
          <p:cNvGrpSpPr>
            <a:grpSpLocks/>
          </p:cNvGrpSpPr>
          <p:nvPr/>
        </p:nvGrpSpPr>
        <p:grpSpPr bwMode="auto">
          <a:xfrm>
            <a:off x="1395598" y="2257097"/>
            <a:ext cx="635645" cy="826366"/>
            <a:chOff x="6440791" y="4293096"/>
            <a:chExt cx="787450" cy="1512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1262C9-0E56-31D6-4160-236E9BF2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793AE-1E21-EB99-22EF-1E92FE04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31433654-2E6C-C602-BDCC-6E2E314AE4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" name="Snip Same-side Corner of Rectangle 6">
              <a:extLst>
                <a:ext uri="{FF2B5EF4-FFF2-40B4-BE49-F238E27FC236}">
                  <a16:creationId xmlns:a16="http://schemas.microsoft.com/office/drawing/2014/main" id="{7D07EBD2-44FA-EB46-3ED1-2CBB6439380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 dirty="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8" name="Rounded Rectangle 19">
              <a:extLst>
                <a:ext uri="{FF2B5EF4-FFF2-40B4-BE49-F238E27FC236}">
                  <a16:creationId xmlns:a16="http://schemas.microsoft.com/office/drawing/2014/main" id="{44CD601E-A75B-8455-9E5A-E50C0C11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C7EB39A4-9D7F-C04E-AA6D-E39DCF26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3759A6EA-B316-52BC-8656-AFF825F1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5DC2D029-EA0D-8A1C-BAE9-2E3A325A3D4B}"/>
              </a:ext>
            </a:extLst>
          </p:cNvPr>
          <p:cNvGrpSpPr>
            <a:grpSpLocks/>
          </p:cNvGrpSpPr>
          <p:nvPr/>
        </p:nvGrpSpPr>
        <p:grpSpPr bwMode="auto">
          <a:xfrm>
            <a:off x="9970493" y="2196836"/>
            <a:ext cx="635644" cy="826366"/>
            <a:chOff x="0" y="0"/>
            <a:chExt cx="656" cy="1194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C6E58CE-5EB8-0D3D-384C-1890DC346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F6B5A9D0-1F3B-428A-F223-6E12614B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84337418-E002-7069-C345-68D901368C5E}"/>
              </a:ext>
            </a:extLst>
          </p:cNvPr>
          <p:cNvGrpSpPr>
            <a:grpSpLocks/>
          </p:cNvGrpSpPr>
          <p:nvPr/>
        </p:nvGrpSpPr>
        <p:grpSpPr bwMode="auto">
          <a:xfrm>
            <a:off x="5462294" y="2279970"/>
            <a:ext cx="633706" cy="745403"/>
            <a:chOff x="0" y="0"/>
            <a:chExt cx="506" cy="1003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D8FE686-D238-AF75-FD66-2F1580EF3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7627D187-EC67-5D23-9946-81463D1D6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Three-way handshake : initial specification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4278288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01FBCE-7E0E-1FE4-43F5-4BB8FE46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 dirty="0"/>
              <a:t>Can you improve TCP’s connection establishment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0BF22-BB43-52D3-4EC4-497EC8AA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33649" y="5360838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Three-way handshake today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2186574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dirty="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6087-C3B1-ABCC-AA49-C7DBB98C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84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952006" y="64740"/>
            <a:ext cx="7464568" cy="107826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TCP connection establishment</a:t>
            </a: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543352" y="1699991"/>
            <a:ext cx="2894893" cy="621729"/>
            <a:chOff x="0" y="0"/>
            <a:chExt cx="2394" cy="557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404386" y="1983537"/>
            <a:ext cx="1504274" cy="337066"/>
            <a:chOff x="0" y="8"/>
            <a:chExt cx="1243" cy="301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218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520376" y="2341810"/>
            <a:ext cx="2838060" cy="494482"/>
            <a:chOff x="1129" y="74"/>
            <a:chExt cx="2347" cy="443"/>
          </a:xfrm>
        </p:grpSpPr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2" name="Rectangle 10"/>
            <p:cNvSpPr>
              <a:spLocks/>
            </p:cNvSpPr>
            <p:nvPr/>
          </p:nvSpPr>
          <p:spPr bwMode="auto">
            <a:xfrm>
              <a:off x="1250" y="165"/>
              <a:ext cx="1929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368109" y="1660923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4526422" y="1746871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568745" y="2915544"/>
            <a:ext cx="2726809" cy="493365"/>
            <a:chOff x="0" y="101"/>
            <a:chExt cx="2255" cy="442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6" name="Rectangle 14"/>
            <p:cNvSpPr>
              <a:spLocks/>
            </p:cNvSpPr>
            <p:nvPr/>
          </p:nvSpPr>
          <p:spPr bwMode="auto">
            <a:xfrm>
              <a:off x="321" y="202"/>
              <a:ext cx="1778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 seq=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x+1, 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y+1)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‏</a:t>
              </a:r>
            </a:p>
          </p:txBody>
        </p:sp>
      </p:grpSp>
      <p:pic>
        <p:nvPicPr>
          <p:cNvPr id="54288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47" y="4806405"/>
            <a:ext cx="3104089" cy="67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71" y="4578698"/>
            <a:ext cx="8395674" cy="142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Rectangle 18"/>
          <p:cNvSpPr>
            <a:spLocks/>
          </p:cNvSpPr>
          <p:nvPr/>
        </p:nvSpPr>
        <p:spPr bwMode="auto">
          <a:xfrm>
            <a:off x="3063249" y="1821935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2961681" y="1801565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D39BC6-8600-38B4-FC6A-E27FAE78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 dirty="0"/>
              <a:t>Server needs to maintain a connection table to check returned ack</a:t>
            </a:r>
          </a:p>
        </p:txBody>
      </p:sp>
    </p:spTree>
    <p:extLst>
      <p:ext uri="{BB962C8B-B14F-4D97-AF65-F5344CB8AC3E}">
        <p14:creationId xmlns:p14="http://schemas.microsoft.com/office/powerpoint/2010/main" val="21108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03272" y="0"/>
            <a:ext cx="7612093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DoS attack</a:t>
            </a: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5428044" y="2402365"/>
            <a:ext cx="1624919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SYN(Src=A,seq=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31260" y="2508126"/>
            <a:ext cx="2861035" cy="5179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7655677" y="267583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7392294" y="3013770"/>
            <a:ext cx="145591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4184211" y="3229200"/>
            <a:ext cx="3193572" cy="5882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7642375" y="346834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7376574" y="3804047"/>
            <a:ext cx="1457120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4508284" y="3034979"/>
            <a:ext cx="2838059" cy="49448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3162550" y="2961586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SYN+ACK(Dest=A,ack=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4151561" y="3841999"/>
            <a:ext cx="3084742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8" name="Rectangle 12"/>
          <p:cNvSpPr>
            <a:spLocks/>
          </p:cNvSpPr>
          <p:nvPr/>
        </p:nvSpPr>
        <p:spPr bwMode="auto">
          <a:xfrm>
            <a:off x="2845733" y="3825533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SYN+ACK(Dest=B,ack=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z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7356016" y="2350741"/>
            <a:ext cx="15720" cy="1933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5611171" y="3457046"/>
            <a:ext cx="1625132" cy="1986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</a:t>
            </a:r>
            <a:r>
              <a:rPr lang="en-US" sz="15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B,seq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516747" y="2438922"/>
            <a:ext cx="1210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167282" y="3186783"/>
            <a:ext cx="1209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5531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6" y="4971604"/>
            <a:ext cx="1072689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6" name="Rectangle 20"/>
          <p:cNvSpPr>
            <a:spLocks/>
          </p:cNvSpPr>
          <p:nvPr/>
        </p:nvSpPr>
        <p:spPr bwMode="auto">
          <a:xfrm>
            <a:off x="1941696" y="1207740"/>
            <a:ext cx="7971234" cy="36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3200" dirty="0">
                <a:ea typeface="ＭＳ Ｐゴシック" charset="0"/>
                <a:cs typeface="Gill Sans" charset="0"/>
              </a:rPr>
              <a:t>Attacker sends 1000s of (spoofed) SYNs</a:t>
            </a:r>
            <a:br>
              <a:rPr lang="en-US" sz="3200" dirty="0">
                <a:ea typeface="ＭＳ Ｐゴシック" charset="0"/>
                <a:cs typeface="Gill Sans" charset="0"/>
              </a:rPr>
            </a:br>
            <a:br>
              <a:rPr lang="en-US" sz="3200" dirty="0">
                <a:ea typeface="ＭＳ Ｐゴシック" charset="0"/>
                <a:cs typeface="Gill Sans" charset="0"/>
              </a:rPr>
            </a:br>
            <a:br>
              <a:rPr lang="en-US" sz="3200" dirty="0">
                <a:ea typeface="ＭＳ Ｐゴシック" charset="0"/>
                <a:cs typeface="Gill Sans" charset="0"/>
              </a:rPr>
            </a:br>
            <a:br>
              <a:rPr lang="en-US" sz="3200" dirty="0">
                <a:ea typeface="ＭＳ Ｐゴシック" charset="0"/>
                <a:cs typeface="Gill Sans" charset="0"/>
              </a:rPr>
            </a:br>
            <a:br>
              <a:rPr lang="en-US" sz="3200" dirty="0">
                <a:ea typeface="ＭＳ Ｐゴシック" charset="0"/>
                <a:cs typeface="Gill Sans" charset="0"/>
              </a:rPr>
            </a:br>
            <a:br>
              <a:rPr lang="en-US" sz="3200" dirty="0">
                <a:ea typeface="ＭＳ Ｐゴシック" charset="0"/>
                <a:cs typeface="Gill Sans" charset="0"/>
              </a:rPr>
            </a:br>
            <a:endParaRPr lang="en-US" sz="3200" dirty="0">
              <a:ea typeface="ＭＳ Ｐゴシック" charset="0"/>
              <a:cs typeface="Gill Sans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13FDEE-08AE-E03E-B6B3-1751ED9C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13" y="6260829"/>
            <a:ext cx="10515600" cy="517922"/>
          </a:xfrm>
        </p:spPr>
        <p:txBody>
          <a:bodyPr>
            <a:normAutofit/>
          </a:bodyPr>
          <a:lstStyle/>
          <a:p>
            <a:r>
              <a:rPr lang="en-BE" dirty="0"/>
              <a:t>Some servers restrict the number of connections in the waiting state</a:t>
            </a:r>
          </a:p>
        </p:txBody>
      </p:sp>
    </p:spTree>
    <p:extLst>
      <p:ext uri="{BB962C8B-B14F-4D97-AF65-F5344CB8AC3E}">
        <p14:creationId xmlns:p14="http://schemas.microsoft.com/office/powerpoint/2010/main" val="3770691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2">
            <a:extLst>
              <a:ext uri="{FF2B5EF4-FFF2-40B4-BE49-F238E27FC236}">
                <a16:creationId xmlns:a16="http://schemas.microsoft.com/office/drawing/2014/main" id="{51B6C887-51EF-A549-BAD7-54E59692B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1624" y="3907929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029" y="24036"/>
            <a:ext cx="8627845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Countering DoS attacks</a:t>
            </a:r>
          </a:p>
        </p:txBody>
      </p:sp>
      <p:sp>
        <p:nvSpPr>
          <p:cNvPr id="55316" name="Rectangle 20"/>
          <p:cNvSpPr>
            <a:spLocks/>
          </p:cNvSpPr>
          <p:nvPr/>
        </p:nvSpPr>
        <p:spPr bwMode="auto">
          <a:xfrm>
            <a:off x="1055077" y="0"/>
            <a:ext cx="8835693" cy="429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 dirty="0">
                <a:ea typeface="ＭＳ Ｐゴシック" charset="0"/>
                <a:cs typeface="Gill Sans" charset="0"/>
              </a:rPr>
              <a:t>Principle of the solution</a:t>
            </a:r>
          </a:p>
          <a:p>
            <a:pPr marL="757741" lvl="1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400" dirty="0">
                <a:ea typeface="ＭＳ Ｐゴシック" charset="0"/>
                <a:cs typeface="Gill Sans" charset="0"/>
              </a:rPr>
              <a:t>Server should not create any state before being sure that the client can receive the segments that it sends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3E1047EB-DFE6-584C-A576-E33EFFE67B67}"/>
              </a:ext>
            </a:extLst>
          </p:cNvPr>
          <p:cNvGrpSpPr>
            <a:grpSpLocks/>
          </p:cNvGrpSpPr>
          <p:nvPr/>
        </p:nvGrpSpPr>
        <p:grpSpPr bwMode="auto">
          <a:xfrm>
            <a:off x="4648554" y="3861049"/>
            <a:ext cx="2894893" cy="621729"/>
            <a:chOff x="0" y="0"/>
            <a:chExt cx="2394" cy="55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4B3206A6-8C4B-8445-A1D2-2D0A864F2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SYN(Src=C,seq=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23B2D5D5-218D-D641-B846-4C660649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D94DB04C-751D-AB41-8201-495243A86A83}"/>
              </a:ext>
            </a:extLst>
          </p:cNvPr>
          <p:cNvGrpSpPr>
            <a:grpSpLocks/>
          </p:cNvGrpSpPr>
          <p:nvPr/>
        </p:nvGrpSpPr>
        <p:grpSpPr bwMode="auto">
          <a:xfrm>
            <a:off x="3273660" y="4428082"/>
            <a:ext cx="4189976" cy="569268"/>
            <a:chOff x="11" y="7"/>
            <a:chExt cx="3465" cy="510"/>
          </a:xfrm>
        </p:grpSpPr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B43B0874-8022-6C41-842D-849E570FB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208C8CEC-1BB6-AA4D-BFC9-5DE8159C6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7"/>
              <a:ext cx="2507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C,ack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31" name="Line 11">
            <a:extLst>
              <a:ext uri="{FF2B5EF4-FFF2-40B4-BE49-F238E27FC236}">
                <a16:creationId xmlns:a16="http://schemas.microsoft.com/office/drawing/2014/main" id="{09A54981-0E76-E14F-94A8-019ABA6E4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311" y="3821981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44184738-1967-B74B-8C23-DDCF3A937916}"/>
              </a:ext>
            </a:extLst>
          </p:cNvPr>
          <p:cNvGrpSpPr>
            <a:grpSpLocks/>
          </p:cNvGrpSpPr>
          <p:nvPr/>
        </p:nvGrpSpPr>
        <p:grpSpPr bwMode="auto">
          <a:xfrm>
            <a:off x="4673947" y="4876800"/>
            <a:ext cx="2726810" cy="693167"/>
            <a:chOff x="0" y="-78"/>
            <a:chExt cx="2255" cy="621"/>
          </a:xfrm>
        </p:grpSpPr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DC6085A6-AF2F-AF4A-A760-285705506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-78"/>
              <a:ext cx="133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br>
                <a:rPr lang="en-US" sz="1500" dirty="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 dirty="0">
                  <a:solidFill>
                    <a:srgbClr val="0070C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CFCECE62-0213-2342-85AA-377E38E82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18">
            <a:extLst>
              <a:ext uri="{FF2B5EF4-FFF2-40B4-BE49-F238E27FC236}">
                <a16:creationId xmlns:a16="http://schemas.microsoft.com/office/drawing/2014/main" id="{50D7F831-9844-E84A-BB54-A90AB6A42BC1}"/>
              </a:ext>
            </a:extLst>
          </p:cNvPr>
          <p:cNvSpPr>
            <a:spLocks/>
          </p:cNvSpPr>
          <p:nvPr/>
        </p:nvSpPr>
        <p:spPr bwMode="auto">
          <a:xfrm>
            <a:off x="3168451" y="3982993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DA71D9E9-08F3-1640-B1F2-C36F388C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6883" y="3962623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0" name="Bulle ronde 20">
            <a:extLst>
              <a:ext uri="{FF2B5EF4-FFF2-40B4-BE49-F238E27FC236}">
                <a16:creationId xmlns:a16="http://schemas.microsoft.com/office/drawing/2014/main" id="{61D6119A-12E3-5B40-A160-93A3A94BD5D0}"/>
              </a:ext>
            </a:extLst>
          </p:cNvPr>
          <p:cNvSpPr/>
          <p:nvPr/>
        </p:nvSpPr>
        <p:spPr>
          <a:xfrm>
            <a:off x="7925012" y="2996953"/>
            <a:ext cx="2833225" cy="1140877"/>
          </a:xfrm>
          <a:prstGeom prst="wedgeEllipseCallout">
            <a:avLst>
              <a:gd name="adj1" fmla="val -62424"/>
              <a:gd name="adj2" fmla="val 7568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ourier"/>
              </a:rPr>
              <a:t>Server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 dirty="0">
                <a:solidFill>
                  <a:schemeClr val="tx1"/>
                </a:solidFill>
                <a:cs typeface="Courier"/>
              </a:rPr>
              <a:t> not store </a:t>
            </a:r>
            <a:r>
              <a:rPr lang="fr-FR" b="1" dirty="0" err="1">
                <a:solidFill>
                  <a:schemeClr val="tx1"/>
                </a:solidFill>
                <a:cs typeface="Courier"/>
              </a:rPr>
              <a:t>anything</a:t>
            </a:r>
            <a:endParaRPr lang="fr-FR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1" name="Bulle ronde 20">
            <a:extLst>
              <a:ext uri="{FF2B5EF4-FFF2-40B4-BE49-F238E27FC236}">
                <a16:creationId xmlns:a16="http://schemas.microsoft.com/office/drawing/2014/main" id="{389924E4-E43A-A540-8F02-7F383BABCB90}"/>
              </a:ext>
            </a:extLst>
          </p:cNvPr>
          <p:cNvSpPr/>
          <p:nvPr/>
        </p:nvSpPr>
        <p:spPr>
          <a:xfrm>
            <a:off x="8088050" y="5019191"/>
            <a:ext cx="2833225" cy="1140877"/>
          </a:xfrm>
          <a:prstGeom prst="wedgeEllipseCallout">
            <a:avLst>
              <a:gd name="adj1" fmla="val -69677"/>
              <a:gd name="adj2" fmla="val -355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ourier"/>
              </a:rPr>
              <a:t>Server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checks</a:t>
            </a:r>
            <a:r>
              <a:rPr lang="fr-FR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that</a:t>
            </a:r>
            <a:r>
              <a:rPr lang="fr-FR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third</a:t>
            </a:r>
            <a:r>
              <a:rPr lang="fr-FR" dirty="0">
                <a:solidFill>
                  <a:schemeClr val="tx1"/>
                </a:solidFill>
                <a:cs typeface="Courier"/>
              </a:rPr>
              <a:t> ACK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valid</a:t>
            </a:r>
            <a:endParaRPr lang="fr-FR" dirty="0">
              <a:solidFill>
                <a:schemeClr val="tx1"/>
              </a:solidFill>
              <a:cs typeface="Courier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cs typeface="Courier"/>
              </a:rPr>
              <a:t>and</a:t>
            </a:r>
            <a:r>
              <a:rPr lang="fr-FR" dirty="0">
                <a:solidFill>
                  <a:schemeClr val="tx1"/>
                </a:solidFill>
                <a:cs typeface="Courier"/>
              </a:rPr>
              <a:t> </a:t>
            </a:r>
            <a:r>
              <a:rPr lang="fr-FR" dirty="0" err="1">
                <a:solidFill>
                  <a:schemeClr val="tx1"/>
                </a:solidFill>
                <a:cs typeface="Courier"/>
              </a:rPr>
              <a:t>creates</a:t>
            </a:r>
            <a:r>
              <a:rPr lang="fr-FR" dirty="0">
                <a:solidFill>
                  <a:schemeClr val="tx1"/>
                </a:solidFill>
                <a:cs typeface="Courier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577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21554" y="92647"/>
            <a:ext cx="6893811" cy="1021333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SYN Cookies</a:t>
            </a:r>
          </a:p>
        </p:txBody>
      </p:sp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3677544" y="2581796"/>
            <a:ext cx="2418" cy="3935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6594203" y="2556123"/>
            <a:ext cx="4837" cy="39882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781537" y="4578698"/>
            <a:ext cx="2838060" cy="645155"/>
            <a:chOff x="0" y="0"/>
            <a:chExt cx="2346" cy="577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2" name="Rectangle 6"/>
            <p:cNvSpPr>
              <a:spLocks/>
            </p:cNvSpPr>
            <p:nvPr/>
          </p:nvSpPr>
          <p:spPr bwMode="auto">
            <a:xfrm>
              <a:off x="315" y="400"/>
              <a:ext cx="192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3758563" y="2773784"/>
            <a:ext cx="2861035" cy="609452"/>
            <a:chOff x="0" y="7"/>
            <a:chExt cx="2366" cy="546"/>
          </a:xfrm>
        </p:grpSpPr>
        <p:sp>
          <p:nvSpPr>
            <p:cNvPr id="60424" name="Rectangle 8"/>
            <p:cNvSpPr>
              <a:spLocks/>
            </p:cNvSpPr>
            <p:nvPr/>
          </p:nvSpPr>
          <p:spPr bwMode="auto">
            <a:xfrm>
              <a:off x="835" y="7"/>
              <a:ext cx="8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0" y="89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3770655" y="5459387"/>
            <a:ext cx="2861035" cy="612800"/>
            <a:chOff x="0" y="7"/>
            <a:chExt cx="2366" cy="549"/>
          </a:xfrm>
        </p:grpSpPr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0" y="91"/>
              <a:ext cx="2366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8" name="Rectangle 12"/>
            <p:cNvSpPr>
              <a:spLocks/>
            </p:cNvSpPr>
            <p:nvPr/>
          </p:nvSpPr>
          <p:spPr bwMode="auto">
            <a:xfrm>
              <a:off x="574" y="7"/>
              <a:ext cx="17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1428383" y="2491412"/>
            <a:ext cx="2195954" cy="338183"/>
            <a:chOff x="7" y="8"/>
            <a:chExt cx="1815" cy="302"/>
          </a:xfrm>
        </p:grpSpPr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1" name="Rectangle 15"/>
            <p:cNvSpPr>
              <a:spLocks/>
            </p:cNvSpPr>
            <p:nvPr/>
          </p:nvSpPr>
          <p:spPr bwMode="auto">
            <a:xfrm>
              <a:off x="7" y="8"/>
              <a:ext cx="104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618387" y="3033891"/>
            <a:ext cx="1504280" cy="338183"/>
            <a:chOff x="0" y="8"/>
            <a:chExt cx="1244" cy="302"/>
          </a:xfrm>
        </p:grpSpPr>
        <p:sp>
          <p:nvSpPr>
            <p:cNvPr id="60433" name="Rectangle 17"/>
            <p:cNvSpPr>
              <a:spLocks/>
            </p:cNvSpPr>
            <p:nvPr/>
          </p:nvSpPr>
          <p:spPr bwMode="auto">
            <a:xfrm>
              <a:off x="219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0" y="309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1467074" y="4759524"/>
            <a:ext cx="2250374" cy="337096"/>
            <a:chOff x="7" y="7"/>
            <a:chExt cx="1861" cy="302"/>
          </a:xfrm>
        </p:grpSpPr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7" name="Rectangle 21"/>
            <p:cNvSpPr>
              <a:spLocks/>
            </p:cNvSpPr>
            <p:nvPr/>
          </p:nvSpPr>
          <p:spPr bwMode="auto">
            <a:xfrm>
              <a:off x="7" y="7"/>
              <a:ext cx="111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6018610" y="3670103"/>
            <a:ext cx="3327797" cy="606103"/>
            <a:chOff x="0" y="0"/>
            <a:chExt cx="2751" cy="543"/>
          </a:xfrm>
        </p:grpSpPr>
        <p:sp>
          <p:nvSpPr>
            <p:cNvPr id="60439" name="Rectangle 23"/>
            <p:cNvSpPr>
              <a:spLocks/>
            </p:cNvSpPr>
            <p:nvPr/>
          </p:nvSpPr>
          <p:spPr bwMode="auto">
            <a:xfrm>
              <a:off x="0" y="0"/>
              <a:ext cx="2751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0" name="Rectangle 24"/>
            <p:cNvSpPr>
              <a:spLocks/>
            </p:cNvSpPr>
            <p:nvPr/>
          </p:nvSpPr>
          <p:spPr bwMode="auto">
            <a:xfrm>
              <a:off x="12" y="27"/>
              <a:ext cx="261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state created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dirty="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=Hash(</a:t>
              </a:r>
              <a:r>
                <a:rPr lang="en-US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IP</a:t>
              </a:r>
              <a:r>
                <a:rPr lang="en-US" baseline="-290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6715126" y="5652493"/>
            <a:ext cx="3882833" cy="870645"/>
            <a:chOff x="0" y="0"/>
            <a:chExt cx="3211" cy="780"/>
          </a:xfrm>
        </p:grpSpPr>
        <p:sp>
          <p:nvSpPr>
            <p:cNvPr id="60442" name="Rectangle 26"/>
            <p:cNvSpPr>
              <a:spLocks/>
            </p:cNvSpPr>
            <p:nvPr/>
          </p:nvSpPr>
          <p:spPr bwMode="auto">
            <a:xfrm>
              <a:off x="0" y="0"/>
              <a:ext cx="3211" cy="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3" name="Rectangle 27"/>
            <p:cNvSpPr>
              <a:spLocks/>
            </p:cNvSpPr>
            <p:nvPr/>
          </p:nvSpPr>
          <p:spPr bwMode="auto">
            <a:xfrm>
              <a:off x="13" y="16"/>
              <a:ext cx="3038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Verify that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=1+Hash(IP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State is created</a:t>
              </a:r>
            </a:p>
          </p:txBody>
        </p:sp>
      </p:grpSp>
      <p:sp>
        <p:nvSpPr>
          <p:cNvPr id="60444" name="Rectangle 28"/>
          <p:cNvSpPr>
            <a:spLocks/>
          </p:cNvSpPr>
          <p:nvPr/>
        </p:nvSpPr>
        <p:spPr bwMode="auto">
          <a:xfrm>
            <a:off x="1303829" y="-293793"/>
            <a:ext cx="7971234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 dirty="0">
                <a:ea typeface="ＭＳ Ｐゴシック" charset="0"/>
                <a:cs typeface="Gill Sans" charset="0"/>
              </a:rPr>
              <a:t>Server verifies third </a:t>
            </a:r>
            <a:r>
              <a:rPr lang="en-US" sz="2800" dirty="0" err="1">
                <a:ea typeface="ＭＳ Ｐゴシック" charset="0"/>
                <a:cs typeface="Gill Sans" charset="0"/>
              </a:rPr>
              <a:t>ack</a:t>
            </a:r>
            <a:r>
              <a:rPr lang="en-US" sz="2800" dirty="0">
                <a:ea typeface="ＭＳ Ｐゴシック" charset="0"/>
                <a:cs typeface="Gill Sans" charset="0"/>
              </a:rPr>
              <a:t> without any state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EED7396-5A9D-734C-9E2B-2368EFD0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8377">
            <a:off x="8403840" y="4625156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74B306-E8F4-3B4D-972D-6D245D40596A}"/>
              </a:ext>
            </a:extLst>
          </p:cNvPr>
          <p:cNvSpPr/>
          <p:nvPr/>
        </p:nvSpPr>
        <p:spPr>
          <a:xfrm>
            <a:off x="6826171" y="4391045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/>
              <a:t>How should the </a:t>
            </a:r>
            <a:br>
              <a:rPr lang="en-BE" dirty="0"/>
            </a:br>
            <a:r>
              <a:rPr lang="en-BE" dirty="0"/>
              <a:t>server select </a:t>
            </a:r>
            <a:r>
              <a:rPr lang="en-BE" dirty="0">
                <a:solidFill>
                  <a:srgbClr val="0070C0"/>
                </a:solidFill>
              </a:rPr>
              <a:t>y</a:t>
            </a:r>
            <a:r>
              <a:rPr lang="en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402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Simultaneous open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frequent in </a:t>
            </a:r>
            <a:br>
              <a:rPr lang="en-GB" dirty="0"/>
            </a:br>
            <a:r>
              <a:rPr lang="en-GB" dirty="0"/>
              <a:t>practice ?</a:t>
            </a:r>
            <a:br>
              <a:rPr lang="en-GB" dirty="0"/>
            </a:br>
            <a:endParaRPr lang="en-GB" dirty="0"/>
          </a:p>
          <a:p>
            <a:r>
              <a:rPr lang="en-GB" dirty="0"/>
              <a:t>How does a client </a:t>
            </a:r>
            <a:br>
              <a:rPr lang="en-GB" dirty="0"/>
            </a:br>
            <a:r>
              <a:rPr lang="en-GB" dirty="0"/>
              <a:t>selects its source port ?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6B8497E-A72B-C66F-122F-8B92F336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07" y="1324429"/>
            <a:ext cx="7302500" cy="55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924325" y="120398"/>
            <a:ext cx="7001991" cy="1207740"/>
          </a:xfrm>
          <a:ln/>
        </p:spPr>
        <p:txBody>
          <a:bodyPr/>
          <a:lstStyle/>
          <a:p>
            <a:pPr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dirty="0"/>
              <a:t>Delayed segments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104" y="1328138"/>
            <a:ext cx="8047881" cy="5577706"/>
          </a:xfrm>
          <a:ln/>
        </p:spPr>
        <p:txBody>
          <a:bodyPr/>
          <a:lstStyle/>
          <a:p>
            <a:pPr marL="625056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How to deal with delayed segments ?</a:t>
            </a:r>
            <a:endParaRPr lang="en-US" dirty="0">
              <a:solidFill>
                <a:srgbClr val="FF0000"/>
              </a:solidFill>
            </a:endParaRPr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Network level guarantee</a:t>
            </a:r>
          </a:p>
          <a:p>
            <a:pPr marL="1250112" lvl="2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>
                <a:solidFill>
                  <a:srgbClr val="FF0000"/>
                </a:solidFill>
              </a:rPr>
              <a:t>No packet will survive more than MSL seconds inside the network</a:t>
            </a:r>
            <a:endParaRPr lang="en-US" dirty="0"/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Transport entities use on a local clock to detect duplicated connection establishment requests</a:t>
            </a:r>
          </a:p>
        </p:txBody>
      </p:sp>
    </p:spTree>
    <p:extLst>
      <p:ext uri="{BB962C8B-B14F-4D97-AF65-F5344CB8AC3E}">
        <p14:creationId xmlns:p14="http://schemas.microsoft.com/office/powerpoint/2010/main" val="4780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058666" y="1116"/>
            <a:ext cx="8025557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dirty="0"/>
              <a:t>Three-way handshake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4819056" y="2160986"/>
            <a:ext cx="4465" cy="42505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7925471" y="2185541"/>
            <a:ext cx="5581" cy="425276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819055" y="2431108"/>
            <a:ext cx="3099718" cy="678656"/>
            <a:chOff x="0" y="0"/>
            <a:chExt cx="2776" cy="607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0" y="0"/>
              <a:ext cx="2776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732" y="41"/>
              <a:ext cx="974" cy="216"/>
              <a:chOff x="0" y="0"/>
              <a:chExt cx="974" cy="216"/>
            </a:xfrm>
          </p:grpSpPr>
          <p:sp>
            <p:nvSpPr>
              <p:cNvPr id="27655" name="Rectangle 7"/>
              <p:cNvSpPr>
                <a:spLocks/>
              </p:cNvSpPr>
              <p:nvPr/>
            </p:nvSpPr>
            <p:spPr bwMode="auto">
              <a:xfrm>
                <a:off x="0" y="0"/>
                <a:ext cx="97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56" name="Rectangle 8"/>
              <p:cNvSpPr>
                <a:spLocks/>
              </p:cNvSpPr>
              <p:nvPr/>
            </p:nvSpPr>
            <p:spPr bwMode="auto">
              <a:xfrm>
                <a:off x="0" y="13"/>
                <a:ext cx="90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4868169" y="3279429"/>
            <a:ext cx="3076277" cy="449833"/>
            <a:chOff x="0" y="0"/>
            <a:chExt cx="2755" cy="40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0" y="37"/>
              <a:ext cx="2755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462" y="0"/>
              <a:ext cx="1676" cy="216"/>
              <a:chOff x="-3" y="0"/>
              <a:chExt cx="1676" cy="216"/>
            </a:xfrm>
          </p:grpSpPr>
          <p:sp>
            <p:nvSpPr>
              <p:cNvPr id="27660" name="Rectangle 12"/>
              <p:cNvSpPr>
                <a:spLocks/>
              </p:cNvSpPr>
              <p:nvPr/>
            </p:nvSpPr>
            <p:spPr bwMode="auto">
              <a:xfrm>
                <a:off x="0" y="0"/>
                <a:ext cx="167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1" name="Rectangle 13"/>
              <p:cNvSpPr>
                <a:spLocks/>
              </p:cNvSpPr>
              <p:nvPr/>
            </p:nvSpPr>
            <p:spPr bwMode="auto">
              <a:xfrm>
                <a:off x="-3" y="13"/>
                <a:ext cx="148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 (seq=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4857006" y="3839767"/>
            <a:ext cx="3037210" cy="629543"/>
            <a:chOff x="0" y="0"/>
            <a:chExt cx="2720" cy="563"/>
          </a:xfrm>
        </p:grpSpPr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0" y="0"/>
              <a:ext cx="2720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64" name="Group 16"/>
            <p:cNvGrpSpPr>
              <a:grpSpLocks/>
            </p:cNvGrpSpPr>
            <p:nvPr/>
          </p:nvGrpSpPr>
          <p:grpSpPr bwMode="auto">
            <a:xfrm>
              <a:off x="421" y="183"/>
              <a:ext cx="1623" cy="216"/>
              <a:chOff x="-2" y="0"/>
              <a:chExt cx="1623" cy="216"/>
            </a:xfrm>
          </p:grpSpPr>
          <p:sp>
            <p:nvSpPr>
              <p:cNvPr id="27665" name="Rectangle 17"/>
              <p:cNvSpPr>
                <a:spLocks/>
              </p:cNvSpPr>
              <p:nvPr/>
            </p:nvSpPr>
            <p:spPr bwMode="auto">
              <a:xfrm>
                <a:off x="0" y="0"/>
                <a:ext cx="16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6" name="Rectangle 18"/>
              <p:cNvSpPr>
                <a:spLocks/>
              </p:cNvSpPr>
              <p:nvPr/>
            </p:nvSpPr>
            <p:spPr bwMode="auto">
              <a:xfrm>
                <a:off x="-2" y="13"/>
                <a:ext cx="14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185913" y="2178844"/>
            <a:ext cx="2571750" cy="1095004"/>
            <a:chOff x="0" y="10"/>
            <a:chExt cx="2304" cy="981"/>
          </a:xfrm>
        </p:grpSpPr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0" y="10"/>
              <a:ext cx="1928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number 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read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from local transport clock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Local state :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 to B : 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Wait for ack for CR (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Start retransmission timer</a:t>
              </a: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1905" y="225"/>
              <a:ext cx="3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7670" name="Rectangle 22"/>
          <p:cNvSpPr>
            <a:spLocks/>
          </p:cNvSpPr>
          <p:nvPr/>
        </p:nvSpPr>
        <p:spPr bwMode="auto">
          <a:xfrm>
            <a:off x="8081741" y="2851920"/>
            <a:ext cx="2536031" cy="11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Sequence number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read from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transport clock</a:t>
            </a:r>
            <a:endParaRPr lang="en-US" sz="2180"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 sent to ack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Wait for ack for CA(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1732732" y="3469916"/>
            <a:ext cx="2530450" cy="109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Received CA acknowledges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Send CA to ack received CA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B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 =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2207121" y="5025017"/>
            <a:ext cx="244618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used 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for the data segments will start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from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8077275" y="5507220"/>
            <a:ext cx="218970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used for the data segments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will start from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4867053" y="4759524"/>
            <a:ext cx="3032745" cy="658564"/>
            <a:chOff x="0" y="0"/>
            <a:chExt cx="2716" cy="590"/>
          </a:xfrm>
        </p:grpSpPr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0" y="0"/>
              <a:ext cx="2716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1406" y="68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4861472" y="5535290"/>
            <a:ext cx="3052837" cy="549176"/>
            <a:chOff x="0" y="0"/>
            <a:chExt cx="2734" cy="492"/>
          </a:xfrm>
        </p:grpSpPr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0" y="0"/>
              <a:ext cx="2734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262" y="53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sp>
        <p:nvSpPr>
          <p:cNvPr id="27680" name="Rectangle 32"/>
          <p:cNvSpPr>
            <a:spLocks/>
          </p:cNvSpPr>
          <p:nvPr/>
        </p:nvSpPr>
        <p:spPr bwMode="auto">
          <a:xfrm>
            <a:off x="8035357" y="4225363"/>
            <a:ext cx="1365246" cy="7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current_seq=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2058665" y="4652974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8037091" y="4966630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3343438" y="1386028"/>
            <a:ext cx="821507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8762824" y="1386028"/>
            <a:ext cx="836768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35195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autoUpdateAnimBg="0"/>
      <p:bldP spid="27671" grpId="0" autoUpdateAnimBg="0"/>
      <p:bldP spid="27672" grpId="0" autoUpdateAnimBg="0"/>
      <p:bldP spid="27673" grpId="0" autoUpdateAnimBg="0"/>
      <p:bldP spid="27680" grpId="0" autoUpdateAnimBg="0"/>
      <p:bldP spid="27681" grpId="0" autoUpdateAnimBg="0"/>
      <p:bldP spid="276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Connection release</a:t>
            </a:r>
          </a:p>
          <a:p>
            <a:r>
              <a:rPr lang="en-BE" dirty="0"/>
              <a:t>TCP</a:t>
            </a:r>
          </a:p>
          <a:p>
            <a:pPr lvl="1"/>
            <a:r>
              <a:rPr lang="en-BE" dirty="0"/>
              <a:t>Connection establishment</a:t>
            </a:r>
          </a:p>
          <a:p>
            <a:pPr lvl="1"/>
            <a:r>
              <a:rPr lang="en-BE" dirty="0"/>
              <a:t>Data transfer</a:t>
            </a:r>
          </a:p>
          <a:p>
            <a:pPr lvl="1"/>
            <a:r>
              <a:rPr lang="en-BE" dirty="0"/>
              <a:t>Connection release</a:t>
            </a:r>
          </a:p>
          <a:p>
            <a:r>
              <a:rPr lang="en-BE" dirty="0"/>
              <a:t>Modern TCP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155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9E9461C1-AC0F-4F26-BF3C-68A7054C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Closing a connection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5F2FC14-2171-4EEF-8F2E-9DBAF8E62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Two different approaches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 dirty="0">
                <a:sym typeface="Gill Sans" charset="0"/>
              </a:rPr>
              <a:t>abrupt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send a segment that immediately closes the connection –&gt; may lead to losses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 dirty="0">
                <a:sym typeface="Gill Sans" charset="0"/>
              </a:rPr>
              <a:t>graceful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send a marker that indicates the end of the date, once the marker is </a:t>
            </a:r>
            <a:r>
              <a:rPr lang="en-US" dirty="0" err="1">
                <a:sym typeface="Gill Sans" charset="0"/>
              </a:rPr>
              <a:t>acked</a:t>
            </a:r>
            <a:r>
              <a:rPr lang="en-US" dirty="0">
                <a:sym typeface="Gill Sans" charset="0"/>
              </a:rPr>
              <a:t>, all data has been received and connection is closed</a:t>
            </a:r>
          </a:p>
          <a:p>
            <a:pPr marL="1637500" lvl="3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independent release of the two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4361</Words>
  <Application>Microsoft Macintosh PowerPoint</Application>
  <PresentationFormat>Widescreen</PresentationFormat>
  <Paragraphs>773</Paragraphs>
  <Slides>59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Symbol</vt:lpstr>
      <vt:lpstr>Times New Roman</vt:lpstr>
      <vt:lpstr>Office Theme</vt:lpstr>
      <vt:lpstr>Part 4  Reliable transport and TCP</vt:lpstr>
      <vt:lpstr>Agenda</vt:lpstr>
      <vt:lpstr>Connection establishment</vt:lpstr>
      <vt:lpstr>Segment loss</vt:lpstr>
      <vt:lpstr>Segments delayed</vt:lpstr>
      <vt:lpstr>Delayed segments</vt:lpstr>
      <vt:lpstr>Three-way handshake</vt:lpstr>
      <vt:lpstr>Agenda</vt:lpstr>
      <vt:lpstr>Closing a connection</vt:lpstr>
      <vt:lpstr>Abrupt release</vt:lpstr>
      <vt:lpstr>Graceful release</vt:lpstr>
      <vt:lpstr>Graceful release (2)</vt:lpstr>
      <vt:lpstr>Agenda</vt:lpstr>
      <vt:lpstr>TCP</vt:lpstr>
      <vt:lpstr>TCP port numbers</vt:lpstr>
      <vt:lpstr>Multiple connections</vt:lpstr>
      <vt:lpstr>TCP segment</vt:lpstr>
      <vt:lpstr>TCP’s Three-way handshake</vt:lpstr>
      <vt:lpstr>TCP’s three-way handshake and SYN losses</vt:lpstr>
      <vt:lpstr>TCP’s three-way handshake and SYN losses</vt:lpstr>
      <vt:lpstr>TCP’s three-way handshake and SYN delays</vt:lpstr>
      <vt:lpstr>TCP’s three-way handshake and SYN delays</vt:lpstr>
      <vt:lpstr>TCP’s three-way handshake and SYN delays</vt:lpstr>
      <vt:lpstr>TCP FSM</vt:lpstr>
      <vt:lpstr>Simultaneous open</vt:lpstr>
      <vt:lpstr>Negotiating options</vt:lpstr>
      <vt:lpstr>Negotiating Maximum Segment Size</vt:lpstr>
      <vt:lpstr>Connection refused</vt:lpstr>
      <vt:lpstr>Agenda</vt:lpstr>
      <vt:lpstr>Reliable data transfer</vt:lpstr>
      <vt:lpstr>Reliable data transfer</vt:lpstr>
      <vt:lpstr>Reliable data transfer</vt:lpstr>
      <vt:lpstr>Retransmission timer</vt:lpstr>
      <vt:lpstr>Retransmission timer</vt:lpstr>
      <vt:lpstr>Multiple expirations of  the retransmission timer</vt:lpstr>
      <vt:lpstr>RTT measurements</vt:lpstr>
      <vt:lpstr>Flow control</vt:lpstr>
      <vt:lpstr>TCP’s flow control</vt:lpstr>
      <vt:lpstr>Fast retransmit</vt:lpstr>
      <vt:lpstr>Fast retransmit</vt:lpstr>
      <vt:lpstr>Agenda</vt:lpstr>
      <vt:lpstr>Abrupt TCP connection release</vt:lpstr>
      <vt:lpstr>Abrupt TCP connection release</vt:lpstr>
      <vt:lpstr>TCP Connection release</vt:lpstr>
      <vt:lpstr>TCP connection release in details</vt:lpstr>
      <vt:lpstr>Some servers operate as follows</vt:lpstr>
      <vt:lpstr>TCP connection release</vt:lpstr>
      <vt:lpstr>Agenda</vt:lpstr>
      <vt:lpstr>rlogin and rsh</vt:lpstr>
      <vt:lpstr>rlogin and rsh</vt:lpstr>
      <vt:lpstr>The problem with trusted addresses</vt:lpstr>
      <vt:lpstr>TCP and spoofing</vt:lpstr>
      <vt:lpstr>Three-way handshake : initial specification</vt:lpstr>
      <vt:lpstr>Three-way handshake today</vt:lpstr>
      <vt:lpstr>TCP connection establishment</vt:lpstr>
      <vt:lpstr>DoS attack</vt:lpstr>
      <vt:lpstr>Countering DoS attacks</vt:lpstr>
      <vt:lpstr>SYN Cookies</vt:lpstr>
      <vt:lpstr>Simultaneous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 : Reliable transport</dc:title>
  <dc:creator>Olivier Bonaventure</dc:creator>
  <cp:lastModifiedBy>Olivier Bonaventure</cp:lastModifiedBy>
  <cp:revision>1</cp:revision>
  <dcterms:created xsi:type="dcterms:W3CDTF">2023-02-21T14:33:52Z</dcterms:created>
  <dcterms:modified xsi:type="dcterms:W3CDTF">2023-05-23T15:46:50Z</dcterms:modified>
</cp:coreProperties>
</file>