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593" r:id="rId3"/>
    <p:sldId id="560" r:id="rId4"/>
    <p:sldId id="586" r:id="rId5"/>
    <p:sldId id="305" r:id="rId6"/>
    <p:sldId id="304" r:id="rId7"/>
    <p:sldId id="624" r:id="rId8"/>
    <p:sldId id="625" r:id="rId9"/>
    <p:sldId id="626" r:id="rId10"/>
    <p:sldId id="271" r:id="rId11"/>
    <p:sldId id="561" r:id="rId12"/>
    <p:sldId id="272" r:id="rId13"/>
    <p:sldId id="273" r:id="rId14"/>
    <p:sldId id="658" r:id="rId15"/>
    <p:sldId id="628" r:id="rId16"/>
    <p:sldId id="609" r:id="rId17"/>
    <p:sldId id="610" r:id="rId18"/>
    <p:sldId id="611" r:id="rId19"/>
    <p:sldId id="612" r:id="rId20"/>
    <p:sldId id="605" r:id="rId21"/>
    <p:sldId id="660" r:id="rId22"/>
    <p:sldId id="604" r:id="rId23"/>
    <p:sldId id="615" r:id="rId24"/>
    <p:sldId id="616" r:id="rId25"/>
    <p:sldId id="659" r:id="rId26"/>
    <p:sldId id="618" r:id="rId27"/>
    <p:sldId id="690" r:id="rId28"/>
    <p:sldId id="665" r:id="rId29"/>
    <p:sldId id="666" r:id="rId30"/>
    <p:sldId id="623" r:id="rId31"/>
    <p:sldId id="355" r:id="rId32"/>
    <p:sldId id="563" r:id="rId33"/>
    <p:sldId id="311" r:id="rId34"/>
    <p:sldId id="627" r:id="rId35"/>
    <p:sldId id="667" r:id="rId36"/>
    <p:sldId id="668" r:id="rId37"/>
    <p:sldId id="629" r:id="rId38"/>
    <p:sldId id="670" r:id="rId39"/>
    <p:sldId id="290" r:id="rId40"/>
    <p:sldId id="669" r:id="rId41"/>
    <p:sldId id="644" r:id="rId42"/>
    <p:sldId id="645" r:id="rId43"/>
    <p:sldId id="661" r:id="rId44"/>
    <p:sldId id="662" r:id="rId45"/>
    <p:sldId id="674" r:id="rId46"/>
    <p:sldId id="675" r:id="rId47"/>
    <p:sldId id="663" r:id="rId48"/>
    <p:sldId id="648" r:id="rId49"/>
    <p:sldId id="649" r:id="rId50"/>
    <p:sldId id="664" r:id="rId51"/>
    <p:sldId id="650" r:id="rId52"/>
    <p:sldId id="388" r:id="rId53"/>
    <p:sldId id="389" r:id="rId54"/>
    <p:sldId id="651" r:id="rId55"/>
    <p:sldId id="652" r:id="rId56"/>
    <p:sldId id="653" r:id="rId57"/>
    <p:sldId id="654" r:id="rId58"/>
    <p:sldId id="672" r:id="rId59"/>
    <p:sldId id="676" r:id="rId60"/>
    <p:sldId id="677" r:id="rId61"/>
    <p:sldId id="673" r:id="rId62"/>
    <p:sldId id="671" r:id="rId63"/>
    <p:sldId id="684" r:id="rId64"/>
    <p:sldId id="688" r:id="rId65"/>
    <p:sldId id="678" r:id="rId66"/>
    <p:sldId id="681" r:id="rId67"/>
    <p:sldId id="679" r:id="rId68"/>
    <p:sldId id="680" r:id="rId69"/>
    <p:sldId id="283" r:id="rId70"/>
    <p:sldId id="682" r:id="rId71"/>
    <p:sldId id="284" r:id="rId72"/>
    <p:sldId id="685" r:id="rId73"/>
    <p:sldId id="686" r:id="rId74"/>
    <p:sldId id="689" r:id="rId7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7AEF7-71ED-824F-8E4D-EEB5A1FFBBE1}" v="2" dt="2023-05-23T15:46:27.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422"/>
  </p:normalViewPr>
  <p:slideViewPr>
    <p:cSldViewPr snapToGrid="0">
      <p:cViewPr varScale="1">
        <p:scale>
          <a:sx n="119" d="100"/>
          <a:sy n="119" d="100"/>
        </p:scale>
        <p:origin x="2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aventure" userId="2cfde838-01f0-4cfb-adb8-e4ec77c79c17" providerId="ADAL" clId="{84010E0D-4E03-044C-8AE3-4E6FA59DEC0A}"/>
    <pc:docChg chg="undo custSel addSld delSld modSld sldOrd">
      <pc:chgData name="Olivier Bonaventure" userId="2cfde838-01f0-4cfb-adb8-e4ec77c79c17" providerId="ADAL" clId="{84010E0D-4E03-044C-8AE3-4E6FA59DEC0A}" dt="2023-03-08T17:01:04.032" v="11586"/>
      <pc:docMkLst>
        <pc:docMk/>
      </pc:docMkLst>
      <pc:sldChg chg="modSp mod">
        <pc:chgData name="Olivier Bonaventure" userId="2cfde838-01f0-4cfb-adb8-e4ec77c79c17" providerId="ADAL" clId="{84010E0D-4E03-044C-8AE3-4E6FA59DEC0A}" dt="2023-03-08T14:21:44.279" v="9373" actId="20577"/>
        <pc:sldMkLst>
          <pc:docMk/>
          <pc:sldMk cId="1323708962" sldId="256"/>
        </pc:sldMkLst>
        <pc:spChg chg="mod">
          <ac:chgData name="Olivier Bonaventure" userId="2cfde838-01f0-4cfb-adb8-e4ec77c79c17" providerId="ADAL" clId="{84010E0D-4E03-044C-8AE3-4E6FA59DEC0A}" dt="2023-03-08T14:21:44.279" v="9373" actId="20577"/>
          <ac:spMkLst>
            <pc:docMk/>
            <pc:sldMk cId="1323708962" sldId="256"/>
            <ac:spMk id="2" creationId="{D93F397A-E032-439A-7AF5-DD6FF5612ED1}"/>
          </ac:spMkLst>
        </pc:spChg>
      </pc:sldChg>
      <pc:sldChg chg="modSp add mod modTransition modShow">
        <pc:chgData name="Olivier Bonaventure" userId="2cfde838-01f0-4cfb-adb8-e4ec77c79c17" providerId="ADAL" clId="{84010E0D-4E03-044C-8AE3-4E6FA59DEC0A}" dt="2023-03-07T10:44:11.982" v="9297" actId="729"/>
        <pc:sldMkLst>
          <pc:docMk/>
          <pc:sldMk cId="3395449198" sldId="257"/>
        </pc:sldMkLst>
        <pc:spChg chg="mod">
          <ac:chgData name="Olivier Bonaventure" userId="2cfde838-01f0-4cfb-adb8-e4ec77c79c17" providerId="ADAL" clId="{84010E0D-4E03-044C-8AE3-4E6FA59DEC0A}" dt="2023-02-28T16:54:57.041" v="877" actId="27636"/>
          <ac:spMkLst>
            <pc:docMk/>
            <pc:sldMk cId="3395449198" sldId="257"/>
            <ac:spMk id="21505" creationId="{00000000-0000-0000-0000-000000000000}"/>
          </ac:spMkLst>
        </pc:spChg>
      </pc:sldChg>
      <pc:sldChg chg="add mod modTransition modShow">
        <pc:chgData name="Olivier Bonaventure" userId="2cfde838-01f0-4cfb-adb8-e4ec77c79c17" providerId="ADAL" clId="{84010E0D-4E03-044C-8AE3-4E6FA59DEC0A}" dt="2023-03-07T10:44:11.982" v="9297" actId="729"/>
        <pc:sldMkLst>
          <pc:docMk/>
          <pc:sldMk cId="2577970328" sldId="259"/>
        </pc:sldMkLst>
      </pc:sldChg>
      <pc:sldChg chg="add mod modTransition modShow">
        <pc:chgData name="Olivier Bonaventure" userId="2cfde838-01f0-4cfb-adb8-e4ec77c79c17" providerId="ADAL" clId="{84010E0D-4E03-044C-8AE3-4E6FA59DEC0A}" dt="2023-03-07T10:44:11.982" v="9297" actId="729"/>
        <pc:sldMkLst>
          <pc:docMk/>
          <pc:sldMk cId="1411469689" sldId="260"/>
        </pc:sldMkLst>
      </pc:sldChg>
      <pc:sldChg chg="del">
        <pc:chgData name="Olivier Bonaventure" userId="2cfde838-01f0-4cfb-adb8-e4ec77c79c17" providerId="ADAL" clId="{84010E0D-4E03-044C-8AE3-4E6FA59DEC0A}" dt="2023-02-28T11:12:05.470" v="160" actId="2696"/>
        <pc:sldMkLst>
          <pc:docMk/>
          <pc:sldMk cId="728537204" sldId="261"/>
        </pc:sldMkLst>
      </pc:sldChg>
      <pc:sldChg chg="add mod modTransition modShow">
        <pc:chgData name="Olivier Bonaventure" userId="2cfde838-01f0-4cfb-adb8-e4ec77c79c17" providerId="ADAL" clId="{84010E0D-4E03-044C-8AE3-4E6FA59DEC0A}" dt="2023-03-07T10:44:11.982" v="9297" actId="729"/>
        <pc:sldMkLst>
          <pc:docMk/>
          <pc:sldMk cId="1557504209" sldId="262"/>
        </pc:sldMkLst>
      </pc:sldChg>
      <pc:sldChg chg="del">
        <pc:chgData name="Olivier Bonaventure" userId="2cfde838-01f0-4cfb-adb8-e4ec77c79c17" providerId="ADAL" clId="{84010E0D-4E03-044C-8AE3-4E6FA59DEC0A}" dt="2023-02-28T11:12:05.512" v="163" actId="2696"/>
        <pc:sldMkLst>
          <pc:docMk/>
          <pc:sldMk cId="3779781000" sldId="262"/>
        </pc:sldMkLst>
      </pc:sldChg>
      <pc:sldChg chg="del">
        <pc:chgData name="Olivier Bonaventure" userId="2cfde838-01f0-4cfb-adb8-e4ec77c79c17" providerId="ADAL" clId="{84010E0D-4E03-044C-8AE3-4E6FA59DEC0A}" dt="2023-02-28T11:12:05.595" v="169" actId="2696"/>
        <pc:sldMkLst>
          <pc:docMk/>
          <pc:sldMk cId="2159173989" sldId="263"/>
        </pc:sldMkLst>
      </pc:sldChg>
      <pc:sldChg chg="del">
        <pc:chgData name="Olivier Bonaventure" userId="2cfde838-01f0-4cfb-adb8-e4ec77c79c17" providerId="ADAL" clId="{84010E0D-4E03-044C-8AE3-4E6FA59DEC0A}" dt="2023-02-28T11:12:05.538" v="166" actId="2696"/>
        <pc:sldMkLst>
          <pc:docMk/>
          <pc:sldMk cId="478057538" sldId="264"/>
        </pc:sldMkLst>
      </pc:sldChg>
      <pc:sldChg chg="addSp modSp add mod modTransition modShow">
        <pc:chgData name="Olivier Bonaventure" userId="2cfde838-01f0-4cfb-adb8-e4ec77c79c17" providerId="ADAL" clId="{84010E0D-4E03-044C-8AE3-4E6FA59DEC0A}" dt="2023-03-01T14:20:08.842" v="1026" actId="20577"/>
        <pc:sldMkLst>
          <pc:docMk/>
          <pc:sldMk cId="2051156184" sldId="271"/>
        </pc:sldMkLst>
        <pc:spChg chg="add mod">
          <ac:chgData name="Olivier Bonaventure" userId="2cfde838-01f0-4cfb-adb8-e4ec77c79c17" providerId="ADAL" clId="{84010E0D-4E03-044C-8AE3-4E6FA59DEC0A}" dt="2023-03-01T14:19:16.901" v="1010" actId="1076"/>
          <ac:spMkLst>
            <pc:docMk/>
            <pc:sldMk cId="2051156184" sldId="271"/>
            <ac:spMk id="3" creationId="{6385BF1F-4BEA-96B9-F25E-CC501ABAF20A}"/>
          </ac:spMkLst>
        </pc:spChg>
        <pc:spChg chg="mod">
          <ac:chgData name="Olivier Bonaventure" userId="2cfde838-01f0-4cfb-adb8-e4ec77c79c17" providerId="ADAL" clId="{84010E0D-4E03-044C-8AE3-4E6FA59DEC0A}" dt="2023-03-01T14:18:53.832" v="1003" actId="20577"/>
          <ac:spMkLst>
            <pc:docMk/>
            <pc:sldMk cId="2051156184" sldId="271"/>
            <ac:spMk id="40961" creationId="{00000000-0000-0000-0000-000000000000}"/>
          </ac:spMkLst>
        </pc:spChg>
        <pc:spChg chg="mod">
          <ac:chgData name="Olivier Bonaventure" userId="2cfde838-01f0-4cfb-adb8-e4ec77c79c17" providerId="ADAL" clId="{84010E0D-4E03-044C-8AE3-4E6FA59DEC0A}" dt="2023-03-01T14:20:08.842" v="1026" actId="20577"/>
          <ac:spMkLst>
            <pc:docMk/>
            <pc:sldMk cId="2051156184" sldId="271"/>
            <ac:spMk id="40962" creationId="{00000000-0000-0000-0000-000000000000}"/>
          </ac:spMkLst>
        </pc:spChg>
        <pc:picChg chg="add mod">
          <ac:chgData name="Olivier Bonaventure" userId="2cfde838-01f0-4cfb-adb8-e4ec77c79c17" providerId="ADAL" clId="{84010E0D-4E03-044C-8AE3-4E6FA59DEC0A}" dt="2023-03-01T14:19:47.470" v="1015" actId="1076"/>
          <ac:picMkLst>
            <pc:docMk/>
            <pc:sldMk cId="2051156184" sldId="271"/>
            <ac:picMk id="5" creationId="{EA6536B6-DB60-4A9F-C8E2-61C0E6083EEA}"/>
          </ac:picMkLst>
        </pc:picChg>
      </pc:sldChg>
      <pc:sldChg chg="modSp add mod modTransition modAnim modShow">
        <pc:chgData name="Olivier Bonaventure" userId="2cfde838-01f0-4cfb-adb8-e4ec77c79c17" providerId="ADAL" clId="{84010E0D-4E03-044C-8AE3-4E6FA59DEC0A}" dt="2023-03-08T16:27:03.466" v="11363"/>
        <pc:sldMkLst>
          <pc:docMk/>
          <pc:sldMk cId="4222777401" sldId="272"/>
        </pc:sldMkLst>
        <pc:spChg chg="mod">
          <ac:chgData name="Olivier Bonaventure" userId="2cfde838-01f0-4cfb-adb8-e4ec77c79c17" providerId="ADAL" clId="{84010E0D-4E03-044C-8AE3-4E6FA59DEC0A}" dt="2023-03-08T16:26:41.403" v="11362" actId="20577"/>
          <ac:spMkLst>
            <pc:docMk/>
            <pc:sldMk cId="4222777401" sldId="272"/>
            <ac:spMk id="41986" creationId="{00000000-0000-0000-0000-000000000000}"/>
          </ac:spMkLst>
        </pc:spChg>
        <pc:spChg chg="mod">
          <ac:chgData name="Olivier Bonaventure" userId="2cfde838-01f0-4cfb-adb8-e4ec77c79c17" providerId="ADAL" clId="{84010E0D-4E03-044C-8AE3-4E6FA59DEC0A}" dt="2023-03-08T16:25:37.594" v="11337" actId="14100"/>
          <ac:spMkLst>
            <pc:docMk/>
            <pc:sldMk cId="4222777401" sldId="272"/>
            <ac:spMk id="41987" creationId="{00000000-0000-0000-0000-000000000000}"/>
          </ac:spMkLst>
        </pc:spChg>
        <pc:spChg chg="mod">
          <ac:chgData name="Olivier Bonaventure" userId="2cfde838-01f0-4cfb-adb8-e4ec77c79c17" providerId="ADAL" clId="{84010E0D-4E03-044C-8AE3-4E6FA59DEC0A}" dt="2023-03-08T16:25:58.620" v="11351"/>
          <ac:spMkLst>
            <pc:docMk/>
            <pc:sldMk cId="4222777401" sldId="272"/>
            <ac:spMk id="41994" creationId="{00000000-0000-0000-0000-000000000000}"/>
          </ac:spMkLst>
        </pc:spChg>
        <pc:spChg chg="mod">
          <ac:chgData name="Olivier Bonaventure" userId="2cfde838-01f0-4cfb-adb8-e4ec77c79c17" providerId="ADAL" clId="{84010E0D-4E03-044C-8AE3-4E6FA59DEC0A}" dt="2023-03-08T16:26:32.876" v="11361" actId="1076"/>
          <ac:spMkLst>
            <pc:docMk/>
            <pc:sldMk cId="4222777401" sldId="272"/>
            <ac:spMk id="42003" creationId="{00000000-0000-0000-0000-000000000000}"/>
          </ac:spMkLst>
        </pc:spChg>
        <pc:picChg chg="mod">
          <ac:chgData name="Olivier Bonaventure" userId="2cfde838-01f0-4cfb-adb8-e4ec77c79c17" providerId="ADAL" clId="{84010E0D-4E03-044C-8AE3-4E6FA59DEC0A}" dt="2023-03-01T14:20:20.999" v="1028" actId="1076"/>
          <ac:picMkLst>
            <pc:docMk/>
            <pc:sldMk cId="4222777401" sldId="272"/>
            <ac:picMk id="21" creationId="{3235C569-A3E7-D84A-B4B1-580FB010BAB4}"/>
          </ac:picMkLst>
        </pc:picChg>
      </pc:sldChg>
      <pc:sldChg chg="addSp modSp add mod modTransition modAnim modShow">
        <pc:chgData name="Olivier Bonaventure" userId="2cfde838-01f0-4cfb-adb8-e4ec77c79c17" providerId="ADAL" clId="{84010E0D-4E03-044C-8AE3-4E6FA59DEC0A}" dt="2023-03-07T07:21:43.927" v="3311" actId="14100"/>
        <pc:sldMkLst>
          <pc:docMk/>
          <pc:sldMk cId="2323605091" sldId="273"/>
        </pc:sldMkLst>
        <pc:spChg chg="add mod">
          <ac:chgData name="Olivier Bonaventure" userId="2cfde838-01f0-4cfb-adb8-e4ec77c79c17" providerId="ADAL" clId="{84010E0D-4E03-044C-8AE3-4E6FA59DEC0A}" dt="2023-03-07T07:21:43.927" v="3311" actId="14100"/>
          <ac:spMkLst>
            <pc:docMk/>
            <pc:sldMk cId="2323605091" sldId="273"/>
            <ac:spMk id="3" creationId="{958AE9F3-6071-FA33-3981-ED0CD8568759}"/>
          </ac:spMkLst>
        </pc:spChg>
        <pc:picChg chg="add mod">
          <ac:chgData name="Olivier Bonaventure" userId="2cfde838-01f0-4cfb-adb8-e4ec77c79c17" providerId="ADAL" clId="{84010E0D-4E03-044C-8AE3-4E6FA59DEC0A}" dt="2023-03-01T14:21:10.910" v="1045"/>
          <ac:picMkLst>
            <pc:docMk/>
            <pc:sldMk cId="2323605091" sldId="273"/>
            <ac:picMk id="2" creationId="{1A304C08-81E9-5F36-A278-C55255C11E2F}"/>
          </ac:picMkLst>
        </pc:picChg>
      </pc:sldChg>
      <pc:sldChg chg="modSp add mod">
        <pc:chgData name="Olivier Bonaventure" userId="2cfde838-01f0-4cfb-adb8-e4ec77c79c17" providerId="ADAL" clId="{84010E0D-4E03-044C-8AE3-4E6FA59DEC0A}" dt="2023-03-08T14:26:38.497" v="9405" actId="27636"/>
        <pc:sldMkLst>
          <pc:docMk/>
          <pc:sldMk cId="3849132542" sldId="283"/>
        </pc:sldMkLst>
        <pc:spChg chg="mod">
          <ac:chgData name="Olivier Bonaventure" userId="2cfde838-01f0-4cfb-adb8-e4ec77c79c17" providerId="ADAL" clId="{84010E0D-4E03-044C-8AE3-4E6FA59DEC0A}" dt="2023-03-08T14:26:38.497" v="9405" actId="27636"/>
          <ac:spMkLst>
            <pc:docMk/>
            <pc:sldMk cId="3849132542" sldId="283"/>
            <ac:spMk id="2" creationId="{00000000-0000-0000-0000-000000000000}"/>
          </ac:spMkLst>
        </pc:spChg>
      </pc:sldChg>
      <pc:sldChg chg="add">
        <pc:chgData name="Olivier Bonaventure" userId="2cfde838-01f0-4cfb-adb8-e4ec77c79c17" providerId="ADAL" clId="{84010E0D-4E03-044C-8AE3-4E6FA59DEC0A}" dt="2023-03-08T14:26:37.994" v="9404"/>
        <pc:sldMkLst>
          <pc:docMk/>
          <pc:sldMk cId="366330818" sldId="284"/>
        </pc:sldMkLst>
      </pc:sldChg>
      <pc:sldChg chg="del">
        <pc:chgData name="Olivier Bonaventure" userId="2cfde838-01f0-4cfb-adb8-e4ec77c79c17" providerId="ADAL" clId="{84010E0D-4E03-044C-8AE3-4E6FA59DEC0A}" dt="2023-02-28T11:12:05.533" v="165" actId="2696"/>
        <pc:sldMkLst>
          <pc:docMk/>
          <pc:sldMk cId="3183481386" sldId="287"/>
        </pc:sldMkLst>
      </pc:sldChg>
      <pc:sldChg chg="del">
        <pc:chgData name="Olivier Bonaventure" userId="2cfde838-01f0-4cfb-adb8-e4ec77c79c17" providerId="ADAL" clId="{84010E0D-4E03-044C-8AE3-4E6FA59DEC0A}" dt="2023-02-28T11:12:05.524" v="164" actId="2696"/>
        <pc:sldMkLst>
          <pc:docMk/>
          <pc:sldMk cId="813255435" sldId="288"/>
        </pc:sldMkLst>
      </pc:sldChg>
      <pc:sldChg chg="add del modTransition">
        <pc:chgData name="Olivier Bonaventure" userId="2cfde838-01f0-4cfb-adb8-e4ec77c79c17" providerId="ADAL" clId="{84010E0D-4E03-044C-8AE3-4E6FA59DEC0A}" dt="2023-03-01T18:19:16.538" v="2805" actId="2696"/>
        <pc:sldMkLst>
          <pc:docMk/>
          <pc:sldMk cId="685480396" sldId="289"/>
        </pc:sldMkLst>
      </pc:sldChg>
      <pc:sldChg chg="modSp add mod modTransition modShow">
        <pc:chgData name="Olivier Bonaventure" userId="2cfde838-01f0-4cfb-adb8-e4ec77c79c17" providerId="ADAL" clId="{84010E0D-4E03-044C-8AE3-4E6FA59DEC0A}" dt="2023-03-03T16:21:58.676" v="2862" actId="729"/>
        <pc:sldMkLst>
          <pc:docMk/>
          <pc:sldMk cId="457462643" sldId="290"/>
        </pc:sldMkLst>
        <pc:spChg chg="mod">
          <ac:chgData name="Olivier Bonaventure" userId="2cfde838-01f0-4cfb-adb8-e4ec77c79c17" providerId="ADAL" clId="{84010E0D-4E03-044C-8AE3-4E6FA59DEC0A}" dt="2023-02-28T16:56:21.571" v="886" actId="1076"/>
          <ac:spMkLst>
            <pc:docMk/>
            <pc:sldMk cId="457462643" sldId="290"/>
            <ac:spMk id="60417" creationId="{00000000-0000-0000-0000-000000000000}"/>
          </ac:spMkLst>
        </pc:spChg>
      </pc:sldChg>
      <pc:sldChg chg="del">
        <pc:chgData name="Olivier Bonaventure" userId="2cfde838-01f0-4cfb-adb8-e4ec77c79c17" providerId="ADAL" clId="{84010E0D-4E03-044C-8AE3-4E6FA59DEC0A}" dt="2023-03-07T07:58:52.163" v="4700" actId="2696"/>
        <pc:sldMkLst>
          <pc:docMk/>
          <pc:sldMk cId="0" sldId="291"/>
        </pc:sldMkLst>
      </pc:sldChg>
      <pc:sldChg chg="del">
        <pc:chgData name="Olivier Bonaventure" userId="2cfde838-01f0-4cfb-adb8-e4ec77c79c17" providerId="ADAL" clId="{84010E0D-4E03-044C-8AE3-4E6FA59DEC0A}" dt="2023-03-01T14:30:31.260" v="1419" actId="2696"/>
        <pc:sldMkLst>
          <pc:docMk/>
          <pc:sldMk cId="0" sldId="292"/>
        </pc:sldMkLst>
      </pc:sldChg>
      <pc:sldChg chg="del">
        <pc:chgData name="Olivier Bonaventure" userId="2cfde838-01f0-4cfb-adb8-e4ec77c79c17" providerId="ADAL" clId="{84010E0D-4E03-044C-8AE3-4E6FA59DEC0A}" dt="2023-03-01T14:29:57.567" v="1415" actId="2696"/>
        <pc:sldMkLst>
          <pc:docMk/>
          <pc:sldMk cId="183136625" sldId="293"/>
        </pc:sldMkLst>
      </pc:sldChg>
      <pc:sldChg chg="del">
        <pc:chgData name="Olivier Bonaventure" userId="2cfde838-01f0-4cfb-adb8-e4ec77c79c17" providerId="ADAL" clId="{84010E0D-4E03-044C-8AE3-4E6FA59DEC0A}" dt="2023-03-07T08:49:29.249" v="5919" actId="2696"/>
        <pc:sldMkLst>
          <pc:docMk/>
          <pc:sldMk cId="979474475" sldId="294"/>
        </pc:sldMkLst>
      </pc:sldChg>
      <pc:sldChg chg="del">
        <pc:chgData name="Olivier Bonaventure" userId="2cfde838-01f0-4cfb-adb8-e4ec77c79c17" providerId="ADAL" clId="{84010E0D-4E03-044C-8AE3-4E6FA59DEC0A}" dt="2023-03-07T08:49:29.204" v="5917" actId="2696"/>
        <pc:sldMkLst>
          <pc:docMk/>
          <pc:sldMk cId="2745688793" sldId="295"/>
        </pc:sldMkLst>
      </pc:sldChg>
      <pc:sldChg chg="del">
        <pc:chgData name="Olivier Bonaventure" userId="2cfde838-01f0-4cfb-adb8-e4ec77c79c17" providerId="ADAL" clId="{84010E0D-4E03-044C-8AE3-4E6FA59DEC0A}" dt="2023-03-07T08:49:29.180" v="5915" actId="2696"/>
        <pc:sldMkLst>
          <pc:docMk/>
          <pc:sldMk cId="975100456" sldId="296"/>
        </pc:sldMkLst>
      </pc:sldChg>
      <pc:sldChg chg="del">
        <pc:chgData name="Olivier Bonaventure" userId="2cfde838-01f0-4cfb-adb8-e4ec77c79c17" providerId="ADAL" clId="{84010E0D-4E03-044C-8AE3-4E6FA59DEC0A}" dt="2023-03-07T07:41:36.514" v="4288" actId="2696"/>
        <pc:sldMkLst>
          <pc:docMk/>
          <pc:sldMk cId="0" sldId="297"/>
        </pc:sldMkLst>
      </pc:sldChg>
      <pc:sldChg chg="del">
        <pc:chgData name="Olivier Bonaventure" userId="2cfde838-01f0-4cfb-adb8-e4ec77c79c17" providerId="ADAL" clId="{84010E0D-4E03-044C-8AE3-4E6FA59DEC0A}" dt="2023-03-07T07:58:52.117" v="4694" actId="2696"/>
        <pc:sldMkLst>
          <pc:docMk/>
          <pc:sldMk cId="0" sldId="298"/>
        </pc:sldMkLst>
      </pc:sldChg>
      <pc:sldChg chg="del">
        <pc:chgData name="Olivier Bonaventure" userId="2cfde838-01f0-4cfb-adb8-e4ec77c79c17" providerId="ADAL" clId="{84010E0D-4E03-044C-8AE3-4E6FA59DEC0A}" dt="2023-03-07T07:41:36.444" v="4283" actId="2696"/>
        <pc:sldMkLst>
          <pc:docMk/>
          <pc:sldMk cId="3329505350" sldId="299"/>
        </pc:sldMkLst>
      </pc:sldChg>
      <pc:sldChg chg="del">
        <pc:chgData name="Olivier Bonaventure" userId="2cfde838-01f0-4cfb-adb8-e4ec77c79c17" providerId="ADAL" clId="{84010E0D-4E03-044C-8AE3-4E6FA59DEC0A}" dt="2023-03-01T14:29:57.599" v="1417" actId="2696"/>
        <pc:sldMkLst>
          <pc:docMk/>
          <pc:sldMk cId="0" sldId="302"/>
        </pc:sldMkLst>
      </pc:sldChg>
      <pc:sldChg chg="del">
        <pc:chgData name="Olivier Bonaventure" userId="2cfde838-01f0-4cfb-adb8-e4ec77c79c17" providerId="ADAL" clId="{84010E0D-4E03-044C-8AE3-4E6FA59DEC0A}" dt="2023-03-01T14:13:48.828" v="910" actId="2696"/>
        <pc:sldMkLst>
          <pc:docMk/>
          <pc:sldMk cId="2282223776" sldId="304"/>
        </pc:sldMkLst>
      </pc:sldChg>
      <pc:sldChg chg="delSp modSp add mod">
        <pc:chgData name="Olivier Bonaventure" userId="2cfde838-01f0-4cfb-adb8-e4ec77c79c17" providerId="ADAL" clId="{84010E0D-4E03-044C-8AE3-4E6FA59DEC0A}" dt="2023-03-08T15:53:58.636" v="11024" actId="478"/>
        <pc:sldMkLst>
          <pc:docMk/>
          <pc:sldMk cId="2282223776" sldId="304"/>
        </pc:sldMkLst>
        <pc:spChg chg="del">
          <ac:chgData name="Olivier Bonaventure" userId="2cfde838-01f0-4cfb-adb8-e4ec77c79c17" providerId="ADAL" clId="{84010E0D-4E03-044C-8AE3-4E6FA59DEC0A}" dt="2023-03-08T15:53:58.636" v="11024" actId="478"/>
          <ac:spMkLst>
            <pc:docMk/>
            <pc:sldMk cId="2282223776" sldId="304"/>
            <ac:spMk id="24594" creationId="{00000000-0000-0000-0000-000000000000}"/>
          </ac:spMkLst>
        </pc:spChg>
        <pc:spChg chg="mod">
          <ac:chgData name="Olivier Bonaventure" userId="2cfde838-01f0-4cfb-adb8-e4ec77c79c17" providerId="ADAL" clId="{84010E0D-4E03-044C-8AE3-4E6FA59DEC0A}" dt="2023-03-08T15:53:54.976" v="11023" actId="1036"/>
          <ac:spMkLst>
            <pc:docMk/>
            <pc:sldMk cId="2282223776" sldId="304"/>
            <ac:spMk id="24595" creationId="{00000000-0000-0000-0000-000000000000}"/>
          </ac:spMkLst>
        </pc:spChg>
        <pc:spChg chg="del">
          <ac:chgData name="Olivier Bonaventure" userId="2cfde838-01f0-4cfb-adb8-e4ec77c79c17" providerId="ADAL" clId="{84010E0D-4E03-044C-8AE3-4E6FA59DEC0A}" dt="2023-03-08T15:53:49.444" v="11017" actId="478"/>
          <ac:spMkLst>
            <pc:docMk/>
            <pc:sldMk cId="2282223776" sldId="304"/>
            <ac:spMk id="24606" creationId="{00000000-0000-0000-0000-000000000000}"/>
          </ac:spMkLst>
        </pc:spChg>
        <pc:spChg chg="mod">
          <ac:chgData name="Olivier Bonaventure" userId="2cfde838-01f0-4cfb-adb8-e4ec77c79c17" providerId="ADAL" clId="{84010E0D-4E03-044C-8AE3-4E6FA59DEC0A}" dt="2023-03-08T15:53:47.351" v="11016" actId="1036"/>
          <ac:spMkLst>
            <pc:docMk/>
            <pc:sldMk cId="2282223776" sldId="304"/>
            <ac:spMk id="24607" creationId="{00000000-0000-0000-0000-000000000000}"/>
          </ac:spMkLst>
        </pc:spChg>
        <pc:spChg chg="mod">
          <ac:chgData name="Olivier Bonaventure" userId="2cfde838-01f0-4cfb-adb8-e4ec77c79c17" providerId="ADAL" clId="{84010E0D-4E03-044C-8AE3-4E6FA59DEC0A}" dt="2023-03-01T14:15:13.214" v="981" actId="20577"/>
          <ac:spMkLst>
            <pc:docMk/>
            <pc:sldMk cId="2282223776" sldId="304"/>
            <ac:spMk id="24608" creationId="{00000000-0000-0000-0000-000000000000}"/>
          </ac:spMkLst>
        </pc:spChg>
        <pc:grpChg chg="del">
          <ac:chgData name="Olivier Bonaventure" userId="2cfde838-01f0-4cfb-adb8-e4ec77c79c17" providerId="ADAL" clId="{84010E0D-4E03-044C-8AE3-4E6FA59DEC0A}" dt="2023-03-08T15:53:58.636" v="11024" actId="478"/>
          <ac:grpSpMkLst>
            <pc:docMk/>
            <pc:sldMk cId="2282223776" sldId="304"/>
            <ac:grpSpMk id="24593" creationId="{00000000-0000-0000-0000-000000000000}"/>
          </ac:grpSpMkLst>
        </pc:grpChg>
        <pc:grpChg chg="del">
          <ac:chgData name="Olivier Bonaventure" userId="2cfde838-01f0-4cfb-adb8-e4ec77c79c17" providerId="ADAL" clId="{84010E0D-4E03-044C-8AE3-4E6FA59DEC0A}" dt="2023-03-08T15:53:49.444" v="11017" actId="478"/>
          <ac:grpSpMkLst>
            <pc:docMk/>
            <pc:sldMk cId="2282223776" sldId="304"/>
            <ac:grpSpMk id="24605" creationId="{00000000-0000-0000-0000-000000000000}"/>
          </ac:grpSpMkLst>
        </pc:grpChg>
      </pc:sldChg>
      <pc:sldChg chg="add">
        <pc:chgData name="Olivier Bonaventure" userId="2cfde838-01f0-4cfb-adb8-e4ec77c79c17" providerId="ADAL" clId="{84010E0D-4E03-044C-8AE3-4E6FA59DEC0A}" dt="2023-03-01T14:13:56.913" v="911"/>
        <pc:sldMkLst>
          <pc:docMk/>
          <pc:sldMk cId="3852505468" sldId="305"/>
        </pc:sldMkLst>
      </pc:sldChg>
      <pc:sldChg chg="del">
        <pc:chgData name="Olivier Bonaventure" userId="2cfde838-01f0-4cfb-adb8-e4ec77c79c17" providerId="ADAL" clId="{84010E0D-4E03-044C-8AE3-4E6FA59DEC0A}" dt="2023-03-01T14:13:48.828" v="910" actId="2696"/>
        <pc:sldMkLst>
          <pc:docMk/>
          <pc:sldMk cId="3852505468" sldId="305"/>
        </pc:sldMkLst>
      </pc:sldChg>
      <pc:sldChg chg="del">
        <pc:chgData name="Olivier Bonaventure" userId="2cfde838-01f0-4cfb-adb8-e4ec77c79c17" providerId="ADAL" clId="{84010E0D-4E03-044C-8AE3-4E6FA59DEC0A}" dt="2023-03-07T08:49:29.255" v="5920" actId="2696"/>
        <pc:sldMkLst>
          <pc:docMk/>
          <pc:sldMk cId="2931173864" sldId="307"/>
        </pc:sldMkLst>
      </pc:sldChg>
      <pc:sldChg chg="del">
        <pc:chgData name="Olivier Bonaventure" userId="2cfde838-01f0-4cfb-adb8-e4ec77c79c17" providerId="ADAL" clId="{84010E0D-4E03-044C-8AE3-4E6FA59DEC0A}" dt="2023-03-07T08:49:29.273" v="5922" actId="2696"/>
        <pc:sldMkLst>
          <pc:docMk/>
          <pc:sldMk cId="1825959427" sldId="308"/>
        </pc:sldMkLst>
      </pc:sldChg>
      <pc:sldChg chg="del">
        <pc:chgData name="Olivier Bonaventure" userId="2cfde838-01f0-4cfb-adb8-e4ec77c79c17" providerId="ADAL" clId="{84010E0D-4E03-044C-8AE3-4E6FA59DEC0A}" dt="2023-03-07T08:49:29.267" v="5921" actId="2696"/>
        <pc:sldMkLst>
          <pc:docMk/>
          <pc:sldMk cId="1333314440" sldId="309"/>
        </pc:sldMkLst>
      </pc:sldChg>
      <pc:sldChg chg="del ord">
        <pc:chgData name="Olivier Bonaventure" userId="2cfde838-01f0-4cfb-adb8-e4ec77c79c17" providerId="ADAL" clId="{84010E0D-4E03-044C-8AE3-4E6FA59DEC0A}" dt="2023-03-01T16:39:37.288" v="2749" actId="2696"/>
        <pc:sldMkLst>
          <pc:docMk/>
          <pc:sldMk cId="0" sldId="310"/>
        </pc:sldMkLst>
      </pc:sldChg>
      <pc:sldChg chg="add">
        <pc:chgData name="Olivier Bonaventure" userId="2cfde838-01f0-4cfb-adb8-e4ec77c79c17" providerId="ADAL" clId="{84010E0D-4E03-044C-8AE3-4E6FA59DEC0A}" dt="2023-03-07T07:41:45.717" v="4293"/>
        <pc:sldMkLst>
          <pc:docMk/>
          <pc:sldMk cId="1781214002" sldId="311"/>
        </pc:sldMkLst>
      </pc:sldChg>
      <pc:sldChg chg="del">
        <pc:chgData name="Olivier Bonaventure" userId="2cfde838-01f0-4cfb-adb8-e4ec77c79c17" providerId="ADAL" clId="{84010E0D-4E03-044C-8AE3-4E6FA59DEC0A}" dt="2023-03-07T07:41:40.989" v="4292" actId="2696"/>
        <pc:sldMkLst>
          <pc:docMk/>
          <pc:sldMk cId="1781214002" sldId="311"/>
        </pc:sldMkLst>
      </pc:sldChg>
      <pc:sldChg chg="del">
        <pc:chgData name="Olivier Bonaventure" userId="2cfde838-01f0-4cfb-adb8-e4ec77c79c17" providerId="ADAL" clId="{84010E0D-4E03-044C-8AE3-4E6FA59DEC0A}" dt="2023-03-07T07:58:52.089" v="4690" actId="2696"/>
        <pc:sldMkLst>
          <pc:docMk/>
          <pc:sldMk cId="0" sldId="312"/>
        </pc:sldMkLst>
      </pc:sldChg>
      <pc:sldChg chg="del">
        <pc:chgData name="Olivier Bonaventure" userId="2cfde838-01f0-4cfb-adb8-e4ec77c79c17" providerId="ADAL" clId="{84010E0D-4E03-044C-8AE3-4E6FA59DEC0A}" dt="2023-03-07T07:58:52.246" v="4707" actId="2696"/>
        <pc:sldMkLst>
          <pc:docMk/>
          <pc:sldMk cId="0" sldId="313"/>
        </pc:sldMkLst>
      </pc:sldChg>
      <pc:sldChg chg="del">
        <pc:chgData name="Olivier Bonaventure" userId="2cfde838-01f0-4cfb-adb8-e4ec77c79c17" providerId="ADAL" clId="{84010E0D-4E03-044C-8AE3-4E6FA59DEC0A}" dt="2023-03-07T07:58:52.215" v="4706" actId="2696"/>
        <pc:sldMkLst>
          <pc:docMk/>
          <pc:sldMk cId="0" sldId="314"/>
        </pc:sldMkLst>
      </pc:sldChg>
      <pc:sldChg chg="del">
        <pc:chgData name="Olivier Bonaventure" userId="2cfde838-01f0-4cfb-adb8-e4ec77c79c17" providerId="ADAL" clId="{84010E0D-4E03-044C-8AE3-4E6FA59DEC0A}" dt="2023-03-07T07:58:52.109" v="4693" actId="2696"/>
        <pc:sldMkLst>
          <pc:docMk/>
          <pc:sldMk cId="0" sldId="315"/>
        </pc:sldMkLst>
      </pc:sldChg>
      <pc:sldChg chg="del">
        <pc:chgData name="Olivier Bonaventure" userId="2cfde838-01f0-4cfb-adb8-e4ec77c79c17" providerId="ADAL" clId="{84010E0D-4E03-044C-8AE3-4E6FA59DEC0A}" dt="2023-03-07T07:58:52.104" v="4692" actId="2696"/>
        <pc:sldMkLst>
          <pc:docMk/>
          <pc:sldMk cId="0" sldId="316"/>
        </pc:sldMkLst>
      </pc:sldChg>
      <pc:sldChg chg="del">
        <pc:chgData name="Olivier Bonaventure" userId="2cfde838-01f0-4cfb-adb8-e4ec77c79c17" providerId="ADAL" clId="{84010E0D-4E03-044C-8AE3-4E6FA59DEC0A}" dt="2023-02-28T11:12:05.480" v="162" actId="2696"/>
        <pc:sldMkLst>
          <pc:docMk/>
          <pc:sldMk cId="0" sldId="318"/>
        </pc:sldMkLst>
      </pc:sldChg>
      <pc:sldChg chg="add del modTransition">
        <pc:chgData name="Olivier Bonaventure" userId="2cfde838-01f0-4cfb-adb8-e4ec77c79c17" providerId="ADAL" clId="{84010E0D-4E03-044C-8AE3-4E6FA59DEC0A}" dt="2023-03-03T16:38:10.067" v="3281" actId="2696"/>
        <pc:sldMkLst>
          <pc:docMk/>
          <pc:sldMk cId="1361355903" sldId="336"/>
        </pc:sldMkLst>
      </pc:sldChg>
      <pc:sldChg chg="del">
        <pc:chgData name="Olivier Bonaventure" userId="2cfde838-01f0-4cfb-adb8-e4ec77c79c17" providerId="ADAL" clId="{84010E0D-4E03-044C-8AE3-4E6FA59DEC0A}" dt="2023-02-28T11:12:05.646" v="172" actId="2696"/>
        <pc:sldMkLst>
          <pc:docMk/>
          <pc:sldMk cId="1786685689" sldId="336"/>
        </pc:sldMkLst>
      </pc:sldChg>
      <pc:sldChg chg="del">
        <pc:chgData name="Olivier Bonaventure" userId="2cfde838-01f0-4cfb-adb8-e4ec77c79c17" providerId="ADAL" clId="{84010E0D-4E03-044C-8AE3-4E6FA59DEC0A}" dt="2023-03-07T07:41:36.450" v="4284" actId="2696"/>
        <pc:sldMkLst>
          <pc:docMk/>
          <pc:sldMk cId="2867516568" sldId="337"/>
        </pc:sldMkLst>
      </pc:sldChg>
      <pc:sldChg chg="del">
        <pc:chgData name="Olivier Bonaventure" userId="2cfde838-01f0-4cfb-adb8-e4ec77c79c17" providerId="ADAL" clId="{84010E0D-4E03-044C-8AE3-4E6FA59DEC0A}" dt="2023-03-01T14:30:31.503" v="1429" actId="2696"/>
        <pc:sldMkLst>
          <pc:docMk/>
          <pc:sldMk cId="2110871823" sldId="338"/>
        </pc:sldMkLst>
      </pc:sldChg>
      <pc:sldChg chg="del">
        <pc:chgData name="Olivier Bonaventure" userId="2cfde838-01f0-4cfb-adb8-e4ec77c79c17" providerId="ADAL" clId="{84010E0D-4E03-044C-8AE3-4E6FA59DEC0A}" dt="2023-03-01T14:30:31.321" v="1422" actId="2696"/>
        <pc:sldMkLst>
          <pc:docMk/>
          <pc:sldMk cId="3770691667" sldId="339"/>
        </pc:sldMkLst>
      </pc:sldChg>
      <pc:sldChg chg="del">
        <pc:chgData name="Olivier Bonaventure" userId="2cfde838-01f0-4cfb-adb8-e4ec77c79c17" providerId="ADAL" clId="{84010E0D-4E03-044C-8AE3-4E6FA59DEC0A}" dt="2023-03-01T14:30:31.425" v="1427" actId="2696"/>
        <pc:sldMkLst>
          <pc:docMk/>
          <pc:sldMk cId="2230069515" sldId="340"/>
        </pc:sldMkLst>
      </pc:sldChg>
      <pc:sldChg chg="del">
        <pc:chgData name="Olivier Bonaventure" userId="2cfde838-01f0-4cfb-adb8-e4ec77c79c17" providerId="ADAL" clId="{84010E0D-4E03-044C-8AE3-4E6FA59DEC0A}" dt="2023-03-01T14:30:31.419" v="1426" actId="2696"/>
        <pc:sldMkLst>
          <pc:docMk/>
          <pc:sldMk cId="3293398692" sldId="341"/>
        </pc:sldMkLst>
      </pc:sldChg>
      <pc:sldChg chg="del">
        <pc:chgData name="Olivier Bonaventure" userId="2cfde838-01f0-4cfb-adb8-e4ec77c79c17" providerId="ADAL" clId="{84010E0D-4E03-044C-8AE3-4E6FA59DEC0A}" dt="2023-03-01T14:30:31.450" v="1428" actId="2696"/>
        <pc:sldMkLst>
          <pc:docMk/>
          <pc:sldMk cId="4012349454" sldId="342"/>
        </pc:sldMkLst>
      </pc:sldChg>
      <pc:sldChg chg="del">
        <pc:chgData name="Olivier Bonaventure" userId="2cfde838-01f0-4cfb-adb8-e4ec77c79c17" providerId="ADAL" clId="{84010E0D-4E03-044C-8AE3-4E6FA59DEC0A}" dt="2023-03-01T14:30:31.340" v="1424" actId="2696"/>
        <pc:sldMkLst>
          <pc:docMk/>
          <pc:sldMk cId="840280856" sldId="343"/>
        </pc:sldMkLst>
      </pc:sldChg>
      <pc:sldChg chg="del">
        <pc:chgData name="Olivier Bonaventure" userId="2cfde838-01f0-4cfb-adb8-e4ec77c79c17" providerId="ADAL" clId="{84010E0D-4E03-044C-8AE3-4E6FA59DEC0A}" dt="2023-03-07T07:58:52.205" v="4704" actId="2696"/>
        <pc:sldMkLst>
          <pc:docMk/>
          <pc:sldMk cId="3383346055" sldId="344"/>
        </pc:sldMkLst>
      </pc:sldChg>
      <pc:sldChg chg="del">
        <pc:chgData name="Olivier Bonaventure" userId="2cfde838-01f0-4cfb-adb8-e4ec77c79c17" providerId="ADAL" clId="{84010E0D-4E03-044C-8AE3-4E6FA59DEC0A}" dt="2023-03-01T14:29:57.608" v="1418" actId="2696"/>
        <pc:sldMkLst>
          <pc:docMk/>
          <pc:sldMk cId="1703155205" sldId="346"/>
        </pc:sldMkLst>
      </pc:sldChg>
      <pc:sldChg chg="del">
        <pc:chgData name="Olivier Bonaventure" userId="2cfde838-01f0-4cfb-adb8-e4ec77c79c17" providerId="ADAL" clId="{84010E0D-4E03-044C-8AE3-4E6FA59DEC0A}" dt="2023-03-01T14:30:31.266" v="1420" actId="2696"/>
        <pc:sldMkLst>
          <pc:docMk/>
          <pc:sldMk cId="2913122998" sldId="347"/>
        </pc:sldMkLst>
      </pc:sldChg>
      <pc:sldChg chg="del">
        <pc:chgData name="Olivier Bonaventure" userId="2cfde838-01f0-4cfb-adb8-e4ec77c79c17" providerId="ADAL" clId="{84010E0D-4E03-044C-8AE3-4E6FA59DEC0A}" dt="2023-02-28T11:12:05.548" v="167" actId="2696"/>
        <pc:sldMkLst>
          <pc:docMk/>
          <pc:sldMk cId="3519532544" sldId="350"/>
        </pc:sldMkLst>
      </pc:sldChg>
      <pc:sldChg chg="del">
        <pc:chgData name="Olivier Bonaventure" userId="2cfde838-01f0-4cfb-adb8-e4ec77c79c17" providerId="ADAL" clId="{84010E0D-4E03-044C-8AE3-4E6FA59DEC0A}" dt="2023-03-07T07:41:40.989" v="4292" actId="2696"/>
        <pc:sldMkLst>
          <pc:docMk/>
          <pc:sldMk cId="2082602971" sldId="355"/>
        </pc:sldMkLst>
      </pc:sldChg>
      <pc:sldChg chg="addSp modSp add mod modAnim">
        <pc:chgData name="Olivier Bonaventure" userId="2cfde838-01f0-4cfb-adb8-e4ec77c79c17" providerId="ADAL" clId="{84010E0D-4E03-044C-8AE3-4E6FA59DEC0A}" dt="2023-03-07T07:57:42.569" v="4689"/>
        <pc:sldMkLst>
          <pc:docMk/>
          <pc:sldMk cId="2738681093" sldId="355"/>
        </pc:sldMkLst>
        <pc:spChg chg="add mod">
          <ac:chgData name="Olivier Bonaventure" userId="2cfde838-01f0-4cfb-adb8-e4ec77c79c17" providerId="ADAL" clId="{84010E0D-4E03-044C-8AE3-4E6FA59DEC0A}" dt="2023-03-07T07:57:39.350" v="4688" actId="1076"/>
          <ac:spMkLst>
            <pc:docMk/>
            <pc:sldMk cId="2738681093" sldId="355"/>
            <ac:spMk id="4" creationId="{2A92A740-868A-6E9A-B851-02FA8DB9B522}"/>
          </ac:spMkLst>
        </pc:spChg>
        <pc:spChg chg="mod">
          <ac:chgData name="Olivier Bonaventure" userId="2cfde838-01f0-4cfb-adb8-e4ec77c79c17" providerId="ADAL" clId="{84010E0D-4E03-044C-8AE3-4E6FA59DEC0A}" dt="2023-03-07T07:53:40.268" v="4573" actId="1076"/>
          <ac:spMkLst>
            <pc:docMk/>
            <pc:sldMk cId="2738681093" sldId="355"/>
            <ac:spMk id="38913" creationId="{F44C246F-D2E1-44B3-AFB6-31FD47CAC510}"/>
          </ac:spMkLst>
        </pc:spChg>
        <pc:spChg chg="mod">
          <ac:chgData name="Olivier Bonaventure" userId="2cfde838-01f0-4cfb-adb8-e4ec77c79c17" providerId="ADAL" clId="{84010E0D-4E03-044C-8AE3-4E6FA59DEC0A}" dt="2023-03-07T07:53:29.097" v="4570" actId="1076"/>
          <ac:spMkLst>
            <pc:docMk/>
            <pc:sldMk cId="2738681093" sldId="355"/>
            <ac:spMk id="112642" creationId="{3118692E-4AFB-4DBF-9B05-D4B3DB84350A}"/>
          </ac:spMkLst>
        </pc:spChg>
        <pc:spChg chg="mod">
          <ac:chgData name="Olivier Bonaventure" userId="2cfde838-01f0-4cfb-adb8-e4ec77c79c17" providerId="ADAL" clId="{84010E0D-4E03-044C-8AE3-4E6FA59DEC0A}" dt="2023-03-07T07:53:29.097" v="4570" actId="1076"/>
          <ac:spMkLst>
            <pc:docMk/>
            <pc:sldMk cId="2738681093" sldId="355"/>
            <ac:spMk id="112643" creationId="{A2644F2E-A350-4D07-B533-8D39F72837C4}"/>
          </ac:spMkLst>
        </pc:spChg>
        <pc:spChg chg="mod">
          <ac:chgData name="Olivier Bonaventure" userId="2cfde838-01f0-4cfb-adb8-e4ec77c79c17" providerId="ADAL" clId="{84010E0D-4E03-044C-8AE3-4E6FA59DEC0A}" dt="2023-03-07T07:53:29.097" v="4570" actId="1076"/>
          <ac:spMkLst>
            <pc:docMk/>
            <pc:sldMk cId="2738681093" sldId="355"/>
            <ac:spMk id="112644" creationId="{841318D7-C1E3-4EAD-8657-D86743797377}"/>
          </ac:spMkLst>
        </pc:spChg>
        <pc:spChg chg="mod">
          <ac:chgData name="Olivier Bonaventure" userId="2cfde838-01f0-4cfb-adb8-e4ec77c79c17" providerId="ADAL" clId="{84010E0D-4E03-044C-8AE3-4E6FA59DEC0A}" dt="2023-03-07T07:53:29.097" v="4570" actId="1076"/>
          <ac:spMkLst>
            <pc:docMk/>
            <pc:sldMk cId="2738681093" sldId="355"/>
            <ac:spMk id="112645" creationId="{FCDB9A9A-9404-4A6D-8873-10BADEF08B47}"/>
          </ac:spMkLst>
        </pc:spChg>
        <pc:spChg chg="mod">
          <ac:chgData name="Olivier Bonaventure" userId="2cfde838-01f0-4cfb-adb8-e4ec77c79c17" providerId="ADAL" clId="{84010E0D-4E03-044C-8AE3-4E6FA59DEC0A}" dt="2023-03-07T07:53:29.097" v="4570" actId="1076"/>
          <ac:spMkLst>
            <pc:docMk/>
            <pc:sldMk cId="2738681093" sldId="355"/>
            <ac:spMk id="112646" creationId="{4311B577-CE7C-4EE6-9B81-A0405D17D78C}"/>
          </ac:spMkLst>
        </pc:spChg>
        <pc:spChg chg="mod">
          <ac:chgData name="Olivier Bonaventure" userId="2cfde838-01f0-4cfb-adb8-e4ec77c79c17" providerId="ADAL" clId="{84010E0D-4E03-044C-8AE3-4E6FA59DEC0A}" dt="2023-03-07T07:53:29.097" v="4570" actId="1076"/>
          <ac:spMkLst>
            <pc:docMk/>
            <pc:sldMk cId="2738681093" sldId="355"/>
            <ac:spMk id="112647" creationId="{62E0194C-1A56-4622-A3B3-5ADC0DFE4CE0}"/>
          </ac:spMkLst>
        </pc:spChg>
        <pc:spChg chg="mod">
          <ac:chgData name="Olivier Bonaventure" userId="2cfde838-01f0-4cfb-adb8-e4ec77c79c17" providerId="ADAL" clId="{84010E0D-4E03-044C-8AE3-4E6FA59DEC0A}" dt="2023-03-07T07:53:29.097" v="4570" actId="1076"/>
          <ac:spMkLst>
            <pc:docMk/>
            <pc:sldMk cId="2738681093" sldId="355"/>
            <ac:spMk id="112648" creationId="{8B0130BC-9404-4266-A57E-38A41E78D1C9}"/>
          </ac:spMkLst>
        </pc:spChg>
        <pc:spChg chg="mod">
          <ac:chgData name="Olivier Bonaventure" userId="2cfde838-01f0-4cfb-adb8-e4ec77c79c17" providerId="ADAL" clId="{84010E0D-4E03-044C-8AE3-4E6FA59DEC0A}" dt="2023-03-07T07:53:29.097" v="4570" actId="1076"/>
          <ac:spMkLst>
            <pc:docMk/>
            <pc:sldMk cId="2738681093" sldId="355"/>
            <ac:spMk id="112649" creationId="{6EEDDB0E-94DE-41F2-89E4-BCDE5D29BBCB}"/>
          </ac:spMkLst>
        </pc:spChg>
        <pc:spChg chg="mod">
          <ac:chgData name="Olivier Bonaventure" userId="2cfde838-01f0-4cfb-adb8-e4ec77c79c17" providerId="ADAL" clId="{84010E0D-4E03-044C-8AE3-4E6FA59DEC0A}" dt="2023-03-07T07:53:29.097" v="4570" actId="1076"/>
          <ac:spMkLst>
            <pc:docMk/>
            <pc:sldMk cId="2738681093" sldId="355"/>
            <ac:spMk id="112650" creationId="{D207E049-666E-4A15-A3AF-1AA2FCF6E68C}"/>
          </ac:spMkLst>
        </pc:spChg>
        <pc:spChg chg="mod">
          <ac:chgData name="Olivier Bonaventure" userId="2cfde838-01f0-4cfb-adb8-e4ec77c79c17" providerId="ADAL" clId="{84010E0D-4E03-044C-8AE3-4E6FA59DEC0A}" dt="2023-03-07T07:53:29.097" v="4570" actId="1076"/>
          <ac:spMkLst>
            <pc:docMk/>
            <pc:sldMk cId="2738681093" sldId="355"/>
            <ac:spMk id="112651" creationId="{62ACCCAF-3321-40C8-A7CE-4DBA3329D077}"/>
          </ac:spMkLst>
        </pc:spChg>
        <pc:spChg chg="mod">
          <ac:chgData name="Olivier Bonaventure" userId="2cfde838-01f0-4cfb-adb8-e4ec77c79c17" providerId="ADAL" clId="{84010E0D-4E03-044C-8AE3-4E6FA59DEC0A}" dt="2023-03-07T07:53:29.097" v="4570" actId="1076"/>
          <ac:spMkLst>
            <pc:docMk/>
            <pc:sldMk cId="2738681093" sldId="355"/>
            <ac:spMk id="112652" creationId="{FE93D751-03F4-4FE1-93E3-8B8AE0B25C3E}"/>
          </ac:spMkLst>
        </pc:spChg>
        <pc:spChg chg="mod">
          <ac:chgData name="Olivier Bonaventure" userId="2cfde838-01f0-4cfb-adb8-e4ec77c79c17" providerId="ADAL" clId="{84010E0D-4E03-044C-8AE3-4E6FA59DEC0A}" dt="2023-03-07T07:53:29.097" v="4570" actId="1076"/>
          <ac:spMkLst>
            <pc:docMk/>
            <pc:sldMk cId="2738681093" sldId="355"/>
            <ac:spMk id="112653" creationId="{E7F682CA-3194-408B-9843-213B07377BC4}"/>
          </ac:spMkLst>
        </pc:spChg>
        <pc:spChg chg="mod">
          <ac:chgData name="Olivier Bonaventure" userId="2cfde838-01f0-4cfb-adb8-e4ec77c79c17" providerId="ADAL" clId="{84010E0D-4E03-044C-8AE3-4E6FA59DEC0A}" dt="2023-03-07T07:53:29.097" v="4570" actId="1076"/>
          <ac:spMkLst>
            <pc:docMk/>
            <pc:sldMk cId="2738681093" sldId="355"/>
            <ac:spMk id="112654" creationId="{986D3B2A-B2B9-49C0-9B30-6D1820A63BD4}"/>
          </ac:spMkLst>
        </pc:spChg>
        <pc:spChg chg="mod">
          <ac:chgData name="Olivier Bonaventure" userId="2cfde838-01f0-4cfb-adb8-e4ec77c79c17" providerId="ADAL" clId="{84010E0D-4E03-044C-8AE3-4E6FA59DEC0A}" dt="2023-03-07T07:53:29.097" v="4570" actId="1076"/>
          <ac:spMkLst>
            <pc:docMk/>
            <pc:sldMk cId="2738681093" sldId="355"/>
            <ac:spMk id="112655" creationId="{E855523C-7777-4E62-A987-01C84AA7DBE6}"/>
          </ac:spMkLst>
        </pc:spChg>
        <pc:spChg chg="mod">
          <ac:chgData name="Olivier Bonaventure" userId="2cfde838-01f0-4cfb-adb8-e4ec77c79c17" providerId="ADAL" clId="{84010E0D-4E03-044C-8AE3-4E6FA59DEC0A}" dt="2023-03-07T07:53:29.097" v="4570" actId="1076"/>
          <ac:spMkLst>
            <pc:docMk/>
            <pc:sldMk cId="2738681093" sldId="355"/>
            <ac:spMk id="112656" creationId="{64A65A15-E1F1-41C6-A1AA-21F1BFFB39C8}"/>
          </ac:spMkLst>
        </pc:spChg>
        <pc:spChg chg="mod">
          <ac:chgData name="Olivier Bonaventure" userId="2cfde838-01f0-4cfb-adb8-e4ec77c79c17" providerId="ADAL" clId="{84010E0D-4E03-044C-8AE3-4E6FA59DEC0A}" dt="2023-03-07T07:53:29.097" v="4570" actId="1076"/>
          <ac:spMkLst>
            <pc:docMk/>
            <pc:sldMk cId="2738681093" sldId="355"/>
            <ac:spMk id="112657" creationId="{207CBA45-1BB4-4752-9E3E-F85664B79795}"/>
          </ac:spMkLst>
        </pc:spChg>
        <pc:spChg chg="mod">
          <ac:chgData name="Olivier Bonaventure" userId="2cfde838-01f0-4cfb-adb8-e4ec77c79c17" providerId="ADAL" clId="{84010E0D-4E03-044C-8AE3-4E6FA59DEC0A}" dt="2023-03-07T07:53:29.097" v="4570" actId="1076"/>
          <ac:spMkLst>
            <pc:docMk/>
            <pc:sldMk cId="2738681093" sldId="355"/>
            <ac:spMk id="112658" creationId="{472C1870-E75A-4A59-AB23-5DCF24BF708D}"/>
          </ac:spMkLst>
        </pc:spChg>
        <pc:spChg chg="mod">
          <ac:chgData name="Olivier Bonaventure" userId="2cfde838-01f0-4cfb-adb8-e4ec77c79c17" providerId="ADAL" clId="{84010E0D-4E03-044C-8AE3-4E6FA59DEC0A}" dt="2023-03-07T07:53:29.097" v="4570" actId="1076"/>
          <ac:spMkLst>
            <pc:docMk/>
            <pc:sldMk cId="2738681093" sldId="355"/>
            <ac:spMk id="112659" creationId="{E6D4C4F5-0B0F-45B0-B7A1-D5D48BFC8CC3}"/>
          </ac:spMkLst>
        </pc:spChg>
        <pc:spChg chg="mod">
          <ac:chgData name="Olivier Bonaventure" userId="2cfde838-01f0-4cfb-adb8-e4ec77c79c17" providerId="ADAL" clId="{84010E0D-4E03-044C-8AE3-4E6FA59DEC0A}" dt="2023-03-07T07:53:29.097" v="4570" actId="1076"/>
          <ac:spMkLst>
            <pc:docMk/>
            <pc:sldMk cId="2738681093" sldId="355"/>
            <ac:spMk id="112660" creationId="{4900019C-E86B-4AD6-A6F8-B9C2B79E31D9}"/>
          </ac:spMkLst>
        </pc:spChg>
        <pc:spChg chg="mod">
          <ac:chgData name="Olivier Bonaventure" userId="2cfde838-01f0-4cfb-adb8-e4ec77c79c17" providerId="ADAL" clId="{84010E0D-4E03-044C-8AE3-4E6FA59DEC0A}" dt="2023-03-07T07:53:29.097" v="4570" actId="1076"/>
          <ac:spMkLst>
            <pc:docMk/>
            <pc:sldMk cId="2738681093" sldId="355"/>
            <ac:spMk id="112661" creationId="{D8C12013-9E5E-46FC-A55B-034700F64E57}"/>
          </ac:spMkLst>
        </pc:spChg>
        <pc:spChg chg="mod">
          <ac:chgData name="Olivier Bonaventure" userId="2cfde838-01f0-4cfb-adb8-e4ec77c79c17" providerId="ADAL" clId="{84010E0D-4E03-044C-8AE3-4E6FA59DEC0A}" dt="2023-03-07T07:53:48.004" v="4574" actId="1076"/>
          <ac:spMkLst>
            <pc:docMk/>
            <pc:sldMk cId="2738681093" sldId="355"/>
            <ac:spMk id="112662" creationId="{D11F9B26-54D4-4236-8857-005CDF1E8E0D}"/>
          </ac:spMkLst>
        </pc:spChg>
        <pc:spChg chg="mod">
          <ac:chgData name="Olivier Bonaventure" userId="2cfde838-01f0-4cfb-adb8-e4ec77c79c17" providerId="ADAL" clId="{84010E0D-4E03-044C-8AE3-4E6FA59DEC0A}" dt="2023-03-07T07:53:29.097" v="4570" actId="1076"/>
          <ac:spMkLst>
            <pc:docMk/>
            <pc:sldMk cId="2738681093" sldId="355"/>
            <ac:spMk id="112663" creationId="{D8F628BE-2F85-4F16-954B-BFE22ED1D4AB}"/>
          </ac:spMkLst>
        </pc:spChg>
        <pc:spChg chg="mod">
          <ac:chgData name="Olivier Bonaventure" userId="2cfde838-01f0-4cfb-adb8-e4ec77c79c17" providerId="ADAL" clId="{84010E0D-4E03-044C-8AE3-4E6FA59DEC0A}" dt="2023-03-07T07:53:29.097" v="4570" actId="1076"/>
          <ac:spMkLst>
            <pc:docMk/>
            <pc:sldMk cId="2738681093" sldId="355"/>
            <ac:spMk id="112664" creationId="{C11343AA-6D48-4824-AAEC-97C71F8F9568}"/>
          </ac:spMkLst>
        </pc:spChg>
        <pc:spChg chg="mod">
          <ac:chgData name="Olivier Bonaventure" userId="2cfde838-01f0-4cfb-adb8-e4ec77c79c17" providerId="ADAL" clId="{84010E0D-4E03-044C-8AE3-4E6FA59DEC0A}" dt="2023-03-07T07:53:29.097" v="4570" actId="1076"/>
          <ac:spMkLst>
            <pc:docMk/>
            <pc:sldMk cId="2738681093" sldId="355"/>
            <ac:spMk id="112665" creationId="{8D993A53-354F-468B-BA12-5A53097254DD}"/>
          </ac:spMkLst>
        </pc:spChg>
        <pc:spChg chg="mod">
          <ac:chgData name="Olivier Bonaventure" userId="2cfde838-01f0-4cfb-adb8-e4ec77c79c17" providerId="ADAL" clId="{84010E0D-4E03-044C-8AE3-4E6FA59DEC0A}" dt="2023-03-07T07:53:29.097" v="4570" actId="1076"/>
          <ac:spMkLst>
            <pc:docMk/>
            <pc:sldMk cId="2738681093" sldId="355"/>
            <ac:spMk id="112666" creationId="{D8078E1A-C641-494C-B27E-F26A8680E18F}"/>
          </ac:spMkLst>
        </pc:spChg>
        <pc:spChg chg="mod">
          <ac:chgData name="Olivier Bonaventure" userId="2cfde838-01f0-4cfb-adb8-e4ec77c79c17" providerId="ADAL" clId="{84010E0D-4E03-044C-8AE3-4E6FA59DEC0A}" dt="2023-03-07T07:53:29.097" v="4570" actId="1076"/>
          <ac:spMkLst>
            <pc:docMk/>
            <pc:sldMk cId="2738681093" sldId="355"/>
            <ac:spMk id="112667" creationId="{F4E382C4-3AC8-444B-9A83-034E5680F544}"/>
          </ac:spMkLst>
        </pc:spChg>
        <pc:spChg chg="mod">
          <ac:chgData name="Olivier Bonaventure" userId="2cfde838-01f0-4cfb-adb8-e4ec77c79c17" providerId="ADAL" clId="{84010E0D-4E03-044C-8AE3-4E6FA59DEC0A}" dt="2023-03-07T07:53:29.097" v="4570" actId="1076"/>
          <ac:spMkLst>
            <pc:docMk/>
            <pc:sldMk cId="2738681093" sldId="355"/>
            <ac:spMk id="112668" creationId="{5860D2A3-B4B2-410A-8207-1D66DF6F8E44}"/>
          </ac:spMkLst>
        </pc:spChg>
        <pc:spChg chg="mod">
          <ac:chgData name="Olivier Bonaventure" userId="2cfde838-01f0-4cfb-adb8-e4ec77c79c17" providerId="ADAL" clId="{84010E0D-4E03-044C-8AE3-4E6FA59DEC0A}" dt="2023-03-07T07:53:29.097" v="4570" actId="1076"/>
          <ac:spMkLst>
            <pc:docMk/>
            <pc:sldMk cId="2738681093" sldId="355"/>
            <ac:spMk id="112669" creationId="{18B4B906-DB71-42D9-B31A-A14A467DAC63}"/>
          </ac:spMkLst>
        </pc:spChg>
        <pc:spChg chg="mod">
          <ac:chgData name="Olivier Bonaventure" userId="2cfde838-01f0-4cfb-adb8-e4ec77c79c17" providerId="ADAL" clId="{84010E0D-4E03-044C-8AE3-4E6FA59DEC0A}" dt="2023-03-07T07:53:36.359" v="4572" actId="1076"/>
          <ac:spMkLst>
            <pc:docMk/>
            <pc:sldMk cId="2738681093" sldId="355"/>
            <ac:spMk id="112670" creationId="{D8BA1880-9505-4298-B428-FFC2A16BDE5E}"/>
          </ac:spMkLst>
        </pc:spChg>
        <pc:picChg chg="add mod">
          <ac:chgData name="Olivier Bonaventure" userId="2cfde838-01f0-4cfb-adb8-e4ec77c79c17" providerId="ADAL" clId="{84010E0D-4E03-044C-8AE3-4E6FA59DEC0A}" dt="2023-03-07T07:54:18.878" v="4575" actId="167"/>
          <ac:picMkLst>
            <pc:docMk/>
            <pc:sldMk cId="2738681093" sldId="355"/>
            <ac:picMk id="3" creationId="{11170DDF-E901-7517-33B4-9A9EF6501065}"/>
          </ac:picMkLst>
        </pc:picChg>
      </pc:sldChg>
      <pc:sldChg chg="add mod modTransition modShow">
        <pc:chgData name="Olivier Bonaventure" userId="2cfde838-01f0-4cfb-adb8-e4ec77c79c17" providerId="ADAL" clId="{84010E0D-4E03-044C-8AE3-4E6FA59DEC0A}" dt="2023-03-07T10:44:11.982" v="9297" actId="729"/>
        <pc:sldMkLst>
          <pc:docMk/>
          <pc:sldMk cId="957609198" sldId="361"/>
        </pc:sldMkLst>
      </pc:sldChg>
      <pc:sldChg chg="modSp add mod modTransition modShow">
        <pc:chgData name="Olivier Bonaventure" userId="2cfde838-01f0-4cfb-adb8-e4ec77c79c17" providerId="ADAL" clId="{84010E0D-4E03-044C-8AE3-4E6FA59DEC0A}" dt="2023-03-03T16:38:55.065" v="3288" actId="729"/>
        <pc:sldMkLst>
          <pc:docMk/>
          <pc:sldMk cId="2589237409" sldId="371"/>
        </pc:sldMkLst>
        <pc:spChg chg="mod">
          <ac:chgData name="Olivier Bonaventure" userId="2cfde838-01f0-4cfb-adb8-e4ec77c79c17" providerId="ADAL" clId="{84010E0D-4E03-044C-8AE3-4E6FA59DEC0A}" dt="2023-02-28T16:54:58.145" v="881" actId="27636"/>
          <ac:spMkLst>
            <pc:docMk/>
            <pc:sldMk cId="2589237409" sldId="371"/>
            <ac:spMk id="33794" creationId="{00000000-0000-0000-0000-000000000000}"/>
          </ac:spMkLst>
        </pc:spChg>
      </pc:sldChg>
      <pc:sldChg chg="add modTransition">
        <pc:chgData name="Olivier Bonaventure" userId="2cfde838-01f0-4cfb-adb8-e4ec77c79c17" providerId="ADAL" clId="{84010E0D-4E03-044C-8AE3-4E6FA59DEC0A}" dt="2023-02-28T16:54:56.232" v="875"/>
        <pc:sldMkLst>
          <pc:docMk/>
          <pc:sldMk cId="628488138" sldId="372"/>
        </pc:sldMkLst>
      </pc:sldChg>
      <pc:sldChg chg="modSp add mod modTransition modShow">
        <pc:chgData name="Olivier Bonaventure" userId="2cfde838-01f0-4cfb-adb8-e4ec77c79c17" providerId="ADAL" clId="{84010E0D-4E03-044C-8AE3-4E6FA59DEC0A}" dt="2023-03-07T09:44:25.220" v="7706" actId="729"/>
        <pc:sldMkLst>
          <pc:docMk/>
          <pc:sldMk cId="2636290440" sldId="373"/>
        </pc:sldMkLst>
        <pc:spChg chg="mod">
          <ac:chgData name="Olivier Bonaventure" userId="2cfde838-01f0-4cfb-adb8-e4ec77c79c17" providerId="ADAL" clId="{84010E0D-4E03-044C-8AE3-4E6FA59DEC0A}" dt="2023-03-07T09:43:08.341" v="7705" actId="20577"/>
          <ac:spMkLst>
            <pc:docMk/>
            <pc:sldMk cId="2636290440" sldId="373"/>
            <ac:spMk id="35841" creationId="{00000000-0000-0000-0000-000000000000}"/>
          </ac:spMkLst>
        </pc:spChg>
      </pc:sldChg>
      <pc:sldChg chg="modSp add mod modTransition modShow">
        <pc:chgData name="Olivier Bonaventure" userId="2cfde838-01f0-4cfb-adb8-e4ec77c79c17" providerId="ADAL" clId="{84010E0D-4E03-044C-8AE3-4E6FA59DEC0A}" dt="2023-03-07T10:14:58.394" v="8499" actId="729"/>
        <pc:sldMkLst>
          <pc:docMk/>
          <pc:sldMk cId="4066222659" sldId="383"/>
        </pc:sldMkLst>
        <pc:spChg chg="mod">
          <ac:chgData name="Olivier Bonaventure" userId="2cfde838-01f0-4cfb-adb8-e4ec77c79c17" providerId="ADAL" clId="{84010E0D-4E03-044C-8AE3-4E6FA59DEC0A}" dt="2023-03-03T16:39:06.506" v="3289" actId="1076"/>
          <ac:spMkLst>
            <pc:docMk/>
            <pc:sldMk cId="4066222659" sldId="383"/>
            <ac:spMk id="50178" creationId="{00000000-0000-0000-0000-000000000000}"/>
          </ac:spMkLst>
        </pc:spChg>
      </pc:sldChg>
      <pc:sldChg chg="add mod modTransition modShow">
        <pc:chgData name="Olivier Bonaventure" userId="2cfde838-01f0-4cfb-adb8-e4ec77c79c17" providerId="ADAL" clId="{84010E0D-4E03-044C-8AE3-4E6FA59DEC0A}" dt="2023-03-07T10:14:58.394" v="8499" actId="729"/>
        <pc:sldMkLst>
          <pc:docMk/>
          <pc:sldMk cId="2428013288" sldId="384"/>
        </pc:sldMkLst>
      </pc:sldChg>
      <pc:sldChg chg="modSp add mod modTransition modShow">
        <pc:chgData name="Olivier Bonaventure" userId="2cfde838-01f0-4cfb-adb8-e4ec77c79c17" providerId="ADAL" clId="{84010E0D-4E03-044C-8AE3-4E6FA59DEC0A}" dt="2023-03-07T10:14:58.394" v="8499" actId="729"/>
        <pc:sldMkLst>
          <pc:docMk/>
          <pc:sldMk cId="262298878" sldId="385"/>
        </pc:sldMkLst>
        <pc:spChg chg="mod">
          <ac:chgData name="Olivier Bonaventure" userId="2cfde838-01f0-4cfb-adb8-e4ec77c79c17" providerId="ADAL" clId="{84010E0D-4E03-044C-8AE3-4E6FA59DEC0A}" dt="2023-03-03T16:39:41.767" v="3294" actId="207"/>
          <ac:spMkLst>
            <pc:docMk/>
            <pc:sldMk cId="262298878" sldId="385"/>
            <ac:spMk id="99" creationId="{25900CE9-85D5-8947-823D-6335EE5AE67E}"/>
          </ac:spMkLst>
        </pc:spChg>
        <pc:spChg chg="mod">
          <ac:chgData name="Olivier Bonaventure" userId="2cfde838-01f0-4cfb-adb8-e4ec77c79c17" providerId="ADAL" clId="{84010E0D-4E03-044C-8AE3-4E6FA59DEC0A}" dt="2023-02-28T16:54:58.353" v="882" actId="27636"/>
          <ac:spMkLst>
            <pc:docMk/>
            <pc:sldMk cId="262298878" sldId="385"/>
            <ac:spMk id="66561" creationId="{00000000-0000-0000-0000-000000000000}"/>
          </ac:spMkLst>
        </pc:spChg>
        <pc:spChg chg="mod">
          <ac:chgData name="Olivier Bonaventure" userId="2cfde838-01f0-4cfb-adb8-e4ec77c79c17" providerId="ADAL" clId="{84010E0D-4E03-044C-8AE3-4E6FA59DEC0A}" dt="2023-03-03T16:39:46.313" v="3295" actId="207"/>
          <ac:spMkLst>
            <pc:docMk/>
            <pc:sldMk cId="262298878" sldId="385"/>
            <ac:spMk id="66592" creationId="{00000000-0000-0000-0000-000000000000}"/>
          </ac:spMkLst>
        </pc:spChg>
        <pc:spChg chg="mod">
          <ac:chgData name="Olivier Bonaventure" userId="2cfde838-01f0-4cfb-adb8-e4ec77c79c17" providerId="ADAL" clId="{84010E0D-4E03-044C-8AE3-4E6FA59DEC0A}" dt="2023-03-03T16:40:04.653" v="3300" actId="207"/>
          <ac:spMkLst>
            <pc:docMk/>
            <pc:sldMk cId="262298878" sldId="385"/>
            <ac:spMk id="66602" creationId="{00000000-0000-0000-0000-000000000000}"/>
          </ac:spMkLst>
        </pc:spChg>
        <pc:spChg chg="mod">
          <ac:chgData name="Olivier Bonaventure" userId="2cfde838-01f0-4cfb-adb8-e4ec77c79c17" providerId="ADAL" clId="{84010E0D-4E03-044C-8AE3-4E6FA59DEC0A}" dt="2023-03-03T16:39:49.680" v="3296" actId="207"/>
          <ac:spMkLst>
            <pc:docMk/>
            <pc:sldMk cId="262298878" sldId="385"/>
            <ac:spMk id="66629" creationId="{00000000-0000-0000-0000-000000000000}"/>
          </ac:spMkLst>
        </pc:spChg>
        <pc:spChg chg="mod">
          <ac:chgData name="Olivier Bonaventure" userId="2cfde838-01f0-4cfb-adb8-e4ec77c79c17" providerId="ADAL" clId="{84010E0D-4E03-044C-8AE3-4E6FA59DEC0A}" dt="2023-03-03T16:40:00.913" v="3299" actId="207"/>
          <ac:spMkLst>
            <pc:docMk/>
            <pc:sldMk cId="262298878" sldId="385"/>
            <ac:spMk id="66643" creationId="{00000000-0000-0000-0000-000000000000}"/>
          </ac:spMkLst>
        </pc:spChg>
        <pc:spChg chg="mod">
          <ac:chgData name="Olivier Bonaventure" userId="2cfde838-01f0-4cfb-adb8-e4ec77c79c17" providerId="ADAL" clId="{84010E0D-4E03-044C-8AE3-4E6FA59DEC0A}" dt="2023-03-03T16:39:52.971" v="3297" actId="207"/>
          <ac:spMkLst>
            <pc:docMk/>
            <pc:sldMk cId="262298878" sldId="385"/>
            <ac:spMk id="66646" creationId="{00000000-0000-0000-0000-000000000000}"/>
          </ac:spMkLst>
        </pc:spChg>
        <pc:spChg chg="mod">
          <ac:chgData name="Olivier Bonaventure" userId="2cfde838-01f0-4cfb-adb8-e4ec77c79c17" providerId="ADAL" clId="{84010E0D-4E03-044C-8AE3-4E6FA59DEC0A}" dt="2023-03-03T16:39:56.585" v="3298" actId="207"/>
          <ac:spMkLst>
            <pc:docMk/>
            <pc:sldMk cId="262298878" sldId="385"/>
            <ac:spMk id="66651" creationId="{00000000-0000-0000-0000-000000000000}"/>
          </ac:spMkLst>
        </pc:spChg>
      </pc:sldChg>
      <pc:sldChg chg="add modTransition">
        <pc:chgData name="Olivier Bonaventure" userId="2cfde838-01f0-4cfb-adb8-e4ec77c79c17" providerId="ADAL" clId="{84010E0D-4E03-044C-8AE3-4E6FA59DEC0A}" dt="2023-02-28T16:54:56.232" v="875"/>
        <pc:sldMkLst>
          <pc:docMk/>
          <pc:sldMk cId="1781171732" sldId="386"/>
        </pc:sldMkLst>
      </pc:sldChg>
      <pc:sldChg chg="add del modTransition">
        <pc:chgData name="Olivier Bonaventure" userId="2cfde838-01f0-4cfb-adb8-e4ec77c79c17" providerId="ADAL" clId="{84010E0D-4E03-044C-8AE3-4E6FA59DEC0A}" dt="2023-03-03T16:39:33.346" v="3293" actId="2696"/>
        <pc:sldMkLst>
          <pc:docMk/>
          <pc:sldMk cId="1578229071" sldId="387"/>
        </pc:sldMkLst>
      </pc:sldChg>
      <pc:sldChg chg="modSp add mod modTransition">
        <pc:chgData name="Olivier Bonaventure" userId="2cfde838-01f0-4cfb-adb8-e4ec77c79c17" providerId="ADAL" clId="{84010E0D-4E03-044C-8AE3-4E6FA59DEC0A}" dt="2023-03-07T10:15:18.578" v="8500" actId="20577"/>
        <pc:sldMkLst>
          <pc:docMk/>
          <pc:sldMk cId="1194857234" sldId="388"/>
        </pc:sldMkLst>
        <pc:spChg chg="mod">
          <ac:chgData name="Olivier Bonaventure" userId="2cfde838-01f0-4cfb-adb8-e4ec77c79c17" providerId="ADAL" clId="{84010E0D-4E03-044C-8AE3-4E6FA59DEC0A}" dt="2023-03-07T10:15:18.578" v="8500" actId="20577"/>
          <ac:spMkLst>
            <pc:docMk/>
            <pc:sldMk cId="1194857234" sldId="388"/>
            <ac:spMk id="55298" creationId="{00000000-0000-0000-0000-000000000000}"/>
          </ac:spMkLst>
        </pc:spChg>
      </pc:sldChg>
      <pc:sldChg chg="modSp add mod modTransition">
        <pc:chgData name="Olivier Bonaventure" userId="2cfde838-01f0-4cfb-adb8-e4ec77c79c17" providerId="ADAL" clId="{84010E0D-4E03-044C-8AE3-4E6FA59DEC0A}" dt="2023-03-07T09:44:49.219" v="7707" actId="255"/>
        <pc:sldMkLst>
          <pc:docMk/>
          <pc:sldMk cId="2838183373" sldId="389"/>
        </pc:sldMkLst>
        <pc:spChg chg="mod">
          <ac:chgData name="Olivier Bonaventure" userId="2cfde838-01f0-4cfb-adb8-e4ec77c79c17" providerId="ADAL" clId="{84010E0D-4E03-044C-8AE3-4E6FA59DEC0A}" dt="2023-03-07T09:44:49.219" v="7707" actId="255"/>
          <ac:spMkLst>
            <pc:docMk/>
            <pc:sldMk cId="2838183373" sldId="389"/>
            <ac:spMk id="57346" creationId="{00000000-0000-0000-0000-000000000000}"/>
          </ac:spMkLst>
        </pc:spChg>
      </pc:sldChg>
      <pc:sldChg chg="add modTransition">
        <pc:chgData name="Olivier Bonaventure" userId="2cfde838-01f0-4cfb-adb8-e4ec77c79c17" providerId="ADAL" clId="{84010E0D-4E03-044C-8AE3-4E6FA59DEC0A}" dt="2023-02-28T16:54:56.232" v="875"/>
        <pc:sldMkLst>
          <pc:docMk/>
          <pc:sldMk cId="1944436547" sldId="397"/>
        </pc:sldMkLst>
      </pc:sldChg>
      <pc:sldChg chg="add modTransition">
        <pc:chgData name="Olivier Bonaventure" userId="2cfde838-01f0-4cfb-adb8-e4ec77c79c17" providerId="ADAL" clId="{84010E0D-4E03-044C-8AE3-4E6FA59DEC0A}" dt="2023-02-28T16:54:56.232" v="875"/>
        <pc:sldMkLst>
          <pc:docMk/>
          <pc:sldMk cId="3152518267" sldId="415"/>
        </pc:sldMkLst>
      </pc:sldChg>
      <pc:sldChg chg="add modTransition">
        <pc:chgData name="Olivier Bonaventure" userId="2cfde838-01f0-4cfb-adb8-e4ec77c79c17" providerId="ADAL" clId="{84010E0D-4E03-044C-8AE3-4E6FA59DEC0A}" dt="2023-02-28T16:54:56.232" v="875"/>
        <pc:sldMkLst>
          <pc:docMk/>
          <pc:sldMk cId="179411101" sldId="416"/>
        </pc:sldMkLst>
      </pc:sldChg>
      <pc:sldChg chg="add mod modTransition modShow">
        <pc:chgData name="Olivier Bonaventure" userId="2cfde838-01f0-4cfb-adb8-e4ec77c79c17" providerId="ADAL" clId="{84010E0D-4E03-044C-8AE3-4E6FA59DEC0A}" dt="2023-03-07T10:44:11.982" v="9297" actId="729"/>
        <pc:sldMkLst>
          <pc:docMk/>
          <pc:sldMk cId="2065310097" sldId="417"/>
        </pc:sldMkLst>
      </pc:sldChg>
      <pc:sldChg chg="add mod modTransition modShow">
        <pc:chgData name="Olivier Bonaventure" userId="2cfde838-01f0-4cfb-adb8-e4ec77c79c17" providerId="ADAL" clId="{84010E0D-4E03-044C-8AE3-4E6FA59DEC0A}" dt="2023-03-07T10:44:11.982" v="9297" actId="729"/>
        <pc:sldMkLst>
          <pc:docMk/>
          <pc:sldMk cId="1927409374" sldId="418"/>
        </pc:sldMkLst>
      </pc:sldChg>
      <pc:sldChg chg="add mod modTransition modShow">
        <pc:chgData name="Olivier Bonaventure" userId="2cfde838-01f0-4cfb-adb8-e4ec77c79c17" providerId="ADAL" clId="{84010E0D-4E03-044C-8AE3-4E6FA59DEC0A}" dt="2023-03-07T10:44:11.982" v="9297" actId="729"/>
        <pc:sldMkLst>
          <pc:docMk/>
          <pc:sldMk cId="105198515" sldId="425"/>
        </pc:sldMkLst>
      </pc:sldChg>
      <pc:sldChg chg="mod modShow">
        <pc:chgData name="Olivier Bonaventure" userId="2cfde838-01f0-4cfb-adb8-e4ec77c79c17" providerId="ADAL" clId="{84010E0D-4E03-044C-8AE3-4E6FA59DEC0A}" dt="2023-03-07T07:47:15.218" v="4296" actId="729"/>
        <pc:sldMkLst>
          <pc:docMk/>
          <pc:sldMk cId="4236745998" sldId="560"/>
        </pc:sldMkLst>
      </pc:sldChg>
      <pc:sldChg chg="addSp delSp modSp mod ord modAnim modShow">
        <pc:chgData name="Olivier Bonaventure" userId="2cfde838-01f0-4cfb-adb8-e4ec77c79c17" providerId="ADAL" clId="{84010E0D-4E03-044C-8AE3-4E6FA59DEC0A}" dt="2023-03-08T16:08:58.840" v="11325" actId="729"/>
        <pc:sldMkLst>
          <pc:docMk/>
          <pc:sldMk cId="1342768837" sldId="561"/>
        </pc:sldMkLst>
        <pc:spChg chg="mod">
          <ac:chgData name="Olivier Bonaventure" userId="2cfde838-01f0-4cfb-adb8-e4ec77c79c17" providerId="ADAL" clId="{84010E0D-4E03-044C-8AE3-4E6FA59DEC0A}" dt="2023-03-08T16:04:41.657" v="11190" actId="1076"/>
          <ac:spMkLst>
            <pc:docMk/>
            <pc:sldMk cId="1342768837" sldId="561"/>
            <ac:spMk id="3" creationId="{47143658-CD36-715B-6B52-61F3DC3D4E39}"/>
          </ac:spMkLst>
        </pc:spChg>
        <pc:spChg chg="mod">
          <ac:chgData name="Olivier Bonaventure" userId="2cfde838-01f0-4cfb-adb8-e4ec77c79c17" providerId="ADAL" clId="{84010E0D-4E03-044C-8AE3-4E6FA59DEC0A}" dt="2023-03-08T16:04:41.657" v="11190" actId="1076"/>
          <ac:spMkLst>
            <pc:docMk/>
            <pc:sldMk cId="1342768837" sldId="561"/>
            <ac:spMk id="5" creationId="{662FDB74-8050-69E5-21CB-49D0BBEFA299}"/>
          </ac:spMkLst>
        </pc:spChg>
        <pc:spChg chg="mod">
          <ac:chgData name="Olivier Bonaventure" userId="2cfde838-01f0-4cfb-adb8-e4ec77c79c17" providerId="ADAL" clId="{84010E0D-4E03-044C-8AE3-4E6FA59DEC0A}" dt="2023-03-08T16:04:44.602" v="11191" actId="207"/>
          <ac:spMkLst>
            <pc:docMk/>
            <pc:sldMk cId="1342768837" sldId="561"/>
            <ac:spMk id="6" creationId="{24AE329F-65B1-7EFA-303F-2016A9791CBE}"/>
          </ac:spMkLst>
        </pc:spChg>
        <pc:spChg chg="add mod">
          <ac:chgData name="Olivier Bonaventure" userId="2cfde838-01f0-4cfb-adb8-e4ec77c79c17" providerId="ADAL" clId="{84010E0D-4E03-044C-8AE3-4E6FA59DEC0A}" dt="2023-03-08T16:08:50.231" v="11324" actId="20577"/>
          <ac:spMkLst>
            <pc:docMk/>
            <pc:sldMk cId="1342768837" sldId="561"/>
            <ac:spMk id="11" creationId="{B89B87B2-840A-C1B3-07F8-3EF5C2E537F8}"/>
          </ac:spMkLst>
        </pc:spChg>
        <pc:spChg chg="add mod">
          <ac:chgData name="Olivier Bonaventure" userId="2cfde838-01f0-4cfb-adb8-e4ec77c79c17" providerId="ADAL" clId="{84010E0D-4E03-044C-8AE3-4E6FA59DEC0A}" dt="2023-03-08T16:06:08.368" v="11276" actId="1076"/>
          <ac:spMkLst>
            <pc:docMk/>
            <pc:sldMk cId="1342768837" sldId="561"/>
            <ac:spMk id="12" creationId="{BC1DDB88-6F41-2270-EBC7-0F29050D8008}"/>
          </ac:spMkLst>
        </pc:spChg>
        <pc:spChg chg="add mod">
          <ac:chgData name="Olivier Bonaventure" userId="2cfde838-01f0-4cfb-adb8-e4ec77c79c17" providerId="ADAL" clId="{84010E0D-4E03-044C-8AE3-4E6FA59DEC0A}" dt="2023-03-08T16:06:21.575" v="11307" actId="1076"/>
          <ac:spMkLst>
            <pc:docMk/>
            <pc:sldMk cId="1342768837" sldId="561"/>
            <ac:spMk id="13" creationId="{A1A73ACD-4A08-5A03-1931-036692D7E595}"/>
          </ac:spMkLst>
        </pc:spChg>
        <pc:spChg chg="mod">
          <ac:chgData name="Olivier Bonaventure" userId="2cfde838-01f0-4cfb-adb8-e4ec77c79c17" providerId="ADAL" clId="{84010E0D-4E03-044C-8AE3-4E6FA59DEC0A}" dt="2023-03-08T16:02:28.050" v="11120" actId="20577"/>
          <ac:spMkLst>
            <pc:docMk/>
            <pc:sldMk cId="1342768837" sldId="561"/>
            <ac:spMk id="59393" creationId="{0ACBAB61-87AF-4D89-A793-4121BE0F2DE2}"/>
          </ac:spMkLst>
        </pc:spChg>
        <pc:spChg chg="del">
          <ac:chgData name="Olivier Bonaventure" userId="2cfde838-01f0-4cfb-adb8-e4ec77c79c17" providerId="ADAL" clId="{84010E0D-4E03-044C-8AE3-4E6FA59DEC0A}" dt="2023-03-08T16:02:32.758" v="11121" actId="478"/>
          <ac:spMkLst>
            <pc:docMk/>
            <pc:sldMk cId="1342768837" sldId="561"/>
            <ac:spMk id="59417" creationId="{243604BC-C49B-42B8-8D73-34256737E2F0}"/>
          </ac:spMkLst>
        </pc:spChg>
        <pc:spChg chg="del">
          <ac:chgData name="Olivier Bonaventure" userId="2cfde838-01f0-4cfb-adb8-e4ec77c79c17" providerId="ADAL" clId="{84010E0D-4E03-044C-8AE3-4E6FA59DEC0A}" dt="2023-03-08T16:02:43.621" v="11124" actId="478"/>
          <ac:spMkLst>
            <pc:docMk/>
            <pc:sldMk cId="1342768837" sldId="561"/>
            <ac:spMk id="59418" creationId="{EE0AB869-3E01-4BE4-85B1-FD91991897F7}"/>
          </ac:spMkLst>
        </pc:spChg>
        <pc:spChg chg="del">
          <ac:chgData name="Olivier Bonaventure" userId="2cfde838-01f0-4cfb-adb8-e4ec77c79c17" providerId="ADAL" clId="{84010E0D-4E03-044C-8AE3-4E6FA59DEC0A}" dt="2023-03-08T16:02:50.020" v="11126" actId="478"/>
          <ac:spMkLst>
            <pc:docMk/>
            <pc:sldMk cId="1342768837" sldId="561"/>
            <ac:spMk id="59424" creationId="{45DB8A8F-5AF3-4D30-93E3-890A133D5C30}"/>
          </ac:spMkLst>
        </pc:spChg>
        <pc:spChg chg="del">
          <ac:chgData name="Olivier Bonaventure" userId="2cfde838-01f0-4cfb-adb8-e4ec77c79c17" providerId="ADAL" clId="{84010E0D-4E03-044C-8AE3-4E6FA59DEC0A}" dt="2023-03-08T16:03:24.604" v="11154" actId="478"/>
          <ac:spMkLst>
            <pc:docMk/>
            <pc:sldMk cId="1342768837" sldId="561"/>
            <ac:spMk id="59425" creationId="{A160A378-1238-4FD1-BBA3-8302228B015D}"/>
          </ac:spMkLst>
        </pc:spChg>
        <pc:spChg chg="del">
          <ac:chgData name="Olivier Bonaventure" userId="2cfde838-01f0-4cfb-adb8-e4ec77c79c17" providerId="ADAL" clId="{84010E0D-4E03-044C-8AE3-4E6FA59DEC0A}" dt="2023-03-08T16:02:53.045" v="11127" actId="478"/>
          <ac:spMkLst>
            <pc:docMk/>
            <pc:sldMk cId="1342768837" sldId="561"/>
            <ac:spMk id="59426" creationId="{3125CAAA-E0F3-4470-92AB-9F7D7FBA379A}"/>
          </ac:spMkLst>
        </pc:spChg>
        <pc:spChg chg="del">
          <ac:chgData name="Olivier Bonaventure" userId="2cfde838-01f0-4cfb-adb8-e4ec77c79c17" providerId="ADAL" clId="{84010E0D-4E03-044C-8AE3-4E6FA59DEC0A}" dt="2023-03-08T16:03:24.604" v="11154" actId="478"/>
          <ac:spMkLst>
            <pc:docMk/>
            <pc:sldMk cId="1342768837" sldId="561"/>
            <ac:spMk id="59427" creationId="{F2A65F36-B7FB-4558-A148-F8B9CE8C5AE6}"/>
          </ac:spMkLst>
        </pc:spChg>
        <pc:spChg chg="mod">
          <ac:chgData name="Olivier Bonaventure" userId="2cfde838-01f0-4cfb-adb8-e4ec77c79c17" providerId="ADAL" clId="{84010E0D-4E03-044C-8AE3-4E6FA59DEC0A}" dt="2023-03-08T16:03:35.163" v="11156" actId="14100"/>
          <ac:spMkLst>
            <pc:docMk/>
            <pc:sldMk cId="1342768837" sldId="561"/>
            <ac:spMk id="101378" creationId="{AF8BA20A-E070-419C-8AC1-2ED5BFCD80F1}"/>
          </ac:spMkLst>
        </pc:spChg>
        <pc:spChg chg="mod">
          <ac:chgData name="Olivier Bonaventure" userId="2cfde838-01f0-4cfb-adb8-e4ec77c79c17" providerId="ADAL" clId="{84010E0D-4E03-044C-8AE3-4E6FA59DEC0A}" dt="2023-03-08T16:03:30.414" v="11155" actId="14100"/>
          <ac:spMkLst>
            <pc:docMk/>
            <pc:sldMk cId="1342768837" sldId="561"/>
            <ac:spMk id="101379" creationId="{047E6788-BA6B-4239-8FB2-91108C89836F}"/>
          </ac:spMkLst>
        </pc:spChg>
        <pc:spChg chg="mod">
          <ac:chgData name="Olivier Bonaventure" userId="2cfde838-01f0-4cfb-adb8-e4ec77c79c17" providerId="ADAL" clId="{84010E0D-4E03-044C-8AE3-4E6FA59DEC0A}" dt="2023-03-08T16:02:40.671" v="11123" actId="478"/>
          <ac:spMkLst>
            <pc:docMk/>
            <pc:sldMk cId="1342768837" sldId="561"/>
            <ac:spMk id="101398" creationId="{1DD649BA-7367-4F54-A16E-27BF54E4267E}"/>
          </ac:spMkLst>
        </pc:spChg>
        <pc:spChg chg="del mod">
          <ac:chgData name="Olivier Bonaventure" userId="2cfde838-01f0-4cfb-adb8-e4ec77c79c17" providerId="ADAL" clId="{84010E0D-4E03-044C-8AE3-4E6FA59DEC0A}" dt="2023-03-08T16:02:40.671" v="11123" actId="478"/>
          <ac:spMkLst>
            <pc:docMk/>
            <pc:sldMk cId="1342768837" sldId="561"/>
            <ac:spMk id="101400" creationId="{34F387B0-85F9-4090-BEC9-57572DB8521E}"/>
          </ac:spMkLst>
        </pc:spChg>
        <pc:spChg chg="del">
          <ac:chgData name="Olivier Bonaventure" userId="2cfde838-01f0-4cfb-adb8-e4ec77c79c17" providerId="ADAL" clId="{84010E0D-4E03-044C-8AE3-4E6FA59DEC0A}" dt="2023-03-08T16:02:40.671" v="11123" actId="478"/>
          <ac:spMkLst>
            <pc:docMk/>
            <pc:sldMk cId="1342768837" sldId="561"/>
            <ac:spMk id="101401" creationId="{B32748F1-7395-43F5-95FC-1EE5067C260F}"/>
          </ac:spMkLst>
        </pc:spChg>
        <pc:spChg chg="mod">
          <ac:chgData name="Olivier Bonaventure" userId="2cfde838-01f0-4cfb-adb8-e4ec77c79c17" providerId="ADAL" clId="{84010E0D-4E03-044C-8AE3-4E6FA59DEC0A}" dt="2023-03-08T16:02:40.671" v="11123" actId="478"/>
          <ac:spMkLst>
            <pc:docMk/>
            <pc:sldMk cId="1342768837" sldId="561"/>
            <ac:spMk id="101402" creationId="{FFA7F64B-882A-451C-B031-0857C3551A73}"/>
          </ac:spMkLst>
        </pc:spChg>
        <pc:spChg chg="mod">
          <ac:chgData name="Olivier Bonaventure" userId="2cfde838-01f0-4cfb-adb8-e4ec77c79c17" providerId="ADAL" clId="{84010E0D-4E03-044C-8AE3-4E6FA59DEC0A}" dt="2023-03-08T16:02:40.671" v="11123" actId="478"/>
          <ac:spMkLst>
            <pc:docMk/>
            <pc:sldMk cId="1342768837" sldId="561"/>
            <ac:spMk id="101403" creationId="{93634BD3-96BE-41D9-80FC-3C6C1D2826C0}"/>
          </ac:spMkLst>
        </pc:spChg>
        <pc:spChg chg="mod">
          <ac:chgData name="Olivier Bonaventure" userId="2cfde838-01f0-4cfb-adb8-e4ec77c79c17" providerId="ADAL" clId="{84010E0D-4E03-044C-8AE3-4E6FA59DEC0A}" dt="2023-03-08T16:03:13.254" v="11152" actId="1076"/>
          <ac:spMkLst>
            <pc:docMk/>
            <pc:sldMk cId="1342768837" sldId="561"/>
            <ac:spMk id="101408" creationId="{E7E9E934-5F78-41AA-A1F2-0B75EDA316E7}"/>
          </ac:spMkLst>
        </pc:spChg>
        <pc:spChg chg="mod">
          <ac:chgData name="Olivier Bonaventure" userId="2cfde838-01f0-4cfb-adb8-e4ec77c79c17" providerId="ADAL" clId="{84010E0D-4E03-044C-8AE3-4E6FA59DEC0A}" dt="2023-03-08T16:03:13.254" v="11152" actId="1076"/>
          <ac:spMkLst>
            <pc:docMk/>
            <pc:sldMk cId="1342768837" sldId="561"/>
            <ac:spMk id="101410" creationId="{618BA4D9-B2DC-459B-9EC3-06F50719F77F}"/>
          </ac:spMkLst>
        </pc:spChg>
        <pc:spChg chg="mod">
          <ac:chgData name="Olivier Bonaventure" userId="2cfde838-01f0-4cfb-adb8-e4ec77c79c17" providerId="ADAL" clId="{84010E0D-4E03-044C-8AE3-4E6FA59DEC0A}" dt="2023-03-08T16:03:20.644" v="11153" actId="207"/>
          <ac:spMkLst>
            <pc:docMk/>
            <pc:sldMk cId="1342768837" sldId="561"/>
            <ac:spMk id="101411" creationId="{4AA0F665-2A2F-4796-89F1-1D81BD0C6DAC}"/>
          </ac:spMkLst>
        </pc:spChg>
        <pc:grpChg chg="add mod">
          <ac:chgData name="Olivier Bonaventure" userId="2cfde838-01f0-4cfb-adb8-e4ec77c79c17" providerId="ADAL" clId="{84010E0D-4E03-044C-8AE3-4E6FA59DEC0A}" dt="2023-03-08T16:04:41.657" v="11190" actId="1076"/>
          <ac:grpSpMkLst>
            <pc:docMk/>
            <pc:sldMk cId="1342768837" sldId="561"/>
            <ac:grpSpMk id="2" creationId="{C018293D-9E1D-508A-2C8E-5DA02215ECC7}"/>
          </ac:grpSpMkLst>
        </pc:grpChg>
        <pc:grpChg chg="mod">
          <ac:chgData name="Olivier Bonaventure" userId="2cfde838-01f0-4cfb-adb8-e4ec77c79c17" providerId="ADAL" clId="{84010E0D-4E03-044C-8AE3-4E6FA59DEC0A}" dt="2023-03-08T16:04:41.657" v="11190" actId="1076"/>
          <ac:grpSpMkLst>
            <pc:docMk/>
            <pc:sldMk cId="1342768837" sldId="561"/>
            <ac:grpSpMk id="4" creationId="{D843B2CC-0F04-B900-21C9-F9D0C321A24E}"/>
          </ac:grpSpMkLst>
        </pc:grpChg>
        <pc:grpChg chg="mod">
          <ac:chgData name="Olivier Bonaventure" userId="2cfde838-01f0-4cfb-adb8-e4ec77c79c17" providerId="ADAL" clId="{84010E0D-4E03-044C-8AE3-4E6FA59DEC0A}" dt="2023-03-08T16:03:13.254" v="11152" actId="1076"/>
          <ac:grpSpMkLst>
            <pc:docMk/>
            <pc:sldMk cId="1342768837" sldId="561"/>
            <ac:grpSpMk id="59396" creationId="{DD428A90-58F8-4D90-A60D-EECB3C8C1B2E}"/>
          </ac:grpSpMkLst>
        </pc:grpChg>
        <pc:grpChg chg="del">
          <ac:chgData name="Olivier Bonaventure" userId="2cfde838-01f0-4cfb-adb8-e4ec77c79c17" providerId="ADAL" clId="{84010E0D-4E03-044C-8AE3-4E6FA59DEC0A}" dt="2023-03-08T16:02:32.758" v="11121" actId="478"/>
          <ac:grpSpMkLst>
            <pc:docMk/>
            <pc:sldMk cId="1342768837" sldId="561"/>
            <ac:grpSpMk id="59401" creationId="{723CCF0E-352B-497B-B24B-1794E7A9C07E}"/>
          </ac:grpSpMkLst>
        </pc:grpChg>
        <pc:grpChg chg="del">
          <ac:chgData name="Olivier Bonaventure" userId="2cfde838-01f0-4cfb-adb8-e4ec77c79c17" providerId="ADAL" clId="{84010E0D-4E03-044C-8AE3-4E6FA59DEC0A}" dt="2023-03-08T16:02:35.906" v="11122" actId="478"/>
          <ac:grpSpMkLst>
            <pc:docMk/>
            <pc:sldMk cId="1342768837" sldId="561"/>
            <ac:grpSpMk id="59404" creationId="{E0296E33-4F81-452B-B29D-1B42895AEDD6}"/>
          </ac:grpSpMkLst>
        </pc:grpChg>
        <pc:grpChg chg="mod">
          <ac:chgData name="Olivier Bonaventure" userId="2cfde838-01f0-4cfb-adb8-e4ec77c79c17" providerId="ADAL" clId="{84010E0D-4E03-044C-8AE3-4E6FA59DEC0A}" dt="2023-03-08T16:02:40.671" v="11123" actId="478"/>
          <ac:grpSpMkLst>
            <pc:docMk/>
            <pc:sldMk cId="1342768837" sldId="561"/>
            <ac:grpSpMk id="59407" creationId="{71397A6A-778E-492E-AF32-39EF3DD1A83B}"/>
          </ac:grpSpMkLst>
        </pc:grpChg>
        <pc:grpChg chg="del">
          <ac:chgData name="Olivier Bonaventure" userId="2cfde838-01f0-4cfb-adb8-e4ec77c79c17" providerId="ADAL" clId="{84010E0D-4E03-044C-8AE3-4E6FA59DEC0A}" dt="2023-03-08T16:02:46.645" v="11125" actId="478"/>
          <ac:grpSpMkLst>
            <pc:docMk/>
            <pc:sldMk cId="1342768837" sldId="561"/>
            <ac:grpSpMk id="59414" creationId="{F0B15508-F4C3-466F-A04C-941D70B33CDF}"/>
          </ac:grpSpMkLst>
        </pc:grpChg>
        <pc:grpChg chg="mod">
          <ac:chgData name="Olivier Bonaventure" userId="2cfde838-01f0-4cfb-adb8-e4ec77c79c17" providerId="ADAL" clId="{84010E0D-4E03-044C-8AE3-4E6FA59DEC0A}" dt="2023-03-08T16:02:40.671" v="11123" actId="478"/>
          <ac:grpSpMkLst>
            <pc:docMk/>
            <pc:sldMk cId="1342768837" sldId="561"/>
            <ac:grpSpMk id="101399" creationId="{7A9B5C06-3669-4B42-80C1-DB5547B70CF2}"/>
          </ac:grpSpMkLst>
        </pc:grpChg>
        <pc:grpChg chg="mod">
          <ac:chgData name="Olivier Bonaventure" userId="2cfde838-01f0-4cfb-adb8-e4ec77c79c17" providerId="ADAL" clId="{84010E0D-4E03-044C-8AE3-4E6FA59DEC0A}" dt="2023-03-08T16:03:13.254" v="11152" actId="1076"/>
          <ac:grpSpMkLst>
            <pc:docMk/>
            <pc:sldMk cId="1342768837" sldId="561"/>
            <ac:grpSpMk id="101409" creationId="{8D96A8A9-9F07-45E9-940E-5CDB318E9B52}"/>
          </ac:grpSpMkLst>
        </pc:grpChg>
        <pc:picChg chg="add mod">
          <ac:chgData name="Olivier Bonaventure" userId="2cfde838-01f0-4cfb-adb8-e4ec77c79c17" providerId="ADAL" clId="{84010E0D-4E03-044C-8AE3-4E6FA59DEC0A}" dt="2023-03-08T16:05:28.064" v="11196" actId="1076"/>
          <ac:picMkLst>
            <pc:docMk/>
            <pc:sldMk cId="1342768837" sldId="561"/>
            <ac:picMk id="10" creationId="{C859F761-0D17-E18D-2289-8E0A93915746}"/>
          </ac:picMkLst>
        </pc:picChg>
        <pc:cxnChg chg="add">
          <ac:chgData name="Olivier Bonaventure" userId="2cfde838-01f0-4cfb-adb8-e4ec77c79c17" providerId="ADAL" clId="{84010E0D-4E03-044C-8AE3-4E6FA59DEC0A}" dt="2023-03-08T16:04:59.767" v="11192" actId="11529"/>
          <ac:cxnSpMkLst>
            <pc:docMk/>
            <pc:sldMk cId="1342768837" sldId="561"/>
            <ac:cxnSpMk id="8" creationId="{BE6580CB-D6DE-BFEF-057D-3ABF267EB2F4}"/>
          </ac:cxnSpMkLst>
        </pc:cxnChg>
        <pc:cxnChg chg="add mod">
          <ac:chgData name="Olivier Bonaventure" userId="2cfde838-01f0-4cfb-adb8-e4ec77c79c17" providerId="ADAL" clId="{84010E0D-4E03-044C-8AE3-4E6FA59DEC0A}" dt="2023-03-08T16:05:05.964" v="11194" actId="1076"/>
          <ac:cxnSpMkLst>
            <pc:docMk/>
            <pc:sldMk cId="1342768837" sldId="561"/>
            <ac:cxnSpMk id="9" creationId="{DB7A8E78-E9C3-BE77-D316-06111C398C54}"/>
          </ac:cxnSpMkLst>
        </pc:cxnChg>
      </pc:sldChg>
      <pc:sldChg chg="del">
        <pc:chgData name="Olivier Bonaventure" userId="2cfde838-01f0-4cfb-adb8-e4ec77c79c17" providerId="ADAL" clId="{84010E0D-4E03-044C-8AE3-4E6FA59DEC0A}" dt="2023-03-07T08:49:29.197" v="5916" actId="2696"/>
        <pc:sldMkLst>
          <pc:docMk/>
          <pc:sldMk cId="4070061975" sldId="562"/>
        </pc:sldMkLst>
      </pc:sldChg>
      <pc:sldChg chg="addSp delSp modSp mod ord modAnim">
        <pc:chgData name="Olivier Bonaventure" userId="2cfde838-01f0-4cfb-adb8-e4ec77c79c17" providerId="ADAL" clId="{84010E0D-4E03-044C-8AE3-4E6FA59DEC0A}" dt="2023-03-07T08:20:46.759" v="5039" actId="20578"/>
        <pc:sldMkLst>
          <pc:docMk/>
          <pc:sldMk cId="2340519044" sldId="563"/>
        </pc:sldMkLst>
        <pc:spChg chg="add mod">
          <ac:chgData name="Olivier Bonaventure" userId="2cfde838-01f0-4cfb-adb8-e4ec77c79c17" providerId="ADAL" clId="{84010E0D-4E03-044C-8AE3-4E6FA59DEC0A}" dt="2023-03-07T08:20:28.609" v="5038" actId="1076"/>
          <ac:spMkLst>
            <pc:docMk/>
            <pc:sldMk cId="2340519044" sldId="563"/>
            <ac:spMk id="2" creationId="{B8A80536-5584-0650-FA73-F2A43837B50B}"/>
          </ac:spMkLst>
        </pc:spChg>
        <pc:spChg chg="del">
          <ac:chgData name="Olivier Bonaventure" userId="2cfde838-01f0-4cfb-adb8-e4ec77c79c17" providerId="ADAL" clId="{84010E0D-4E03-044C-8AE3-4E6FA59DEC0A}" dt="2023-03-07T08:17:56.261" v="4737" actId="478"/>
          <ac:spMkLst>
            <pc:docMk/>
            <pc:sldMk cId="2340519044" sldId="563"/>
            <ac:spMk id="43" creationId="{B1E64084-B088-9144-8D8E-590509D923DB}"/>
          </ac:spMkLst>
        </pc:spChg>
        <pc:spChg chg="mod">
          <ac:chgData name="Olivier Bonaventure" userId="2cfde838-01f0-4cfb-adb8-e4ec77c79c17" providerId="ADAL" clId="{84010E0D-4E03-044C-8AE3-4E6FA59DEC0A}" dt="2023-03-07T08:17:51.525" v="4736" actId="1076"/>
          <ac:spMkLst>
            <pc:docMk/>
            <pc:sldMk cId="2340519044" sldId="563"/>
            <ac:spMk id="66561" creationId="{9D6D4D98-170D-4B97-97B5-113AC40A5CD4}"/>
          </ac:spMkLst>
        </pc:spChg>
        <pc:spChg chg="mod">
          <ac:chgData name="Olivier Bonaventure" userId="2cfde838-01f0-4cfb-adb8-e4ec77c79c17" providerId="ADAL" clId="{84010E0D-4E03-044C-8AE3-4E6FA59DEC0A}" dt="2023-03-07T08:20:28.609" v="5038" actId="1076"/>
          <ac:spMkLst>
            <pc:docMk/>
            <pc:sldMk cId="2340519044" sldId="563"/>
            <ac:spMk id="75803" creationId="{6040F2A7-33E9-4629-8669-CC0E93FB4957}"/>
          </ac:spMkLst>
        </pc:spChg>
        <pc:spChg chg="mod">
          <ac:chgData name="Olivier Bonaventure" userId="2cfde838-01f0-4cfb-adb8-e4ec77c79c17" providerId="ADAL" clId="{84010E0D-4E03-044C-8AE3-4E6FA59DEC0A}" dt="2023-03-07T08:20:28.609" v="5038" actId="1076"/>
          <ac:spMkLst>
            <pc:docMk/>
            <pc:sldMk cId="2340519044" sldId="563"/>
            <ac:spMk id="75815" creationId="{47A90771-D351-4535-96EE-51586E1B29FF}"/>
          </ac:spMkLst>
        </pc:spChg>
        <pc:spChg chg="mod">
          <ac:chgData name="Olivier Bonaventure" userId="2cfde838-01f0-4cfb-adb8-e4ec77c79c17" providerId="ADAL" clId="{84010E0D-4E03-044C-8AE3-4E6FA59DEC0A}" dt="2023-03-07T08:20:28.609" v="5038" actId="1076"/>
          <ac:spMkLst>
            <pc:docMk/>
            <pc:sldMk cId="2340519044" sldId="563"/>
            <ac:spMk id="110594" creationId="{75A135B5-3A8C-4D57-999D-585793437366}"/>
          </ac:spMkLst>
        </pc:spChg>
        <pc:spChg chg="mod">
          <ac:chgData name="Olivier Bonaventure" userId="2cfde838-01f0-4cfb-adb8-e4ec77c79c17" providerId="ADAL" clId="{84010E0D-4E03-044C-8AE3-4E6FA59DEC0A}" dt="2023-03-07T08:20:28.609" v="5038" actId="1076"/>
          <ac:spMkLst>
            <pc:docMk/>
            <pc:sldMk cId="2340519044" sldId="563"/>
            <ac:spMk id="110596" creationId="{06DFD46E-6707-41AF-9748-3D8A443F8C56}"/>
          </ac:spMkLst>
        </pc:spChg>
        <pc:spChg chg="mod">
          <ac:chgData name="Olivier Bonaventure" userId="2cfde838-01f0-4cfb-adb8-e4ec77c79c17" providerId="ADAL" clId="{84010E0D-4E03-044C-8AE3-4E6FA59DEC0A}" dt="2023-03-07T08:20:28.609" v="5038" actId="1076"/>
          <ac:spMkLst>
            <pc:docMk/>
            <pc:sldMk cId="2340519044" sldId="563"/>
            <ac:spMk id="110606" creationId="{B87307F4-8221-4359-8890-F421920C924D}"/>
          </ac:spMkLst>
        </pc:spChg>
        <pc:spChg chg="mod">
          <ac:chgData name="Olivier Bonaventure" userId="2cfde838-01f0-4cfb-adb8-e4ec77c79c17" providerId="ADAL" clId="{84010E0D-4E03-044C-8AE3-4E6FA59DEC0A}" dt="2023-03-07T08:20:28.609" v="5038" actId="1076"/>
          <ac:spMkLst>
            <pc:docMk/>
            <pc:sldMk cId="2340519044" sldId="563"/>
            <ac:spMk id="110607" creationId="{22DC1779-D08F-4CAE-83A8-BB3585DDD443}"/>
          </ac:spMkLst>
        </pc:spChg>
        <pc:spChg chg="mod">
          <ac:chgData name="Olivier Bonaventure" userId="2cfde838-01f0-4cfb-adb8-e4ec77c79c17" providerId="ADAL" clId="{84010E0D-4E03-044C-8AE3-4E6FA59DEC0A}" dt="2023-03-07T08:20:28.609" v="5038" actId="1076"/>
          <ac:spMkLst>
            <pc:docMk/>
            <pc:sldMk cId="2340519044" sldId="563"/>
            <ac:spMk id="110608" creationId="{D275D89B-2B63-49F7-B005-8792866872D4}"/>
          </ac:spMkLst>
        </pc:spChg>
        <pc:spChg chg="mod">
          <ac:chgData name="Olivier Bonaventure" userId="2cfde838-01f0-4cfb-adb8-e4ec77c79c17" providerId="ADAL" clId="{84010E0D-4E03-044C-8AE3-4E6FA59DEC0A}" dt="2023-03-07T08:20:28.609" v="5038" actId="1076"/>
          <ac:spMkLst>
            <pc:docMk/>
            <pc:sldMk cId="2340519044" sldId="563"/>
            <ac:spMk id="110609" creationId="{8F110522-B0A1-4876-81C9-CF2C265E744A}"/>
          </ac:spMkLst>
        </pc:spChg>
        <pc:spChg chg="mod">
          <ac:chgData name="Olivier Bonaventure" userId="2cfde838-01f0-4cfb-adb8-e4ec77c79c17" providerId="ADAL" clId="{84010E0D-4E03-044C-8AE3-4E6FA59DEC0A}" dt="2023-03-07T08:20:28.609" v="5038" actId="1076"/>
          <ac:spMkLst>
            <pc:docMk/>
            <pc:sldMk cId="2340519044" sldId="563"/>
            <ac:spMk id="110610" creationId="{AC85D1C5-A13E-418C-81E8-78B9446EAC32}"/>
          </ac:spMkLst>
        </pc:spChg>
        <pc:spChg chg="mod">
          <ac:chgData name="Olivier Bonaventure" userId="2cfde838-01f0-4cfb-adb8-e4ec77c79c17" providerId="ADAL" clId="{84010E0D-4E03-044C-8AE3-4E6FA59DEC0A}" dt="2023-03-07T08:20:28.609" v="5038" actId="1076"/>
          <ac:spMkLst>
            <pc:docMk/>
            <pc:sldMk cId="2340519044" sldId="563"/>
            <ac:spMk id="110611" creationId="{29B99ACE-025D-4B19-9667-30FBE4772B93}"/>
          </ac:spMkLst>
        </pc:spChg>
        <pc:spChg chg="mod">
          <ac:chgData name="Olivier Bonaventure" userId="2cfde838-01f0-4cfb-adb8-e4ec77c79c17" providerId="ADAL" clId="{84010E0D-4E03-044C-8AE3-4E6FA59DEC0A}" dt="2023-03-07T08:20:28.609" v="5038" actId="1076"/>
          <ac:spMkLst>
            <pc:docMk/>
            <pc:sldMk cId="2340519044" sldId="563"/>
            <ac:spMk id="110612" creationId="{895F40A6-30C4-4ECD-ADD7-6E7D4AB86235}"/>
          </ac:spMkLst>
        </pc:spChg>
        <pc:spChg chg="mod">
          <ac:chgData name="Olivier Bonaventure" userId="2cfde838-01f0-4cfb-adb8-e4ec77c79c17" providerId="ADAL" clId="{84010E0D-4E03-044C-8AE3-4E6FA59DEC0A}" dt="2023-03-07T08:20:28.609" v="5038" actId="1076"/>
          <ac:spMkLst>
            <pc:docMk/>
            <pc:sldMk cId="2340519044" sldId="563"/>
            <ac:spMk id="110613" creationId="{0A8B3067-111C-4C15-86F9-9B393760CAF1}"/>
          </ac:spMkLst>
        </pc:spChg>
        <pc:spChg chg="mod">
          <ac:chgData name="Olivier Bonaventure" userId="2cfde838-01f0-4cfb-adb8-e4ec77c79c17" providerId="ADAL" clId="{84010E0D-4E03-044C-8AE3-4E6FA59DEC0A}" dt="2023-03-07T08:20:28.609" v="5038" actId="1076"/>
          <ac:spMkLst>
            <pc:docMk/>
            <pc:sldMk cId="2340519044" sldId="563"/>
            <ac:spMk id="110614" creationId="{01A82DBF-AE33-4BCF-9FC2-E86DABD51544}"/>
          </ac:spMkLst>
        </pc:spChg>
        <pc:spChg chg="mod">
          <ac:chgData name="Olivier Bonaventure" userId="2cfde838-01f0-4cfb-adb8-e4ec77c79c17" providerId="ADAL" clId="{84010E0D-4E03-044C-8AE3-4E6FA59DEC0A}" dt="2023-03-07T08:20:28.609" v="5038" actId="1076"/>
          <ac:spMkLst>
            <pc:docMk/>
            <pc:sldMk cId="2340519044" sldId="563"/>
            <ac:spMk id="110616" creationId="{11173288-9147-41E8-839B-FFEC7FBC869E}"/>
          </ac:spMkLst>
        </pc:spChg>
        <pc:spChg chg="mod">
          <ac:chgData name="Olivier Bonaventure" userId="2cfde838-01f0-4cfb-adb8-e4ec77c79c17" providerId="ADAL" clId="{84010E0D-4E03-044C-8AE3-4E6FA59DEC0A}" dt="2023-03-07T08:20:28.609" v="5038" actId="1076"/>
          <ac:spMkLst>
            <pc:docMk/>
            <pc:sldMk cId="2340519044" sldId="563"/>
            <ac:spMk id="110617" creationId="{80F5E37D-8279-4654-9357-88A3928C31F8}"/>
          </ac:spMkLst>
        </pc:spChg>
        <pc:spChg chg="mod">
          <ac:chgData name="Olivier Bonaventure" userId="2cfde838-01f0-4cfb-adb8-e4ec77c79c17" providerId="ADAL" clId="{84010E0D-4E03-044C-8AE3-4E6FA59DEC0A}" dt="2023-03-07T08:20:28.609" v="5038" actId="1076"/>
          <ac:spMkLst>
            <pc:docMk/>
            <pc:sldMk cId="2340519044" sldId="563"/>
            <ac:spMk id="110618" creationId="{BFBA1F33-EA09-432F-9323-8C7A7D5D3AFA}"/>
          </ac:spMkLst>
        </pc:spChg>
        <pc:spChg chg="mod">
          <ac:chgData name="Olivier Bonaventure" userId="2cfde838-01f0-4cfb-adb8-e4ec77c79c17" providerId="ADAL" clId="{84010E0D-4E03-044C-8AE3-4E6FA59DEC0A}" dt="2023-03-07T08:20:28.609" v="5038" actId="1076"/>
          <ac:spMkLst>
            <pc:docMk/>
            <pc:sldMk cId="2340519044" sldId="563"/>
            <ac:spMk id="110620" creationId="{F3FC3538-1FE0-40CC-AFD6-BF8309BA7A24}"/>
          </ac:spMkLst>
        </pc:spChg>
        <pc:spChg chg="mod">
          <ac:chgData name="Olivier Bonaventure" userId="2cfde838-01f0-4cfb-adb8-e4ec77c79c17" providerId="ADAL" clId="{84010E0D-4E03-044C-8AE3-4E6FA59DEC0A}" dt="2023-03-07T08:20:28.609" v="5038" actId="1076"/>
          <ac:spMkLst>
            <pc:docMk/>
            <pc:sldMk cId="2340519044" sldId="563"/>
            <ac:spMk id="110621" creationId="{6C2185D0-33DC-404E-BCBA-1AC217C5D73E}"/>
          </ac:spMkLst>
        </pc:spChg>
        <pc:spChg chg="mod">
          <ac:chgData name="Olivier Bonaventure" userId="2cfde838-01f0-4cfb-adb8-e4ec77c79c17" providerId="ADAL" clId="{84010E0D-4E03-044C-8AE3-4E6FA59DEC0A}" dt="2023-03-07T08:20:28.609" v="5038" actId="1076"/>
          <ac:spMkLst>
            <pc:docMk/>
            <pc:sldMk cId="2340519044" sldId="563"/>
            <ac:spMk id="110622" creationId="{B17AD022-64C5-4585-B190-DDCBBEED4C25}"/>
          </ac:spMkLst>
        </pc:spChg>
        <pc:spChg chg="mod">
          <ac:chgData name="Olivier Bonaventure" userId="2cfde838-01f0-4cfb-adb8-e4ec77c79c17" providerId="ADAL" clId="{84010E0D-4E03-044C-8AE3-4E6FA59DEC0A}" dt="2023-03-07T08:20:28.609" v="5038" actId="1076"/>
          <ac:spMkLst>
            <pc:docMk/>
            <pc:sldMk cId="2340519044" sldId="563"/>
            <ac:spMk id="110623" creationId="{7C76BFBB-4ED8-46FE-A5AF-DDD94E8BD6FB}"/>
          </ac:spMkLst>
        </pc:spChg>
        <pc:spChg chg="mod">
          <ac:chgData name="Olivier Bonaventure" userId="2cfde838-01f0-4cfb-adb8-e4ec77c79c17" providerId="ADAL" clId="{84010E0D-4E03-044C-8AE3-4E6FA59DEC0A}" dt="2023-03-07T08:20:28.609" v="5038" actId="1076"/>
          <ac:spMkLst>
            <pc:docMk/>
            <pc:sldMk cId="2340519044" sldId="563"/>
            <ac:spMk id="110624" creationId="{4640A738-A83C-4111-90C9-ED9BE52506A9}"/>
          </ac:spMkLst>
        </pc:spChg>
        <pc:spChg chg="mod">
          <ac:chgData name="Olivier Bonaventure" userId="2cfde838-01f0-4cfb-adb8-e4ec77c79c17" providerId="ADAL" clId="{84010E0D-4E03-044C-8AE3-4E6FA59DEC0A}" dt="2023-03-07T08:20:28.609" v="5038" actId="1076"/>
          <ac:spMkLst>
            <pc:docMk/>
            <pc:sldMk cId="2340519044" sldId="563"/>
            <ac:spMk id="110625" creationId="{8DC0657E-8C76-49D1-B283-92C1B16693CE}"/>
          </ac:spMkLst>
        </pc:spChg>
        <pc:spChg chg="mod">
          <ac:chgData name="Olivier Bonaventure" userId="2cfde838-01f0-4cfb-adb8-e4ec77c79c17" providerId="ADAL" clId="{84010E0D-4E03-044C-8AE3-4E6FA59DEC0A}" dt="2023-03-07T08:20:28.609" v="5038" actId="1076"/>
          <ac:spMkLst>
            <pc:docMk/>
            <pc:sldMk cId="2340519044" sldId="563"/>
            <ac:spMk id="110626" creationId="{1AE1B628-91A2-403D-ADB1-C23ACAF51A87}"/>
          </ac:spMkLst>
        </pc:spChg>
        <pc:spChg chg="mod">
          <ac:chgData name="Olivier Bonaventure" userId="2cfde838-01f0-4cfb-adb8-e4ec77c79c17" providerId="ADAL" clId="{84010E0D-4E03-044C-8AE3-4E6FA59DEC0A}" dt="2023-03-07T08:20:28.609" v="5038" actId="1076"/>
          <ac:spMkLst>
            <pc:docMk/>
            <pc:sldMk cId="2340519044" sldId="563"/>
            <ac:spMk id="110627" creationId="{1B68D474-24D5-4832-AB60-DED09917D12C}"/>
          </ac:spMkLst>
        </pc:spChg>
        <pc:spChg chg="mod">
          <ac:chgData name="Olivier Bonaventure" userId="2cfde838-01f0-4cfb-adb8-e4ec77c79c17" providerId="ADAL" clId="{84010E0D-4E03-044C-8AE3-4E6FA59DEC0A}" dt="2023-03-07T08:20:28.609" v="5038" actId="1076"/>
          <ac:spMkLst>
            <pc:docMk/>
            <pc:sldMk cId="2340519044" sldId="563"/>
            <ac:spMk id="110628" creationId="{D5E0EB5F-39D9-4348-A3F8-09F434DA4D7D}"/>
          </ac:spMkLst>
        </pc:spChg>
        <pc:spChg chg="mod">
          <ac:chgData name="Olivier Bonaventure" userId="2cfde838-01f0-4cfb-adb8-e4ec77c79c17" providerId="ADAL" clId="{84010E0D-4E03-044C-8AE3-4E6FA59DEC0A}" dt="2023-03-07T08:20:28.609" v="5038" actId="1076"/>
          <ac:spMkLst>
            <pc:docMk/>
            <pc:sldMk cId="2340519044" sldId="563"/>
            <ac:spMk id="110629" creationId="{38DACC66-D863-4733-9919-6437F10E5054}"/>
          </ac:spMkLst>
        </pc:spChg>
        <pc:spChg chg="mod">
          <ac:chgData name="Olivier Bonaventure" userId="2cfde838-01f0-4cfb-adb8-e4ec77c79c17" providerId="ADAL" clId="{84010E0D-4E03-044C-8AE3-4E6FA59DEC0A}" dt="2023-03-07T08:20:28.609" v="5038" actId="1076"/>
          <ac:spMkLst>
            <pc:docMk/>
            <pc:sldMk cId="2340519044" sldId="563"/>
            <ac:spMk id="110630" creationId="{D0D70B83-6F95-4446-B805-9F58E85B234F}"/>
          </ac:spMkLst>
        </pc:spChg>
        <pc:spChg chg="mod">
          <ac:chgData name="Olivier Bonaventure" userId="2cfde838-01f0-4cfb-adb8-e4ec77c79c17" providerId="ADAL" clId="{84010E0D-4E03-044C-8AE3-4E6FA59DEC0A}" dt="2023-03-07T08:20:28.609" v="5038" actId="1076"/>
          <ac:spMkLst>
            <pc:docMk/>
            <pc:sldMk cId="2340519044" sldId="563"/>
            <ac:spMk id="110632" creationId="{1CFF74B2-853E-407D-9142-970E2BC092D4}"/>
          </ac:spMkLst>
        </pc:spChg>
        <pc:grpChg chg="mod">
          <ac:chgData name="Olivier Bonaventure" userId="2cfde838-01f0-4cfb-adb8-e4ec77c79c17" providerId="ADAL" clId="{84010E0D-4E03-044C-8AE3-4E6FA59DEC0A}" dt="2023-03-07T08:20:28.609" v="5038" actId="1076"/>
          <ac:grpSpMkLst>
            <pc:docMk/>
            <pc:sldMk cId="2340519044" sldId="563"/>
            <ac:grpSpMk id="66563" creationId="{913D72EF-02FD-4156-9FF0-1C9EF7EEFEDC}"/>
          </ac:grpSpMkLst>
        </pc:grpChg>
        <pc:grpChg chg="mod">
          <ac:chgData name="Olivier Bonaventure" userId="2cfde838-01f0-4cfb-adb8-e4ec77c79c17" providerId="ADAL" clId="{84010E0D-4E03-044C-8AE3-4E6FA59DEC0A}" dt="2023-03-07T08:20:28.609" v="5038" actId="1076"/>
          <ac:grpSpMkLst>
            <pc:docMk/>
            <pc:sldMk cId="2340519044" sldId="563"/>
            <ac:grpSpMk id="66568" creationId="{8327AB68-9B9F-439A-ADC3-ECD0AA0205E2}"/>
          </ac:grpSpMkLst>
        </pc:grpChg>
        <pc:grpChg chg="mod">
          <ac:chgData name="Olivier Bonaventure" userId="2cfde838-01f0-4cfb-adb8-e4ec77c79c17" providerId="ADAL" clId="{84010E0D-4E03-044C-8AE3-4E6FA59DEC0A}" dt="2023-03-07T08:20:28.609" v="5038" actId="1076"/>
          <ac:grpSpMkLst>
            <pc:docMk/>
            <pc:sldMk cId="2340519044" sldId="563"/>
            <ac:grpSpMk id="66571" creationId="{80CE8DEA-86F3-4F20-AF68-C893474CD736}"/>
          </ac:grpSpMkLst>
        </pc:grpChg>
        <pc:grpChg chg="mod">
          <ac:chgData name="Olivier Bonaventure" userId="2cfde838-01f0-4cfb-adb8-e4ec77c79c17" providerId="ADAL" clId="{84010E0D-4E03-044C-8AE3-4E6FA59DEC0A}" dt="2023-03-07T08:20:28.609" v="5038" actId="1076"/>
          <ac:grpSpMkLst>
            <pc:docMk/>
            <pc:sldMk cId="2340519044" sldId="563"/>
            <ac:grpSpMk id="66574" creationId="{206E531F-352C-4CC3-A3D2-BE4998DCF6EF}"/>
          </ac:grpSpMkLst>
        </pc:grpChg>
        <pc:grpChg chg="mod">
          <ac:chgData name="Olivier Bonaventure" userId="2cfde838-01f0-4cfb-adb8-e4ec77c79c17" providerId="ADAL" clId="{84010E0D-4E03-044C-8AE3-4E6FA59DEC0A}" dt="2023-03-07T08:20:28.609" v="5038" actId="1076"/>
          <ac:grpSpMkLst>
            <pc:docMk/>
            <pc:sldMk cId="2340519044" sldId="563"/>
            <ac:grpSpMk id="66577" creationId="{BB668AEB-E981-4C70-9932-9002DAB18F89}"/>
          </ac:grpSpMkLst>
        </pc:grpChg>
        <pc:grpChg chg="mod">
          <ac:chgData name="Olivier Bonaventure" userId="2cfde838-01f0-4cfb-adb8-e4ec77c79c17" providerId="ADAL" clId="{84010E0D-4E03-044C-8AE3-4E6FA59DEC0A}" dt="2023-03-07T08:20:28.609" v="5038" actId="1076"/>
          <ac:grpSpMkLst>
            <pc:docMk/>
            <pc:sldMk cId="2340519044" sldId="563"/>
            <ac:grpSpMk id="66580" creationId="{90148E0F-4DE1-4D85-BDF6-1AF7D24EAEDB}"/>
          </ac:grpSpMkLst>
        </pc:grpChg>
        <pc:grpChg chg="mod">
          <ac:chgData name="Olivier Bonaventure" userId="2cfde838-01f0-4cfb-adb8-e4ec77c79c17" providerId="ADAL" clId="{84010E0D-4E03-044C-8AE3-4E6FA59DEC0A}" dt="2023-03-07T08:20:28.609" v="5038" actId="1076"/>
          <ac:grpSpMkLst>
            <pc:docMk/>
            <pc:sldMk cId="2340519044" sldId="563"/>
            <ac:grpSpMk id="66583" creationId="{8834EE61-4F19-46DC-89E0-AE1A6ECC13C0}"/>
          </ac:grpSpMkLst>
        </pc:grpChg>
        <pc:grpChg chg="mod">
          <ac:chgData name="Olivier Bonaventure" userId="2cfde838-01f0-4cfb-adb8-e4ec77c79c17" providerId="ADAL" clId="{84010E0D-4E03-044C-8AE3-4E6FA59DEC0A}" dt="2023-03-07T08:20:28.609" v="5038" actId="1076"/>
          <ac:grpSpMkLst>
            <pc:docMk/>
            <pc:sldMk cId="2340519044" sldId="563"/>
            <ac:grpSpMk id="66589" creationId="{9F96F1F4-2A9B-4CA2-A4A7-6CBDE2E7BB62}"/>
          </ac:grpSpMkLst>
        </pc:grpChg>
        <pc:grpChg chg="mod">
          <ac:chgData name="Olivier Bonaventure" userId="2cfde838-01f0-4cfb-adb8-e4ec77c79c17" providerId="ADAL" clId="{84010E0D-4E03-044C-8AE3-4E6FA59DEC0A}" dt="2023-03-07T08:20:28.609" v="5038" actId="1076"/>
          <ac:grpSpMkLst>
            <pc:docMk/>
            <pc:sldMk cId="2340519044" sldId="563"/>
            <ac:grpSpMk id="66593" creationId="{35E96B74-CBAE-4A7B-88C8-BD2F226362F1}"/>
          </ac:grpSpMkLst>
        </pc:grpChg>
        <pc:grpChg chg="mod">
          <ac:chgData name="Olivier Bonaventure" userId="2cfde838-01f0-4cfb-adb8-e4ec77c79c17" providerId="ADAL" clId="{84010E0D-4E03-044C-8AE3-4E6FA59DEC0A}" dt="2023-03-07T08:20:28.609" v="5038" actId="1076"/>
          <ac:grpSpMkLst>
            <pc:docMk/>
            <pc:sldMk cId="2340519044" sldId="563"/>
            <ac:grpSpMk id="66597" creationId="{5DFF646E-DC8C-4DD3-BA38-AB151C935B63}"/>
          </ac:grpSpMkLst>
        </pc:grpChg>
        <pc:grpChg chg="mod">
          <ac:chgData name="Olivier Bonaventure" userId="2cfde838-01f0-4cfb-adb8-e4ec77c79c17" providerId="ADAL" clId="{84010E0D-4E03-044C-8AE3-4E6FA59DEC0A}" dt="2023-03-07T08:20:28.609" v="5038" actId="1076"/>
          <ac:grpSpMkLst>
            <pc:docMk/>
            <pc:sldMk cId="2340519044" sldId="563"/>
            <ac:grpSpMk id="110615" creationId="{9E7D04E4-9941-4199-B014-50463B0CFC56}"/>
          </ac:grpSpMkLst>
        </pc:grpChg>
        <pc:picChg chg="del">
          <ac:chgData name="Olivier Bonaventure" userId="2cfde838-01f0-4cfb-adb8-e4ec77c79c17" providerId="ADAL" clId="{84010E0D-4E03-044C-8AE3-4E6FA59DEC0A}" dt="2023-03-07T08:17:56.261" v="4737" actId="478"/>
          <ac:picMkLst>
            <pc:docMk/>
            <pc:sldMk cId="2340519044" sldId="563"/>
            <ac:picMk id="42" creationId="{23242951-C44D-6A49-BDCA-560030483042}"/>
          </ac:picMkLst>
        </pc:picChg>
      </pc:sldChg>
      <pc:sldChg chg="del">
        <pc:chgData name="Olivier Bonaventure" userId="2cfde838-01f0-4cfb-adb8-e4ec77c79c17" providerId="ADAL" clId="{84010E0D-4E03-044C-8AE3-4E6FA59DEC0A}" dt="2023-03-07T08:49:29.225" v="5918" actId="2696"/>
        <pc:sldMkLst>
          <pc:docMk/>
          <pc:sldMk cId="1924891883" sldId="564"/>
        </pc:sldMkLst>
      </pc:sldChg>
      <pc:sldChg chg="del">
        <pc:chgData name="Olivier Bonaventure" userId="2cfde838-01f0-4cfb-adb8-e4ec77c79c17" providerId="ADAL" clId="{84010E0D-4E03-044C-8AE3-4E6FA59DEC0A}" dt="2023-03-07T07:41:36.659" v="4290" actId="2696"/>
        <pc:sldMkLst>
          <pc:docMk/>
          <pc:sldMk cId="1460617797" sldId="565"/>
        </pc:sldMkLst>
      </pc:sldChg>
      <pc:sldChg chg="del">
        <pc:chgData name="Olivier Bonaventure" userId="2cfde838-01f0-4cfb-adb8-e4ec77c79c17" providerId="ADAL" clId="{84010E0D-4E03-044C-8AE3-4E6FA59DEC0A}" dt="2023-03-07T07:41:36.490" v="4285" actId="2696"/>
        <pc:sldMkLst>
          <pc:docMk/>
          <pc:sldMk cId="845613122" sldId="566"/>
        </pc:sldMkLst>
      </pc:sldChg>
      <pc:sldChg chg="del">
        <pc:chgData name="Olivier Bonaventure" userId="2cfde838-01f0-4cfb-adb8-e4ec77c79c17" providerId="ADAL" clId="{84010E0D-4E03-044C-8AE3-4E6FA59DEC0A}" dt="2023-02-28T11:12:05.475" v="161" actId="2696"/>
        <pc:sldMkLst>
          <pc:docMk/>
          <pc:sldMk cId="1933394797" sldId="568"/>
        </pc:sldMkLst>
      </pc:sldChg>
      <pc:sldChg chg="del">
        <pc:chgData name="Olivier Bonaventure" userId="2cfde838-01f0-4cfb-adb8-e4ec77c79c17" providerId="ADAL" clId="{84010E0D-4E03-044C-8AE3-4E6FA59DEC0A}" dt="2023-02-28T11:12:05.611" v="171" actId="2696"/>
        <pc:sldMkLst>
          <pc:docMk/>
          <pc:sldMk cId="3141448556" sldId="569"/>
        </pc:sldMkLst>
      </pc:sldChg>
      <pc:sldChg chg="del">
        <pc:chgData name="Olivier Bonaventure" userId="2cfde838-01f0-4cfb-adb8-e4ec77c79c17" providerId="ADAL" clId="{84010E0D-4E03-044C-8AE3-4E6FA59DEC0A}" dt="2023-02-28T11:12:05.719" v="173" actId="2696"/>
        <pc:sldMkLst>
          <pc:docMk/>
          <pc:sldMk cId="1542833802" sldId="570"/>
        </pc:sldMkLst>
      </pc:sldChg>
      <pc:sldChg chg="addSp delSp modSp del mod ord">
        <pc:chgData name="Olivier Bonaventure" userId="2cfde838-01f0-4cfb-adb8-e4ec77c79c17" providerId="ADAL" clId="{84010E0D-4E03-044C-8AE3-4E6FA59DEC0A}" dt="2023-03-01T14:14:00.726" v="912" actId="2696"/>
        <pc:sldMkLst>
          <pc:docMk/>
          <pc:sldMk cId="779251481" sldId="571"/>
        </pc:sldMkLst>
        <pc:picChg chg="add del mod">
          <ac:chgData name="Olivier Bonaventure" userId="2cfde838-01f0-4cfb-adb8-e4ec77c79c17" providerId="ADAL" clId="{84010E0D-4E03-044C-8AE3-4E6FA59DEC0A}" dt="2023-02-28T11:15:26.814" v="207" actId="21"/>
          <ac:picMkLst>
            <pc:docMk/>
            <pc:sldMk cId="779251481" sldId="571"/>
            <ac:picMk id="3" creationId="{A556E893-3BE5-AEE4-AD00-5CE9D67CAAF6}"/>
          </ac:picMkLst>
        </pc:picChg>
      </pc:sldChg>
      <pc:sldChg chg="del">
        <pc:chgData name="Olivier Bonaventure" userId="2cfde838-01f0-4cfb-adb8-e4ec77c79c17" providerId="ADAL" clId="{84010E0D-4E03-044C-8AE3-4E6FA59DEC0A}" dt="2023-03-07T07:41:36.496" v="4286" actId="2696"/>
        <pc:sldMkLst>
          <pc:docMk/>
          <pc:sldMk cId="2760531839" sldId="581"/>
        </pc:sldMkLst>
      </pc:sldChg>
      <pc:sldChg chg="del">
        <pc:chgData name="Olivier Bonaventure" userId="2cfde838-01f0-4cfb-adb8-e4ec77c79c17" providerId="ADAL" clId="{84010E0D-4E03-044C-8AE3-4E6FA59DEC0A}" dt="2023-03-01T14:30:31.312" v="1421" actId="2696"/>
        <pc:sldMkLst>
          <pc:docMk/>
          <pc:sldMk cId="1556306908" sldId="582"/>
        </pc:sldMkLst>
      </pc:sldChg>
      <pc:sldChg chg="del">
        <pc:chgData name="Olivier Bonaventure" userId="2cfde838-01f0-4cfb-adb8-e4ec77c79c17" providerId="ADAL" clId="{84010E0D-4E03-044C-8AE3-4E6FA59DEC0A}" dt="2023-03-01T14:30:31.380" v="1425" actId="2696"/>
        <pc:sldMkLst>
          <pc:docMk/>
          <pc:sldMk cId="3172915361" sldId="583"/>
        </pc:sldMkLst>
      </pc:sldChg>
      <pc:sldChg chg="del">
        <pc:chgData name="Olivier Bonaventure" userId="2cfde838-01f0-4cfb-adb8-e4ec77c79c17" providerId="ADAL" clId="{84010E0D-4E03-044C-8AE3-4E6FA59DEC0A}" dt="2023-03-01T14:30:31.330" v="1423" actId="2696"/>
        <pc:sldMkLst>
          <pc:docMk/>
          <pc:sldMk cId="57745780" sldId="585"/>
        </pc:sldMkLst>
      </pc:sldChg>
      <pc:sldChg chg="addSp modSp add mod modAnim">
        <pc:chgData name="Olivier Bonaventure" userId="2cfde838-01f0-4cfb-adb8-e4ec77c79c17" providerId="ADAL" clId="{84010E0D-4E03-044C-8AE3-4E6FA59DEC0A}" dt="2023-03-07T07:47:05.634" v="4295" actId="20577"/>
        <pc:sldMkLst>
          <pc:docMk/>
          <pc:sldMk cId="428438759" sldId="586"/>
        </pc:sldMkLst>
        <pc:spChg chg="mod">
          <ac:chgData name="Olivier Bonaventure" userId="2cfde838-01f0-4cfb-adb8-e4ec77c79c17" providerId="ADAL" clId="{84010E0D-4E03-044C-8AE3-4E6FA59DEC0A}" dt="2023-03-01T14:14:21.022" v="914" actId="1076"/>
          <ac:spMkLst>
            <pc:docMk/>
            <pc:sldMk cId="428438759" sldId="586"/>
            <ac:spMk id="2" creationId="{03E7D81D-1159-1049-8814-D72E6E034AE2}"/>
          </ac:spMkLst>
        </pc:spChg>
        <pc:spChg chg="add mod">
          <ac:chgData name="Olivier Bonaventure" userId="2cfde838-01f0-4cfb-adb8-e4ec77c79c17" providerId="ADAL" clId="{84010E0D-4E03-044C-8AE3-4E6FA59DEC0A}" dt="2023-03-07T07:47:05.634" v="4295" actId="20577"/>
          <ac:spMkLst>
            <pc:docMk/>
            <pc:sldMk cId="428438759" sldId="586"/>
            <ac:spMk id="3" creationId="{D4FA8792-3ABB-2F02-DEB8-DAAC41349900}"/>
          </ac:spMkLst>
        </pc:spChg>
        <pc:spChg chg="mod">
          <ac:chgData name="Olivier Bonaventure" userId="2cfde838-01f0-4cfb-adb8-e4ec77c79c17" providerId="ADAL" clId="{84010E0D-4E03-044C-8AE3-4E6FA59DEC0A}" dt="2023-03-01T14:14:26.296" v="915" actId="1076"/>
          <ac:spMkLst>
            <pc:docMk/>
            <pc:sldMk cId="428438759" sldId="586"/>
            <ac:spMk id="47" creationId="{6D21DF8A-E4BB-B348-AEE1-74A47FC75EE5}"/>
          </ac:spMkLst>
        </pc:spChg>
        <pc:spChg chg="mod">
          <ac:chgData name="Olivier Bonaventure" userId="2cfde838-01f0-4cfb-adb8-e4ec77c79c17" providerId="ADAL" clId="{84010E0D-4E03-044C-8AE3-4E6FA59DEC0A}" dt="2023-03-01T14:14:26.296" v="915" actId="1076"/>
          <ac:spMkLst>
            <pc:docMk/>
            <pc:sldMk cId="428438759" sldId="586"/>
            <ac:spMk id="99331" creationId="{69803A6D-534D-487A-990D-B67381368727}"/>
          </ac:spMkLst>
        </pc:spChg>
        <pc:spChg chg="mod">
          <ac:chgData name="Olivier Bonaventure" userId="2cfde838-01f0-4cfb-adb8-e4ec77c79c17" providerId="ADAL" clId="{84010E0D-4E03-044C-8AE3-4E6FA59DEC0A}" dt="2023-03-01T14:14:26.296" v="915" actId="1076"/>
          <ac:spMkLst>
            <pc:docMk/>
            <pc:sldMk cId="428438759" sldId="586"/>
            <ac:spMk id="99332" creationId="{47D4B2DA-03DB-4B5D-8500-BDC45533A039}"/>
          </ac:spMkLst>
        </pc:spChg>
        <pc:spChg chg="mod">
          <ac:chgData name="Olivier Bonaventure" userId="2cfde838-01f0-4cfb-adb8-e4ec77c79c17" providerId="ADAL" clId="{84010E0D-4E03-044C-8AE3-4E6FA59DEC0A}" dt="2023-03-01T14:14:26.296" v="915" actId="1076"/>
          <ac:spMkLst>
            <pc:docMk/>
            <pc:sldMk cId="428438759" sldId="586"/>
            <ac:spMk id="99333" creationId="{B7A78123-0915-4AAF-B00E-00790443A034}"/>
          </ac:spMkLst>
        </pc:spChg>
        <pc:spChg chg="mod">
          <ac:chgData name="Olivier Bonaventure" userId="2cfde838-01f0-4cfb-adb8-e4ec77c79c17" providerId="ADAL" clId="{84010E0D-4E03-044C-8AE3-4E6FA59DEC0A}" dt="2023-03-01T14:14:26.296" v="915" actId="1076"/>
          <ac:spMkLst>
            <pc:docMk/>
            <pc:sldMk cId="428438759" sldId="586"/>
            <ac:spMk id="99334" creationId="{CD21FF7F-1294-4E6C-AB6D-FAF2465FC821}"/>
          </ac:spMkLst>
        </pc:spChg>
        <pc:spChg chg="mod">
          <ac:chgData name="Olivier Bonaventure" userId="2cfde838-01f0-4cfb-adb8-e4ec77c79c17" providerId="ADAL" clId="{84010E0D-4E03-044C-8AE3-4E6FA59DEC0A}" dt="2023-03-01T14:14:26.296" v="915" actId="1076"/>
          <ac:spMkLst>
            <pc:docMk/>
            <pc:sldMk cId="428438759" sldId="586"/>
            <ac:spMk id="99335" creationId="{729BA1A5-25F5-4235-B426-2618D0BE1141}"/>
          </ac:spMkLst>
        </pc:spChg>
        <pc:spChg chg="mod">
          <ac:chgData name="Olivier Bonaventure" userId="2cfde838-01f0-4cfb-adb8-e4ec77c79c17" providerId="ADAL" clId="{84010E0D-4E03-044C-8AE3-4E6FA59DEC0A}" dt="2023-03-01T14:14:26.296" v="915" actId="1076"/>
          <ac:spMkLst>
            <pc:docMk/>
            <pc:sldMk cId="428438759" sldId="586"/>
            <ac:spMk id="99336" creationId="{9BA9E5C6-1DE0-4AEC-BB61-73BF44C07051}"/>
          </ac:spMkLst>
        </pc:spChg>
        <pc:spChg chg="mod">
          <ac:chgData name="Olivier Bonaventure" userId="2cfde838-01f0-4cfb-adb8-e4ec77c79c17" providerId="ADAL" clId="{84010E0D-4E03-044C-8AE3-4E6FA59DEC0A}" dt="2023-03-01T14:14:26.296" v="915" actId="1076"/>
          <ac:spMkLst>
            <pc:docMk/>
            <pc:sldMk cId="428438759" sldId="586"/>
            <ac:spMk id="99337" creationId="{0FA37F9D-11BA-4D02-B2C2-EDC1EFC4046E}"/>
          </ac:spMkLst>
        </pc:spChg>
        <pc:spChg chg="mod">
          <ac:chgData name="Olivier Bonaventure" userId="2cfde838-01f0-4cfb-adb8-e4ec77c79c17" providerId="ADAL" clId="{84010E0D-4E03-044C-8AE3-4E6FA59DEC0A}" dt="2023-03-01T14:14:26.296" v="915" actId="1076"/>
          <ac:spMkLst>
            <pc:docMk/>
            <pc:sldMk cId="428438759" sldId="586"/>
            <ac:spMk id="99338" creationId="{19CED793-3F2D-4D9C-B89E-8A696F676F51}"/>
          </ac:spMkLst>
        </pc:spChg>
        <pc:spChg chg="mod">
          <ac:chgData name="Olivier Bonaventure" userId="2cfde838-01f0-4cfb-adb8-e4ec77c79c17" providerId="ADAL" clId="{84010E0D-4E03-044C-8AE3-4E6FA59DEC0A}" dt="2023-03-01T14:14:26.296" v="915" actId="1076"/>
          <ac:spMkLst>
            <pc:docMk/>
            <pc:sldMk cId="428438759" sldId="586"/>
            <ac:spMk id="99339" creationId="{EF29F9C9-33B1-4E93-9A7B-F038F23D46DB}"/>
          </ac:spMkLst>
        </pc:spChg>
        <pc:spChg chg="mod">
          <ac:chgData name="Olivier Bonaventure" userId="2cfde838-01f0-4cfb-adb8-e4ec77c79c17" providerId="ADAL" clId="{84010E0D-4E03-044C-8AE3-4E6FA59DEC0A}" dt="2023-03-01T14:14:26.296" v="915" actId="1076"/>
          <ac:spMkLst>
            <pc:docMk/>
            <pc:sldMk cId="428438759" sldId="586"/>
            <ac:spMk id="99340" creationId="{3BA96468-9777-4343-B8A8-888369E0637A}"/>
          </ac:spMkLst>
        </pc:spChg>
        <pc:spChg chg="mod">
          <ac:chgData name="Olivier Bonaventure" userId="2cfde838-01f0-4cfb-adb8-e4ec77c79c17" providerId="ADAL" clId="{84010E0D-4E03-044C-8AE3-4E6FA59DEC0A}" dt="2023-03-01T14:14:26.296" v="915" actId="1076"/>
          <ac:spMkLst>
            <pc:docMk/>
            <pc:sldMk cId="428438759" sldId="586"/>
            <ac:spMk id="99341" creationId="{C7B574C9-AEF5-4DA3-957E-64B403FDAF7E}"/>
          </ac:spMkLst>
        </pc:spChg>
        <pc:spChg chg="mod">
          <ac:chgData name="Olivier Bonaventure" userId="2cfde838-01f0-4cfb-adb8-e4ec77c79c17" providerId="ADAL" clId="{84010E0D-4E03-044C-8AE3-4E6FA59DEC0A}" dt="2023-03-01T14:14:26.296" v="915" actId="1076"/>
          <ac:spMkLst>
            <pc:docMk/>
            <pc:sldMk cId="428438759" sldId="586"/>
            <ac:spMk id="99342" creationId="{73A44AC1-584D-4415-8A14-D632538C227E}"/>
          </ac:spMkLst>
        </pc:spChg>
        <pc:spChg chg="mod">
          <ac:chgData name="Olivier Bonaventure" userId="2cfde838-01f0-4cfb-adb8-e4ec77c79c17" providerId="ADAL" clId="{84010E0D-4E03-044C-8AE3-4E6FA59DEC0A}" dt="2023-03-01T14:14:26.296" v="915" actId="1076"/>
          <ac:spMkLst>
            <pc:docMk/>
            <pc:sldMk cId="428438759" sldId="586"/>
            <ac:spMk id="99343" creationId="{E9A86D53-F6D3-471B-8029-2194C6E9625A}"/>
          </ac:spMkLst>
        </pc:spChg>
        <pc:spChg chg="mod">
          <ac:chgData name="Olivier Bonaventure" userId="2cfde838-01f0-4cfb-adb8-e4ec77c79c17" providerId="ADAL" clId="{84010E0D-4E03-044C-8AE3-4E6FA59DEC0A}" dt="2023-03-01T14:14:26.296" v="915" actId="1076"/>
          <ac:spMkLst>
            <pc:docMk/>
            <pc:sldMk cId="428438759" sldId="586"/>
            <ac:spMk id="99344" creationId="{9D51F53C-4CB0-4278-8F38-AC5FCD18B527}"/>
          </ac:spMkLst>
        </pc:spChg>
        <pc:spChg chg="mod">
          <ac:chgData name="Olivier Bonaventure" userId="2cfde838-01f0-4cfb-adb8-e4ec77c79c17" providerId="ADAL" clId="{84010E0D-4E03-044C-8AE3-4E6FA59DEC0A}" dt="2023-03-01T14:14:26.296" v="915" actId="1076"/>
          <ac:spMkLst>
            <pc:docMk/>
            <pc:sldMk cId="428438759" sldId="586"/>
            <ac:spMk id="99345" creationId="{1748A3AD-D482-4F28-9A58-AE53337F528E}"/>
          </ac:spMkLst>
        </pc:spChg>
        <pc:spChg chg="mod">
          <ac:chgData name="Olivier Bonaventure" userId="2cfde838-01f0-4cfb-adb8-e4ec77c79c17" providerId="ADAL" clId="{84010E0D-4E03-044C-8AE3-4E6FA59DEC0A}" dt="2023-03-01T14:14:26.296" v="915" actId="1076"/>
          <ac:spMkLst>
            <pc:docMk/>
            <pc:sldMk cId="428438759" sldId="586"/>
            <ac:spMk id="99346" creationId="{8FC3986D-192F-4AB7-9B3A-153DC12C7A93}"/>
          </ac:spMkLst>
        </pc:spChg>
        <pc:spChg chg="mod">
          <ac:chgData name="Olivier Bonaventure" userId="2cfde838-01f0-4cfb-adb8-e4ec77c79c17" providerId="ADAL" clId="{84010E0D-4E03-044C-8AE3-4E6FA59DEC0A}" dt="2023-03-01T14:14:26.296" v="915" actId="1076"/>
          <ac:spMkLst>
            <pc:docMk/>
            <pc:sldMk cId="428438759" sldId="586"/>
            <ac:spMk id="99347" creationId="{FD765EDE-35F1-4E6E-85F2-43CBA5EDD76A}"/>
          </ac:spMkLst>
        </pc:spChg>
        <pc:spChg chg="mod">
          <ac:chgData name="Olivier Bonaventure" userId="2cfde838-01f0-4cfb-adb8-e4ec77c79c17" providerId="ADAL" clId="{84010E0D-4E03-044C-8AE3-4E6FA59DEC0A}" dt="2023-03-01T14:14:26.296" v="915" actId="1076"/>
          <ac:spMkLst>
            <pc:docMk/>
            <pc:sldMk cId="428438759" sldId="586"/>
            <ac:spMk id="99348" creationId="{8F46618B-B1E0-49EF-85D1-206B33A14A7C}"/>
          </ac:spMkLst>
        </pc:spChg>
        <pc:spChg chg="mod">
          <ac:chgData name="Olivier Bonaventure" userId="2cfde838-01f0-4cfb-adb8-e4ec77c79c17" providerId="ADAL" clId="{84010E0D-4E03-044C-8AE3-4E6FA59DEC0A}" dt="2023-03-01T14:14:26.296" v="915" actId="1076"/>
          <ac:spMkLst>
            <pc:docMk/>
            <pc:sldMk cId="428438759" sldId="586"/>
            <ac:spMk id="99349" creationId="{CD9D46AE-155C-4B32-A715-9AEBA5DA0916}"/>
          </ac:spMkLst>
        </pc:spChg>
        <pc:spChg chg="mod">
          <ac:chgData name="Olivier Bonaventure" userId="2cfde838-01f0-4cfb-adb8-e4ec77c79c17" providerId="ADAL" clId="{84010E0D-4E03-044C-8AE3-4E6FA59DEC0A}" dt="2023-03-01T14:14:26.296" v="915" actId="1076"/>
          <ac:spMkLst>
            <pc:docMk/>
            <pc:sldMk cId="428438759" sldId="586"/>
            <ac:spMk id="99350" creationId="{D516560F-70F3-4CB3-9D01-0E32B835AFC6}"/>
          </ac:spMkLst>
        </pc:spChg>
        <pc:spChg chg="mod">
          <ac:chgData name="Olivier Bonaventure" userId="2cfde838-01f0-4cfb-adb8-e4ec77c79c17" providerId="ADAL" clId="{84010E0D-4E03-044C-8AE3-4E6FA59DEC0A}" dt="2023-03-01T14:14:26.296" v="915" actId="1076"/>
          <ac:spMkLst>
            <pc:docMk/>
            <pc:sldMk cId="428438759" sldId="586"/>
            <ac:spMk id="99359" creationId="{BDBB80D9-46C2-44CD-8F5A-6F4F81716CDE}"/>
          </ac:spMkLst>
        </pc:spChg>
        <pc:spChg chg="mod">
          <ac:chgData name="Olivier Bonaventure" userId="2cfde838-01f0-4cfb-adb8-e4ec77c79c17" providerId="ADAL" clId="{84010E0D-4E03-044C-8AE3-4E6FA59DEC0A}" dt="2023-03-01T14:14:26.296" v="915" actId="1076"/>
          <ac:spMkLst>
            <pc:docMk/>
            <pc:sldMk cId="428438759" sldId="586"/>
            <ac:spMk id="99360" creationId="{CCCD7842-6621-46CE-AD3E-FD9CE14129CD}"/>
          </ac:spMkLst>
        </pc:spChg>
        <pc:spChg chg="mod">
          <ac:chgData name="Olivier Bonaventure" userId="2cfde838-01f0-4cfb-adb8-e4ec77c79c17" providerId="ADAL" clId="{84010E0D-4E03-044C-8AE3-4E6FA59DEC0A}" dt="2023-03-01T14:14:26.296" v="915" actId="1076"/>
          <ac:spMkLst>
            <pc:docMk/>
            <pc:sldMk cId="428438759" sldId="586"/>
            <ac:spMk id="99369" creationId="{A1822FA7-E71F-4309-ADC1-7E2873D4622E}"/>
          </ac:spMkLst>
        </pc:spChg>
        <pc:spChg chg="mod">
          <ac:chgData name="Olivier Bonaventure" userId="2cfde838-01f0-4cfb-adb8-e4ec77c79c17" providerId="ADAL" clId="{84010E0D-4E03-044C-8AE3-4E6FA59DEC0A}" dt="2023-03-01T14:14:26.296" v="915" actId="1076"/>
          <ac:spMkLst>
            <pc:docMk/>
            <pc:sldMk cId="428438759" sldId="586"/>
            <ac:spMk id="99370" creationId="{80ADC023-CD3C-43FE-B4EE-2F3D5F35823F}"/>
          </ac:spMkLst>
        </pc:spChg>
        <pc:spChg chg="mod">
          <ac:chgData name="Olivier Bonaventure" userId="2cfde838-01f0-4cfb-adb8-e4ec77c79c17" providerId="ADAL" clId="{84010E0D-4E03-044C-8AE3-4E6FA59DEC0A}" dt="2023-03-01T14:14:26.296" v="915" actId="1076"/>
          <ac:spMkLst>
            <pc:docMk/>
            <pc:sldMk cId="428438759" sldId="586"/>
            <ac:spMk id="99371" creationId="{AF1AC8C1-09A4-40A0-A859-A8B322AB1655}"/>
          </ac:spMkLst>
        </pc:spChg>
        <pc:spChg chg="mod">
          <ac:chgData name="Olivier Bonaventure" userId="2cfde838-01f0-4cfb-adb8-e4ec77c79c17" providerId="ADAL" clId="{84010E0D-4E03-044C-8AE3-4E6FA59DEC0A}" dt="2023-03-01T14:14:26.296" v="915" actId="1076"/>
          <ac:spMkLst>
            <pc:docMk/>
            <pc:sldMk cId="428438759" sldId="586"/>
            <ac:spMk id="99372" creationId="{81A7099E-EA18-4DEF-B5E3-57AF06701746}"/>
          </ac:spMkLst>
        </pc:spChg>
        <pc:spChg chg="mod">
          <ac:chgData name="Olivier Bonaventure" userId="2cfde838-01f0-4cfb-adb8-e4ec77c79c17" providerId="ADAL" clId="{84010E0D-4E03-044C-8AE3-4E6FA59DEC0A}" dt="2023-03-01T14:14:26.296" v="915" actId="1076"/>
          <ac:spMkLst>
            <pc:docMk/>
            <pc:sldMk cId="428438759" sldId="586"/>
            <ac:spMk id="99373" creationId="{4FD20CC0-77F2-419B-8EDE-906A4E06EE49}"/>
          </ac:spMkLst>
        </pc:spChg>
        <pc:grpChg chg="mod">
          <ac:chgData name="Olivier Bonaventure" userId="2cfde838-01f0-4cfb-adb8-e4ec77c79c17" providerId="ADAL" clId="{84010E0D-4E03-044C-8AE3-4E6FA59DEC0A}" dt="2023-03-01T14:14:26.296" v="915" actId="1076"/>
          <ac:grpSpMkLst>
            <pc:docMk/>
            <pc:sldMk cId="428438759" sldId="586"/>
            <ac:grpSpMk id="99330" creationId="{041FF326-A54F-4E87-AAE1-BA14302381F3}"/>
          </ac:grpSpMkLst>
        </pc:grpChg>
        <pc:grpChg chg="mod">
          <ac:chgData name="Olivier Bonaventure" userId="2cfde838-01f0-4cfb-adb8-e4ec77c79c17" providerId="ADAL" clId="{84010E0D-4E03-044C-8AE3-4E6FA59DEC0A}" dt="2023-03-01T14:14:26.296" v="915" actId="1076"/>
          <ac:grpSpMkLst>
            <pc:docMk/>
            <pc:sldMk cId="428438759" sldId="586"/>
            <ac:grpSpMk id="99353" creationId="{2159B70A-1942-4729-9EBB-13BD5E96DB8E}"/>
          </ac:grpSpMkLst>
        </pc:grpChg>
      </pc:sldChg>
      <pc:sldChg chg="del">
        <pc:chgData name="Olivier Bonaventure" userId="2cfde838-01f0-4cfb-adb8-e4ec77c79c17" providerId="ADAL" clId="{84010E0D-4E03-044C-8AE3-4E6FA59DEC0A}" dt="2023-03-01T14:13:48.828" v="910" actId="2696"/>
        <pc:sldMkLst>
          <pc:docMk/>
          <pc:sldMk cId="711299885" sldId="586"/>
        </pc:sldMkLst>
      </pc:sldChg>
      <pc:sldChg chg="del">
        <pc:chgData name="Olivier Bonaventure" userId="2cfde838-01f0-4cfb-adb8-e4ec77c79c17" providerId="ADAL" clId="{84010E0D-4E03-044C-8AE3-4E6FA59DEC0A}" dt="2023-03-07T07:41:36.525" v="4289" actId="2696"/>
        <pc:sldMkLst>
          <pc:docMk/>
          <pc:sldMk cId="3420844644" sldId="587"/>
        </pc:sldMkLst>
      </pc:sldChg>
      <pc:sldChg chg="del">
        <pc:chgData name="Olivier Bonaventure" userId="2cfde838-01f0-4cfb-adb8-e4ec77c79c17" providerId="ADAL" clId="{84010E0D-4E03-044C-8AE3-4E6FA59DEC0A}" dt="2023-03-07T07:41:36.723" v="4291" actId="2696"/>
        <pc:sldMkLst>
          <pc:docMk/>
          <pc:sldMk cId="1396695261" sldId="588"/>
        </pc:sldMkLst>
      </pc:sldChg>
      <pc:sldChg chg="del">
        <pc:chgData name="Olivier Bonaventure" userId="2cfde838-01f0-4cfb-adb8-e4ec77c79c17" providerId="ADAL" clId="{84010E0D-4E03-044C-8AE3-4E6FA59DEC0A}" dt="2023-03-07T07:58:52.140" v="4697" actId="2696"/>
        <pc:sldMkLst>
          <pc:docMk/>
          <pc:sldMk cId="4017289722" sldId="591"/>
        </pc:sldMkLst>
      </pc:sldChg>
      <pc:sldChg chg="del">
        <pc:chgData name="Olivier Bonaventure" userId="2cfde838-01f0-4cfb-adb8-e4ec77c79c17" providerId="ADAL" clId="{84010E0D-4E03-044C-8AE3-4E6FA59DEC0A}" dt="2023-03-07T07:41:36.505" v="4287" actId="2696"/>
        <pc:sldMkLst>
          <pc:docMk/>
          <pc:sldMk cId="508718897" sldId="592"/>
        </pc:sldMkLst>
      </pc:sldChg>
      <pc:sldChg chg="modSp mod ord">
        <pc:chgData name="Olivier Bonaventure" userId="2cfde838-01f0-4cfb-adb8-e4ec77c79c17" providerId="ADAL" clId="{84010E0D-4E03-044C-8AE3-4E6FA59DEC0A}" dt="2023-03-08T14:21:50.508" v="9378" actId="20577"/>
        <pc:sldMkLst>
          <pc:docMk/>
          <pc:sldMk cId="736339784" sldId="593"/>
        </pc:sldMkLst>
        <pc:spChg chg="mod">
          <ac:chgData name="Olivier Bonaventure" userId="2cfde838-01f0-4cfb-adb8-e4ec77c79c17" providerId="ADAL" clId="{84010E0D-4E03-044C-8AE3-4E6FA59DEC0A}" dt="2023-03-08T14:21:50.508" v="9378" actId="20577"/>
          <ac:spMkLst>
            <pc:docMk/>
            <pc:sldMk cId="736339784" sldId="593"/>
            <ac:spMk id="3" creationId="{B25B48B2-801B-6DC4-F47B-1FF545AA6A10}"/>
          </ac:spMkLst>
        </pc:spChg>
      </pc:sldChg>
      <pc:sldChg chg="del">
        <pc:chgData name="Olivier Bonaventure" userId="2cfde838-01f0-4cfb-adb8-e4ec77c79c17" providerId="ADAL" clId="{84010E0D-4E03-044C-8AE3-4E6FA59DEC0A}" dt="2023-02-28T11:12:05.553" v="168" actId="2696"/>
        <pc:sldMkLst>
          <pc:docMk/>
          <pc:sldMk cId="2961558029" sldId="594"/>
        </pc:sldMkLst>
      </pc:sldChg>
      <pc:sldChg chg="del">
        <pc:chgData name="Olivier Bonaventure" userId="2cfde838-01f0-4cfb-adb8-e4ec77c79c17" providerId="ADAL" clId="{84010E0D-4E03-044C-8AE3-4E6FA59DEC0A}" dt="2023-02-28T11:12:05.601" v="170" actId="2696"/>
        <pc:sldMkLst>
          <pc:docMk/>
          <pc:sldMk cId="2889616519" sldId="595"/>
        </pc:sldMkLst>
      </pc:sldChg>
      <pc:sldChg chg="del">
        <pc:chgData name="Olivier Bonaventure" userId="2cfde838-01f0-4cfb-adb8-e4ec77c79c17" providerId="ADAL" clId="{84010E0D-4E03-044C-8AE3-4E6FA59DEC0A}" dt="2023-03-01T14:29:57.589" v="1416" actId="2696"/>
        <pc:sldMkLst>
          <pc:docMk/>
          <pc:sldMk cId="3595231241" sldId="596"/>
        </pc:sldMkLst>
      </pc:sldChg>
      <pc:sldChg chg="del">
        <pc:chgData name="Olivier Bonaventure" userId="2cfde838-01f0-4cfb-adb8-e4ec77c79c17" providerId="ADAL" clId="{84010E0D-4E03-044C-8AE3-4E6FA59DEC0A}" dt="2023-03-01T14:11:59.686" v="903" actId="2696"/>
        <pc:sldMkLst>
          <pc:docMk/>
          <pc:sldMk cId="2317464899" sldId="597"/>
        </pc:sldMkLst>
      </pc:sldChg>
      <pc:sldChg chg="del">
        <pc:chgData name="Olivier Bonaventure" userId="2cfde838-01f0-4cfb-adb8-e4ec77c79c17" providerId="ADAL" clId="{84010E0D-4E03-044C-8AE3-4E6FA59DEC0A}" dt="2023-03-07T07:41:36.435" v="4282" actId="2696"/>
        <pc:sldMkLst>
          <pc:docMk/>
          <pc:sldMk cId="1094125171" sldId="598"/>
        </pc:sldMkLst>
      </pc:sldChg>
      <pc:sldChg chg="add del">
        <pc:chgData name="Olivier Bonaventure" userId="2cfde838-01f0-4cfb-adb8-e4ec77c79c17" providerId="ADAL" clId="{84010E0D-4E03-044C-8AE3-4E6FA59DEC0A}" dt="2023-03-07T07:58:52.181" v="4701" actId="2696"/>
        <pc:sldMkLst>
          <pc:docMk/>
          <pc:sldMk cId="753926989" sldId="599"/>
        </pc:sldMkLst>
      </pc:sldChg>
      <pc:sldChg chg="add del">
        <pc:chgData name="Olivier Bonaventure" userId="2cfde838-01f0-4cfb-adb8-e4ec77c79c17" providerId="ADAL" clId="{84010E0D-4E03-044C-8AE3-4E6FA59DEC0A}" dt="2023-03-07T07:58:52.186" v="4702" actId="2696"/>
        <pc:sldMkLst>
          <pc:docMk/>
          <pc:sldMk cId="0" sldId="600"/>
        </pc:sldMkLst>
      </pc:sldChg>
      <pc:sldChg chg="add del">
        <pc:chgData name="Olivier Bonaventure" userId="2cfde838-01f0-4cfb-adb8-e4ec77c79c17" providerId="ADAL" clId="{84010E0D-4E03-044C-8AE3-4E6FA59DEC0A}" dt="2023-03-07T07:58:52.346" v="4708" actId="2696"/>
        <pc:sldMkLst>
          <pc:docMk/>
          <pc:sldMk cId="0" sldId="601"/>
        </pc:sldMkLst>
      </pc:sldChg>
      <pc:sldChg chg="add del">
        <pc:chgData name="Olivier Bonaventure" userId="2cfde838-01f0-4cfb-adb8-e4ec77c79c17" providerId="ADAL" clId="{84010E0D-4E03-044C-8AE3-4E6FA59DEC0A}" dt="2023-03-07T07:58:52.127" v="4695" actId="2696"/>
        <pc:sldMkLst>
          <pc:docMk/>
          <pc:sldMk cId="46382260" sldId="602"/>
        </pc:sldMkLst>
      </pc:sldChg>
      <pc:sldChg chg="add del">
        <pc:chgData name="Olivier Bonaventure" userId="2cfde838-01f0-4cfb-adb8-e4ec77c79c17" providerId="ADAL" clId="{84010E0D-4E03-044C-8AE3-4E6FA59DEC0A}" dt="2023-03-07T07:58:52.210" v="4705" actId="2696"/>
        <pc:sldMkLst>
          <pc:docMk/>
          <pc:sldMk cId="3866777390" sldId="603"/>
        </pc:sldMkLst>
      </pc:sldChg>
      <pc:sldChg chg="add del">
        <pc:chgData name="Olivier Bonaventure" userId="2cfde838-01f0-4cfb-adb8-e4ec77c79c17" providerId="ADAL" clId="{84010E0D-4E03-044C-8AE3-4E6FA59DEC0A}" dt="2023-03-01T15:26:55.690" v="2125" actId="2696"/>
        <pc:sldMkLst>
          <pc:docMk/>
          <pc:sldMk cId="3022649115" sldId="604"/>
        </pc:sldMkLst>
      </pc:sldChg>
      <pc:sldChg chg="modSp add mod">
        <pc:chgData name="Olivier Bonaventure" userId="2cfde838-01f0-4cfb-adb8-e4ec77c79c17" providerId="ADAL" clId="{84010E0D-4E03-044C-8AE3-4E6FA59DEC0A}" dt="2023-03-07T07:27:20.268" v="3406" actId="20577"/>
        <pc:sldMkLst>
          <pc:docMk/>
          <pc:sldMk cId="3022649115" sldId="604"/>
        </pc:sldMkLst>
        <pc:spChg chg="mod">
          <ac:chgData name="Olivier Bonaventure" userId="2cfde838-01f0-4cfb-adb8-e4ec77c79c17" providerId="ADAL" clId="{84010E0D-4E03-044C-8AE3-4E6FA59DEC0A}" dt="2023-03-07T07:27:20.268" v="3406" actId="20577"/>
          <ac:spMkLst>
            <pc:docMk/>
            <pc:sldMk cId="3022649115" sldId="604"/>
            <ac:spMk id="34817"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18" creationId="{00000000-0000-0000-0000-000000000000}"/>
          </ac:spMkLst>
        </pc:spChg>
        <pc:spChg chg="mod">
          <ac:chgData name="Olivier Bonaventure" userId="2cfde838-01f0-4cfb-adb8-e4ec77c79c17" providerId="ADAL" clId="{84010E0D-4E03-044C-8AE3-4E6FA59DEC0A}" dt="2023-03-01T15:27:50.869" v="2128" actId="207"/>
          <ac:spMkLst>
            <pc:docMk/>
            <pc:sldMk cId="3022649115" sldId="604"/>
            <ac:spMk id="34820"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2"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3"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4"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5"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6"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7"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8"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29"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0" creationId="{00000000-0000-0000-0000-000000000000}"/>
          </ac:spMkLst>
        </pc:spChg>
        <pc:spChg chg="mod">
          <ac:chgData name="Olivier Bonaventure" userId="2cfde838-01f0-4cfb-adb8-e4ec77c79c17" providerId="ADAL" clId="{84010E0D-4E03-044C-8AE3-4E6FA59DEC0A}" dt="2023-03-01T15:28:09.430" v="2130" actId="207"/>
          <ac:spMkLst>
            <pc:docMk/>
            <pc:sldMk cId="3022649115" sldId="604"/>
            <ac:spMk id="34832"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4"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5"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6"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7"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8"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39"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40" creationId="{00000000-0000-0000-0000-000000000000}"/>
          </ac:spMkLst>
        </pc:spChg>
        <pc:spChg chg="mod">
          <ac:chgData name="Olivier Bonaventure" userId="2cfde838-01f0-4cfb-adb8-e4ec77c79c17" providerId="ADAL" clId="{84010E0D-4E03-044C-8AE3-4E6FA59DEC0A}" dt="2023-03-01T15:28:14.005" v="2131" actId="207"/>
          <ac:spMkLst>
            <pc:docMk/>
            <pc:sldMk cId="3022649115" sldId="604"/>
            <ac:spMk id="34843" creationId="{00000000-0000-0000-0000-000000000000}"/>
          </ac:spMkLst>
        </pc:spChg>
        <pc:spChg chg="mod">
          <ac:chgData name="Olivier Bonaventure" userId="2cfde838-01f0-4cfb-adb8-e4ec77c79c17" providerId="ADAL" clId="{84010E0D-4E03-044C-8AE3-4E6FA59DEC0A}" dt="2023-03-01T15:27:55.564" v="2129" actId="207"/>
          <ac:spMkLst>
            <pc:docMk/>
            <pc:sldMk cId="3022649115" sldId="604"/>
            <ac:spMk id="34845" creationId="{00000000-0000-0000-0000-000000000000}"/>
          </ac:spMkLst>
        </pc:spChg>
        <pc:spChg chg="mod">
          <ac:chgData name="Olivier Bonaventure" userId="2cfde838-01f0-4cfb-adb8-e4ec77c79c17" providerId="ADAL" clId="{84010E0D-4E03-044C-8AE3-4E6FA59DEC0A}" dt="2023-03-07T07:27:10.499" v="3401" actId="1076"/>
          <ac:spMkLst>
            <pc:docMk/>
            <pc:sldMk cId="3022649115" sldId="604"/>
            <ac:spMk id="34847" creationId="{00000000-0000-0000-0000-000000000000}"/>
          </ac:spMkLst>
        </pc:spChg>
        <pc:grpChg chg="mod">
          <ac:chgData name="Olivier Bonaventure" userId="2cfde838-01f0-4cfb-adb8-e4ec77c79c17" providerId="ADAL" clId="{84010E0D-4E03-044C-8AE3-4E6FA59DEC0A}" dt="2023-03-07T07:27:10.499" v="3401" actId="1076"/>
          <ac:grpSpMkLst>
            <pc:docMk/>
            <pc:sldMk cId="3022649115" sldId="604"/>
            <ac:grpSpMk id="34819" creationId="{00000000-0000-0000-0000-000000000000}"/>
          </ac:grpSpMkLst>
        </pc:grpChg>
        <pc:grpChg chg="mod">
          <ac:chgData name="Olivier Bonaventure" userId="2cfde838-01f0-4cfb-adb8-e4ec77c79c17" providerId="ADAL" clId="{84010E0D-4E03-044C-8AE3-4E6FA59DEC0A}" dt="2023-03-07T07:27:10.499" v="3401" actId="1076"/>
          <ac:grpSpMkLst>
            <pc:docMk/>
            <pc:sldMk cId="3022649115" sldId="604"/>
            <ac:grpSpMk id="34831" creationId="{00000000-0000-0000-0000-000000000000}"/>
          </ac:grpSpMkLst>
        </pc:grpChg>
        <pc:grpChg chg="mod">
          <ac:chgData name="Olivier Bonaventure" userId="2cfde838-01f0-4cfb-adb8-e4ec77c79c17" providerId="ADAL" clId="{84010E0D-4E03-044C-8AE3-4E6FA59DEC0A}" dt="2023-03-07T07:27:10.499" v="3401" actId="1076"/>
          <ac:grpSpMkLst>
            <pc:docMk/>
            <pc:sldMk cId="3022649115" sldId="604"/>
            <ac:grpSpMk id="34841" creationId="{00000000-0000-0000-0000-000000000000}"/>
          </ac:grpSpMkLst>
        </pc:grpChg>
        <pc:grpChg chg="mod">
          <ac:chgData name="Olivier Bonaventure" userId="2cfde838-01f0-4cfb-adb8-e4ec77c79c17" providerId="ADAL" clId="{84010E0D-4E03-044C-8AE3-4E6FA59DEC0A}" dt="2023-03-07T07:27:10.499" v="3401" actId="1076"/>
          <ac:grpSpMkLst>
            <pc:docMk/>
            <pc:sldMk cId="3022649115" sldId="604"/>
            <ac:grpSpMk id="34844" creationId="{00000000-0000-0000-0000-000000000000}"/>
          </ac:grpSpMkLst>
        </pc:grpChg>
      </pc:sldChg>
      <pc:sldChg chg="addSp delSp modSp add mod ord">
        <pc:chgData name="Olivier Bonaventure" userId="2cfde838-01f0-4cfb-adb8-e4ec77c79c17" providerId="ADAL" clId="{84010E0D-4E03-044C-8AE3-4E6FA59DEC0A}" dt="2023-03-07T07:48:50.991" v="4332" actId="478"/>
        <pc:sldMkLst>
          <pc:docMk/>
          <pc:sldMk cId="509312221" sldId="605"/>
        </pc:sldMkLst>
        <pc:spChg chg="mod">
          <ac:chgData name="Olivier Bonaventure" userId="2cfde838-01f0-4cfb-adb8-e4ec77c79c17" providerId="ADAL" clId="{84010E0D-4E03-044C-8AE3-4E6FA59DEC0A}" dt="2023-03-01T15:28:37.419" v="2155" actId="20577"/>
          <ac:spMkLst>
            <pc:docMk/>
            <pc:sldMk cId="509312221" sldId="605"/>
            <ac:spMk id="2" creationId="{00000000-0000-0000-0000-000000000000}"/>
          </ac:spMkLst>
        </pc:spChg>
        <pc:spChg chg="mod">
          <ac:chgData name="Olivier Bonaventure" userId="2cfde838-01f0-4cfb-adb8-e4ec77c79c17" providerId="ADAL" clId="{84010E0D-4E03-044C-8AE3-4E6FA59DEC0A}" dt="2023-03-01T15:29:46.431" v="2371" actId="20577"/>
          <ac:spMkLst>
            <pc:docMk/>
            <pc:sldMk cId="509312221" sldId="605"/>
            <ac:spMk id="3" creationId="{00000000-0000-0000-0000-000000000000}"/>
          </ac:spMkLst>
        </pc:spChg>
        <pc:spChg chg="add del mod">
          <ac:chgData name="Olivier Bonaventure" userId="2cfde838-01f0-4cfb-adb8-e4ec77c79c17" providerId="ADAL" clId="{84010E0D-4E03-044C-8AE3-4E6FA59DEC0A}" dt="2023-03-07T07:48:50.991" v="4332" actId="478"/>
          <ac:spMkLst>
            <pc:docMk/>
            <pc:sldMk cId="509312221" sldId="605"/>
            <ac:spMk id="4" creationId="{090C9CD9-2FFC-6211-26D2-60F7C0FC2A71}"/>
          </ac:spMkLst>
        </pc:spChg>
      </pc:sldChg>
      <pc:sldChg chg="add del">
        <pc:chgData name="Olivier Bonaventure" userId="2cfde838-01f0-4cfb-adb8-e4ec77c79c17" providerId="ADAL" clId="{84010E0D-4E03-044C-8AE3-4E6FA59DEC0A}" dt="2023-03-01T15:26:55.690" v="2125" actId="2696"/>
        <pc:sldMkLst>
          <pc:docMk/>
          <pc:sldMk cId="3545678266" sldId="605"/>
        </pc:sldMkLst>
      </pc:sldChg>
      <pc:sldChg chg="add del">
        <pc:chgData name="Olivier Bonaventure" userId="2cfde838-01f0-4cfb-adb8-e4ec77c79c17" providerId="ADAL" clId="{84010E0D-4E03-044C-8AE3-4E6FA59DEC0A}" dt="2023-03-07T07:58:52.155" v="4699" actId="2696"/>
        <pc:sldMkLst>
          <pc:docMk/>
          <pc:sldMk cId="0" sldId="606"/>
        </pc:sldMkLst>
      </pc:sldChg>
      <pc:sldChg chg="add del">
        <pc:chgData name="Olivier Bonaventure" userId="2cfde838-01f0-4cfb-adb8-e4ec77c79c17" providerId="ADAL" clId="{84010E0D-4E03-044C-8AE3-4E6FA59DEC0A}" dt="2023-03-07T07:58:52.200" v="4703" actId="2696"/>
        <pc:sldMkLst>
          <pc:docMk/>
          <pc:sldMk cId="30778942" sldId="607"/>
        </pc:sldMkLst>
      </pc:sldChg>
      <pc:sldChg chg="add del">
        <pc:chgData name="Olivier Bonaventure" userId="2cfde838-01f0-4cfb-adb8-e4ec77c79c17" providerId="ADAL" clId="{84010E0D-4E03-044C-8AE3-4E6FA59DEC0A}" dt="2023-03-07T07:58:52.135" v="4696" actId="2696"/>
        <pc:sldMkLst>
          <pc:docMk/>
          <pc:sldMk cId="0" sldId="608"/>
        </pc:sldMkLst>
      </pc:sldChg>
      <pc:sldChg chg="modSp add mod">
        <pc:chgData name="Olivier Bonaventure" userId="2cfde838-01f0-4cfb-adb8-e4ec77c79c17" providerId="ADAL" clId="{84010E0D-4E03-044C-8AE3-4E6FA59DEC0A}" dt="2023-03-07T07:24:21.293" v="3364" actId="20577"/>
        <pc:sldMkLst>
          <pc:docMk/>
          <pc:sldMk cId="3032573314" sldId="609"/>
        </pc:sldMkLst>
        <pc:spChg chg="mod">
          <ac:chgData name="Olivier Bonaventure" userId="2cfde838-01f0-4cfb-adb8-e4ec77c79c17" providerId="ADAL" clId="{84010E0D-4E03-044C-8AE3-4E6FA59DEC0A}" dt="2023-03-01T16:40:19.199" v="2753" actId="1076"/>
          <ac:spMkLst>
            <pc:docMk/>
            <pc:sldMk cId="3032573314" sldId="609"/>
            <ac:spMk id="6" creationId="{41808C37-6593-384C-B6D6-3525BC55094D}"/>
          </ac:spMkLst>
        </pc:spChg>
        <pc:spChg chg="mod">
          <ac:chgData name="Olivier Bonaventure" userId="2cfde838-01f0-4cfb-adb8-e4ec77c79c17" providerId="ADAL" clId="{84010E0D-4E03-044C-8AE3-4E6FA59DEC0A}" dt="2023-03-07T07:24:16.853" v="3357" actId="1076"/>
          <ac:spMkLst>
            <pc:docMk/>
            <pc:sldMk cId="3032573314" sldId="609"/>
            <ac:spMk id="40961" creationId="{00000000-0000-0000-0000-000000000000}"/>
          </ac:spMkLst>
        </pc:spChg>
        <pc:spChg chg="mod">
          <ac:chgData name="Olivier Bonaventure" userId="2cfde838-01f0-4cfb-adb8-e4ec77c79c17" providerId="ADAL" clId="{84010E0D-4E03-044C-8AE3-4E6FA59DEC0A}" dt="2023-03-07T07:24:21.293" v="3364" actId="20577"/>
          <ac:spMkLst>
            <pc:docMk/>
            <pc:sldMk cId="3032573314" sldId="609"/>
            <ac:spMk id="40962" creationId="{00000000-0000-0000-0000-000000000000}"/>
          </ac:spMkLst>
        </pc:spChg>
        <pc:picChg chg="mod">
          <ac:chgData name="Olivier Bonaventure" userId="2cfde838-01f0-4cfb-adb8-e4ec77c79c17" providerId="ADAL" clId="{84010E0D-4E03-044C-8AE3-4E6FA59DEC0A}" dt="2023-03-01T16:40:23.314" v="2754" actId="1076"/>
          <ac:picMkLst>
            <pc:docMk/>
            <pc:sldMk cId="3032573314" sldId="609"/>
            <ac:picMk id="5" creationId="{1C380B05-25EE-974B-9CB6-15E3506BF5DB}"/>
          </ac:picMkLst>
        </pc:picChg>
      </pc:sldChg>
      <pc:sldChg chg="add del ord">
        <pc:chgData name="Olivier Bonaventure" userId="2cfde838-01f0-4cfb-adb8-e4ec77c79c17" providerId="ADAL" clId="{84010E0D-4E03-044C-8AE3-4E6FA59DEC0A}" dt="2023-03-01T16:39:49.026" v="2750" actId="2696"/>
        <pc:sldMkLst>
          <pc:docMk/>
          <pc:sldMk cId="3032573314" sldId="609"/>
        </pc:sldMkLst>
      </pc:sldChg>
      <pc:sldChg chg="modSp add mod">
        <pc:chgData name="Olivier Bonaventure" userId="2cfde838-01f0-4cfb-adb8-e4ec77c79c17" providerId="ADAL" clId="{84010E0D-4E03-044C-8AE3-4E6FA59DEC0A}" dt="2023-03-07T07:24:45.648" v="3379" actId="20577"/>
        <pc:sldMkLst>
          <pc:docMk/>
          <pc:sldMk cId="2797493152" sldId="610"/>
        </pc:sldMkLst>
        <pc:spChg chg="mod">
          <ac:chgData name="Olivier Bonaventure" userId="2cfde838-01f0-4cfb-adb8-e4ec77c79c17" providerId="ADAL" clId="{84010E0D-4E03-044C-8AE3-4E6FA59DEC0A}" dt="2023-03-07T07:24:45.648" v="3379" actId="20577"/>
          <ac:spMkLst>
            <pc:docMk/>
            <pc:sldMk cId="2797493152" sldId="610"/>
            <ac:spMk id="41985" creationId="{00000000-0000-0000-0000-000000000000}"/>
          </ac:spMkLst>
        </pc:spChg>
        <pc:spChg chg="mod">
          <ac:chgData name="Olivier Bonaventure" userId="2cfde838-01f0-4cfb-adb8-e4ec77c79c17" providerId="ADAL" clId="{84010E0D-4E03-044C-8AE3-4E6FA59DEC0A}" dt="2023-03-01T16:40:30.636" v="2755" actId="20577"/>
          <ac:spMkLst>
            <pc:docMk/>
            <pc:sldMk cId="2797493152" sldId="610"/>
            <ac:spMk id="41986" creationId="{00000000-0000-0000-0000-000000000000}"/>
          </ac:spMkLst>
        </pc:spChg>
      </pc:sldChg>
      <pc:sldChg chg="add del ord">
        <pc:chgData name="Olivier Bonaventure" userId="2cfde838-01f0-4cfb-adb8-e4ec77c79c17" providerId="ADAL" clId="{84010E0D-4E03-044C-8AE3-4E6FA59DEC0A}" dt="2023-03-01T16:39:49.026" v="2750" actId="2696"/>
        <pc:sldMkLst>
          <pc:docMk/>
          <pc:sldMk cId="2797493152" sldId="610"/>
        </pc:sldMkLst>
      </pc:sldChg>
      <pc:sldChg chg="addSp modSp add mod">
        <pc:chgData name="Olivier Bonaventure" userId="2cfde838-01f0-4cfb-adb8-e4ec77c79c17" providerId="ADAL" clId="{84010E0D-4E03-044C-8AE3-4E6FA59DEC0A}" dt="2023-03-07T07:25:43.917" v="3381" actId="1076"/>
        <pc:sldMkLst>
          <pc:docMk/>
          <pc:sldMk cId="921079314" sldId="611"/>
        </pc:sldMkLst>
        <pc:spChg chg="add mod">
          <ac:chgData name="Olivier Bonaventure" userId="2cfde838-01f0-4cfb-adb8-e4ec77c79c17" providerId="ADAL" clId="{84010E0D-4E03-044C-8AE3-4E6FA59DEC0A}" dt="2023-03-07T07:25:43.917" v="3381" actId="1076"/>
          <ac:spMkLst>
            <pc:docMk/>
            <pc:sldMk cId="921079314" sldId="611"/>
            <ac:spMk id="3" creationId="{82982F02-CE38-9AC5-FC11-CBEA5DAC3094}"/>
          </ac:spMkLst>
        </pc:spChg>
      </pc:sldChg>
      <pc:sldChg chg="add del ord">
        <pc:chgData name="Olivier Bonaventure" userId="2cfde838-01f0-4cfb-adb8-e4ec77c79c17" providerId="ADAL" clId="{84010E0D-4E03-044C-8AE3-4E6FA59DEC0A}" dt="2023-03-01T16:39:49.026" v="2750" actId="2696"/>
        <pc:sldMkLst>
          <pc:docMk/>
          <pc:sldMk cId="921079314" sldId="611"/>
        </pc:sldMkLst>
      </pc:sldChg>
      <pc:sldChg chg="add">
        <pc:chgData name="Olivier Bonaventure" userId="2cfde838-01f0-4cfb-adb8-e4ec77c79c17" providerId="ADAL" clId="{84010E0D-4E03-044C-8AE3-4E6FA59DEC0A}" dt="2023-03-01T16:39:55.944" v="2751"/>
        <pc:sldMkLst>
          <pc:docMk/>
          <pc:sldMk cId="1263884094" sldId="612"/>
        </pc:sldMkLst>
      </pc:sldChg>
      <pc:sldChg chg="add del ord">
        <pc:chgData name="Olivier Bonaventure" userId="2cfde838-01f0-4cfb-adb8-e4ec77c79c17" providerId="ADAL" clId="{84010E0D-4E03-044C-8AE3-4E6FA59DEC0A}" dt="2023-03-01T16:39:49.026" v="2750" actId="2696"/>
        <pc:sldMkLst>
          <pc:docMk/>
          <pc:sldMk cId="1263884094" sldId="612"/>
        </pc:sldMkLst>
      </pc:sldChg>
      <pc:sldChg chg="add del">
        <pc:chgData name="Olivier Bonaventure" userId="2cfde838-01f0-4cfb-adb8-e4ec77c79c17" providerId="ADAL" clId="{84010E0D-4E03-044C-8AE3-4E6FA59DEC0A}" dt="2023-03-07T07:58:52.097" v="4691" actId="2696"/>
        <pc:sldMkLst>
          <pc:docMk/>
          <pc:sldMk cId="0" sldId="613"/>
        </pc:sldMkLst>
      </pc:sldChg>
      <pc:sldChg chg="add del">
        <pc:chgData name="Olivier Bonaventure" userId="2cfde838-01f0-4cfb-adb8-e4ec77c79c17" providerId="ADAL" clId="{84010E0D-4E03-044C-8AE3-4E6FA59DEC0A}" dt="2023-03-07T07:58:52.148" v="4698" actId="2696"/>
        <pc:sldMkLst>
          <pc:docMk/>
          <pc:sldMk cId="0" sldId="614"/>
        </pc:sldMkLst>
      </pc:sldChg>
      <pc:sldChg chg="modSp add mod">
        <pc:chgData name="Olivier Bonaventure" userId="2cfde838-01f0-4cfb-adb8-e4ec77c79c17" providerId="ADAL" clId="{84010E0D-4E03-044C-8AE3-4E6FA59DEC0A}" dt="2023-03-08T16:36:25.230" v="11410" actId="5793"/>
        <pc:sldMkLst>
          <pc:docMk/>
          <pc:sldMk cId="3171866818" sldId="615"/>
        </pc:sldMkLst>
        <pc:spChg chg="mod">
          <ac:chgData name="Olivier Bonaventure" userId="2cfde838-01f0-4cfb-adb8-e4ec77c79c17" providerId="ADAL" clId="{84010E0D-4E03-044C-8AE3-4E6FA59DEC0A}" dt="2023-03-08T16:36:25.230" v="11410" actId="5793"/>
          <ac:spMkLst>
            <pc:docMk/>
            <pc:sldMk cId="3171866818" sldId="615"/>
            <ac:spMk id="46082" creationId="{00000000-0000-0000-0000-000000000000}"/>
          </ac:spMkLst>
        </pc:spChg>
      </pc:sldChg>
      <pc:sldChg chg="modSp add del mod ord">
        <pc:chgData name="Olivier Bonaventure" userId="2cfde838-01f0-4cfb-adb8-e4ec77c79c17" providerId="ADAL" clId="{84010E0D-4E03-044C-8AE3-4E6FA59DEC0A}" dt="2023-03-01T14:30:35.228" v="1430" actId="2696"/>
        <pc:sldMkLst>
          <pc:docMk/>
          <pc:sldMk cId="3171866818" sldId="615"/>
        </pc:sldMkLst>
        <pc:spChg chg="mod">
          <ac:chgData name="Olivier Bonaventure" userId="2cfde838-01f0-4cfb-adb8-e4ec77c79c17" providerId="ADAL" clId="{84010E0D-4E03-044C-8AE3-4E6FA59DEC0A}" dt="2023-03-01T14:12:55.343" v="907" actId="27636"/>
          <ac:spMkLst>
            <pc:docMk/>
            <pc:sldMk cId="3171866818" sldId="615"/>
            <ac:spMk id="46082" creationId="{00000000-0000-0000-0000-000000000000}"/>
          </ac:spMkLst>
        </pc:spChg>
      </pc:sldChg>
      <pc:sldChg chg="add del ord">
        <pc:chgData name="Olivier Bonaventure" userId="2cfde838-01f0-4cfb-adb8-e4ec77c79c17" providerId="ADAL" clId="{84010E0D-4E03-044C-8AE3-4E6FA59DEC0A}" dt="2023-03-01T14:30:35.228" v="1430" actId="2696"/>
        <pc:sldMkLst>
          <pc:docMk/>
          <pc:sldMk cId="57746114" sldId="616"/>
        </pc:sldMkLst>
      </pc:sldChg>
      <pc:sldChg chg="addSp delSp modSp add mod">
        <pc:chgData name="Olivier Bonaventure" userId="2cfde838-01f0-4cfb-adb8-e4ec77c79c17" providerId="ADAL" clId="{84010E0D-4E03-044C-8AE3-4E6FA59DEC0A}" dt="2023-03-01T15:03:46.694" v="1583" actId="20577"/>
        <pc:sldMkLst>
          <pc:docMk/>
          <pc:sldMk cId="580906019" sldId="616"/>
        </pc:sldMkLst>
        <pc:spChg chg="mod">
          <ac:chgData name="Olivier Bonaventure" userId="2cfde838-01f0-4cfb-adb8-e4ec77c79c17" providerId="ADAL" clId="{84010E0D-4E03-044C-8AE3-4E6FA59DEC0A}" dt="2023-03-01T14:30:48.981" v="1443" actId="20577"/>
          <ac:spMkLst>
            <pc:docMk/>
            <pc:sldMk cId="580906019" sldId="616"/>
            <ac:spMk id="2" creationId="{00000000-0000-0000-0000-000000000000}"/>
          </ac:spMkLst>
        </pc:spChg>
        <pc:spChg chg="mod">
          <ac:chgData name="Olivier Bonaventure" userId="2cfde838-01f0-4cfb-adb8-e4ec77c79c17" providerId="ADAL" clId="{84010E0D-4E03-044C-8AE3-4E6FA59DEC0A}" dt="2023-03-01T15:03:46.694" v="1583" actId="20577"/>
          <ac:spMkLst>
            <pc:docMk/>
            <pc:sldMk cId="580906019" sldId="616"/>
            <ac:spMk id="3" creationId="{00000000-0000-0000-0000-000000000000}"/>
          </ac:spMkLst>
        </pc:spChg>
        <pc:spChg chg="add del mod">
          <ac:chgData name="Olivier Bonaventure" userId="2cfde838-01f0-4cfb-adb8-e4ec77c79c17" providerId="ADAL" clId="{84010E0D-4E03-044C-8AE3-4E6FA59DEC0A}" dt="2023-03-01T14:57:11.965" v="1468" actId="1076"/>
          <ac:spMkLst>
            <pc:docMk/>
            <pc:sldMk cId="580906019" sldId="616"/>
            <ac:spMk id="4" creationId="{B5216F84-BECF-24B3-1CAF-497492D491C9}"/>
          </ac:spMkLst>
        </pc:spChg>
        <pc:spChg chg="mod">
          <ac:chgData name="Olivier Bonaventure" userId="2cfde838-01f0-4cfb-adb8-e4ec77c79c17" providerId="ADAL" clId="{84010E0D-4E03-044C-8AE3-4E6FA59DEC0A}" dt="2023-03-01T14:56:45.907" v="1456" actId="1076"/>
          <ac:spMkLst>
            <pc:docMk/>
            <pc:sldMk cId="580906019" sldId="616"/>
            <ac:spMk id="6" creationId="{6D3EC18E-79A6-6149-257C-031A3408FC08}"/>
          </ac:spMkLst>
        </pc:spChg>
        <pc:spChg chg="mod">
          <ac:chgData name="Olivier Bonaventure" userId="2cfde838-01f0-4cfb-adb8-e4ec77c79c17" providerId="ADAL" clId="{84010E0D-4E03-044C-8AE3-4E6FA59DEC0A}" dt="2023-03-01T14:56:45.907" v="1456" actId="1076"/>
          <ac:spMkLst>
            <pc:docMk/>
            <pc:sldMk cId="580906019" sldId="616"/>
            <ac:spMk id="7" creationId="{0DE73B62-03E8-1D6B-9ED7-202645622F64}"/>
          </ac:spMkLst>
        </pc:spChg>
        <pc:spChg chg="mod">
          <ac:chgData name="Olivier Bonaventure" userId="2cfde838-01f0-4cfb-adb8-e4ec77c79c17" providerId="ADAL" clId="{84010E0D-4E03-044C-8AE3-4E6FA59DEC0A}" dt="2023-03-01T14:56:45.907" v="1456" actId="1076"/>
          <ac:spMkLst>
            <pc:docMk/>
            <pc:sldMk cId="580906019" sldId="616"/>
            <ac:spMk id="8" creationId="{CFA42B60-0F9B-8020-2481-BB1B18E6B41F}"/>
          </ac:spMkLst>
        </pc:spChg>
        <pc:spChg chg="mod">
          <ac:chgData name="Olivier Bonaventure" userId="2cfde838-01f0-4cfb-adb8-e4ec77c79c17" providerId="ADAL" clId="{84010E0D-4E03-044C-8AE3-4E6FA59DEC0A}" dt="2023-03-01T14:56:45.907" v="1456" actId="1076"/>
          <ac:spMkLst>
            <pc:docMk/>
            <pc:sldMk cId="580906019" sldId="616"/>
            <ac:spMk id="9" creationId="{356BAFE8-56A0-6567-6206-4C9E8CB4CB2B}"/>
          </ac:spMkLst>
        </pc:spChg>
        <pc:spChg chg="mod">
          <ac:chgData name="Olivier Bonaventure" userId="2cfde838-01f0-4cfb-adb8-e4ec77c79c17" providerId="ADAL" clId="{84010E0D-4E03-044C-8AE3-4E6FA59DEC0A}" dt="2023-03-01T14:56:45.907" v="1456" actId="1076"/>
          <ac:spMkLst>
            <pc:docMk/>
            <pc:sldMk cId="580906019" sldId="616"/>
            <ac:spMk id="10" creationId="{5218E9E1-AC32-81F8-EB58-18E30C856EA1}"/>
          </ac:spMkLst>
        </pc:spChg>
        <pc:spChg chg="add mod">
          <ac:chgData name="Olivier Bonaventure" userId="2cfde838-01f0-4cfb-adb8-e4ec77c79c17" providerId="ADAL" clId="{84010E0D-4E03-044C-8AE3-4E6FA59DEC0A}" dt="2023-03-01T14:56:45.907" v="1456" actId="1076"/>
          <ac:spMkLst>
            <pc:docMk/>
            <pc:sldMk cId="580906019" sldId="616"/>
            <ac:spMk id="11" creationId="{67934DAA-3BD2-9F28-FB9A-73647F90C52B}"/>
          </ac:spMkLst>
        </pc:spChg>
        <pc:spChg chg="add mod">
          <ac:chgData name="Olivier Bonaventure" userId="2cfde838-01f0-4cfb-adb8-e4ec77c79c17" providerId="ADAL" clId="{84010E0D-4E03-044C-8AE3-4E6FA59DEC0A}" dt="2023-03-01T14:56:45.907" v="1456" actId="1076"/>
          <ac:spMkLst>
            <pc:docMk/>
            <pc:sldMk cId="580906019" sldId="616"/>
            <ac:spMk id="12" creationId="{AB32E645-0434-06BF-437F-FC12E26DA7D5}"/>
          </ac:spMkLst>
        </pc:spChg>
        <pc:spChg chg="add mod">
          <ac:chgData name="Olivier Bonaventure" userId="2cfde838-01f0-4cfb-adb8-e4ec77c79c17" providerId="ADAL" clId="{84010E0D-4E03-044C-8AE3-4E6FA59DEC0A}" dt="2023-03-01T14:56:45.907" v="1456" actId="1076"/>
          <ac:spMkLst>
            <pc:docMk/>
            <pc:sldMk cId="580906019" sldId="616"/>
            <ac:spMk id="13" creationId="{ABE08ED9-D6C0-3847-EC26-336149DE305E}"/>
          </ac:spMkLst>
        </pc:spChg>
        <pc:spChg chg="add mod">
          <ac:chgData name="Olivier Bonaventure" userId="2cfde838-01f0-4cfb-adb8-e4ec77c79c17" providerId="ADAL" clId="{84010E0D-4E03-044C-8AE3-4E6FA59DEC0A}" dt="2023-03-01T14:56:45.907" v="1456" actId="1076"/>
          <ac:spMkLst>
            <pc:docMk/>
            <pc:sldMk cId="580906019" sldId="616"/>
            <ac:spMk id="14" creationId="{B238C35E-124D-319A-FF38-A1ED9587946F}"/>
          </ac:spMkLst>
        </pc:spChg>
        <pc:spChg chg="add mod">
          <ac:chgData name="Olivier Bonaventure" userId="2cfde838-01f0-4cfb-adb8-e4ec77c79c17" providerId="ADAL" clId="{84010E0D-4E03-044C-8AE3-4E6FA59DEC0A}" dt="2023-03-01T14:56:45.907" v="1456" actId="1076"/>
          <ac:spMkLst>
            <pc:docMk/>
            <pc:sldMk cId="580906019" sldId="616"/>
            <ac:spMk id="15" creationId="{88B59A53-E328-5BA9-A136-235AC611B3F2}"/>
          </ac:spMkLst>
        </pc:spChg>
        <pc:spChg chg="add mod">
          <ac:chgData name="Olivier Bonaventure" userId="2cfde838-01f0-4cfb-adb8-e4ec77c79c17" providerId="ADAL" clId="{84010E0D-4E03-044C-8AE3-4E6FA59DEC0A}" dt="2023-03-01T14:56:45.907" v="1456" actId="1076"/>
          <ac:spMkLst>
            <pc:docMk/>
            <pc:sldMk cId="580906019" sldId="616"/>
            <ac:spMk id="16" creationId="{05B6F621-EC47-E901-9F2D-07FDB472548F}"/>
          </ac:spMkLst>
        </pc:spChg>
        <pc:spChg chg="add mod">
          <ac:chgData name="Olivier Bonaventure" userId="2cfde838-01f0-4cfb-adb8-e4ec77c79c17" providerId="ADAL" clId="{84010E0D-4E03-044C-8AE3-4E6FA59DEC0A}" dt="2023-03-01T14:56:45.907" v="1456" actId="1076"/>
          <ac:spMkLst>
            <pc:docMk/>
            <pc:sldMk cId="580906019" sldId="616"/>
            <ac:spMk id="17" creationId="{A37FE05E-0EA4-6434-6B72-0EFCF342C144}"/>
          </ac:spMkLst>
        </pc:spChg>
        <pc:spChg chg="add mod">
          <ac:chgData name="Olivier Bonaventure" userId="2cfde838-01f0-4cfb-adb8-e4ec77c79c17" providerId="ADAL" clId="{84010E0D-4E03-044C-8AE3-4E6FA59DEC0A}" dt="2023-03-01T14:56:45.907" v="1456" actId="1076"/>
          <ac:spMkLst>
            <pc:docMk/>
            <pc:sldMk cId="580906019" sldId="616"/>
            <ac:spMk id="18" creationId="{645F27C4-4C02-1F7A-2897-9086375BEA78}"/>
          </ac:spMkLst>
        </pc:spChg>
        <pc:spChg chg="add mod">
          <ac:chgData name="Olivier Bonaventure" userId="2cfde838-01f0-4cfb-adb8-e4ec77c79c17" providerId="ADAL" clId="{84010E0D-4E03-044C-8AE3-4E6FA59DEC0A}" dt="2023-03-01T14:56:45.907" v="1456" actId="1076"/>
          <ac:spMkLst>
            <pc:docMk/>
            <pc:sldMk cId="580906019" sldId="616"/>
            <ac:spMk id="19" creationId="{6894A621-5DF7-DCD7-BF79-93C214F9FCAD}"/>
          </ac:spMkLst>
        </pc:spChg>
        <pc:spChg chg="add mod">
          <ac:chgData name="Olivier Bonaventure" userId="2cfde838-01f0-4cfb-adb8-e4ec77c79c17" providerId="ADAL" clId="{84010E0D-4E03-044C-8AE3-4E6FA59DEC0A}" dt="2023-03-01T14:56:45.907" v="1456" actId="1076"/>
          <ac:spMkLst>
            <pc:docMk/>
            <pc:sldMk cId="580906019" sldId="616"/>
            <ac:spMk id="20" creationId="{77BACDEF-8D1E-2D29-BBF3-CA2638CEC08D}"/>
          </ac:spMkLst>
        </pc:spChg>
        <pc:spChg chg="add mod">
          <ac:chgData name="Olivier Bonaventure" userId="2cfde838-01f0-4cfb-adb8-e4ec77c79c17" providerId="ADAL" clId="{84010E0D-4E03-044C-8AE3-4E6FA59DEC0A}" dt="2023-03-01T14:56:45.907" v="1456" actId="1076"/>
          <ac:spMkLst>
            <pc:docMk/>
            <pc:sldMk cId="580906019" sldId="616"/>
            <ac:spMk id="21" creationId="{8C1DFD1D-5405-C493-2045-A5AFBFDE2131}"/>
          </ac:spMkLst>
        </pc:spChg>
        <pc:spChg chg="add mod">
          <ac:chgData name="Olivier Bonaventure" userId="2cfde838-01f0-4cfb-adb8-e4ec77c79c17" providerId="ADAL" clId="{84010E0D-4E03-044C-8AE3-4E6FA59DEC0A}" dt="2023-03-01T14:56:45.907" v="1456" actId="1076"/>
          <ac:spMkLst>
            <pc:docMk/>
            <pc:sldMk cId="580906019" sldId="616"/>
            <ac:spMk id="22" creationId="{A808A01B-994F-44CB-0A0B-44026A9DBE96}"/>
          </ac:spMkLst>
        </pc:spChg>
        <pc:spChg chg="add mod">
          <ac:chgData name="Olivier Bonaventure" userId="2cfde838-01f0-4cfb-adb8-e4ec77c79c17" providerId="ADAL" clId="{84010E0D-4E03-044C-8AE3-4E6FA59DEC0A}" dt="2023-03-01T14:56:45.907" v="1456" actId="1076"/>
          <ac:spMkLst>
            <pc:docMk/>
            <pc:sldMk cId="580906019" sldId="616"/>
            <ac:spMk id="23" creationId="{2F02CB18-F539-AB1C-6E46-DABEE31D380A}"/>
          </ac:spMkLst>
        </pc:spChg>
        <pc:spChg chg="add mod">
          <ac:chgData name="Olivier Bonaventure" userId="2cfde838-01f0-4cfb-adb8-e4ec77c79c17" providerId="ADAL" clId="{84010E0D-4E03-044C-8AE3-4E6FA59DEC0A}" dt="2023-03-01T14:56:45.907" v="1456" actId="1076"/>
          <ac:spMkLst>
            <pc:docMk/>
            <pc:sldMk cId="580906019" sldId="616"/>
            <ac:spMk id="24" creationId="{B0EB2A97-B5E3-5FD1-7EA0-613E2A119B38}"/>
          </ac:spMkLst>
        </pc:spChg>
        <pc:spChg chg="add mod">
          <ac:chgData name="Olivier Bonaventure" userId="2cfde838-01f0-4cfb-adb8-e4ec77c79c17" providerId="ADAL" clId="{84010E0D-4E03-044C-8AE3-4E6FA59DEC0A}" dt="2023-03-01T14:56:45.907" v="1456" actId="1076"/>
          <ac:spMkLst>
            <pc:docMk/>
            <pc:sldMk cId="580906019" sldId="616"/>
            <ac:spMk id="25" creationId="{4C1B5F2B-B29F-7F54-0A0E-5B46D85D382C}"/>
          </ac:spMkLst>
        </pc:spChg>
        <pc:spChg chg="add mod">
          <ac:chgData name="Olivier Bonaventure" userId="2cfde838-01f0-4cfb-adb8-e4ec77c79c17" providerId="ADAL" clId="{84010E0D-4E03-044C-8AE3-4E6FA59DEC0A}" dt="2023-03-01T14:56:45.907" v="1456" actId="1076"/>
          <ac:spMkLst>
            <pc:docMk/>
            <pc:sldMk cId="580906019" sldId="616"/>
            <ac:spMk id="26" creationId="{58F3FB3D-607F-C775-DE29-770E44E5EB7C}"/>
          </ac:spMkLst>
        </pc:spChg>
        <pc:spChg chg="add mod">
          <ac:chgData name="Olivier Bonaventure" userId="2cfde838-01f0-4cfb-adb8-e4ec77c79c17" providerId="ADAL" clId="{84010E0D-4E03-044C-8AE3-4E6FA59DEC0A}" dt="2023-03-01T14:56:45.907" v="1456" actId="1076"/>
          <ac:spMkLst>
            <pc:docMk/>
            <pc:sldMk cId="580906019" sldId="616"/>
            <ac:spMk id="27" creationId="{A4243C48-FFF3-764A-9899-DA8810B81A69}"/>
          </ac:spMkLst>
        </pc:spChg>
        <pc:spChg chg="add mod">
          <ac:chgData name="Olivier Bonaventure" userId="2cfde838-01f0-4cfb-adb8-e4ec77c79c17" providerId="ADAL" clId="{84010E0D-4E03-044C-8AE3-4E6FA59DEC0A}" dt="2023-03-01T14:56:45.907" v="1456" actId="1076"/>
          <ac:spMkLst>
            <pc:docMk/>
            <pc:sldMk cId="580906019" sldId="616"/>
            <ac:spMk id="28" creationId="{71B6DD9F-C849-E7D0-78F5-529BABE96626}"/>
          </ac:spMkLst>
        </pc:spChg>
        <pc:spChg chg="add mod">
          <ac:chgData name="Olivier Bonaventure" userId="2cfde838-01f0-4cfb-adb8-e4ec77c79c17" providerId="ADAL" clId="{84010E0D-4E03-044C-8AE3-4E6FA59DEC0A}" dt="2023-03-01T14:56:45.907" v="1456" actId="1076"/>
          <ac:spMkLst>
            <pc:docMk/>
            <pc:sldMk cId="580906019" sldId="616"/>
            <ac:spMk id="29" creationId="{879E06E9-3BE8-895F-6326-5133BEDD9527}"/>
          </ac:spMkLst>
        </pc:spChg>
        <pc:spChg chg="mod">
          <ac:chgData name="Olivier Bonaventure" userId="2cfde838-01f0-4cfb-adb8-e4ec77c79c17" providerId="ADAL" clId="{84010E0D-4E03-044C-8AE3-4E6FA59DEC0A}" dt="2023-03-01T14:56:45.907" v="1456" actId="1076"/>
          <ac:spMkLst>
            <pc:docMk/>
            <pc:sldMk cId="580906019" sldId="616"/>
            <ac:spMk id="31" creationId="{C15B22C3-AD6A-328F-5903-84055D04C9C6}"/>
          </ac:spMkLst>
        </pc:spChg>
        <pc:spChg chg="mod">
          <ac:chgData name="Olivier Bonaventure" userId="2cfde838-01f0-4cfb-adb8-e4ec77c79c17" providerId="ADAL" clId="{84010E0D-4E03-044C-8AE3-4E6FA59DEC0A}" dt="2023-03-01T14:56:45.907" v="1456" actId="1076"/>
          <ac:spMkLst>
            <pc:docMk/>
            <pc:sldMk cId="580906019" sldId="616"/>
            <ac:spMk id="32" creationId="{2D297700-E325-05A4-9E16-557A6ED99F2F}"/>
          </ac:spMkLst>
        </pc:spChg>
        <pc:spChg chg="add mod">
          <ac:chgData name="Olivier Bonaventure" userId="2cfde838-01f0-4cfb-adb8-e4ec77c79c17" providerId="ADAL" clId="{84010E0D-4E03-044C-8AE3-4E6FA59DEC0A}" dt="2023-03-01T14:58:49.789" v="1525" actId="1076"/>
          <ac:spMkLst>
            <pc:docMk/>
            <pc:sldMk cId="580906019" sldId="616"/>
            <ac:spMk id="33" creationId="{A1B23589-E2CC-20CC-B068-55C965B880C9}"/>
          </ac:spMkLst>
        </pc:spChg>
        <pc:spChg chg="add mod">
          <ac:chgData name="Olivier Bonaventure" userId="2cfde838-01f0-4cfb-adb8-e4ec77c79c17" providerId="ADAL" clId="{84010E0D-4E03-044C-8AE3-4E6FA59DEC0A}" dt="2023-03-01T14:58:20.236" v="1513" actId="1036"/>
          <ac:spMkLst>
            <pc:docMk/>
            <pc:sldMk cId="580906019" sldId="616"/>
            <ac:spMk id="34" creationId="{D9ABDA7D-6D31-E6FF-9BD5-5F93A02F5205}"/>
          </ac:spMkLst>
        </pc:spChg>
        <pc:grpChg chg="add mod">
          <ac:chgData name="Olivier Bonaventure" userId="2cfde838-01f0-4cfb-adb8-e4ec77c79c17" providerId="ADAL" clId="{84010E0D-4E03-044C-8AE3-4E6FA59DEC0A}" dt="2023-03-01T14:56:45.907" v="1456" actId="1076"/>
          <ac:grpSpMkLst>
            <pc:docMk/>
            <pc:sldMk cId="580906019" sldId="616"/>
            <ac:grpSpMk id="5" creationId="{E4747E0A-7C19-3114-A1CD-9DB5935CC8B3}"/>
          </ac:grpSpMkLst>
        </pc:grpChg>
        <pc:grpChg chg="add mod">
          <ac:chgData name="Olivier Bonaventure" userId="2cfde838-01f0-4cfb-adb8-e4ec77c79c17" providerId="ADAL" clId="{84010E0D-4E03-044C-8AE3-4E6FA59DEC0A}" dt="2023-03-01T14:56:45.907" v="1456" actId="1076"/>
          <ac:grpSpMkLst>
            <pc:docMk/>
            <pc:sldMk cId="580906019" sldId="616"/>
            <ac:grpSpMk id="30" creationId="{D50CCDE0-A795-3420-524B-03C276A37501}"/>
          </ac:grpSpMkLst>
        </pc:grpChg>
        <pc:cxnChg chg="add">
          <ac:chgData name="Olivier Bonaventure" userId="2cfde838-01f0-4cfb-adb8-e4ec77c79c17" providerId="ADAL" clId="{84010E0D-4E03-044C-8AE3-4E6FA59DEC0A}" dt="2023-03-01T14:58:35.777" v="1514" actId="11529"/>
          <ac:cxnSpMkLst>
            <pc:docMk/>
            <pc:sldMk cId="580906019" sldId="616"/>
            <ac:cxnSpMk id="36" creationId="{E511E5D5-64FD-83D3-D5E9-20A84E3C19A5}"/>
          </ac:cxnSpMkLst>
        </pc:cxnChg>
      </pc:sldChg>
      <pc:sldChg chg="add del">
        <pc:chgData name="Olivier Bonaventure" userId="2cfde838-01f0-4cfb-adb8-e4ec77c79c17" providerId="ADAL" clId="{84010E0D-4E03-044C-8AE3-4E6FA59DEC0A}" dt="2023-03-03T16:21:33.319" v="2823" actId="2696"/>
        <pc:sldMkLst>
          <pc:docMk/>
          <pc:sldMk cId="3563884912" sldId="617"/>
        </pc:sldMkLst>
      </pc:sldChg>
      <pc:sldChg chg="addSp delSp modSp new mod ord modAnim">
        <pc:chgData name="Olivier Bonaventure" userId="2cfde838-01f0-4cfb-adb8-e4ec77c79c17" providerId="ADAL" clId="{84010E0D-4E03-044C-8AE3-4E6FA59DEC0A}" dt="2023-03-07T07:49:24.012" v="4333"/>
        <pc:sldMkLst>
          <pc:docMk/>
          <pc:sldMk cId="2886040569" sldId="618"/>
        </pc:sldMkLst>
        <pc:spChg chg="mod">
          <ac:chgData name="Olivier Bonaventure" userId="2cfde838-01f0-4cfb-adb8-e4ec77c79c17" providerId="ADAL" clId="{84010E0D-4E03-044C-8AE3-4E6FA59DEC0A}" dt="2023-02-28T11:15:19.010" v="206" actId="20577"/>
          <ac:spMkLst>
            <pc:docMk/>
            <pc:sldMk cId="2886040569" sldId="618"/>
            <ac:spMk id="2" creationId="{8097F453-B73D-81EE-6661-B55ED78A816F}"/>
          </ac:spMkLst>
        </pc:spChg>
        <pc:spChg chg="del mod">
          <ac:chgData name="Olivier Bonaventure" userId="2cfde838-01f0-4cfb-adb8-e4ec77c79c17" providerId="ADAL" clId="{84010E0D-4E03-044C-8AE3-4E6FA59DEC0A}" dt="2023-02-28T11:18:58.297" v="215" actId="931"/>
          <ac:spMkLst>
            <pc:docMk/>
            <pc:sldMk cId="2886040569" sldId="618"/>
            <ac:spMk id="3" creationId="{B81BC2A3-21B3-F20D-55C9-3763A4019CDC}"/>
          </ac:spMkLst>
        </pc:spChg>
        <pc:picChg chg="add mod">
          <ac:chgData name="Olivier Bonaventure" userId="2cfde838-01f0-4cfb-adb8-e4ec77c79c17" providerId="ADAL" clId="{84010E0D-4E03-044C-8AE3-4E6FA59DEC0A}" dt="2023-02-28T11:19:20.537" v="223" actId="1076"/>
          <ac:picMkLst>
            <pc:docMk/>
            <pc:sldMk cId="2886040569" sldId="618"/>
            <ac:picMk id="4" creationId="{CD4159C6-9C0C-88E8-6E05-A0B1F01F6E9F}"/>
          </ac:picMkLst>
        </pc:picChg>
        <pc:picChg chg="add mod">
          <ac:chgData name="Olivier Bonaventure" userId="2cfde838-01f0-4cfb-adb8-e4ec77c79c17" providerId="ADAL" clId="{84010E0D-4E03-044C-8AE3-4E6FA59DEC0A}" dt="2023-02-28T11:19:09.221" v="220" actId="1076"/>
          <ac:picMkLst>
            <pc:docMk/>
            <pc:sldMk cId="2886040569" sldId="618"/>
            <ac:picMk id="6" creationId="{19E951F9-850D-FA22-D41E-1E92A399ABDD}"/>
          </ac:picMkLst>
        </pc:picChg>
        <pc:picChg chg="add mod">
          <ac:chgData name="Olivier Bonaventure" userId="2cfde838-01f0-4cfb-adb8-e4ec77c79c17" providerId="ADAL" clId="{84010E0D-4E03-044C-8AE3-4E6FA59DEC0A}" dt="2023-02-28T11:19:15.290" v="221" actId="1076"/>
          <ac:picMkLst>
            <pc:docMk/>
            <pc:sldMk cId="2886040569" sldId="618"/>
            <ac:picMk id="8" creationId="{039A0C18-FC72-2621-2D4C-1A48D93BDF16}"/>
          </ac:picMkLst>
        </pc:picChg>
      </pc:sldChg>
      <pc:sldChg chg="modSp new del mod">
        <pc:chgData name="Olivier Bonaventure" userId="2cfde838-01f0-4cfb-adb8-e4ec77c79c17" providerId="ADAL" clId="{84010E0D-4E03-044C-8AE3-4E6FA59DEC0A}" dt="2023-03-01T14:16:08.244" v="985" actId="2696"/>
        <pc:sldMkLst>
          <pc:docMk/>
          <pc:sldMk cId="833387794" sldId="619"/>
        </pc:sldMkLst>
        <pc:spChg chg="mod">
          <ac:chgData name="Olivier Bonaventure" userId="2cfde838-01f0-4cfb-adb8-e4ec77c79c17" providerId="ADAL" clId="{84010E0D-4E03-044C-8AE3-4E6FA59DEC0A}" dt="2023-02-28T11:21:16.899" v="237" actId="20577"/>
          <ac:spMkLst>
            <pc:docMk/>
            <pc:sldMk cId="833387794" sldId="619"/>
            <ac:spMk id="2" creationId="{EEF88F1D-0AAE-A3D8-A5AF-2C0F3089D9C9}"/>
          </ac:spMkLst>
        </pc:spChg>
      </pc:sldChg>
      <pc:sldChg chg="addSp modSp new del mod ord">
        <pc:chgData name="Olivier Bonaventure" userId="2cfde838-01f0-4cfb-adb8-e4ec77c79c17" providerId="ADAL" clId="{84010E0D-4E03-044C-8AE3-4E6FA59DEC0A}" dt="2023-03-07T07:41:12.232" v="4281" actId="2696"/>
        <pc:sldMkLst>
          <pc:docMk/>
          <pc:sldMk cId="1902437266" sldId="620"/>
        </pc:sldMkLst>
        <pc:spChg chg="mod">
          <ac:chgData name="Olivier Bonaventure" userId="2cfde838-01f0-4cfb-adb8-e4ec77c79c17" providerId="ADAL" clId="{84010E0D-4E03-044C-8AE3-4E6FA59DEC0A}" dt="2023-03-01T16:36:26.389" v="2608" actId="20577"/>
          <ac:spMkLst>
            <pc:docMk/>
            <pc:sldMk cId="1902437266" sldId="620"/>
            <ac:spMk id="2" creationId="{88FD40CF-21EC-4D9E-7270-860C8C8A640C}"/>
          </ac:spMkLst>
        </pc:spChg>
        <pc:spChg chg="mod">
          <ac:chgData name="Olivier Bonaventure" userId="2cfde838-01f0-4cfb-adb8-e4ec77c79c17" providerId="ADAL" clId="{84010E0D-4E03-044C-8AE3-4E6FA59DEC0A}" dt="2023-03-01T16:38:50.260" v="2746" actId="27636"/>
          <ac:spMkLst>
            <pc:docMk/>
            <pc:sldMk cId="1902437266" sldId="620"/>
            <ac:spMk id="3" creationId="{4DAFE6D8-FC13-594C-F441-8AC838B5AE9E}"/>
          </ac:spMkLst>
        </pc:spChg>
        <pc:picChg chg="add mod">
          <ac:chgData name="Olivier Bonaventure" userId="2cfde838-01f0-4cfb-adb8-e4ec77c79c17" providerId="ADAL" clId="{84010E0D-4E03-044C-8AE3-4E6FA59DEC0A}" dt="2023-03-01T16:38:39.212" v="2743" actId="1076"/>
          <ac:picMkLst>
            <pc:docMk/>
            <pc:sldMk cId="1902437266" sldId="620"/>
            <ac:picMk id="5" creationId="{7DB70131-5111-C1C8-BB99-5B8279625EA8}"/>
          </ac:picMkLst>
        </pc:picChg>
        <pc:picChg chg="add mod">
          <ac:chgData name="Olivier Bonaventure" userId="2cfde838-01f0-4cfb-adb8-e4ec77c79c17" providerId="ADAL" clId="{84010E0D-4E03-044C-8AE3-4E6FA59DEC0A}" dt="2023-03-01T16:38:44.225" v="2744" actId="1076"/>
          <ac:picMkLst>
            <pc:docMk/>
            <pc:sldMk cId="1902437266" sldId="620"/>
            <ac:picMk id="7" creationId="{28D93B59-5EB7-482A-AE49-BAA37B166069}"/>
          </ac:picMkLst>
        </pc:picChg>
      </pc:sldChg>
      <pc:sldChg chg="modSp new del mod ord">
        <pc:chgData name="Olivier Bonaventure" userId="2cfde838-01f0-4cfb-adb8-e4ec77c79c17" providerId="ADAL" clId="{84010E0D-4E03-044C-8AE3-4E6FA59DEC0A}" dt="2023-03-01T16:39:21.118" v="2747" actId="2696"/>
        <pc:sldMkLst>
          <pc:docMk/>
          <pc:sldMk cId="3134881623" sldId="621"/>
        </pc:sldMkLst>
        <pc:spChg chg="mod">
          <ac:chgData name="Olivier Bonaventure" userId="2cfde838-01f0-4cfb-adb8-e4ec77c79c17" providerId="ADAL" clId="{84010E0D-4E03-044C-8AE3-4E6FA59DEC0A}" dt="2023-02-28T11:22:11.396" v="339" actId="20577"/>
          <ac:spMkLst>
            <pc:docMk/>
            <pc:sldMk cId="3134881623" sldId="621"/>
            <ac:spMk id="2" creationId="{77F19FF4-9DED-72A0-30DC-794965800995}"/>
          </ac:spMkLst>
        </pc:spChg>
      </pc:sldChg>
      <pc:sldChg chg="modSp new del mod ord">
        <pc:chgData name="Olivier Bonaventure" userId="2cfde838-01f0-4cfb-adb8-e4ec77c79c17" providerId="ADAL" clId="{84010E0D-4E03-044C-8AE3-4E6FA59DEC0A}" dt="2023-03-01T16:39:23.093" v="2748" actId="2696"/>
        <pc:sldMkLst>
          <pc:docMk/>
          <pc:sldMk cId="855313879" sldId="622"/>
        </pc:sldMkLst>
        <pc:spChg chg="mod">
          <ac:chgData name="Olivier Bonaventure" userId="2cfde838-01f0-4cfb-adb8-e4ec77c79c17" providerId="ADAL" clId="{84010E0D-4E03-044C-8AE3-4E6FA59DEC0A}" dt="2023-02-28T11:22:19.062" v="358" actId="20577"/>
          <ac:spMkLst>
            <pc:docMk/>
            <pc:sldMk cId="855313879" sldId="622"/>
            <ac:spMk id="2" creationId="{DFBCF287-6A21-F36D-886D-155492CC1A74}"/>
          </ac:spMkLst>
        </pc:spChg>
      </pc:sldChg>
      <pc:sldChg chg="addSp delSp modSp new mod ord delAnim modAnim">
        <pc:chgData name="Olivier Bonaventure" userId="2cfde838-01f0-4cfb-adb8-e4ec77c79c17" providerId="ADAL" clId="{84010E0D-4E03-044C-8AE3-4E6FA59DEC0A}" dt="2023-03-07T07:52:25.124" v="4564" actId="478"/>
        <pc:sldMkLst>
          <pc:docMk/>
          <pc:sldMk cId="2998043704" sldId="623"/>
        </pc:sldMkLst>
        <pc:spChg chg="mod">
          <ac:chgData name="Olivier Bonaventure" userId="2cfde838-01f0-4cfb-adb8-e4ec77c79c17" providerId="ADAL" clId="{84010E0D-4E03-044C-8AE3-4E6FA59DEC0A}" dt="2023-02-28T11:22:39.422" v="384" actId="20577"/>
          <ac:spMkLst>
            <pc:docMk/>
            <pc:sldMk cId="2998043704" sldId="623"/>
            <ac:spMk id="2" creationId="{F5E94E1A-FF2A-A626-2E76-8AEEBD9936C9}"/>
          </ac:spMkLst>
        </pc:spChg>
        <pc:spChg chg="mod">
          <ac:chgData name="Olivier Bonaventure" userId="2cfde838-01f0-4cfb-adb8-e4ec77c79c17" providerId="ADAL" clId="{84010E0D-4E03-044C-8AE3-4E6FA59DEC0A}" dt="2023-03-07T07:50:32.824" v="4495" actId="20577"/>
          <ac:spMkLst>
            <pc:docMk/>
            <pc:sldMk cId="2998043704" sldId="623"/>
            <ac:spMk id="3" creationId="{EF5ABA2A-61B8-FBE4-B6C3-C2692DDC3A2C}"/>
          </ac:spMkLst>
        </pc:spChg>
        <pc:spChg chg="add mod">
          <ac:chgData name="Olivier Bonaventure" userId="2cfde838-01f0-4cfb-adb8-e4ec77c79c17" providerId="ADAL" clId="{84010E0D-4E03-044C-8AE3-4E6FA59DEC0A}" dt="2023-03-07T07:50:53.038" v="4497" actId="1076"/>
          <ac:spMkLst>
            <pc:docMk/>
            <pc:sldMk cId="2998043704" sldId="623"/>
            <ac:spMk id="4" creationId="{33C93146-DCB2-F7DB-2BD9-A0DFE4A3D612}"/>
          </ac:spMkLst>
        </pc:spChg>
        <pc:spChg chg="add mod">
          <ac:chgData name="Olivier Bonaventure" userId="2cfde838-01f0-4cfb-adb8-e4ec77c79c17" providerId="ADAL" clId="{84010E0D-4E03-044C-8AE3-4E6FA59DEC0A}" dt="2023-03-07T07:50:53.038" v="4497" actId="1076"/>
          <ac:spMkLst>
            <pc:docMk/>
            <pc:sldMk cId="2998043704" sldId="623"/>
            <ac:spMk id="5" creationId="{17655D2C-F16C-1101-E829-B1FC94358846}"/>
          </ac:spMkLst>
        </pc:spChg>
        <pc:spChg chg="mod">
          <ac:chgData name="Olivier Bonaventure" userId="2cfde838-01f0-4cfb-adb8-e4ec77c79c17" providerId="ADAL" clId="{84010E0D-4E03-044C-8AE3-4E6FA59DEC0A}" dt="2023-03-07T07:50:49.900" v="4496"/>
          <ac:spMkLst>
            <pc:docMk/>
            <pc:sldMk cId="2998043704" sldId="623"/>
            <ac:spMk id="7" creationId="{F470794E-1C9D-7B1C-AD7D-4B1C1BAD935D}"/>
          </ac:spMkLst>
        </pc:spChg>
        <pc:spChg chg="mod">
          <ac:chgData name="Olivier Bonaventure" userId="2cfde838-01f0-4cfb-adb8-e4ec77c79c17" providerId="ADAL" clId="{84010E0D-4E03-044C-8AE3-4E6FA59DEC0A}" dt="2023-03-07T07:50:49.900" v="4496"/>
          <ac:spMkLst>
            <pc:docMk/>
            <pc:sldMk cId="2998043704" sldId="623"/>
            <ac:spMk id="9" creationId="{30A9FA90-82CE-1A4C-230E-70FEB37BC94C}"/>
          </ac:spMkLst>
        </pc:spChg>
        <pc:spChg chg="mod">
          <ac:chgData name="Olivier Bonaventure" userId="2cfde838-01f0-4cfb-adb8-e4ec77c79c17" providerId="ADAL" clId="{84010E0D-4E03-044C-8AE3-4E6FA59DEC0A}" dt="2023-03-07T07:50:49.900" v="4496"/>
          <ac:spMkLst>
            <pc:docMk/>
            <pc:sldMk cId="2998043704" sldId="623"/>
            <ac:spMk id="10" creationId="{E83BCC5A-5E02-6D15-D32F-4DA0D7EFE50E}"/>
          </ac:spMkLst>
        </pc:spChg>
        <pc:spChg chg="mod">
          <ac:chgData name="Olivier Bonaventure" userId="2cfde838-01f0-4cfb-adb8-e4ec77c79c17" providerId="ADAL" clId="{84010E0D-4E03-044C-8AE3-4E6FA59DEC0A}" dt="2023-03-07T07:50:49.900" v="4496"/>
          <ac:spMkLst>
            <pc:docMk/>
            <pc:sldMk cId="2998043704" sldId="623"/>
            <ac:spMk id="12" creationId="{C0500E9F-BCC0-AF25-DE28-85B6A5B18BB3}"/>
          </ac:spMkLst>
        </pc:spChg>
        <pc:spChg chg="mod">
          <ac:chgData name="Olivier Bonaventure" userId="2cfde838-01f0-4cfb-adb8-e4ec77c79c17" providerId="ADAL" clId="{84010E0D-4E03-044C-8AE3-4E6FA59DEC0A}" dt="2023-03-07T07:52:11.288" v="4550" actId="20577"/>
          <ac:spMkLst>
            <pc:docMk/>
            <pc:sldMk cId="2998043704" sldId="623"/>
            <ac:spMk id="13" creationId="{F28FE124-B113-BD48-3036-66ACCF3054F9}"/>
          </ac:spMkLst>
        </pc:spChg>
        <pc:spChg chg="add mod">
          <ac:chgData name="Olivier Bonaventure" userId="2cfde838-01f0-4cfb-adb8-e4ec77c79c17" providerId="ADAL" clId="{84010E0D-4E03-044C-8AE3-4E6FA59DEC0A}" dt="2023-03-07T07:51:56.961" v="4524" actId="20577"/>
          <ac:spMkLst>
            <pc:docMk/>
            <pc:sldMk cId="2998043704" sldId="623"/>
            <ac:spMk id="14" creationId="{72E70E9E-4649-5159-2C8B-72C53F402497}"/>
          </ac:spMkLst>
        </pc:spChg>
        <pc:spChg chg="add mod">
          <ac:chgData name="Olivier Bonaventure" userId="2cfde838-01f0-4cfb-adb8-e4ec77c79c17" providerId="ADAL" clId="{84010E0D-4E03-044C-8AE3-4E6FA59DEC0A}" dt="2023-03-07T07:52:03.493" v="4536" actId="20577"/>
          <ac:spMkLst>
            <pc:docMk/>
            <pc:sldMk cId="2998043704" sldId="623"/>
            <ac:spMk id="15" creationId="{6E5AFE2D-EDCC-186D-AE27-17887165F1BC}"/>
          </ac:spMkLst>
        </pc:spChg>
        <pc:spChg chg="mod">
          <ac:chgData name="Olivier Bonaventure" userId="2cfde838-01f0-4cfb-adb8-e4ec77c79c17" providerId="ADAL" clId="{84010E0D-4E03-044C-8AE3-4E6FA59DEC0A}" dt="2023-03-07T07:50:49.900" v="4496"/>
          <ac:spMkLst>
            <pc:docMk/>
            <pc:sldMk cId="2998043704" sldId="623"/>
            <ac:spMk id="17" creationId="{09FC8041-FF7B-B4FA-91DF-34EF0EF64F4A}"/>
          </ac:spMkLst>
        </pc:spChg>
        <pc:spChg chg="mod">
          <ac:chgData name="Olivier Bonaventure" userId="2cfde838-01f0-4cfb-adb8-e4ec77c79c17" providerId="ADAL" clId="{84010E0D-4E03-044C-8AE3-4E6FA59DEC0A}" dt="2023-03-07T07:51:47.400" v="4511" actId="20577"/>
          <ac:spMkLst>
            <pc:docMk/>
            <pc:sldMk cId="2998043704" sldId="623"/>
            <ac:spMk id="18" creationId="{11D6BC19-B402-51EF-ADF3-7DF0E5DFB74B}"/>
          </ac:spMkLst>
        </pc:spChg>
        <pc:spChg chg="add del mod">
          <ac:chgData name="Olivier Bonaventure" userId="2cfde838-01f0-4cfb-adb8-e4ec77c79c17" providerId="ADAL" clId="{84010E0D-4E03-044C-8AE3-4E6FA59DEC0A}" dt="2023-03-07T07:52:25.124" v="4564" actId="478"/>
          <ac:spMkLst>
            <pc:docMk/>
            <pc:sldMk cId="2998043704" sldId="623"/>
            <ac:spMk id="19" creationId="{C9766700-4B9D-BB49-795C-ECC270A5EA0D}"/>
          </ac:spMkLst>
        </pc:spChg>
        <pc:spChg chg="add mod">
          <ac:chgData name="Olivier Bonaventure" userId="2cfde838-01f0-4cfb-adb8-e4ec77c79c17" providerId="ADAL" clId="{84010E0D-4E03-044C-8AE3-4E6FA59DEC0A}" dt="2023-03-07T07:52:19.794" v="4562" actId="20577"/>
          <ac:spMkLst>
            <pc:docMk/>
            <pc:sldMk cId="2998043704" sldId="623"/>
            <ac:spMk id="20" creationId="{8DA4A5CD-D797-6526-7839-6D7F12468634}"/>
          </ac:spMkLst>
        </pc:spChg>
        <pc:grpChg chg="add mod">
          <ac:chgData name="Olivier Bonaventure" userId="2cfde838-01f0-4cfb-adb8-e4ec77c79c17" providerId="ADAL" clId="{84010E0D-4E03-044C-8AE3-4E6FA59DEC0A}" dt="2023-03-07T07:50:53.038" v="4497" actId="1076"/>
          <ac:grpSpMkLst>
            <pc:docMk/>
            <pc:sldMk cId="2998043704" sldId="623"/>
            <ac:grpSpMk id="6" creationId="{379E7C17-DDDC-B17D-5028-13D27F1A342C}"/>
          </ac:grpSpMkLst>
        </pc:grpChg>
        <pc:grpChg chg="mod">
          <ac:chgData name="Olivier Bonaventure" userId="2cfde838-01f0-4cfb-adb8-e4ec77c79c17" providerId="ADAL" clId="{84010E0D-4E03-044C-8AE3-4E6FA59DEC0A}" dt="2023-03-07T07:50:49.900" v="4496"/>
          <ac:grpSpMkLst>
            <pc:docMk/>
            <pc:sldMk cId="2998043704" sldId="623"/>
            <ac:grpSpMk id="8" creationId="{8E1419D3-EF77-0628-1F91-DFE855CB5B6B}"/>
          </ac:grpSpMkLst>
        </pc:grpChg>
        <pc:grpChg chg="add mod">
          <ac:chgData name="Olivier Bonaventure" userId="2cfde838-01f0-4cfb-adb8-e4ec77c79c17" providerId="ADAL" clId="{84010E0D-4E03-044C-8AE3-4E6FA59DEC0A}" dt="2023-03-07T07:50:53.038" v="4497" actId="1076"/>
          <ac:grpSpMkLst>
            <pc:docMk/>
            <pc:sldMk cId="2998043704" sldId="623"/>
            <ac:grpSpMk id="11" creationId="{66806167-158B-73A1-5C00-0CD5761DD779}"/>
          </ac:grpSpMkLst>
        </pc:grpChg>
        <pc:grpChg chg="add mod">
          <ac:chgData name="Olivier Bonaventure" userId="2cfde838-01f0-4cfb-adb8-e4ec77c79c17" providerId="ADAL" clId="{84010E0D-4E03-044C-8AE3-4E6FA59DEC0A}" dt="2023-03-07T07:50:53.038" v="4497" actId="1076"/>
          <ac:grpSpMkLst>
            <pc:docMk/>
            <pc:sldMk cId="2998043704" sldId="623"/>
            <ac:grpSpMk id="16" creationId="{45AD3E3B-D737-A32B-C7D4-97CDD669F3F7}"/>
          </ac:grpSpMkLst>
        </pc:grpChg>
      </pc:sldChg>
      <pc:sldChg chg="addSp modSp new mod ord">
        <pc:chgData name="Olivier Bonaventure" userId="2cfde838-01f0-4cfb-adb8-e4ec77c79c17" providerId="ADAL" clId="{84010E0D-4E03-044C-8AE3-4E6FA59DEC0A}" dt="2023-03-01T14:28:48.858" v="1333" actId="20578"/>
        <pc:sldMkLst>
          <pc:docMk/>
          <pc:sldMk cId="2468541384" sldId="624"/>
        </pc:sldMkLst>
        <pc:spChg chg="mod">
          <ac:chgData name="Olivier Bonaventure" userId="2cfde838-01f0-4cfb-adb8-e4ec77c79c17" providerId="ADAL" clId="{84010E0D-4E03-044C-8AE3-4E6FA59DEC0A}" dt="2023-02-28T11:23:03.488" v="414" actId="20577"/>
          <ac:spMkLst>
            <pc:docMk/>
            <pc:sldMk cId="2468541384" sldId="624"/>
            <ac:spMk id="2" creationId="{2E8894FA-DB9B-AEB4-BDF4-1AB499B27624}"/>
          </ac:spMkLst>
        </pc:spChg>
        <pc:spChg chg="mod">
          <ac:chgData name="Olivier Bonaventure" userId="2cfde838-01f0-4cfb-adb8-e4ec77c79c17" providerId="ADAL" clId="{84010E0D-4E03-044C-8AE3-4E6FA59DEC0A}" dt="2023-02-28T15:14:03.612" v="512" actId="14100"/>
          <ac:spMkLst>
            <pc:docMk/>
            <pc:sldMk cId="2468541384" sldId="624"/>
            <ac:spMk id="3" creationId="{9A690AC3-2F45-4894-1713-4251AED1F020}"/>
          </ac:spMkLst>
        </pc:spChg>
        <pc:picChg chg="add mod">
          <ac:chgData name="Olivier Bonaventure" userId="2cfde838-01f0-4cfb-adb8-e4ec77c79c17" providerId="ADAL" clId="{84010E0D-4E03-044C-8AE3-4E6FA59DEC0A}" dt="2023-02-28T15:13:58.589" v="510" actId="1076"/>
          <ac:picMkLst>
            <pc:docMk/>
            <pc:sldMk cId="2468541384" sldId="624"/>
            <ac:picMk id="5" creationId="{E0006678-C4B2-E578-0C0E-E8E2D0849030}"/>
          </ac:picMkLst>
        </pc:picChg>
        <pc:picChg chg="add mod">
          <ac:chgData name="Olivier Bonaventure" userId="2cfde838-01f0-4cfb-adb8-e4ec77c79c17" providerId="ADAL" clId="{84010E0D-4E03-044C-8AE3-4E6FA59DEC0A}" dt="2023-02-28T15:14:05.657" v="513" actId="1076"/>
          <ac:picMkLst>
            <pc:docMk/>
            <pc:sldMk cId="2468541384" sldId="624"/>
            <ac:picMk id="7" creationId="{84BA5CA9-198B-492C-0C48-B2A6C749F4AE}"/>
          </ac:picMkLst>
        </pc:picChg>
      </pc:sldChg>
      <pc:sldChg chg="addSp delSp modSp new mod ord">
        <pc:chgData name="Olivier Bonaventure" userId="2cfde838-01f0-4cfb-adb8-e4ec77c79c17" providerId="ADAL" clId="{84010E0D-4E03-044C-8AE3-4E6FA59DEC0A}" dt="2023-03-01T14:28:48.858" v="1333" actId="20578"/>
        <pc:sldMkLst>
          <pc:docMk/>
          <pc:sldMk cId="938968223" sldId="625"/>
        </pc:sldMkLst>
        <pc:spChg chg="mod">
          <ac:chgData name="Olivier Bonaventure" userId="2cfde838-01f0-4cfb-adb8-e4ec77c79c17" providerId="ADAL" clId="{84010E0D-4E03-044C-8AE3-4E6FA59DEC0A}" dt="2023-02-28T15:14:15.182" v="545" actId="20577"/>
          <ac:spMkLst>
            <pc:docMk/>
            <pc:sldMk cId="938968223" sldId="625"/>
            <ac:spMk id="2" creationId="{4365CB2D-92FB-4597-9917-BF1374B8A5F5}"/>
          </ac:spMkLst>
        </pc:spChg>
        <pc:spChg chg="del">
          <ac:chgData name="Olivier Bonaventure" userId="2cfde838-01f0-4cfb-adb8-e4ec77c79c17" providerId="ADAL" clId="{84010E0D-4E03-044C-8AE3-4E6FA59DEC0A}" dt="2023-02-28T15:15:12.453" v="546" actId="931"/>
          <ac:spMkLst>
            <pc:docMk/>
            <pc:sldMk cId="938968223" sldId="625"/>
            <ac:spMk id="3" creationId="{B39ED833-796C-CD39-9EC3-D9FDE801FACE}"/>
          </ac:spMkLst>
        </pc:spChg>
        <pc:picChg chg="add mod">
          <ac:chgData name="Olivier Bonaventure" userId="2cfde838-01f0-4cfb-adb8-e4ec77c79c17" providerId="ADAL" clId="{84010E0D-4E03-044C-8AE3-4E6FA59DEC0A}" dt="2023-02-28T15:15:31.499" v="557" actId="1076"/>
          <ac:picMkLst>
            <pc:docMk/>
            <pc:sldMk cId="938968223" sldId="625"/>
            <ac:picMk id="5" creationId="{F8BCD222-FEF9-C065-E05C-31BFEBDBBFF6}"/>
          </ac:picMkLst>
        </pc:picChg>
        <pc:picChg chg="add mod">
          <ac:chgData name="Olivier Bonaventure" userId="2cfde838-01f0-4cfb-adb8-e4ec77c79c17" providerId="ADAL" clId="{84010E0D-4E03-044C-8AE3-4E6FA59DEC0A}" dt="2023-02-28T15:17:54.528" v="558" actId="1076"/>
          <ac:picMkLst>
            <pc:docMk/>
            <pc:sldMk cId="938968223" sldId="625"/>
            <ac:picMk id="7" creationId="{BA9C6CD3-0185-5011-7837-67AC293642A8}"/>
          </ac:picMkLst>
        </pc:picChg>
      </pc:sldChg>
      <pc:sldChg chg="addSp delSp modSp new mod ord">
        <pc:chgData name="Olivier Bonaventure" userId="2cfde838-01f0-4cfb-adb8-e4ec77c79c17" providerId="ADAL" clId="{84010E0D-4E03-044C-8AE3-4E6FA59DEC0A}" dt="2023-03-01T14:28:48.858" v="1333" actId="20578"/>
        <pc:sldMkLst>
          <pc:docMk/>
          <pc:sldMk cId="1626208121" sldId="626"/>
        </pc:sldMkLst>
        <pc:spChg chg="mod">
          <ac:chgData name="Olivier Bonaventure" userId="2cfde838-01f0-4cfb-adb8-e4ec77c79c17" providerId="ADAL" clId="{84010E0D-4E03-044C-8AE3-4E6FA59DEC0A}" dt="2023-02-28T15:18:03.819" v="580" actId="20577"/>
          <ac:spMkLst>
            <pc:docMk/>
            <pc:sldMk cId="1626208121" sldId="626"/>
            <ac:spMk id="2" creationId="{7AE9A33D-7CA2-533B-17BA-D3D426315E3C}"/>
          </ac:spMkLst>
        </pc:spChg>
        <pc:spChg chg="mod">
          <ac:chgData name="Olivier Bonaventure" userId="2cfde838-01f0-4cfb-adb8-e4ec77c79c17" providerId="ADAL" clId="{84010E0D-4E03-044C-8AE3-4E6FA59DEC0A}" dt="2023-02-28T15:18:44.566" v="651"/>
          <ac:spMkLst>
            <pc:docMk/>
            <pc:sldMk cId="1626208121" sldId="626"/>
            <ac:spMk id="3" creationId="{53D1F96F-E7EC-969D-C588-3D01526D0102}"/>
          </ac:spMkLst>
        </pc:spChg>
        <pc:spChg chg="add del">
          <ac:chgData name="Olivier Bonaventure" userId="2cfde838-01f0-4cfb-adb8-e4ec77c79c17" providerId="ADAL" clId="{84010E0D-4E03-044C-8AE3-4E6FA59DEC0A}" dt="2023-02-28T15:18:25.067" v="648" actId="22"/>
          <ac:spMkLst>
            <pc:docMk/>
            <pc:sldMk cId="1626208121" sldId="626"/>
            <ac:spMk id="5" creationId="{55232FAF-F93E-3D8E-4F0D-734E6960BB70}"/>
          </ac:spMkLst>
        </pc:spChg>
        <pc:picChg chg="add mod">
          <ac:chgData name="Olivier Bonaventure" userId="2cfde838-01f0-4cfb-adb8-e4ec77c79c17" providerId="ADAL" clId="{84010E0D-4E03-044C-8AE3-4E6FA59DEC0A}" dt="2023-02-28T15:19:12.556" v="656" actId="1076"/>
          <ac:picMkLst>
            <pc:docMk/>
            <pc:sldMk cId="1626208121" sldId="626"/>
            <ac:picMk id="7" creationId="{2E7083D7-685E-F266-87A9-39CBAB1D4F2B}"/>
          </ac:picMkLst>
        </pc:picChg>
      </pc:sldChg>
      <pc:sldChg chg="addSp delSp modSp new mod ord delAnim modAnim">
        <pc:chgData name="Olivier Bonaventure" userId="2cfde838-01f0-4cfb-adb8-e4ec77c79c17" providerId="ADAL" clId="{84010E0D-4E03-044C-8AE3-4E6FA59DEC0A}" dt="2023-03-08T16:44:42.845" v="11488"/>
        <pc:sldMkLst>
          <pc:docMk/>
          <pc:sldMk cId="3641375129" sldId="627"/>
        </pc:sldMkLst>
        <pc:spChg chg="mod">
          <ac:chgData name="Olivier Bonaventure" userId="2cfde838-01f0-4cfb-adb8-e4ec77c79c17" providerId="ADAL" clId="{84010E0D-4E03-044C-8AE3-4E6FA59DEC0A}" dt="2023-03-07T08:20:55.089" v="5049" actId="5793"/>
          <ac:spMkLst>
            <pc:docMk/>
            <pc:sldMk cId="3641375129" sldId="627"/>
            <ac:spMk id="2" creationId="{C1EC3ED8-BD1C-6FB6-3875-6F3B1961015D}"/>
          </ac:spMkLst>
        </pc:spChg>
        <pc:spChg chg="mod">
          <ac:chgData name="Olivier Bonaventure" userId="2cfde838-01f0-4cfb-adb8-e4ec77c79c17" providerId="ADAL" clId="{84010E0D-4E03-044C-8AE3-4E6FA59DEC0A}" dt="2023-03-07T08:44:33.105" v="5822" actId="1076"/>
          <ac:spMkLst>
            <pc:docMk/>
            <pc:sldMk cId="3641375129" sldId="627"/>
            <ac:spMk id="3" creationId="{2DA8F8E3-42B4-47E3-E37F-090ECA984F3A}"/>
          </ac:spMkLst>
        </pc:spChg>
        <pc:spChg chg="add mod">
          <ac:chgData name="Olivier Bonaventure" userId="2cfde838-01f0-4cfb-adb8-e4ec77c79c17" providerId="ADAL" clId="{84010E0D-4E03-044C-8AE3-4E6FA59DEC0A}" dt="2023-02-28T16:09:12.151" v="782" actId="1076"/>
          <ac:spMkLst>
            <pc:docMk/>
            <pc:sldMk cId="3641375129" sldId="627"/>
            <ac:spMk id="4" creationId="{03137862-A551-664D-BD83-A79783CD87D6}"/>
          </ac:spMkLst>
        </pc:spChg>
        <pc:spChg chg="add mod">
          <ac:chgData name="Olivier Bonaventure" userId="2cfde838-01f0-4cfb-adb8-e4ec77c79c17" providerId="ADAL" clId="{84010E0D-4E03-044C-8AE3-4E6FA59DEC0A}" dt="2023-02-28T16:09:12.151" v="782" actId="1076"/>
          <ac:spMkLst>
            <pc:docMk/>
            <pc:sldMk cId="3641375129" sldId="627"/>
            <ac:spMk id="5" creationId="{34D839B8-4384-8F5D-497D-762734C0D7C9}"/>
          </ac:spMkLst>
        </pc:spChg>
        <pc:spChg chg="mod">
          <ac:chgData name="Olivier Bonaventure" userId="2cfde838-01f0-4cfb-adb8-e4ec77c79c17" providerId="ADAL" clId="{84010E0D-4E03-044C-8AE3-4E6FA59DEC0A}" dt="2023-02-28T16:09:12.151" v="782" actId="1076"/>
          <ac:spMkLst>
            <pc:docMk/>
            <pc:sldMk cId="3641375129" sldId="627"/>
            <ac:spMk id="7" creationId="{BCB4E07E-A751-9D70-FEDB-552F79014F42}"/>
          </ac:spMkLst>
        </pc:spChg>
        <pc:spChg chg="mod">
          <ac:chgData name="Olivier Bonaventure" userId="2cfde838-01f0-4cfb-adb8-e4ec77c79c17" providerId="ADAL" clId="{84010E0D-4E03-044C-8AE3-4E6FA59DEC0A}" dt="2023-02-28T16:09:28.690" v="803" actId="207"/>
          <ac:spMkLst>
            <pc:docMk/>
            <pc:sldMk cId="3641375129" sldId="627"/>
            <ac:spMk id="8" creationId="{D08F6843-688F-73F3-1E13-71CCAFAC9311}"/>
          </ac:spMkLst>
        </pc:spChg>
        <pc:spChg chg="mod">
          <ac:chgData name="Olivier Bonaventure" userId="2cfde838-01f0-4cfb-adb8-e4ec77c79c17" providerId="ADAL" clId="{84010E0D-4E03-044C-8AE3-4E6FA59DEC0A}" dt="2023-02-28T16:09:12.151" v="782" actId="1076"/>
          <ac:spMkLst>
            <pc:docMk/>
            <pc:sldMk cId="3641375129" sldId="627"/>
            <ac:spMk id="10" creationId="{1A6311A3-A774-5AE4-0C1D-E69EE39EBF1A}"/>
          </ac:spMkLst>
        </pc:spChg>
        <pc:spChg chg="mod">
          <ac:chgData name="Olivier Bonaventure" userId="2cfde838-01f0-4cfb-adb8-e4ec77c79c17" providerId="ADAL" clId="{84010E0D-4E03-044C-8AE3-4E6FA59DEC0A}" dt="2023-02-28T16:10:20.162" v="840" actId="20577"/>
          <ac:spMkLst>
            <pc:docMk/>
            <pc:sldMk cId="3641375129" sldId="627"/>
            <ac:spMk id="11" creationId="{719D4184-D4D6-D2A9-4A88-E98DE9B4B7C8}"/>
          </ac:spMkLst>
        </pc:spChg>
        <pc:spChg chg="mod">
          <ac:chgData name="Olivier Bonaventure" userId="2cfde838-01f0-4cfb-adb8-e4ec77c79c17" providerId="ADAL" clId="{84010E0D-4E03-044C-8AE3-4E6FA59DEC0A}" dt="2023-02-28T16:09:37.558" v="813" actId="20577"/>
          <ac:spMkLst>
            <pc:docMk/>
            <pc:sldMk cId="3641375129" sldId="627"/>
            <ac:spMk id="12" creationId="{9CDA0F41-80F8-E224-63CE-D1D90FFC1E0E}"/>
          </ac:spMkLst>
        </pc:spChg>
        <pc:spChg chg="mod">
          <ac:chgData name="Olivier Bonaventure" userId="2cfde838-01f0-4cfb-adb8-e4ec77c79c17" providerId="ADAL" clId="{84010E0D-4E03-044C-8AE3-4E6FA59DEC0A}" dt="2023-02-28T16:09:12.151" v="782" actId="1076"/>
          <ac:spMkLst>
            <pc:docMk/>
            <pc:sldMk cId="3641375129" sldId="627"/>
            <ac:spMk id="13" creationId="{1C11480B-CF23-6180-20E1-87530C051A28}"/>
          </ac:spMkLst>
        </pc:spChg>
        <pc:spChg chg="mod">
          <ac:chgData name="Olivier Bonaventure" userId="2cfde838-01f0-4cfb-adb8-e4ec77c79c17" providerId="ADAL" clId="{84010E0D-4E03-044C-8AE3-4E6FA59DEC0A}" dt="2023-02-28T16:09:53.513" v="817" actId="478"/>
          <ac:spMkLst>
            <pc:docMk/>
            <pc:sldMk cId="3641375129" sldId="627"/>
            <ac:spMk id="17" creationId="{6DFD928E-BD70-F30A-DC38-F43EE533FB03}"/>
          </ac:spMkLst>
        </pc:spChg>
        <pc:spChg chg="mod">
          <ac:chgData name="Olivier Bonaventure" userId="2cfde838-01f0-4cfb-adb8-e4ec77c79c17" providerId="ADAL" clId="{84010E0D-4E03-044C-8AE3-4E6FA59DEC0A}" dt="2023-02-28T16:09:53.513" v="817" actId="478"/>
          <ac:spMkLst>
            <pc:docMk/>
            <pc:sldMk cId="3641375129" sldId="627"/>
            <ac:spMk id="18" creationId="{61C41FF4-5CB3-DDF1-5991-B9BC62B49039}"/>
          </ac:spMkLst>
        </pc:spChg>
        <pc:spChg chg="del mod">
          <ac:chgData name="Olivier Bonaventure" userId="2cfde838-01f0-4cfb-adb8-e4ec77c79c17" providerId="ADAL" clId="{84010E0D-4E03-044C-8AE3-4E6FA59DEC0A}" dt="2023-02-28T16:09:55.382" v="818" actId="478"/>
          <ac:spMkLst>
            <pc:docMk/>
            <pc:sldMk cId="3641375129" sldId="627"/>
            <ac:spMk id="19" creationId="{04019A07-508F-D643-DC39-1FF4F4A05C3B}"/>
          </ac:spMkLst>
        </pc:spChg>
        <pc:spChg chg="del mod">
          <ac:chgData name="Olivier Bonaventure" userId="2cfde838-01f0-4cfb-adb8-e4ec77c79c17" providerId="ADAL" clId="{84010E0D-4E03-044C-8AE3-4E6FA59DEC0A}" dt="2023-02-28T16:09:53.513" v="817" actId="478"/>
          <ac:spMkLst>
            <pc:docMk/>
            <pc:sldMk cId="3641375129" sldId="627"/>
            <ac:spMk id="20" creationId="{98EA845B-F7A9-4A0A-A568-04F8781A985F}"/>
          </ac:spMkLst>
        </pc:spChg>
        <pc:spChg chg="mod">
          <ac:chgData name="Olivier Bonaventure" userId="2cfde838-01f0-4cfb-adb8-e4ec77c79c17" providerId="ADAL" clId="{84010E0D-4E03-044C-8AE3-4E6FA59DEC0A}" dt="2023-02-28T16:09:53.513" v="817" actId="478"/>
          <ac:spMkLst>
            <pc:docMk/>
            <pc:sldMk cId="3641375129" sldId="627"/>
            <ac:spMk id="21" creationId="{2CF2A1C0-4C20-784B-8D6B-43E83FB0859C}"/>
          </ac:spMkLst>
        </pc:spChg>
        <pc:spChg chg="mod">
          <ac:chgData name="Olivier Bonaventure" userId="2cfde838-01f0-4cfb-adb8-e4ec77c79c17" providerId="ADAL" clId="{84010E0D-4E03-044C-8AE3-4E6FA59DEC0A}" dt="2023-03-07T08:44:03.193" v="5801" actId="20577"/>
          <ac:spMkLst>
            <pc:docMk/>
            <pc:sldMk cId="3641375129" sldId="627"/>
            <ac:spMk id="23" creationId="{D7F14992-7FD3-CF6D-6D8F-92C4E1C88A68}"/>
          </ac:spMkLst>
        </pc:spChg>
        <pc:spChg chg="del mod">
          <ac:chgData name="Olivier Bonaventure" userId="2cfde838-01f0-4cfb-adb8-e4ec77c79c17" providerId="ADAL" clId="{84010E0D-4E03-044C-8AE3-4E6FA59DEC0A}" dt="2023-02-28T16:09:46.638" v="814" actId="478"/>
          <ac:spMkLst>
            <pc:docMk/>
            <pc:sldMk cId="3641375129" sldId="627"/>
            <ac:spMk id="24" creationId="{893A7602-2B00-C626-BA11-638CB5D1CDAE}"/>
          </ac:spMkLst>
        </pc:spChg>
        <pc:spChg chg="del mod">
          <ac:chgData name="Olivier Bonaventure" userId="2cfde838-01f0-4cfb-adb8-e4ec77c79c17" providerId="ADAL" clId="{84010E0D-4E03-044C-8AE3-4E6FA59DEC0A}" dt="2023-02-28T16:09:46.638" v="814" actId="478"/>
          <ac:spMkLst>
            <pc:docMk/>
            <pc:sldMk cId="3641375129" sldId="627"/>
            <ac:spMk id="25" creationId="{79CD6A82-B669-D27D-A103-B6B0D4EA0948}"/>
          </ac:spMkLst>
        </pc:spChg>
        <pc:spChg chg="mod">
          <ac:chgData name="Olivier Bonaventure" userId="2cfde838-01f0-4cfb-adb8-e4ec77c79c17" providerId="ADAL" clId="{84010E0D-4E03-044C-8AE3-4E6FA59DEC0A}" dt="2023-02-28T16:10:41.696" v="844" actId="1076"/>
          <ac:spMkLst>
            <pc:docMk/>
            <pc:sldMk cId="3641375129" sldId="627"/>
            <ac:spMk id="26" creationId="{88E78D6E-EC3F-4530-95F8-3CCD9742298F}"/>
          </ac:spMkLst>
        </pc:spChg>
        <pc:spChg chg="mod">
          <ac:chgData name="Olivier Bonaventure" userId="2cfde838-01f0-4cfb-adb8-e4ec77c79c17" providerId="ADAL" clId="{84010E0D-4E03-044C-8AE3-4E6FA59DEC0A}" dt="2023-02-28T16:09:12.151" v="782" actId="1076"/>
          <ac:spMkLst>
            <pc:docMk/>
            <pc:sldMk cId="3641375129" sldId="627"/>
            <ac:spMk id="28" creationId="{C9089208-1CAF-AB20-6887-E2F426ECC032}"/>
          </ac:spMkLst>
        </pc:spChg>
        <pc:spChg chg="mod">
          <ac:chgData name="Olivier Bonaventure" userId="2cfde838-01f0-4cfb-adb8-e4ec77c79c17" providerId="ADAL" clId="{84010E0D-4E03-044C-8AE3-4E6FA59DEC0A}" dt="2023-02-28T16:19:25.869" v="858" actId="207"/>
          <ac:spMkLst>
            <pc:docMk/>
            <pc:sldMk cId="3641375129" sldId="627"/>
            <ac:spMk id="29" creationId="{5F779987-B573-B723-9AEA-4CEBA0719390}"/>
          </ac:spMkLst>
        </pc:spChg>
        <pc:spChg chg="mod">
          <ac:chgData name="Olivier Bonaventure" userId="2cfde838-01f0-4cfb-adb8-e4ec77c79c17" providerId="ADAL" clId="{84010E0D-4E03-044C-8AE3-4E6FA59DEC0A}" dt="2023-02-28T16:09:12.151" v="782" actId="1076"/>
          <ac:spMkLst>
            <pc:docMk/>
            <pc:sldMk cId="3641375129" sldId="627"/>
            <ac:spMk id="31" creationId="{3C6315FC-8850-6330-5EF2-EFA4456BC69A}"/>
          </ac:spMkLst>
        </pc:spChg>
        <pc:spChg chg="mod">
          <ac:chgData name="Olivier Bonaventure" userId="2cfde838-01f0-4cfb-adb8-e4ec77c79c17" providerId="ADAL" clId="{84010E0D-4E03-044C-8AE3-4E6FA59DEC0A}" dt="2023-02-28T16:09:12.151" v="782" actId="1076"/>
          <ac:spMkLst>
            <pc:docMk/>
            <pc:sldMk cId="3641375129" sldId="627"/>
            <ac:spMk id="32" creationId="{5FBAAD96-8FD1-36E5-D58C-8AF8915C7968}"/>
          </ac:spMkLst>
        </pc:spChg>
        <pc:spChg chg="mod">
          <ac:chgData name="Olivier Bonaventure" userId="2cfde838-01f0-4cfb-adb8-e4ec77c79c17" providerId="ADAL" clId="{84010E0D-4E03-044C-8AE3-4E6FA59DEC0A}" dt="2023-02-28T16:09:12.151" v="782" actId="1076"/>
          <ac:spMkLst>
            <pc:docMk/>
            <pc:sldMk cId="3641375129" sldId="627"/>
            <ac:spMk id="34" creationId="{7FC8C865-E471-565F-C693-E7F3ADCEDE36}"/>
          </ac:spMkLst>
        </pc:spChg>
        <pc:spChg chg="mod">
          <ac:chgData name="Olivier Bonaventure" userId="2cfde838-01f0-4cfb-adb8-e4ec77c79c17" providerId="ADAL" clId="{84010E0D-4E03-044C-8AE3-4E6FA59DEC0A}" dt="2023-02-28T16:09:12.151" v="782" actId="1076"/>
          <ac:spMkLst>
            <pc:docMk/>
            <pc:sldMk cId="3641375129" sldId="627"/>
            <ac:spMk id="35" creationId="{064B7461-CF5A-DA6A-B9D3-990939E30BCF}"/>
          </ac:spMkLst>
        </pc:spChg>
        <pc:spChg chg="add del mod">
          <ac:chgData name="Olivier Bonaventure" userId="2cfde838-01f0-4cfb-adb8-e4ec77c79c17" providerId="ADAL" clId="{84010E0D-4E03-044C-8AE3-4E6FA59DEC0A}" dt="2023-02-28T16:10:33.201" v="842" actId="478"/>
          <ac:spMkLst>
            <pc:docMk/>
            <pc:sldMk cId="3641375129" sldId="627"/>
            <ac:spMk id="36" creationId="{43F32082-E8B1-7273-E95D-C9E8C120CAC6}"/>
          </ac:spMkLst>
        </pc:spChg>
        <pc:spChg chg="del mod">
          <ac:chgData name="Olivier Bonaventure" userId="2cfde838-01f0-4cfb-adb8-e4ec77c79c17" providerId="ADAL" clId="{84010E0D-4E03-044C-8AE3-4E6FA59DEC0A}" dt="2023-02-28T16:09:49.094" v="815" actId="478"/>
          <ac:spMkLst>
            <pc:docMk/>
            <pc:sldMk cId="3641375129" sldId="627"/>
            <ac:spMk id="38" creationId="{6468B1FB-5F55-8268-25C6-D7982261A799}"/>
          </ac:spMkLst>
        </pc:spChg>
        <pc:spChg chg="del mod">
          <ac:chgData name="Olivier Bonaventure" userId="2cfde838-01f0-4cfb-adb8-e4ec77c79c17" providerId="ADAL" clId="{84010E0D-4E03-044C-8AE3-4E6FA59DEC0A}" dt="2023-02-28T16:09:51.222" v="816" actId="478"/>
          <ac:spMkLst>
            <pc:docMk/>
            <pc:sldMk cId="3641375129" sldId="627"/>
            <ac:spMk id="39" creationId="{87FAC5BC-DFE7-47ED-40FA-CED059F5333A}"/>
          </ac:spMkLst>
        </pc:spChg>
        <pc:spChg chg="mod">
          <ac:chgData name="Olivier Bonaventure" userId="2cfde838-01f0-4cfb-adb8-e4ec77c79c17" providerId="ADAL" clId="{84010E0D-4E03-044C-8AE3-4E6FA59DEC0A}" dt="2023-02-28T16:09:51.222" v="816" actId="478"/>
          <ac:spMkLst>
            <pc:docMk/>
            <pc:sldMk cId="3641375129" sldId="627"/>
            <ac:spMk id="40" creationId="{069F5E22-344E-3DF7-DEA3-453E90F3521E}"/>
          </ac:spMkLst>
        </pc:spChg>
        <pc:spChg chg="mod">
          <ac:chgData name="Olivier Bonaventure" userId="2cfde838-01f0-4cfb-adb8-e4ec77c79c17" providerId="ADAL" clId="{84010E0D-4E03-044C-8AE3-4E6FA59DEC0A}" dt="2023-02-28T16:09:51.222" v="816" actId="478"/>
          <ac:spMkLst>
            <pc:docMk/>
            <pc:sldMk cId="3641375129" sldId="627"/>
            <ac:spMk id="42" creationId="{777504AD-5FC4-3B14-4580-3D88B52B558A}"/>
          </ac:spMkLst>
        </pc:spChg>
        <pc:spChg chg="mod">
          <ac:chgData name="Olivier Bonaventure" userId="2cfde838-01f0-4cfb-adb8-e4ec77c79c17" providerId="ADAL" clId="{84010E0D-4E03-044C-8AE3-4E6FA59DEC0A}" dt="2023-02-28T16:09:51.222" v="816" actId="478"/>
          <ac:spMkLst>
            <pc:docMk/>
            <pc:sldMk cId="3641375129" sldId="627"/>
            <ac:spMk id="43" creationId="{9B19E77E-97E4-5EA1-AB5C-D6730CB5B4DC}"/>
          </ac:spMkLst>
        </pc:spChg>
        <pc:spChg chg="add mod">
          <ac:chgData name="Olivier Bonaventure" userId="2cfde838-01f0-4cfb-adb8-e4ec77c79c17" providerId="ADAL" clId="{84010E0D-4E03-044C-8AE3-4E6FA59DEC0A}" dt="2023-02-28T16:11:37.330" v="856" actId="207"/>
          <ac:spMkLst>
            <pc:docMk/>
            <pc:sldMk cId="3641375129" sldId="627"/>
            <ac:spMk id="47" creationId="{8BE63CA6-E7C1-ECDF-0571-E8CED698C9B2}"/>
          </ac:spMkLst>
        </pc:spChg>
        <pc:spChg chg="add mod">
          <ac:chgData name="Olivier Bonaventure" userId="2cfde838-01f0-4cfb-adb8-e4ec77c79c17" providerId="ADAL" clId="{84010E0D-4E03-044C-8AE3-4E6FA59DEC0A}" dt="2023-03-07T08:23:22.539" v="5051" actId="1076"/>
          <ac:spMkLst>
            <pc:docMk/>
            <pc:sldMk cId="3641375129" sldId="627"/>
            <ac:spMk id="49" creationId="{2CAC84A3-D89E-4EC4-40A8-37C8F5186A1C}"/>
          </ac:spMkLst>
        </pc:spChg>
        <pc:spChg chg="mod">
          <ac:chgData name="Olivier Bonaventure" userId="2cfde838-01f0-4cfb-adb8-e4ec77c79c17" providerId="ADAL" clId="{84010E0D-4E03-044C-8AE3-4E6FA59DEC0A}" dt="2023-03-07T08:43:25.703" v="5789" actId="1076"/>
          <ac:spMkLst>
            <pc:docMk/>
            <pc:sldMk cId="3641375129" sldId="627"/>
            <ac:spMk id="51" creationId="{4AC70A94-378D-DDD4-B965-D0535C92AEEE}"/>
          </ac:spMkLst>
        </pc:spChg>
        <pc:spChg chg="mod">
          <ac:chgData name="Olivier Bonaventure" userId="2cfde838-01f0-4cfb-adb8-e4ec77c79c17" providerId="ADAL" clId="{84010E0D-4E03-044C-8AE3-4E6FA59DEC0A}" dt="2023-03-07T08:44:18.147" v="5818" actId="5793"/>
          <ac:spMkLst>
            <pc:docMk/>
            <pc:sldMk cId="3641375129" sldId="627"/>
            <ac:spMk id="52" creationId="{EDDF0DF2-ADFE-9E49-3D8E-1B5160BC1B3C}"/>
          </ac:spMkLst>
        </pc:spChg>
        <pc:spChg chg="add mod">
          <ac:chgData name="Olivier Bonaventure" userId="2cfde838-01f0-4cfb-adb8-e4ec77c79c17" providerId="ADAL" clId="{84010E0D-4E03-044C-8AE3-4E6FA59DEC0A}" dt="2023-03-07T08:44:25.623" v="5820" actId="1076"/>
          <ac:spMkLst>
            <pc:docMk/>
            <pc:sldMk cId="3641375129" sldId="627"/>
            <ac:spMk id="53" creationId="{75535C24-5829-B3C8-C3EE-EFB152CEDF71}"/>
          </ac:spMkLst>
        </pc:spChg>
        <pc:grpChg chg="add mod">
          <ac:chgData name="Olivier Bonaventure" userId="2cfde838-01f0-4cfb-adb8-e4ec77c79c17" providerId="ADAL" clId="{84010E0D-4E03-044C-8AE3-4E6FA59DEC0A}" dt="2023-02-28T16:09:12.151" v="782" actId="1076"/>
          <ac:grpSpMkLst>
            <pc:docMk/>
            <pc:sldMk cId="3641375129" sldId="627"/>
            <ac:grpSpMk id="6" creationId="{4017EDD4-DEC6-E803-EB72-420DB3157CD7}"/>
          </ac:grpSpMkLst>
        </pc:grpChg>
        <pc:grpChg chg="add mod">
          <ac:chgData name="Olivier Bonaventure" userId="2cfde838-01f0-4cfb-adb8-e4ec77c79c17" providerId="ADAL" clId="{84010E0D-4E03-044C-8AE3-4E6FA59DEC0A}" dt="2023-02-28T16:09:12.151" v="782" actId="1076"/>
          <ac:grpSpMkLst>
            <pc:docMk/>
            <pc:sldMk cId="3641375129" sldId="627"/>
            <ac:grpSpMk id="9" creationId="{D4FDDFCF-4AB2-3FA5-0839-50997F8D7421}"/>
          </ac:grpSpMkLst>
        </pc:grpChg>
        <pc:grpChg chg="add del mod">
          <ac:chgData name="Olivier Bonaventure" userId="2cfde838-01f0-4cfb-adb8-e4ec77c79c17" providerId="ADAL" clId="{84010E0D-4E03-044C-8AE3-4E6FA59DEC0A}" dt="2023-02-28T16:10:56.951" v="848" actId="478"/>
          <ac:grpSpMkLst>
            <pc:docMk/>
            <pc:sldMk cId="3641375129" sldId="627"/>
            <ac:grpSpMk id="14" creationId="{C24AA4C3-473E-3E8D-A67D-20BD9834C33F}"/>
          </ac:grpSpMkLst>
        </pc:grpChg>
        <pc:grpChg chg="del mod">
          <ac:chgData name="Olivier Bonaventure" userId="2cfde838-01f0-4cfb-adb8-e4ec77c79c17" providerId="ADAL" clId="{84010E0D-4E03-044C-8AE3-4E6FA59DEC0A}" dt="2023-02-28T16:09:55.382" v="818" actId="478"/>
          <ac:grpSpMkLst>
            <pc:docMk/>
            <pc:sldMk cId="3641375129" sldId="627"/>
            <ac:grpSpMk id="15" creationId="{0FA72636-C8CE-92E6-F878-F44FE25A0749}"/>
          </ac:grpSpMkLst>
        </pc:grpChg>
        <pc:grpChg chg="mod">
          <ac:chgData name="Olivier Bonaventure" userId="2cfde838-01f0-4cfb-adb8-e4ec77c79c17" providerId="ADAL" clId="{84010E0D-4E03-044C-8AE3-4E6FA59DEC0A}" dt="2023-02-28T16:09:53.513" v="817" actId="478"/>
          <ac:grpSpMkLst>
            <pc:docMk/>
            <pc:sldMk cId="3641375129" sldId="627"/>
            <ac:grpSpMk id="16" creationId="{27E77790-0381-F98A-B3CF-637ACAEBF308}"/>
          </ac:grpSpMkLst>
        </pc:grpChg>
        <pc:grpChg chg="add mod">
          <ac:chgData name="Olivier Bonaventure" userId="2cfde838-01f0-4cfb-adb8-e4ec77c79c17" providerId="ADAL" clId="{84010E0D-4E03-044C-8AE3-4E6FA59DEC0A}" dt="2023-02-28T16:10:41.696" v="844" actId="1076"/>
          <ac:grpSpMkLst>
            <pc:docMk/>
            <pc:sldMk cId="3641375129" sldId="627"/>
            <ac:grpSpMk id="22" creationId="{92ABEDE8-CA31-79C2-5DC5-80ED85EAF8FB}"/>
          </ac:grpSpMkLst>
        </pc:grpChg>
        <pc:grpChg chg="add mod">
          <ac:chgData name="Olivier Bonaventure" userId="2cfde838-01f0-4cfb-adb8-e4ec77c79c17" providerId="ADAL" clId="{84010E0D-4E03-044C-8AE3-4E6FA59DEC0A}" dt="2023-02-28T16:09:12.151" v="782" actId="1076"/>
          <ac:grpSpMkLst>
            <pc:docMk/>
            <pc:sldMk cId="3641375129" sldId="627"/>
            <ac:grpSpMk id="27" creationId="{9C28B1B7-8D6E-133F-77F9-01537757597E}"/>
          </ac:grpSpMkLst>
        </pc:grpChg>
        <pc:grpChg chg="add del mod">
          <ac:chgData name="Olivier Bonaventure" userId="2cfde838-01f0-4cfb-adb8-e4ec77c79c17" providerId="ADAL" clId="{84010E0D-4E03-044C-8AE3-4E6FA59DEC0A}" dt="2023-02-28T16:10:55.382" v="847" actId="478"/>
          <ac:grpSpMkLst>
            <pc:docMk/>
            <pc:sldMk cId="3641375129" sldId="627"/>
            <ac:grpSpMk id="30" creationId="{ED82255A-95EC-BC55-C0D2-120D9652B462}"/>
          </ac:grpSpMkLst>
        </pc:grpChg>
        <pc:grpChg chg="add del mod">
          <ac:chgData name="Olivier Bonaventure" userId="2cfde838-01f0-4cfb-adb8-e4ec77c79c17" providerId="ADAL" clId="{84010E0D-4E03-044C-8AE3-4E6FA59DEC0A}" dt="2023-02-28T16:10:12.861" v="834" actId="478"/>
          <ac:grpSpMkLst>
            <pc:docMk/>
            <pc:sldMk cId="3641375129" sldId="627"/>
            <ac:grpSpMk id="33" creationId="{A2C170C1-E4EF-CB33-9D1F-FBFB26A629BF}"/>
          </ac:grpSpMkLst>
        </pc:grpChg>
        <pc:grpChg chg="add del mod">
          <ac:chgData name="Olivier Bonaventure" userId="2cfde838-01f0-4cfb-adb8-e4ec77c79c17" providerId="ADAL" clId="{84010E0D-4E03-044C-8AE3-4E6FA59DEC0A}" dt="2023-02-28T16:10:58.303" v="849" actId="478"/>
          <ac:grpSpMkLst>
            <pc:docMk/>
            <pc:sldMk cId="3641375129" sldId="627"/>
            <ac:grpSpMk id="37" creationId="{40EEA116-5428-5D21-9733-BB06C3253DBF}"/>
          </ac:grpSpMkLst>
        </pc:grpChg>
        <pc:grpChg chg="mod">
          <ac:chgData name="Olivier Bonaventure" userId="2cfde838-01f0-4cfb-adb8-e4ec77c79c17" providerId="ADAL" clId="{84010E0D-4E03-044C-8AE3-4E6FA59DEC0A}" dt="2023-02-28T16:09:51.222" v="816" actId="478"/>
          <ac:grpSpMkLst>
            <pc:docMk/>
            <pc:sldMk cId="3641375129" sldId="627"/>
            <ac:grpSpMk id="41" creationId="{07B897E3-B2A6-229A-32BF-2234BC8DC33D}"/>
          </ac:grpSpMkLst>
        </pc:grpChg>
        <pc:grpChg chg="add mod">
          <ac:chgData name="Olivier Bonaventure" userId="2cfde838-01f0-4cfb-adb8-e4ec77c79c17" providerId="ADAL" clId="{84010E0D-4E03-044C-8AE3-4E6FA59DEC0A}" dt="2023-03-07T08:43:25.703" v="5789" actId="1076"/>
          <ac:grpSpMkLst>
            <pc:docMk/>
            <pc:sldMk cId="3641375129" sldId="627"/>
            <ac:grpSpMk id="50" creationId="{247D028D-F4A9-7AC8-9236-EEBC0D1713D6}"/>
          </ac:grpSpMkLst>
        </pc:grpChg>
        <pc:picChg chg="add del mod">
          <ac:chgData name="Olivier Bonaventure" userId="2cfde838-01f0-4cfb-adb8-e4ec77c79c17" providerId="ADAL" clId="{84010E0D-4E03-044C-8AE3-4E6FA59DEC0A}" dt="2023-02-28T16:09:08.059" v="781" actId="478"/>
          <ac:picMkLst>
            <pc:docMk/>
            <pc:sldMk cId="3641375129" sldId="627"/>
            <ac:picMk id="44" creationId="{7872332D-01E8-AAAA-D101-DF22F5B70AC5}"/>
          </ac:picMkLst>
        </pc:picChg>
        <pc:picChg chg="add del mod">
          <ac:chgData name="Olivier Bonaventure" userId="2cfde838-01f0-4cfb-adb8-e4ec77c79c17" providerId="ADAL" clId="{84010E0D-4E03-044C-8AE3-4E6FA59DEC0A}" dt="2023-02-28T16:11:15.295" v="852" actId="478"/>
          <ac:picMkLst>
            <pc:docMk/>
            <pc:sldMk cId="3641375129" sldId="627"/>
            <ac:picMk id="45" creationId="{B5D21E04-6BAF-588B-1158-D4BB250F7DEA}"/>
          </ac:picMkLst>
        </pc:picChg>
        <pc:picChg chg="add del mod">
          <ac:chgData name="Olivier Bonaventure" userId="2cfde838-01f0-4cfb-adb8-e4ec77c79c17" providerId="ADAL" clId="{84010E0D-4E03-044C-8AE3-4E6FA59DEC0A}" dt="2023-02-28T16:10:11.549" v="833" actId="478"/>
          <ac:picMkLst>
            <pc:docMk/>
            <pc:sldMk cId="3641375129" sldId="627"/>
            <ac:picMk id="46" creationId="{59AFC9AB-0407-76DA-C77D-0E7FF1C5B44E}"/>
          </ac:picMkLst>
        </pc:picChg>
      </pc:sldChg>
      <pc:sldChg chg="modSp add mod ord">
        <pc:chgData name="Olivier Bonaventure" userId="2cfde838-01f0-4cfb-adb8-e4ec77c79c17" providerId="ADAL" clId="{84010E0D-4E03-044C-8AE3-4E6FA59DEC0A}" dt="2023-03-08T14:22:04.668" v="9380"/>
        <pc:sldMkLst>
          <pc:docMk/>
          <pc:sldMk cId="3713235018" sldId="628"/>
        </pc:sldMkLst>
        <pc:spChg chg="mod">
          <ac:chgData name="Olivier Bonaventure" userId="2cfde838-01f0-4cfb-adb8-e4ec77c79c17" providerId="ADAL" clId="{84010E0D-4E03-044C-8AE3-4E6FA59DEC0A}" dt="2023-03-08T14:22:04.668" v="9380"/>
          <ac:spMkLst>
            <pc:docMk/>
            <pc:sldMk cId="3713235018" sldId="628"/>
            <ac:spMk id="3" creationId="{B25B48B2-801B-6DC4-F47B-1FF545AA6A10}"/>
          </ac:spMkLst>
        </pc:spChg>
      </pc:sldChg>
      <pc:sldChg chg="modSp add mod ord">
        <pc:chgData name="Olivier Bonaventure" userId="2cfde838-01f0-4cfb-adb8-e4ec77c79c17" providerId="ADAL" clId="{84010E0D-4E03-044C-8AE3-4E6FA59DEC0A}" dt="2023-03-08T14:22:30.837" v="9389" actId="14"/>
        <pc:sldMkLst>
          <pc:docMk/>
          <pc:sldMk cId="3401632901" sldId="629"/>
        </pc:sldMkLst>
        <pc:spChg chg="mod">
          <ac:chgData name="Olivier Bonaventure" userId="2cfde838-01f0-4cfb-adb8-e4ec77c79c17" providerId="ADAL" clId="{84010E0D-4E03-044C-8AE3-4E6FA59DEC0A}" dt="2023-03-08T14:22:30.837" v="9389" actId="14"/>
          <ac:spMkLst>
            <pc:docMk/>
            <pc:sldMk cId="3401632901" sldId="629"/>
            <ac:spMk id="3" creationId="{B25B48B2-801B-6DC4-F47B-1FF545AA6A10}"/>
          </ac:spMkLst>
        </pc:spChg>
      </pc:sldChg>
      <pc:sldChg chg="add mod modTransition modShow">
        <pc:chgData name="Olivier Bonaventure" userId="2cfde838-01f0-4cfb-adb8-e4ec77c79c17" providerId="ADAL" clId="{84010E0D-4E03-044C-8AE3-4E6FA59DEC0A}" dt="2023-03-07T10:44:11.982" v="9297" actId="729"/>
        <pc:sldMkLst>
          <pc:docMk/>
          <pc:sldMk cId="3379674956" sldId="637"/>
        </pc:sldMkLst>
      </pc:sldChg>
      <pc:sldChg chg="add mod modTransition modShow">
        <pc:chgData name="Olivier Bonaventure" userId="2cfde838-01f0-4cfb-adb8-e4ec77c79c17" providerId="ADAL" clId="{84010E0D-4E03-044C-8AE3-4E6FA59DEC0A}" dt="2023-03-07T10:44:11.982" v="9297" actId="729"/>
        <pc:sldMkLst>
          <pc:docMk/>
          <pc:sldMk cId="262668447" sldId="638"/>
        </pc:sldMkLst>
      </pc:sldChg>
      <pc:sldChg chg="modSp add mod modTransition modShow">
        <pc:chgData name="Olivier Bonaventure" userId="2cfde838-01f0-4cfb-adb8-e4ec77c79c17" providerId="ADAL" clId="{84010E0D-4E03-044C-8AE3-4E6FA59DEC0A}" dt="2023-03-07T10:44:11.982" v="9297" actId="729"/>
        <pc:sldMkLst>
          <pc:docMk/>
          <pc:sldMk cId="2901012578" sldId="639"/>
        </pc:sldMkLst>
        <pc:spChg chg="mod">
          <ac:chgData name="Olivier Bonaventure" userId="2cfde838-01f0-4cfb-adb8-e4ec77c79c17" providerId="ADAL" clId="{84010E0D-4E03-044C-8AE3-4E6FA59DEC0A}" dt="2023-02-28T16:54:57.287" v="878" actId="27636"/>
          <ac:spMkLst>
            <pc:docMk/>
            <pc:sldMk cId="2901012578" sldId="639"/>
            <ac:spMk id="34818" creationId="{00000000-0000-0000-0000-000000000000}"/>
          </ac:spMkLst>
        </pc:spChg>
      </pc:sldChg>
      <pc:sldChg chg="add mod modTransition modShow">
        <pc:chgData name="Olivier Bonaventure" userId="2cfde838-01f0-4cfb-adb8-e4ec77c79c17" providerId="ADAL" clId="{84010E0D-4E03-044C-8AE3-4E6FA59DEC0A}" dt="2023-03-07T10:14:58.394" v="8499" actId="729"/>
        <pc:sldMkLst>
          <pc:docMk/>
          <pc:sldMk cId="2247077608" sldId="641"/>
        </pc:sldMkLst>
      </pc:sldChg>
      <pc:sldChg chg="add del modTransition">
        <pc:chgData name="Olivier Bonaventure" userId="2cfde838-01f0-4cfb-adb8-e4ec77c79c17" providerId="ADAL" clId="{84010E0D-4E03-044C-8AE3-4E6FA59DEC0A}" dt="2023-02-28T16:56:09.072" v="885" actId="2696"/>
        <pc:sldMkLst>
          <pc:docMk/>
          <pc:sldMk cId="3796434134" sldId="642"/>
        </pc:sldMkLst>
      </pc:sldChg>
      <pc:sldChg chg="modSp add mod modTransition modShow">
        <pc:chgData name="Olivier Bonaventure" userId="2cfde838-01f0-4cfb-adb8-e4ec77c79c17" providerId="ADAL" clId="{84010E0D-4E03-044C-8AE3-4E6FA59DEC0A}" dt="2023-03-07T09:17:32.548" v="7074" actId="729"/>
        <pc:sldMkLst>
          <pc:docMk/>
          <pc:sldMk cId="3689306928" sldId="643"/>
        </pc:sldMkLst>
        <pc:spChg chg="mod">
          <ac:chgData name="Olivier Bonaventure" userId="2cfde838-01f0-4cfb-adb8-e4ec77c79c17" providerId="ADAL" clId="{84010E0D-4E03-044C-8AE3-4E6FA59DEC0A}" dt="2023-03-07T07:59:07.635" v="4714" actId="1076"/>
          <ac:spMkLst>
            <pc:docMk/>
            <pc:sldMk cId="3689306928" sldId="643"/>
            <ac:spMk id="62465" creationId="{00000000-0000-0000-0000-000000000000}"/>
          </ac:spMkLst>
        </pc:spChg>
        <pc:spChg chg="mod">
          <ac:chgData name="Olivier Bonaventure" userId="2cfde838-01f0-4cfb-adb8-e4ec77c79c17" providerId="ADAL" clId="{84010E0D-4E03-044C-8AE3-4E6FA59DEC0A}" dt="2023-03-07T07:59:10.580" v="4715" actId="1076"/>
          <ac:spMkLst>
            <pc:docMk/>
            <pc:sldMk cId="3689306928" sldId="643"/>
            <ac:spMk id="62466" creationId="{00000000-0000-0000-0000-000000000000}"/>
          </ac:spMkLst>
        </pc:spChg>
      </pc:sldChg>
      <pc:sldChg chg="modSp add mod ord modTransition">
        <pc:chgData name="Olivier Bonaventure" userId="2cfde838-01f0-4cfb-adb8-e4ec77c79c17" providerId="ADAL" clId="{84010E0D-4E03-044C-8AE3-4E6FA59DEC0A}" dt="2023-03-07T09:18:38.859" v="7108" actId="20578"/>
        <pc:sldMkLst>
          <pc:docMk/>
          <pc:sldMk cId="2457468958" sldId="644"/>
        </pc:sldMkLst>
        <pc:spChg chg="mod">
          <ac:chgData name="Olivier Bonaventure" userId="2cfde838-01f0-4cfb-adb8-e4ec77c79c17" providerId="ADAL" clId="{84010E0D-4E03-044C-8AE3-4E6FA59DEC0A}" dt="2023-03-07T09:18:17.863" v="7107" actId="14100"/>
          <ac:spMkLst>
            <pc:docMk/>
            <pc:sldMk cId="2457468958" sldId="644"/>
            <ac:spMk id="64513" creationId="{00000000-0000-0000-0000-000000000000}"/>
          </ac:spMkLst>
        </pc:spChg>
        <pc:spChg chg="mod">
          <ac:chgData name="Olivier Bonaventure" userId="2cfde838-01f0-4cfb-adb8-e4ec77c79c17" providerId="ADAL" clId="{84010E0D-4E03-044C-8AE3-4E6FA59DEC0A}" dt="2023-03-03T16:22:30.638" v="2865" actId="255"/>
          <ac:spMkLst>
            <pc:docMk/>
            <pc:sldMk cId="2457468958" sldId="644"/>
            <ac:spMk id="64514" creationId="{00000000-0000-0000-0000-000000000000}"/>
          </ac:spMkLst>
        </pc:spChg>
      </pc:sldChg>
      <pc:sldChg chg="modSp add mod ord modTransition">
        <pc:chgData name="Olivier Bonaventure" userId="2cfde838-01f0-4cfb-adb8-e4ec77c79c17" providerId="ADAL" clId="{84010E0D-4E03-044C-8AE3-4E6FA59DEC0A}" dt="2023-03-07T09:18:05.316" v="7087" actId="1076"/>
        <pc:sldMkLst>
          <pc:docMk/>
          <pc:sldMk cId="2604979851" sldId="645"/>
        </pc:sldMkLst>
        <pc:spChg chg="mod">
          <ac:chgData name="Olivier Bonaventure" userId="2cfde838-01f0-4cfb-adb8-e4ec77c79c17" providerId="ADAL" clId="{84010E0D-4E03-044C-8AE3-4E6FA59DEC0A}" dt="2023-03-02T10:15:17.966" v="2822" actId="20577"/>
          <ac:spMkLst>
            <pc:docMk/>
            <pc:sldMk cId="2604979851" sldId="645"/>
            <ac:spMk id="65540"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1"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2"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3"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4"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5"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6"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7"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8"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49"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50" creationId="{00000000-0000-0000-0000-000000000000}"/>
          </ac:spMkLst>
        </pc:spChg>
        <pc:spChg chg="mod">
          <ac:chgData name="Olivier Bonaventure" userId="2cfde838-01f0-4cfb-adb8-e4ec77c79c17" providerId="ADAL" clId="{84010E0D-4E03-044C-8AE3-4E6FA59DEC0A}" dt="2023-03-07T09:17:55.193" v="7086" actId="20577"/>
          <ac:spMkLst>
            <pc:docMk/>
            <pc:sldMk cId="2604979851" sldId="645"/>
            <ac:spMk id="65553"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60" creationId="{00000000-0000-0000-0000-000000000000}"/>
          </ac:spMkLst>
        </pc:spChg>
        <pc:spChg chg="mod">
          <ac:chgData name="Olivier Bonaventure" userId="2cfde838-01f0-4cfb-adb8-e4ec77c79c17" providerId="ADAL" clId="{84010E0D-4E03-044C-8AE3-4E6FA59DEC0A}" dt="2023-03-07T09:18:05.316" v="7087" actId="1076"/>
          <ac:spMkLst>
            <pc:docMk/>
            <pc:sldMk cId="2604979851" sldId="645"/>
            <ac:spMk id="65561" creationId="{00000000-0000-0000-0000-000000000000}"/>
          </ac:spMkLst>
        </pc:spChg>
        <pc:grpChg chg="mod">
          <ac:chgData name="Olivier Bonaventure" userId="2cfde838-01f0-4cfb-adb8-e4ec77c79c17" providerId="ADAL" clId="{84010E0D-4E03-044C-8AE3-4E6FA59DEC0A}" dt="2023-03-07T09:18:05.316" v="7087" actId="1076"/>
          <ac:grpSpMkLst>
            <pc:docMk/>
            <pc:sldMk cId="2604979851" sldId="645"/>
            <ac:grpSpMk id="65538" creationId="{00000000-0000-0000-0000-000000000000}"/>
          </ac:grpSpMkLst>
        </pc:grpChg>
        <pc:grpChg chg="mod">
          <ac:chgData name="Olivier Bonaventure" userId="2cfde838-01f0-4cfb-adb8-e4ec77c79c17" providerId="ADAL" clId="{84010E0D-4E03-044C-8AE3-4E6FA59DEC0A}" dt="2023-03-07T09:18:05.316" v="7087" actId="1076"/>
          <ac:grpSpMkLst>
            <pc:docMk/>
            <pc:sldMk cId="2604979851" sldId="645"/>
            <ac:grpSpMk id="65551" creationId="{00000000-0000-0000-0000-000000000000}"/>
          </ac:grpSpMkLst>
        </pc:grpChg>
        <pc:grpChg chg="mod">
          <ac:chgData name="Olivier Bonaventure" userId="2cfde838-01f0-4cfb-adb8-e4ec77c79c17" providerId="ADAL" clId="{84010E0D-4E03-044C-8AE3-4E6FA59DEC0A}" dt="2023-03-07T09:18:05.316" v="7087" actId="1076"/>
          <ac:grpSpMkLst>
            <pc:docMk/>
            <pc:sldMk cId="2604979851" sldId="645"/>
            <ac:grpSpMk id="65554" creationId="{00000000-0000-0000-0000-000000000000}"/>
          </ac:grpSpMkLst>
        </pc:grpChg>
        <pc:grpChg chg="mod">
          <ac:chgData name="Olivier Bonaventure" userId="2cfde838-01f0-4cfb-adb8-e4ec77c79c17" providerId="ADAL" clId="{84010E0D-4E03-044C-8AE3-4E6FA59DEC0A}" dt="2023-03-07T09:18:05.316" v="7087" actId="1076"/>
          <ac:grpSpMkLst>
            <pc:docMk/>
            <pc:sldMk cId="2604979851" sldId="645"/>
            <ac:grpSpMk id="65557" creationId="{00000000-0000-0000-0000-000000000000}"/>
          </ac:grpSpMkLst>
        </pc:grpChg>
      </pc:sldChg>
      <pc:sldChg chg="add mod modTransition modShow">
        <pc:chgData name="Olivier Bonaventure" userId="2cfde838-01f0-4cfb-adb8-e4ec77c79c17" providerId="ADAL" clId="{84010E0D-4E03-044C-8AE3-4E6FA59DEC0A}" dt="2023-03-03T16:22:18.548" v="2864" actId="729"/>
        <pc:sldMkLst>
          <pc:docMk/>
          <pc:sldMk cId="5154904" sldId="646"/>
        </pc:sldMkLst>
      </pc:sldChg>
      <pc:sldChg chg="addSp delSp add mod modTransition">
        <pc:chgData name="Olivier Bonaventure" userId="2cfde838-01f0-4cfb-adb8-e4ec77c79c17" providerId="ADAL" clId="{84010E0D-4E03-044C-8AE3-4E6FA59DEC0A}" dt="2023-03-03T16:38:24.390" v="3284" actId="22"/>
        <pc:sldMkLst>
          <pc:docMk/>
          <pc:sldMk cId="1765615333" sldId="647"/>
        </pc:sldMkLst>
        <pc:spChg chg="add del">
          <ac:chgData name="Olivier Bonaventure" userId="2cfde838-01f0-4cfb-adb8-e4ec77c79c17" providerId="ADAL" clId="{84010E0D-4E03-044C-8AE3-4E6FA59DEC0A}" dt="2023-03-03T16:38:24.390" v="3284" actId="22"/>
          <ac:spMkLst>
            <pc:docMk/>
            <pc:sldMk cId="1765615333" sldId="647"/>
            <ac:spMk id="3" creationId="{2CA1FCD5-894D-67D3-3A0D-7C5DDF2FDA24}"/>
          </ac:spMkLst>
        </pc:spChg>
      </pc:sldChg>
      <pc:sldChg chg="delSp modSp add mod modTransition delAnim">
        <pc:chgData name="Olivier Bonaventure" userId="2cfde838-01f0-4cfb-adb8-e4ec77c79c17" providerId="ADAL" clId="{84010E0D-4E03-044C-8AE3-4E6FA59DEC0A}" dt="2023-03-08T16:58:36.779" v="11584" actId="33524"/>
        <pc:sldMkLst>
          <pc:docMk/>
          <pc:sldMk cId="3654588654" sldId="648"/>
        </pc:sldMkLst>
        <pc:spChg chg="del topLvl">
          <ac:chgData name="Olivier Bonaventure" userId="2cfde838-01f0-4cfb-adb8-e4ec77c79c17" providerId="ADAL" clId="{84010E0D-4E03-044C-8AE3-4E6FA59DEC0A}" dt="2023-03-07T09:41:07.582" v="7686" actId="478"/>
          <ac:spMkLst>
            <pc:docMk/>
            <pc:sldMk cId="3654588654" sldId="648"/>
            <ac:spMk id="68638" creationId="{00000000-0000-0000-0000-000000000000}"/>
          </ac:spMkLst>
        </pc:spChg>
        <pc:spChg chg="del topLvl">
          <ac:chgData name="Olivier Bonaventure" userId="2cfde838-01f0-4cfb-adb8-e4ec77c79c17" providerId="ADAL" clId="{84010E0D-4E03-044C-8AE3-4E6FA59DEC0A}" dt="2023-03-07T09:41:05.208" v="7685" actId="478"/>
          <ac:spMkLst>
            <pc:docMk/>
            <pc:sldMk cId="3654588654" sldId="648"/>
            <ac:spMk id="68639" creationId="{00000000-0000-0000-0000-000000000000}"/>
          </ac:spMkLst>
        </pc:spChg>
        <pc:spChg chg="mod">
          <ac:chgData name="Olivier Bonaventure" userId="2cfde838-01f0-4cfb-adb8-e4ec77c79c17" providerId="ADAL" clId="{84010E0D-4E03-044C-8AE3-4E6FA59DEC0A}" dt="2023-03-08T16:58:36.779" v="11584" actId="33524"/>
          <ac:spMkLst>
            <pc:docMk/>
            <pc:sldMk cId="3654588654" sldId="648"/>
            <ac:spMk id="68640" creationId="{00000000-0000-0000-0000-000000000000}"/>
          </ac:spMkLst>
        </pc:spChg>
        <pc:grpChg chg="del">
          <ac:chgData name="Olivier Bonaventure" userId="2cfde838-01f0-4cfb-adb8-e4ec77c79c17" providerId="ADAL" clId="{84010E0D-4E03-044C-8AE3-4E6FA59DEC0A}" dt="2023-03-07T09:41:05.208" v="7685" actId="478"/>
          <ac:grpSpMkLst>
            <pc:docMk/>
            <pc:sldMk cId="3654588654" sldId="648"/>
            <ac:grpSpMk id="68637" creationId="{00000000-0000-0000-0000-000000000000}"/>
          </ac:grpSpMkLst>
        </pc:grpChg>
      </pc:sldChg>
      <pc:sldChg chg="addSp modSp add mod modTransition">
        <pc:chgData name="Olivier Bonaventure" userId="2cfde838-01f0-4cfb-adb8-e4ec77c79c17" providerId="ADAL" clId="{84010E0D-4E03-044C-8AE3-4E6FA59DEC0A}" dt="2023-03-07T09:43:00.563" v="7700" actId="1076"/>
        <pc:sldMkLst>
          <pc:docMk/>
          <pc:sldMk cId="3594234554" sldId="649"/>
        </pc:sldMkLst>
        <pc:spChg chg="add mod">
          <ac:chgData name="Olivier Bonaventure" userId="2cfde838-01f0-4cfb-adb8-e4ec77c79c17" providerId="ADAL" clId="{84010E0D-4E03-044C-8AE3-4E6FA59DEC0A}" dt="2023-03-07T09:43:00.563" v="7700" actId="1076"/>
          <ac:spMkLst>
            <pc:docMk/>
            <pc:sldMk cId="3594234554" sldId="649"/>
            <ac:spMk id="3" creationId="{27BF3C1C-800A-1BFB-DF12-96060C03D838}"/>
          </ac:spMkLst>
        </pc:spChg>
        <pc:spChg chg="mod">
          <ac:chgData name="Olivier Bonaventure" userId="2cfde838-01f0-4cfb-adb8-e4ec77c79c17" providerId="ADAL" clId="{84010E0D-4E03-044C-8AE3-4E6FA59DEC0A}" dt="2023-03-07T09:42:48.728" v="7696" actId="1076"/>
          <ac:spMkLst>
            <pc:docMk/>
            <pc:sldMk cId="3594234554" sldId="649"/>
            <ac:spMk id="70658" creationId="{00000000-0000-0000-0000-000000000000}"/>
          </ac:spMkLst>
        </pc:spChg>
        <pc:spChg chg="mod">
          <ac:chgData name="Olivier Bonaventure" userId="2cfde838-01f0-4cfb-adb8-e4ec77c79c17" providerId="ADAL" clId="{84010E0D-4E03-044C-8AE3-4E6FA59DEC0A}" dt="2023-03-07T09:42:34.895" v="7691" actId="20577"/>
          <ac:spMkLst>
            <pc:docMk/>
            <pc:sldMk cId="3594234554" sldId="649"/>
            <ac:spMk id="70729" creationId="{00000000-0000-0000-0000-000000000000}"/>
          </ac:spMkLst>
        </pc:spChg>
        <pc:spChg chg="mod">
          <ac:chgData name="Olivier Bonaventure" userId="2cfde838-01f0-4cfb-adb8-e4ec77c79c17" providerId="ADAL" clId="{84010E0D-4E03-044C-8AE3-4E6FA59DEC0A}" dt="2023-03-07T09:42:39.184" v="7695" actId="20577"/>
          <ac:spMkLst>
            <pc:docMk/>
            <pc:sldMk cId="3594234554" sldId="649"/>
            <ac:spMk id="70731" creationId="{00000000-0000-0000-0000-000000000000}"/>
          </ac:spMkLst>
        </pc:spChg>
      </pc:sldChg>
      <pc:sldChg chg="add modTransition">
        <pc:chgData name="Olivier Bonaventure" userId="2cfde838-01f0-4cfb-adb8-e4ec77c79c17" providerId="ADAL" clId="{84010E0D-4E03-044C-8AE3-4E6FA59DEC0A}" dt="2023-02-28T16:54:56.232" v="875"/>
        <pc:sldMkLst>
          <pc:docMk/>
          <pc:sldMk cId="2909509316" sldId="650"/>
        </pc:sldMkLst>
      </pc:sldChg>
      <pc:sldChg chg="modSp add mod modTransition">
        <pc:chgData name="Olivier Bonaventure" userId="2cfde838-01f0-4cfb-adb8-e4ec77c79c17" providerId="ADAL" clId="{84010E0D-4E03-044C-8AE3-4E6FA59DEC0A}" dt="2023-02-28T16:55:38.339" v="884" actId="1076"/>
        <pc:sldMkLst>
          <pc:docMk/>
          <pc:sldMk cId="75352539" sldId="651"/>
        </pc:sldMkLst>
        <pc:spChg chg="mod">
          <ac:chgData name="Olivier Bonaventure" userId="2cfde838-01f0-4cfb-adb8-e4ec77c79c17" providerId="ADAL" clId="{84010E0D-4E03-044C-8AE3-4E6FA59DEC0A}" dt="2023-02-28T16:55:38.339" v="884" actId="1076"/>
          <ac:spMkLst>
            <pc:docMk/>
            <pc:sldMk cId="75352539" sldId="651"/>
            <ac:spMk id="22" creationId="{76C38768-2967-874F-AD0F-08CA4E0C1E81}"/>
          </ac:spMkLst>
        </pc:spChg>
        <pc:spChg chg="mod">
          <ac:chgData name="Olivier Bonaventure" userId="2cfde838-01f0-4cfb-adb8-e4ec77c79c17" providerId="ADAL" clId="{84010E0D-4E03-044C-8AE3-4E6FA59DEC0A}" dt="2023-02-28T16:55:38.339" v="884" actId="1076"/>
          <ac:spMkLst>
            <pc:docMk/>
            <pc:sldMk cId="75352539" sldId="651"/>
            <ac:spMk id="23" creationId="{D5B90B80-53FB-8C4B-A4C2-C9F4799AE06B}"/>
          </ac:spMkLst>
        </pc:spChg>
        <pc:spChg chg="mod">
          <ac:chgData name="Olivier Bonaventure" userId="2cfde838-01f0-4cfb-adb8-e4ec77c79c17" providerId="ADAL" clId="{84010E0D-4E03-044C-8AE3-4E6FA59DEC0A}" dt="2023-02-28T16:55:38.339" v="884" actId="1076"/>
          <ac:spMkLst>
            <pc:docMk/>
            <pc:sldMk cId="75352539" sldId="651"/>
            <ac:spMk id="30" creationId="{FC31C118-8B76-8242-849D-B935E3320126}"/>
          </ac:spMkLst>
        </pc:spChg>
        <pc:spChg chg="mod">
          <ac:chgData name="Olivier Bonaventure" userId="2cfde838-01f0-4cfb-adb8-e4ec77c79c17" providerId="ADAL" clId="{84010E0D-4E03-044C-8AE3-4E6FA59DEC0A}" dt="2023-02-28T16:55:38.339" v="884" actId="1076"/>
          <ac:spMkLst>
            <pc:docMk/>
            <pc:sldMk cId="75352539" sldId="651"/>
            <ac:spMk id="31" creationId="{7069E412-7815-F448-92E9-331807118CEE}"/>
          </ac:spMkLst>
        </pc:spChg>
        <pc:spChg chg="mod">
          <ac:chgData name="Olivier Bonaventure" userId="2cfde838-01f0-4cfb-adb8-e4ec77c79c17" providerId="ADAL" clId="{84010E0D-4E03-044C-8AE3-4E6FA59DEC0A}" dt="2023-02-28T16:55:34.104" v="883" actId="1076"/>
          <ac:spMkLst>
            <pc:docMk/>
            <pc:sldMk cId="75352539" sldId="651"/>
            <ac:spMk id="37" creationId="{219ED7FB-73CD-7E43-AC0B-61C6D66BCD26}"/>
          </ac:spMkLst>
        </pc:spChg>
        <pc:spChg chg="mod">
          <ac:chgData name="Olivier Bonaventure" userId="2cfde838-01f0-4cfb-adb8-e4ec77c79c17" providerId="ADAL" clId="{84010E0D-4E03-044C-8AE3-4E6FA59DEC0A}" dt="2023-02-28T16:55:34.104" v="883" actId="1076"/>
          <ac:spMkLst>
            <pc:docMk/>
            <pc:sldMk cId="75352539" sldId="651"/>
            <ac:spMk id="41" creationId="{BC224247-449B-E549-B01A-E37A1AA1FCC8}"/>
          </ac:spMkLst>
        </pc:spChg>
        <pc:spChg chg="mod">
          <ac:chgData name="Olivier Bonaventure" userId="2cfde838-01f0-4cfb-adb8-e4ec77c79c17" providerId="ADAL" clId="{84010E0D-4E03-044C-8AE3-4E6FA59DEC0A}" dt="2023-02-28T16:55:34.104" v="883" actId="1076"/>
          <ac:spMkLst>
            <pc:docMk/>
            <pc:sldMk cId="75352539" sldId="651"/>
            <ac:spMk id="42" creationId="{864A2AC7-E353-094F-9A29-FAD9A6CC16FE}"/>
          </ac:spMkLst>
        </pc:spChg>
        <pc:spChg chg="mod">
          <ac:chgData name="Olivier Bonaventure" userId="2cfde838-01f0-4cfb-adb8-e4ec77c79c17" providerId="ADAL" clId="{84010E0D-4E03-044C-8AE3-4E6FA59DEC0A}" dt="2023-02-28T16:55:34.104" v="883" actId="1076"/>
          <ac:spMkLst>
            <pc:docMk/>
            <pc:sldMk cId="75352539" sldId="651"/>
            <ac:spMk id="58" creationId="{68CF2D90-7D6C-4144-92F2-59622D278F9C}"/>
          </ac:spMkLst>
        </pc:spChg>
        <pc:spChg chg="mod">
          <ac:chgData name="Olivier Bonaventure" userId="2cfde838-01f0-4cfb-adb8-e4ec77c79c17" providerId="ADAL" clId="{84010E0D-4E03-044C-8AE3-4E6FA59DEC0A}" dt="2023-02-28T16:55:34.104" v="883" actId="1076"/>
          <ac:spMkLst>
            <pc:docMk/>
            <pc:sldMk cId="75352539" sldId="651"/>
            <ac:spMk id="63" creationId="{45BD3C3A-1F88-7A46-A451-A38C53E88015}"/>
          </ac:spMkLst>
        </pc:spChg>
        <pc:spChg chg="mod">
          <ac:chgData name="Olivier Bonaventure" userId="2cfde838-01f0-4cfb-adb8-e4ec77c79c17" providerId="ADAL" clId="{84010E0D-4E03-044C-8AE3-4E6FA59DEC0A}" dt="2023-02-28T16:55:34.104" v="883" actId="1076"/>
          <ac:spMkLst>
            <pc:docMk/>
            <pc:sldMk cId="75352539" sldId="651"/>
            <ac:spMk id="67" creationId="{2F9ABB07-480E-C04E-8AA9-F55280563D0B}"/>
          </ac:spMkLst>
        </pc:spChg>
        <pc:grpChg chg="mod">
          <ac:chgData name="Olivier Bonaventure" userId="2cfde838-01f0-4cfb-adb8-e4ec77c79c17" providerId="ADAL" clId="{84010E0D-4E03-044C-8AE3-4E6FA59DEC0A}" dt="2023-02-28T16:55:38.339" v="884" actId="1076"/>
          <ac:grpSpMkLst>
            <pc:docMk/>
            <pc:sldMk cId="75352539" sldId="651"/>
            <ac:grpSpMk id="4" creationId="{D57B00E3-E0D8-3446-98A3-0A08EAE8B884}"/>
          </ac:grpSpMkLst>
        </pc:grpChg>
        <pc:grpChg chg="mod">
          <ac:chgData name="Olivier Bonaventure" userId="2cfde838-01f0-4cfb-adb8-e4ec77c79c17" providerId="ADAL" clId="{84010E0D-4E03-044C-8AE3-4E6FA59DEC0A}" dt="2023-02-28T16:55:38.339" v="884" actId="1076"/>
          <ac:grpSpMkLst>
            <pc:docMk/>
            <pc:sldMk cId="75352539" sldId="651"/>
            <ac:grpSpMk id="13" creationId="{9E16EFD7-119D-2C4A-BFBB-ABEBDC836FB5}"/>
          </ac:grpSpMkLst>
        </pc:grpChg>
        <pc:grpChg chg="mod">
          <ac:chgData name="Olivier Bonaventure" userId="2cfde838-01f0-4cfb-adb8-e4ec77c79c17" providerId="ADAL" clId="{84010E0D-4E03-044C-8AE3-4E6FA59DEC0A}" dt="2023-02-28T16:55:38.339" v="884" actId="1076"/>
          <ac:grpSpMkLst>
            <pc:docMk/>
            <pc:sldMk cId="75352539" sldId="651"/>
            <ac:grpSpMk id="24" creationId="{4EB8443A-1E59-0A4A-A722-C6DD4F5E28C7}"/>
          </ac:grpSpMkLst>
        </pc:grpChg>
        <pc:grpChg chg="mod">
          <ac:chgData name="Olivier Bonaventure" userId="2cfde838-01f0-4cfb-adb8-e4ec77c79c17" providerId="ADAL" clId="{84010E0D-4E03-044C-8AE3-4E6FA59DEC0A}" dt="2023-02-28T16:55:38.339" v="884" actId="1076"/>
          <ac:grpSpMkLst>
            <pc:docMk/>
            <pc:sldMk cId="75352539" sldId="651"/>
            <ac:grpSpMk id="27" creationId="{CBA39A70-DACB-AE4B-8A61-5374A992B878}"/>
          </ac:grpSpMkLst>
        </pc:grpChg>
        <pc:picChg chg="mod">
          <ac:chgData name="Olivier Bonaventure" userId="2cfde838-01f0-4cfb-adb8-e4ec77c79c17" providerId="ADAL" clId="{84010E0D-4E03-044C-8AE3-4E6FA59DEC0A}" dt="2023-02-28T16:55:38.339" v="884" actId="1076"/>
          <ac:picMkLst>
            <pc:docMk/>
            <pc:sldMk cId="75352539" sldId="651"/>
            <ac:picMk id="12" creationId="{917568FA-BEE3-0346-834B-ACBC4ECB8A2D}"/>
          </ac:picMkLst>
        </pc:picChg>
        <pc:picChg chg="mod">
          <ac:chgData name="Olivier Bonaventure" userId="2cfde838-01f0-4cfb-adb8-e4ec77c79c17" providerId="ADAL" clId="{84010E0D-4E03-044C-8AE3-4E6FA59DEC0A}" dt="2023-02-28T16:55:38.339" v="884" actId="1076"/>
          <ac:picMkLst>
            <pc:docMk/>
            <pc:sldMk cId="75352539" sldId="651"/>
            <ac:picMk id="21" creationId="{77AB0ED6-8B62-D340-8A50-C5DD29C09DA0}"/>
          </ac:picMkLst>
        </pc:picChg>
        <pc:cxnChg chg="mod">
          <ac:chgData name="Olivier Bonaventure" userId="2cfde838-01f0-4cfb-adb8-e4ec77c79c17" providerId="ADAL" clId="{84010E0D-4E03-044C-8AE3-4E6FA59DEC0A}" dt="2023-02-28T16:55:34.104" v="883" actId="1076"/>
          <ac:cxnSpMkLst>
            <pc:docMk/>
            <pc:sldMk cId="75352539" sldId="651"/>
            <ac:cxnSpMk id="34" creationId="{5BD72431-C951-6F46-A5B8-18C2834D4D8D}"/>
          </ac:cxnSpMkLst>
        </pc:cxnChg>
        <pc:cxnChg chg="mod">
          <ac:chgData name="Olivier Bonaventure" userId="2cfde838-01f0-4cfb-adb8-e4ec77c79c17" providerId="ADAL" clId="{84010E0D-4E03-044C-8AE3-4E6FA59DEC0A}" dt="2023-02-28T16:55:34.104" v="883" actId="1076"/>
          <ac:cxnSpMkLst>
            <pc:docMk/>
            <pc:sldMk cId="75352539" sldId="651"/>
            <ac:cxnSpMk id="35" creationId="{6E6082E7-F1A4-A146-9E70-49F65BC9033F}"/>
          </ac:cxnSpMkLst>
        </pc:cxnChg>
        <pc:cxnChg chg="mod">
          <ac:chgData name="Olivier Bonaventure" userId="2cfde838-01f0-4cfb-adb8-e4ec77c79c17" providerId="ADAL" clId="{84010E0D-4E03-044C-8AE3-4E6FA59DEC0A}" dt="2023-02-28T16:55:34.104" v="883" actId="1076"/>
          <ac:cxnSpMkLst>
            <pc:docMk/>
            <pc:sldMk cId="75352539" sldId="651"/>
            <ac:cxnSpMk id="36" creationId="{5E9EC96B-E7CB-2343-8942-D3F5B012060A}"/>
          </ac:cxnSpMkLst>
        </pc:cxnChg>
        <pc:cxnChg chg="mod">
          <ac:chgData name="Olivier Bonaventure" userId="2cfde838-01f0-4cfb-adb8-e4ec77c79c17" providerId="ADAL" clId="{84010E0D-4E03-044C-8AE3-4E6FA59DEC0A}" dt="2023-02-28T16:55:34.104" v="883" actId="1076"/>
          <ac:cxnSpMkLst>
            <pc:docMk/>
            <pc:sldMk cId="75352539" sldId="651"/>
            <ac:cxnSpMk id="39" creationId="{6E0F9DB2-9EFD-2A43-99CF-8D858B1C1DA3}"/>
          </ac:cxnSpMkLst>
        </pc:cxnChg>
        <pc:cxnChg chg="mod">
          <ac:chgData name="Olivier Bonaventure" userId="2cfde838-01f0-4cfb-adb8-e4ec77c79c17" providerId="ADAL" clId="{84010E0D-4E03-044C-8AE3-4E6FA59DEC0A}" dt="2023-02-28T16:55:34.104" v="883" actId="1076"/>
          <ac:cxnSpMkLst>
            <pc:docMk/>
            <pc:sldMk cId="75352539" sldId="651"/>
            <ac:cxnSpMk id="40" creationId="{1EED5819-E981-2D41-84A4-8DAC2FE8FDE6}"/>
          </ac:cxnSpMkLst>
        </pc:cxnChg>
        <pc:cxnChg chg="mod">
          <ac:chgData name="Olivier Bonaventure" userId="2cfde838-01f0-4cfb-adb8-e4ec77c79c17" providerId="ADAL" clId="{84010E0D-4E03-044C-8AE3-4E6FA59DEC0A}" dt="2023-02-28T16:55:34.104" v="883" actId="1076"/>
          <ac:cxnSpMkLst>
            <pc:docMk/>
            <pc:sldMk cId="75352539" sldId="651"/>
            <ac:cxnSpMk id="54" creationId="{6AC24FEE-100A-5A49-AFE3-6358099C606E}"/>
          </ac:cxnSpMkLst>
        </pc:cxnChg>
        <pc:cxnChg chg="mod">
          <ac:chgData name="Olivier Bonaventure" userId="2cfde838-01f0-4cfb-adb8-e4ec77c79c17" providerId="ADAL" clId="{84010E0D-4E03-044C-8AE3-4E6FA59DEC0A}" dt="2023-02-28T16:55:34.104" v="883" actId="1076"/>
          <ac:cxnSpMkLst>
            <pc:docMk/>
            <pc:sldMk cId="75352539" sldId="651"/>
            <ac:cxnSpMk id="62" creationId="{0B983BCC-BD9A-6F4F-9614-E56AAB517634}"/>
          </ac:cxnSpMkLst>
        </pc:cxnChg>
        <pc:cxnChg chg="mod">
          <ac:chgData name="Olivier Bonaventure" userId="2cfde838-01f0-4cfb-adb8-e4ec77c79c17" providerId="ADAL" clId="{84010E0D-4E03-044C-8AE3-4E6FA59DEC0A}" dt="2023-02-28T16:55:34.104" v="883" actId="1076"/>
          <ac:cxnSpMkLst>
            <pc:docMk/>
            <pc:sldMk cId="75352539" sldId="651"/>
            <ac:cxnSpMk id="66" creationId="{351F9368-7355-EB41-A9D0-CA3F566F7D8A}"/>
          </ac:cxnSpMkLst>
        </pc:cxnChg>
      </pc:sldChg>
      <pc:sldChg chg="add modTransition">
        <pc:chgData name="Olivier Bonaventure" userId="2cfde838-01f0-4cfb-adb8-e4ec77c79c17" providerId="ADAL" clId="{84010E0D-4E03-044C-8AE3-4E6FA59DEC0A}" dt="2023-02-28T16:54:56.232" v="875"/>
        <pc:sldMkLst>
          <pc:docMk/>
          <pc:sldMk cId="2420765207" sldId="652"/>
        </pc:sldMkLst>
      </pc:sldChg>
      <pc:sldChg chg="delSp add mod modTransition modAnim">
        <pc:chgData name="Olivier Bonaventure" userId="2cfde838-01f0-4cfb-adb8-e4ec77c79c17" providerId="ADAL" clId="{84010E0D-4E03-044C-8AE3-4E6FA59DEC0A}" dt="2023-03-08T17:01:04.032" v="11586"/>
        <pc:sldMkLst>
          <pc:docMk/>
          <pc:sldMk cId="1628062187" sldId="653"/>
        </pc:sldMkLst>
        <pc:spChg chg="del">
          <ac:chgData name="Olivier Bonaventure" userId="2cfde838-01f0-4cfb-adb8-e4ec77c79c17" providerId="ADAL" clId="{84010E0D-4E03-044C-8AE3-4E6FA59DEC0A}" dt="2023-03-07T09:45:26.052" v="7709" actId="478"/>
          <ac:spMkLst>
            <pc:docMk/>
            <pc:sldMk cId="1628062187" sldId="653"/>
            <ac:spMk id="78" creationId="{34A8F2B9-6A57-584B-A8B6-27DB907B1776}"/>
          </ac:spMkLst>
        </pc:spChg>
        <pc:spChg chg="del">
          <ac:chgData name="Olivier Bonaventure" userId="2cfde838-01f0-4cfb-adb8-e4ec77c79c17" providerId="ADAL" clId="{84010E0D-4E03-044C-8AE3-4E6FA59DEC0A}" dt="2023-03-07T09:45:26.052" v="7709" actId="478"/>
          <ac:spMkLst>
            <pc:docMk/>
            <pc:sldMk cId="1628062187" sldId="653"/>
            <ac:spMk id="79" creationId="{1C2DDCBE-970B-024F-AB0B-B1F76BA9DB83}"/>
          </ac:spMkLst>
        </pc:spChg>
        <pc:grpChg chg="del">
          <ac:chgData name="Olivier Bonaventure" userId="2cfde838-01f0-4cfb-adb8-e4ec77c79c17" providerId="ADAL" clId="{84010E0D-4E03-044C-8AE3-4E6FA59DEC0A}" dt="2023-03-07T09:45:22.761" v="7708" actId="478"/>
          <ac:grpSpMkLst>
            <pc:docMk/>
            <pc:sldMk cId="1628062187" sldId="653"/>
            <ac:grpSpMk id="70" creationId="{9325FC18-AA2E-9F4B-B442-ECB0FFE4A0FD}"/>
          </ac:grpSpMkLst>
        </pc:grpChg>
      </pc:sldChg>
      <pc:sldChg chg="addSp delSp modSp add mod modTransition modAnim">
        <pc:chgData name="Olivier Bonaventure" userId="2cfde838-01f0-4cfb-adb8-e4ec77c79c17" providerId="ADAL" clId="{84010E0D-4E03-044C-8AE3-4E6FA59DEC0A}" dt="2023-03-07T10:17:30.461" v="8620"/>
        <pc:sldMkLst>
          <pc:docMk/>
          <pc:sldMk cId="923443021" sldId="654"/>
        </pc:sldMkLst>
        <pc:spChg chg="add mod">
          <ac:chgData name="Olivier Bonaventure" userId="2cfde838-01f0-4cfb-adb8-e4ec77c79c17" providerId="ADAL" clId="{84010E0D-4E03-044C-8AE3-4E6FA59DEC0A}" dt="2023-03-07T09:56:14.154" v="7885" actId="1076"/>
          <ac:spMkLst>
            <pc:docMk/>
            <pc:sldMk cId="923443021" sldId="654"/>
            <ac:spMk id="3" creationId="{54D62787-C896-D1C1-4D79-44F30CD20A37}"/>
          </ac:spMkLst>
        </pc:spChg>
        <pc:spChg chg="add mod">
          <ac:chgData name="Olivier Bonaventure" userId="2cfde838-01f0-4cfb-adb8-e4ec77c79c17" providerId="ADAL" clId="{84010E0D-4E03-044C-8AE3-4E6FA59DEC0A}" dt="2023-03-07T09:50:31.858" v="7722" actId="1076"/>
          <ac:spMkLst>
            <pc:docMk/>
            <pc:sldMk cId="923443021" sldId="654"/>
            <ac:spMk id="4" creationId="{2F24D458-CD6A-E7C7-A291-1FC5B724D5A4}"/>
          </ac:spMkLst>
        </pc:spChg>
        <pc:spChg chg="add mod">
          <ac:chgData name="Olivier Bonaventure" userId="2cfde838-01f0-4cfb-adb8-e4ec77c79c17" providerId="ADAL" clId="{84010E0D-4E03-044C-8AE3-4E6FA59DEC0A}" dt="2023-03-07T09:57:15.041" v="7967" actId="13822"/>
          <ac:spMkLst>
            <pc:docMk/>
            <pc:sldMk cId="923443021" sldId="654"/>
            <ac:spMk id="5" creationId="{0EB5E40E-5BF3-9CC2-4FF9-1C13EEF0B07A}"/>
          </ac:spMkLst>
        </pc:spChg>
        <pc:spChg chg="add mod">
          <ac:chgData name="Olivier Bonaventure" userId="2cfde838-01f0-4cfb-adb8-e4ec77c79c17" providerId="ADAL" clId="{84010E0D-4E03-044C-8AE3-4E6FA59DEC0A}" dt="2023-03-07T10:16:50.903" v="8587" actId="14100"/>
          <ac:spMkLst>
            <pc:docMk/>
            <pc:sldMk cId="923443021" sldId="654"/>
            <ac:spMk id="6" creationId="{E2AFBDAF-04AD-6BA6-0D07-C5074BEC429C}"/>
          </ac:spMkLst>
        </pc:spChg>
        <pc:spChg chg="add mod">
          <ac:chgData name="Olivier Bonaventure" userId="2cfde838-01f0-4cfb-adb8-e4ec77c79c17" providerId="ADAL" clId="{84010E0D-4E03-044C-8AE3-4E6FA59DEC0A}" dt="2023-03-07T10:16:42.848" v="8585" actId="14100"/>
          <ac:spMkLst>
            <pc:docMk/>
            <pc:sldMk cId="923443021" sldId="654"/>
            <ac:spMk id="7" creationId="{7759DE48-3C61-7F6E-3C49-701230EE224D}"/>
          </ac:spMkLst>
        </pc:spChg>
        <pc:spChg chg="add mod">
          <ac:chgData name="Olivier Bonaventure" userId="2cfde838-01f0-4cfb-adb8-e4ec77c79c17" providerId="ADAL" clId="{84010E0D-4E03-044C-8AE3-4E6FA59DEC0A}" dt="2023-03-07T10:17:08.068" v="8616" actId="20577"/>
          <ac:spMkLst>
            <pc:docMk/>
            <pc:sldMk cId="923443021" sldId="654"/>
            <ac:spMk id="8" creationId="{BAB9FF16-2A40-ACE6-042C-7068EAE8E55A}"/>
          </ac:spMkLst>
        </pc:spChg>
        <pc:spChg chg="del">
          <ac:chgData name="Olivier Bonaventure" userId="2cfde838-01f0-4cfb-adb8-e4ec77c79c17" providerId="ADAL" clId="{84010E0D-4E03-044C-8AE3-4E6FA59DEC0A}" dt="2023-03-07T09:50:33.597" v="7723" actId="478"/>
          <ac:spMkLst>
            <pc:docMk/>
            <pc:sldMk cId="923443021" sldId="654"/>
            <ac:spMk id="75778" creationId="{00000000-0000-0000-0000-000000000000}"/>
          </ac:spMkLst>
        </pc:spChg>
        <pc:spChg chg="del">
          <ac:chgData name="Olivier Bonaventure" userId="2cfde838-01f0-4cfb-adb8-e4ec77c79c17" providerId="ADAL" clId="{84010E0D-4E03-044C-8AE3-4E6FA59DEC0A}" dt="2023-03-07T09:48:57.076" v="7710" actId="478"/>
          <ac:spMkLst>
            <pc:docMk/>
            <pc:sldMk cId="923443021" sldId="654"/>
            <ac:spMk id="75779" creationId="{00000000-0000-0000-0000-000000000000}"/>
          </ac:spMkLst>
        </pc:spChg>
      </pc:sldChg>
      <pc:sldChg chg="modSp add mod modTransition modShow">
        <pc:chgData name="Olivier Bonaventure" userId="2cfde838-01f0-4cfb-adb8-e4ec77c79c17" providerId="ADAL" clId="{84010E0D-4E03-044C-8AE3-4E6FA59DEC0A}" dt="2023-03-07T10:44:20.984" v="9298" actId="729"/>
        <pc:sldMkLst>
          <pc:docMk/>
          <pc:sldMk cId="2529226301" sldId="655"/>
        </pc:sldMkLst>
        <pc:spChg chg="mod">
          <ac:chgData name="Olivier Bonaventure" userId="2cfde838-01f0-4cfb-adb8-e4ec77c79c17" providerId="ADAL" clId="{84010E0D-4E03-044C-8AE3-4E6FA59DEC0A}" dt="2023-02-28T16:54:56.922" v="876" actId="27636"/>
          <ac:spMkLst>
            <pc:docMk/>
            <pc:sldMk cId="2529226301" sldId="655"/>
            <ac:spMk id="3" creationId="{F2160996-145E-924C-AD9C-32D876D979D9}"/>
          </ac:spMkLst>
        </pc:spChg>
      </pc:sldChg>
      <pc:sldChg chg="add modTransition">
        <pc:chgData name="Olivier Bonaventure" userId="2cfde838-01f0-4cfb-adb8-e4ec77c79c17" providerId="ADAL" clId="{84010E0D-4E03-044C-8AE3-4E6FA59DEC0A}" dt="2023-02-28T16:54:56.232" v="875"/>
        <pc:sldMkLst>
          <pc:docMk/>
          <pc:sldMk cId="599297171" sldId="656"/>
        </pc:sldMkLst>
      </pc:sldChg>
      <pc:sldChg chg="add mod modTransition modShow">
        <pc:chgData name="Olivier Bonaventure" userId="2cfde838-01f0-4cfb-adb8-e4ec77c79c17" providerId="ADAL" clId="{84010E0D-4E03-044C-8AE3-4E6FA59DEC0A}" dt="2023-03-07T10:44:11.982" v="9297" actId="729"/>
        <pc:sldMkLst>
          <pc:docMk/>
          <pc:sldMk cId="339530233" sldId="657"/>
        </pc:sldMkLst>
      </pc:sldChg>
      <pc:sldChg chg="addSp delSp modSp new mod modAnim">
        <pc:chgData name="Olivier Bonaventure" userId="2cfde838-01f0-4cfb-adb8-e4ec77c79c17" providerId="ADAL" clId="{84010E0D-4E03-044C-8AE3-4E6FA59DEC0A}" dt="2023-03-08T16:34:04.248" v="11407"/>
        <pc:sldMkLst>
          <pc:docMk/>
          <pc:sldMk cId="230390769" sldId="658"/>
        </pc:sldMkLst>
        <pc:spChg chg="mod">
          <ac:chgData name="Olivier Bonaventure" userId="2cfde838-01f0-4cfb-adb8-e4ec77c79c17" providerId="ADAL" clId="{84010E0D-4E03-044C-8AE3-4E6FA59DEC0A}" dt="2023-03-01T14:21:03.622" v="1044" actId="20577"/>
          <ac:spMkLst>
            <pc:docMk/>
            <pc:sldMk cId="230390769" sldId="658"/>
            <ac:spMk id="2" creationId="{1521B602-0675-DE72-B9E9-0DDA5065E185}"/>
          </ac:spMkLst>
        </pc:spChg>
        <pc:spChg chg="del">
          <ac:chgData name="Olivier Bonaventure" userId="2cfde838-01f0-4cfb-adb8-e4ec77c79c17" providerId="ADAL" clId="{84010E0D-4E03-044C-8AE3-4E6FA59DEC0A}" dt="2023-03-08T16:27:50.086" v="11365" actId="478"/>
          <ac:spMkLst>
            <pc:docMk/>
            <pc:sldMk cId="230390769" sldId="658"/>
            <ac:spMk id="3" creationId="{614A733A-403B-A4D5-A2B4-791A71E3E785}"/>
          </ac:spMkLst>
        </pc:spChg>
        <pc:spChg chg="add mod">
          <ac:chgData name="Olivier Bonaventure" userId="2cfde838-01f0-4cfb-adb8-e4ec77c79c17" providerId="ADAL" clId="{84010E0D-4E03-044C-8AE3-4E6FA59DEC0A}" dt="2023-03-01T14:25:57.646" v="1256" actId="14100"/>
          <ac:spMkLst>
            <pc:docMk/>
            <pc:sldMk cId="230390769" sldId="658"/>
            <ac:spMk id="4" creationId="{82E9F343-3B10-714D-5C69-85E7A86C7D8A}"/>
          </ac:spMkLst>
        </pc:spChg>
        <pc:spChg chg="add mod">
          <ac:chgData name="Olivier Bonaventure" userId="2cfde838-01f0-4cfb-adb8-e4ec77c79c17" providerId="ADAL" clId="{84010E0D-4E03-044C-8AE3-4E6FA59DEC0A}" dt="2023-03-01T14:26:01.956" v="1257" actId="14100"/>
          <ac:spMkLst>
            <pc:docMk/>
            <pc:sldMk cId="230390769" sldId="658"/>
            <ac:spMk id="5" creationId="{306C70C9-CDDF-1D0C-FCEA-50D222CCACD6}"/>
          </ac:spMkLst>
        </pc:spChg>
        <pc:spChg chg="mod">
          <ac:chgData name="Olivier Bonaventure" userId="2cfde838-01f0-4cfb-adb8-e4ec77c79c17" providerId="ADAL" clId="{84010E0D-4E03-044C-8AE3-4E6FA59DEC0A}" dt="2023-03-01T14:22:22.357" v="1113" actId="1076"/>
          <ac:spMkLst>
            <pc:docMk/>
            <pc:sldMk cId="230390769" sldId="658"/>
            <ac:spMk id="7" creationId="{527DD3E9-0DA7-B939-6512-A847C0DF7671}"/>
          </ac:spMkLst>
        </pc:spChg>
        <pc:spChg chg="mod">
          <ac:chgData name="Olivier Bonaventure" userId="2cfde838-01f0-4cfb-adb8-e4ec77c79c17" providerId="ADAL" clId="{84010E0D-4E03-044C-8AE3-4E6FA59DEC0A}" dt="2023-03-01T14:22:22.357" v="1113" actId="1076"/>
          <ac:spMkLst>
            <pc:docMk/>
            <pc:sldMk cId="230390769" sldId="658"/>
            <ac:spMk id="9" creationId="{AC94029C-83B0-E251-7A7C-ECE3A599E265}"/>
          </ac:spMkLst>
        </pc:spChg>
        <pc:spChg chg="mod">
          <ac:chgData name="Olivier Bonaventure" userId="2cfde838-01f0-4cfb-adb8-e4ec77c79c17" providerId="ADAL" clId="{84010E0D-4E03-044C-8AE3-4E6FA59DEC0A}" dt="2023-03-08T16:30:56.981" v="11381" actId="207"/>
          <ac:spMkLst>
            <pc:docMk/>
            <pc:sldMk cId="230390769" sldId="658"/>
            <ac:spMk id="10" creationId="{A9914B18-E141-C454-6730-FFA3A73D9623}"/>
          </ac:spMkLst>
        </pc:spChg>
        <pc:spChg chg="mod">
          <ac:chgData name="Olivier Bonaventure" userId="2cfde838-01f0-4cfb-adb8-e4ec77c79c17" providerId="ADAL" clId="{84010E0D-4E03-044C-8AE3-4E6FA59DEC0A}" dt="2023-03-01T14:20:59.502" v="1031"/>
          <ac:spMkLst>
            <pc:docMk/>
            <pc:sldMk cId="230390769" sldId="658"/>
            <ac:spMk id="12" creationId="{11355101-13BA-FB57-4D72-53C2F04F04AB}"/>
          </ac:spMkLst>
        </pc:spChg>
        <pc:spChg chg="mod">
          <ac:chgData name="Olivier Bonaventure" userId="2cfde838-01f0-4cfb-adb8-e4ec77c79c17" providerId="ADAL" clId="{84010E0D-4E03-044C-8AE3-4E6FA59DEC0A}" dt="2023-03-01T14:20:59.502" v="1031"/>
          <ac:spMkLst>
            <pc:docMk/>
            <pc:sldMk cId="230390769" sldId="658"/>
            <ac:spMk id="13" creationId="{387087B2-D481-1D3D-0D31-425FB8548E58}"/>
          </ac:spMkLst>
        </pc:spChg>
        <pc:spChg chg="mod">
          <ac:chgData name="Olivier Bonaventure" userId="2cfde838-01f0-4cfb-adb8-e4ec77c79c17" providerId="ADAL" clId="{84010E0D-4E03-044C-8AE3-4E6FA59DEC0A}" dt="2023-03-01T14:20:59.502" v="1031"/>
          <ac:spMkLst>
            <pc:docMk/>
            <pc:sldMk cId="230390769" sldId="658"/>
            <ac:spMk id="15" creationId="{798ACE50-527C-5627-0B84-E7D5B45B509F}"/>
          </ac:spMkLst>
        </pc:spChg>
        <pc:spChg chg="mod">
          <ac:chgData name="Olivier Bonaventure" userId="2cfde838-01f0-4cfb-adb8-e4ec77c79c17" providerId="ADAL" clId="{84010E0D-4E03-044C-8AE3-4E6FA59DEC0A}" dt="2023-03-01T14:20:59.502" v="1031"/>
          <ac:spMkLst>
            <pc:docMk/>
            <pc:sldMk cId="230390769" sldId="658"/>
            <ac:spMk id="16" creationId="{AFDD18EC-D4BC-1BC0-DAEE-2841174D5EAC}"/>
          </ac:spMkLst>
        </pc:spChg>
        <pc:spChg chg="mod">
          <ac:chgData name="Olivier Bonaventure" userId="2cfde838-01f0-4cfb-adb8-e4ec77c79c17" providerId="ADAL" clId="{84010E0D-4E03-044C-8AE3-4E6FA59DEC0A}" dt="2023-03-01T14:24:39.610" v="1200" actId="1076"/>
          <ac:spMkLst>
            <pc:docMk/>
            <pc:sldMk cId="230390769" sldId="658"/>
            <ac:spMk id="18" creationId="{623CD750-B608-D3D1-E882-1A0E57E88636}"/>
          </ac:spMkLst>
        </pc:spChg>
        <pc:spChg chg="del mod">
          <ac:chgData name="Olivier Bonaventure" userId="2cfde838-01f0-4cfb-adb8-e4ec77c79c17" providerId="ADAL" clId="{84010E0D-4E03-044C-8AE3-4E6FA59DEC0A}" dt="2023-03-01T14:21:51.160" v="1106" actId="478"/>
          <ac:spMkLst>
            <pc:docMk/>
            <pc:sldMk cId="230390769" sldId="658"/>
            <ac:spMk id="20" creationId="{E722C797-B5CD-87B1-B4CC-73CFBC0EBAE0}"/>
          </ac:spMkLst>
        </pc:spChg>
        <pc:spChg chg="del mod">
          <ac:chgData name="Olivier Bonaventure" userId="2cfde838-01f0-4cfb-adb8-e4ec77c79c17" providerId="ADAL" clId="{84010E0D-4E03-044C-8AE3-4E6FA59DEC0A}" dt="2023-03-01T14:21:51.160" v="1106" actId="478"/>
          <ac:spMkLst>
            <pc:docMk/>
            <pc:sldMk cId="230390769" sldId="658"/>
            <ac:spMk id="21" creationId="{F879D03A-5B4F-2AEF-26A3-853B37EBFB70}"/>
          </ac:spMkLst>
        </pc:spChg>
        <pc:spChg chg="mod">
          <ac:chgData name="Olivier Bonaventure" userId="2cfde838-01f0-4cfb-adb8-e4ec77c79c17" providerId="ADAL" clId="{84010E0D-4E03-044C-8AE3-4E6FA59DEC0A}" dt="2023-03-01T14:24:39.610" v="1200" actId="1076"/>
          <ac:spMkLst>
            <pc:docMk/>
            <pc:sldMk cId="230390769" sldId="658"/>
            <ac:spMk id="22" creationId="{2B95FEA7-B081-6773-E657-8A4E6A19F91A}"/>
          </ac:spMkLst>
        </pc:spChg>
        <pc:spChg chg="mod">
          <ac:chgData name="Olivier Bonaventure" userId="2cfde838-01f0-4cfb-adb8-e4ec77c79c17" providerId="ADAL" clId="{84010E0D-4E03-044C-8AE3-4E6FA59DEC0A}" dt="2023-03-01T14:24:41.860" v="1201" actId="207"/>
          <ac:spMkLst>
            <pc:docMk/>
            <pc:sldMk cId="230390769" sldId="658"/>
            <ac:spMk id="23" creationId="{77BD902A-2BAA-3E3B-6BFB-BFCDD3C4C09A}"/>
          </ac:spMkLst>
        </pc:spChg>
        <pc:spChg chg="mod">
          <ac:chgData name="Olivier Bonaventure" userId="2cfde838-01f0-4cfb-adb8-e4ec77c79c17" providerId="ADAL" clId="{84010E0D-4E03-044C-8AE3-4E6FA59DEC0A}" dt="2023-03-01T14:20:59.502" v="1031"/>
          <ac:spMkLst>
            <pc:docMk/>
            <pc:sldMk cId="230390769" sldId="658"/>
            <ac:spMk id="25" creationId="{0EACE8C5-D0CB-68BF-24DE-0A7A5BA349EF}"/>
          </ac:spMkLst>
        </pc:spChg>
        <pc:spChg chg="mod">
          <ac:chgData name="Olivier Bonaventure" userId="2cfde838-01f0-4cfb-adb8-e4ec77c79c17" providerId="ADAL" clId="{84010E0D-4E03-044C-8AE3-4E6FA59DEC0A}" dt="2023-03-01T14:20:59.502" v="1031"/>
          <ac:spMkLst>
            <pc:docMk/>
            <pc:sldMk cId="230390769" sldId="658"/>
            <ac:spMk id="26" creationId="{2BBB0F1E-1419-D855-D217-0066B345B7E1}"/>
          </ac:spMkLst>
        </pc:spChg>
        <pc:spChg chg="add del mod">
          <ac:chgData name="Olivier Bonaventure" userId="2cfde838-01f0-4cfb-adb8-e4ec77c79c17" providerId="ADAL" clId="{84010E0D-4E03-044C-8AE3-4E6FA59DEC0A}" dt="2023-03-01T14:22:03.002" v="1109" actId="478"/>
          <ac:spMkLst>
            <pc:docMk/>
            <pc:sldMk cId="230390769" sldId="658"/>
            <ac:spMk id="27" creationId="{6F581608-9C1A-6FC2-A874-34C73E72EB99}"/>
          </ac:spMkLst>
        </pc:spChg>
        <pc:spChg chg="add del mod">
          <ac:chgData name="Olivier Bonaventure" userId="2cfde838-01f0-4cfb-adb8-e4ec77c79c17" providerId="ADAL" clId="{84010E0D-4E03-044C-8AE3-4E6FA59DEC0A}" dt="2023-03-01T14:21:54.869" v="1107" actId="478"/>
          <ac:spMkLst>
            <pc:docMk/>
            <pc:sldMk cId="230390769" sldId="658"/>
            <ac:spMk id="28" creationId="{F2B14955-1BE1-346A-6186-74E5DF04E59C}"/>
          </ac:spMkLst>
        </pc:spChg>
        <pc:spChg chg="mod">
          <ac:chgData name="Olivier Bonaventure" userId="2cfde838-01f0-4cfb-adb8-e4ec77c79c17" providerId="ADAL" clId="{84010E0D-4E03-044C-8AE3-4E6FA59DEC0A}" dt="2023-03-01T14:24:56.852" v="1212" actId="1076"/>
          <ac:spMkLst>
            <pc:docMk/>
            <pc:sldMk cId="230390769" sldId="658"/>
            <ac:spMk id="30" creationId="{0052A5C1-8613-A008-EFF9-729E1AB174FA}"/>
          </ac:spMkLst>
        </pc:spChg>
        <pc:spChg chg="mod">
          <ac:chgData name="Olivier Bonaventure" userId="2cfde838-01f0-4cfb-adb8-e4ec77c79c17" providerId="ADAL" clId="{84010E0D-4E03-044C-8AE3-4E6FA59DEC0A}" dt="2023-03-01T14:24:56.852" v="1212" actId="1076"/>
          <ac:spMkLst>
            <pc:docMk/>
            <pc:sldMk cId="230390769" sldId="658"/>
            <ac:spMk id="32" creationId="{E000C967-154F-E4DD-A8D2-56FBB2BC381A}"/>
          </ac:spMkLst>
        </pc:spChg>
        <pc:spChg chg="mod">
          <ac:chgData name="Olivier Bonaventure" userId="2cfde838-01f0-4cfb-adb8-e4ec77c79c17" providerId="ADAL" clId="{84010E0D-4E03-044C-8AE3-4E6FA59DEC0A}" dt="2023-03-08T16:29:34.889" v="11375" actId="207"/>
          <ac:spMkLst>
            <pc:docMk/>
            <pc:sldMk cId="230390769" sldId="658"/>
            <ac:spMk id="33" creationId="{FB322AF4-D785-CE93-22BC-5FF4C74053AC}"/>
          </ac:spMkLst>
        </pc:spChg>
        <pc:spChg chg="add del mod">
          <ac:chgData name="Olivier Bonaventure" userId="2cfde838-01f0-4cfb-adb8-e4ec77c79c17" providerId="ADAL" clId="{84010E0D-4E03-044C-8AE3-4E6FA59DEC0A}" dt="2023-03-01T14:22:10.558" v="1111" actId="478"/>
          <ac:spMkLst>
            <pc:docMk/>
            <pc:sldMk cId="230390769" sldId="658"/>
            <ac:spMk id="34" creationId="{8C7570C2-B27D-D0A7-7B97-E61A0AA2A4A7}"/>
          </ac:spMkLst>
        </pc:spChg>
        <pc:spChg chg="add del mod">
          <ac:chgData name="Olivier Bonaventure" userId="2cfde838-01f0-4cfb-adb8-e4ec77c79c17" providerId="ADAL" clId="{84010E0D-4E03-044C-8AE3-4E6FA59DEC0A}" dt="2023-03-01T14:22:16.446" v="1112" actId="478"/>
          <ac:spMkLst>
            <pc:docMk/>
            <pc:sldMk cId="230390769" sldId="658"/>
            <ac:spMk id="35" creationId="{F6A724C1-A82D-B507-AB3F-5E4FF03DD8DE}"/>
          </ac:spMkLst>
        </pc:spChg>
        <pc:spChg chg="add del mod">
          <ac:chgData name="Olivier Bonaventure" userId="2cfde838-01f0-4cfb-adb8-e4ec77c79c17" providerId="ADAL" clId="{84010E0D-4E03-044C-8AE3-4E6FA59DEC0A}" dt="2023-03-01T14:22:10.558" v="1111" actId="478"/>
          <ac:spMkLst>
            <pc:docMk/>
            <pc:sldMk cId="230390769" sldId="658"/>
            <ac:spMk id="36" creationId="{EF80F26A-2FBA-1AB6-C637-065BD9B2BEC2}"/>
          </ac:spMkLst>
        </pc:spChg>
        <pc:spChg chg="add del mod">
          <ac:chgData name="Olivier Bonaventure" userId="2cfde838-01f0-4cfb-adb8-e4ec77c79c17" providerId="ADAL" clId="{84010E0D-4E03-044C-8AE3-4E6FA59DEC0A}" dt="2023-03-01T14:22:16.446" v="1112" actId="478"/>
          <ac:spMkLst>
            <pc:docMk/>
            <pc:sldMk cId="230390769" sldId="658"/>
            <ac:spMk id="37" creationId="{F1A52524-77B8-220C-565B-C30AFFE7A9ED}"/>
          </ac:spMkLst>
        </pc:spChg>
        <pc:spChg chg="add mod">
          <ac:chgData name="Olivier Bonaventure" userId="2cfde838-01f0-4cfb-adb8-e4ec77c79c17" providerId="ADAL" clId="{84010E0D-4E03-044C-8AE3-4E6FA59DEC0A}" dt="2023-03-01T14:25:20.897" v="1226" actId="14100"/>
          <ac:spMkLst>
            <pc:docMk/>
            <pc:sldMk cId="230390769" sldId="658"/>
            <ac:spMk id="38" creationId="{0B7D31F4-A252-F93E-F95D-BCED760385BA}"/>
          </ac:spMkLst>
        </pc:spChg>
        <pc:spChg chg="add mod">
          <ac:chgData name="Olivier Bonaventure" userId="2cfde838-01f0-4cfb-adb8-e4ec77c79c17" providerId="ADAL" clId="{84010E0D-4E03-044C-8AE3-4E6FA59DEC0A}" dt="2023-03-07T07:23:32.871" v="3333" actId="20577"/>
          <ac:spMkLst>
            <pc:docMk/>
            <pc:sldMk cId="230390769" sldId="658"/>
            <ac:spMk id="39" creationId="{E75F04F0-2AD1-154C-CA9E-8BFC68552415}"/>
          </ac:spMkLst>
        </pc:spChg>
        <pc:spChg chg="mod">
          <ac:chgData name="Olivier Bonaventure" userId="2cfde838-01f0-4cfb-adb8-e4ec77c79c17" providerId="ADAL" clId="{84010E0D-4E03-044C-8AE3-4E6FA59DEC0A}" dt="2023-03-07T07:22:35.153" v="3314" actId="208"/>
          <ac:spMkLst>
            <pc:docMk/>
            <pc:sldMk cId="230390769" sldId="658"/>
            <ac:spMk id="41" creationId="{FC606877-94DC-42E9-2A97-113CDCC46671}"/>
          </ac:spMkLst>
        </pc:spChg>
        <pc:spChg chg="mod">
          <ac:chgData name="Olivier Bonaventure" userId="2cfde838-01f0-4cfb-adb8-e4ec77c79c17" providerId="ADAL" clId="{84010E0D-4E03-044C-8AE3-4E6FA59DEC0A}" dt="2023-03-01T14:25:53.625" v="1255" actId="1076"/>
          <ac:spMkLst>
            <pc:docMk/>
            <pc:sldMk cId="230390769" sldId="658"/>
            <ac:spMk id="43" creationId="{E4761F6A-CBDD-1D2E-5A4D-FFCD0DD146AE}"/>
          </ac:spMkLst>
        </pc:spChg>
        <pc:spChg chg="mod">
          <ac:chgData name="Olivier Bonaventure" userId="2cfde838-01f0-4cfb-adb8-e4ec77c79c17" providerId="ADAL" clId="{84010E0D-4E03-044C-8AE3-4E6FA59DEC0A}" dt="2023-03-01T14:26:47.213" v="1270" actId="113"/>
          <ac:spMkLst>
            <pc:docMk/>
            <pc:sldMk cId="230390769" sldId="658"/>
            <ac:spMk id="44" creationId="{5D875DF1-9913-4B49-9DED-1998CA3E90B2}"/>
          </ac:spMkLst>
        </pc:spChg>
        <pc:spChg chg="mod">
          <ac:chgData name="Olivier Bonaventure" userId="2cfde838-01f0-4cfb-adb8-e4ec77c79c17" providerId="ADAL" clId="{84010E0D-4E03-044C-8AE3-4E6FA59DEC0A}" dt="2023-03-07T07:22:29.594" v="3313" actId="208"/>
          <ac:spMkLst>
            <pc:docMk/>
            <pc:sldMk cId="230390769" sldId="658"/>
            <ac:spMk id="46" creationId="{65D1949C-E5D2-7627-7AB3-9C85789C2C89}"/>
          </ac:spMkLst>
        </pc:spChg>
        <pc:spChg chg="mod">
          <ac:chgData name="Olivier Bonaventure" userId="2cfde838-01f0-4cfb-adb8-e4ec77c79c17" providerId="ADAL" clId="{84010E0D-4E03-044C-8AE3-4E6FA59DEC0A}" dt="2023-03-01T14:26:36.629" v="1268" actId="1076"/>
          <ac:spMkLst>
            <pc:docMk/>
            <pc:sldMk cId="230390769" sldId="658"/>
            <ac:spMk id="48" creationId="{A25F6D3C-D4E2-1C14-7D03-2A610868A3B7}"/>
          </ac:spMkLst>
        </pc:spChg>
        <pc:spChg chg="mod">
          <ac:chgData name="Olivier Bonaventure" userId="2cfde838-01f0-4cfb-adb8-e4ec77c79c17" providerId="ADAL" clId="{84010E0D-4E03-044C-8AE3-4E6FA59DEC0A}" dt="2023-03-08T16:29:39.860" v="11376" actId="207"/>
          <ac:spMkLst>
            <pc:docMk/>
            <pc:sldMk cId="230390769" sldId="658"/>
            <ac:spMk id="49" creationId="{F7989A8E-A27F-7909-CD47-28BDE97142E1}"/>
          </ac:spMkLst>
        </pc:spChg>
        <pc:spChg chg="add mod">
          <ac:chgData name="Olivier Bonaventure" userId="2cfde838-01f0-4cfb-adb8-e4ec77c79c17" providerId="ADAL" clId="{84010E0D-4E03-044C-8AE3-4E6FA59DEC0A}" dt="2023-03-07T07:23:40.168" v="3340" actId="20577"/>
          <ac:spMkLst>
            <pc:docMk/>
            <pc:sldMk cId="230390769" sldId="658"/>
            <ac:spMk id="50" creationId="{58887B6D-2B43-8C95-1A47-F8CB2050CCBB}"/>
          </ac:spMkLst>
        </pc:spChg>
        <pc:spChg chg="add mod">
          <ac:chgData name="Olivier Bonaventure" userId="2cfde838-01f0-4cfb-adb8-e4ec77c79c17" providerId="ADAL" clId="{84010E0D-4E03-044C-8AE3-4E6FA59DEC0A}" dt="2023-03-08T16:32:16.048" v="11382" actId="207"/>
          <ac:spMkLst>
            <pc:docMk/>
            <pc:sldMk cId="230390769" sldId="658"/>
            <ac:spMk id="51" creationId="{54973BAA-8938-D8F9-0B85-19438B8545ED}"/>
          </ac:spMkLst>
        </pc:spChg>
        <pc:spChg chg="add mod">
          <ac:chgData name="Olivier Bonaventure" userId="2cfde838-01f0-4cfb-adb8-e4ec77c79c17" providerId="ADAL" clId="{84010E0D-4E03-044C-8AE3-4E6FA59DEC0A}" dt="2023-03-07T07:22:41.139" v="3315" actId="208"/>
          <ac:spMkLst>
            <pc:docMk/>
            <pc:sldMk cId="230390769" sldId="658"/>
            <ac:spMk id="52" creationId="{40747985-E406-F4BD-F547-7B6DBE498BB4}"/>
          </ac:spMkLst>
        </pc:spChg>
        <pc:spChg chg="add mod">
          <ac:chgData name="Olivier Bonaventure" userId="2cfde838-01f0-4cfb-adb8-e4ec77c79c17" providerId="ADAL" clId="{84010E0D-4E03-044C-8AE3-4E6FA59DEC0A}" dt="2023-03-01T14:29:44.889" v="1414" actId="1076"/>
          <ac:spMkLst>
            <pc:docMk/>
            <pc:sldMk cId="230390769" sldId="658"/>
            <ac:spMk id="54" creationId="{9E711BE4-A107-52D3-E711-5562D3302405}"/>
          </ac:spMkLst>
        </pc:spChg>
        <pc:spChg chg="add mod">
          <ac:chgData name="Olivier Bonaventure" userId="2cfde838-01f0-4cfb-adb8-e4ec77c79c17" providerId="ADAL" clId="{84010E0D-4E03-044C-8AE3-4E6FA59DEC0A}" dt="2023-03-07T08:15:47.493" v="4717" actId="1076"/>
          <ac:spMkLst>
            <pc:docMk/>
            <pc:sldMk cId="230390769" sldId="658"/>
            <ac:spMk id="56" creationId="{47C3803E-FB1A-3CC0-5349-C98055260B54}"/>
          </ac:spMkLst>
        </pc:spChg>
        <pc:spChg chg="add mod">
          <ac:chgData name="Olivier Bonaventure" userId="2cfde838-01f0-4cfb-adb8-e4ec77c79c17" providerId="ADAL" clId="{84010E0D-4E03-044C-8AE3-4E6FA59DEC0A}" dt="2023-03-08T16:33:36.418" v="11405" actId="14100"/>
          <ac:spMkLst>
            <pc:docMk/>
            <pc:sldMk cId="230390769" sldId="658"/>
            <ac:spMk id="57" creationId="{6B40D8BA-B029-6E08-70BA-4044A6192DD0}"/>
          </ac:spMkLst>
        </pc:spChg>
        <pc:grpChg chg="add mod">
          <ac:chgData name="Olivier Bonaventure" userId="2cfde838-01f0-4cfb-adb8-e4ec77c79c17" providerId="ADAL" clId="{84010E0D-4E03-044C-8AE3-4E6FA59DEC0A}" dt="2023-03-01T14:22:22.357" v="1113" actId="1076"/>
          <ac:grpSpMkLst>
            <pc:docMk/>
            <pc:sldMk cId="230390769" sldId="658"/>
            <ac:grpSpMk id="6" creationId="{4BD568C4-4B6F-F7D1-D6BC-134436D859FE}"/>
          </ac:grpSpMkLst>
        </pc:grpChg>
        <pc:grpChg chg="mod">
          <ac:chgData name="Olivier Bonaventure" userId="2cfde838-01f0-4cfb-adb8-e4ec77c79c17" providerId="ADAL" clId="{84010E0D-4E03-044C-8AE3-4E6FA59DEC0A}" dt="2023-03-01T14:22:22.357" v="1113" actId="1076"/>
          <ac:grpSpMkLst>
            <pc:docMk/>
            <pc:sldMk cId="230390769" sldId="658"/>
            <ac:grpSpMk id="8" creationId="{331C26B5-D682-9F4F-C063-6150226C25BA}"/>
          </ac:grpSpMkLst>
        </pc:grpChg>
        <pc:grpChg chg="add del mod">
          <ac:chgData name="Olivier Bonaventure" userId="2cfde838-01f0-4cfb-adb8-e4ec77c79c17" providerId="ADAL" clId="{84010E0D-4E03-044C-8AE3-4E6FA59DEC0A}" dt="2023-03-01T14:21:59.534" v="1108" actId="478"/>
          <ac:grpSpMkLst>
            <pc:docMk/>
            <pc:sldMk cId="230390769" sldId="658"/>
            <ac:grpSpMk id="11" creationId="{27CCF7B0-5CAD-538A-EA18-14A99E0A2F03}"/>
          </ac:grpSpMkLst>
        </pc:grpChg>
        <pc:grpChg chg="add del mod">
          <ac:chgData name="Olivier Bonaventure" userId="2cfde838-01f0-4cfb-adb8-e4ec77c79c17" providerId="ADAL" clId="{84010E0D-4E03-044C-8AE3-4E6FA59DEC0A}" dt="2023-03-01T14:21:46.373" v="1105" actId="478"/>
          <ac:grpSpMkLst>
            <pc:docMk/>
            <pc:sldMk cId="230390769" sldId="658"/>
            <ac:grpSpMk id="14" creationId="{B87CCCF9-51FB-A2F8-D46D-C8C03F84A063}"/>
          </ac:grpSpMkLst>
        </pc:grpChg>
        <pc:grpChg chg="add mod">
          <ac:chgData name="Olivier Bonaventure" userId="2cfde838-01f0-4cfb-adb8-e4ec77c79c17" providerId="ADAL" clId="{84010E0D-4E03-044C-8AE3-4E6FA59DEC0A}" dt="2023-03-01T14:24:39.610" v="1200" actId="1076"/>
          <ac:grpSpMkLst>
            <pc:docMk/>
            <pc:sldMk cId="230390769" sldId="658"/>
            <ac:grpSpMk id="17" creationId="{2326DC64-84E9-5D93-8925-DC5FC53C82B9}"/>
          </ac:grpSpMkLst>
        </pc:grpChg>
        <pc:grpChg chg="mod">
          <ac:chgData name="Olivier Bonaventure" userId="2cfde838-01f0-4cfb-adb8-e4ec77c79c17" providerId="ADAL" clId="{84010E0D-4E03-044C-8AE3-4E6FA59DEC0A}" dt="2023-03-01T14:24:39.610" v="1200" actId="1076"/>
          <ac:grpSpMkLst>
            <pc:docMk/>
            <pc:sldMk cId="230390769" sldId="658"/>
            <ac:grpSpMk id="19" creationId="{4A0D095C-F43F-23C7-6D89-D39E4D6855B3}"/>
          </ac:grpSpMkLst>
        </pc:grpChg>
        <pc:grpChg chg="add del mod">
          <ac:chgData name="Olivier Bonaventure" userId="2cfde838-01f0-4cfb-adb8-e4ec77c79c17" providerId="ADAL" clId="{84010E0D-4E03-044C-8AE3-4E6FA59DEC0A}" dt="2023-03-01T14:22:05.775" v="1110" actId="478"/>
          <ac:grpSpMkLst>
            <pc:docMk/>
            <pc:sldMk cId="230390769" sldId="658"/>
            <ac:grpSpMk id="24" creationId="{F58C5221-F851-FF3F-0412-E2DD1D0E47E7}"/>
          </ac:grpSpMkLst>
        </pc:grpChg>
        <pc:grpChg chg="add mod">
          <ac:chgData name="Olivier Bonaventure" userId="2cfde838-01f0-4cfb-adb8-e4ec77c79c17" providerId="ADAL" clId="{84010E0D-4E03-044C-8AE3-4E6FA59DEC0A}" dt="2023-03-01T14:24:56.852" v="1212" actId="1076"/>
          <ac:grpSpMkLst>
            <pc:docMk/>
            <pc:sldMk cId="230390769" sldId="658"/>
            <ac:grpSpMk id="29" creationId="{18FD1D5D-55E4-2DC7-D5E1-558DCFF4506A}"/>
          </ac:grpSpMkLst>
        </pc:grpChg>
        <pc:grpChg chg="mod">
          <ac:chgData name="Olivier Bonaventure" userId="2cfde838-01f0-4cfb-adb8-e4ec77c79c17" providerId="ADAL" clId="{84010E0D-4E03-044C-8AE3-4E6FA59DEC0A}" dt="2023-03-01T14:24:56.852" v="1212" actId="1076"/>
          <ac:grpSpMkLst>
            <pc:docMk/>
            <pc:sldMk cId="230390769" sldId="658"/>
            <ac:grpSpMk id="31" creationId="{0314107E-D1DE-49C4-7004-D3EFC8447D0C}"/>
          </ac:grpSpMkLst>
        </pc:grpChg>
        <pc:grpChg chg="add mod">
          <ac:chgData name="Olivier Bonaventure" userId="2cfde838-01f0-4cfb-adb8-e4ec77c79c17" providerId="ADAL" clId="{84010E0D-4E03-044C-8AE3-4E6FA59DEC0A}" dt="2023-03-01T14:25:53.625" v="1255" actId="1076"/>
          <ac:grpSpMkLst>
            <pc:docMk/>
            <pc:sldMk cId="230390769" sldId="658"/>
            <ac:grpSpMk id="40" creationId="{70091710-0323-97B8-1847-05BA55B1A616}"/>
          </ac:grpSpMkLst>
        </pc:grpChg>
        <pc:grpChg chg="mod">
          <ac:chgData name="Olivier Bonaventure" userId="2cfde838-01f0-4cfb-adb8-e4ec77c79c17" providerId="ADAL" clId="{84010E0D-4E03-044C-8AE3-4E6FA59DEC0A}" dt="2023-03-01T14:25:53.625" v="1255" actId="1076"/>
          <ac:grpSpMkLst>
            <pc:docMk/>
            <pc:sldMk cId="230390769" sldId="658"/>
            <ac:grpSpMk id="42" creationId="{D2E97292-C79A-747E-AECA-FE22362FC8FA}"/>
          </ac:grpSpMkLst>
        </pc:grpChg>
        <pc:grpChg chg="add mod">
          <ac:chgData name="Olivier Bonaventure" userId="2cfde838-01f0-4cfb-adb8-e4ec77c79c17" providerId="ADAL" clId="{84010E0D-4E03-044C-8AE3-4E6FA59DEC0A}" dt="2023-03-01T14:26:36.629" v="1268" actId="1076"/>
          <ac:grpSpMkLst>
            <pc:docMk/>
            <pc:sldMk cId="230390769" sldId="658"/>
            <ac:grpSpMk id="45" creationId="{2A5C843C-64E4-B5FE-F7AE-6154913448F0}"/>
          </ac:grpSpMkLst>
        </pc:grpChg>
        <pc:grpChg chg="mod">
          <ac:chgData name="Olivier Bonaventure" userId="2cfde838-01f0-4cfb-adb8-e4ec77c79c17" providerId="ADAL" clId="{84010E0D-4E03-044C-8AE3-4E6FA59DEC0A}" dt="2023-03-01T14:26:36.629" v="1268" actId="1076"/>
          <ac:grpSpMkLst>
            <pc:docMk/>
            <pc:sldMk cId="230390769" sldId="658"/>
            <ac:grpSpMk id="47" creationId="{0D89C8AE-DABB-CAD2-B57C-69A7FD39B031}"/>
          </ac:grpSpMkLst>
        </pc:grpChg>
        <pc:picChg chg="add mod">
          <ac:chgData name="Olivier Bonaventure" userId="2cfde838-01f0-4cfb-adb8-e4ec77c79c17" providerId="ADAL" clId="{84010E0D-4E03-044C-8AE3-4E6FA59DEC0A}" dt="2023-03-01T14:29:26.825" v="1340" actId="1076"/>
          <ac:picMkLst>
            <pc:docMk/>
            <pc:sldMk cId="230390769" sldId="658"/>
            <ac:picMk id="53" creationId="{6B20A2EB-87D9-441C-5AD8-082A4DDE59FD}"/>
          </ac:picMkLst>
        </pc:picChg>
      </pc:sldChg>
      <pc:sldChg chg="addSp modSp new mod">
        <pc:chgData name="Olivier Bonaventure" userId="2cfde838-01f0-4cfb-adb8-e4ec77c79c17" providerId="ADAL" clId="{84010E0D-4E03-044C-8AE3-4E6FA59DEC0A}" dt="2023-03-01T15:09:56.473" v="2045" actId="20577"/>
        <pc:sldMkLst>
          <pc:docMk/>
          <pc:sldMk cId="1818769046" sldId="659"/>
        </pc:sldMkLst>
        <pc:spChg chg="mod">
          <ac:chgData name="Olivier Bonaventure" userId="2cfde838-01f0-4cfb-adb8-e4ec77c79c17" providerId="ADAL" clId="{84010E0D-4E03-044C-8AE3-4E6FA59DEC0A}" dt="2023-03-01T15:03:58.464" v="1626" actId="20577"/>
          <ac:spMkLst>
            <pc:docMk/>
            <pc:sldMk cId="1818769046" sldId="659"/>
            <ac:spMk id="2" creationId="{932F2B29-2957-579B-9CDC-3353ABD05AE4}"/>
          </ac:spMkLst>
        </pc:spChg>
        <pc:spChg chg="mod">
          <ac:chgData name="Olivier Bonaventure" userId="2cfde838-01f0-4cfb-adb8-e4ec77c79c17" providerId="ADAL" clId="{84010E0D-4E03-044C-8AE3-4E6FA59DEC0A}" dt="2023-03-01T15:09:56.473" v="2045" actId="20577"/>
          <ac:spMkLst>
            <pc:docMk/>
            <pc:sldMk cId="1818769046" sldId="659"/>
            <ac:spMk id="3" creationId="{C00638C2-E464-715E-3E17-F8B35DC25461}"/>
          </ac:spMkLst>
        </pc:spChg>
        <pc:spChg chg="mod">
          <ac:chgData name="Olivier Bonaventure" userId="2cfde838-01f0-4cfb-adb8-e4ec77c79c17" providerId="ADAL" clId="{84010E0D-4E03-044C-8AE3-4E6FA59DEC0A}" dt="2023-03-01T15:08:53.683" v="1873" actId="113"/>
          <ac:spMkLst>
            <pc:docMk/>
            <pc:sldMk cId="1818769046" sldId="659"/>
            <ac:spMk id="5" creationId="{08B747A4-8B83-2048-A552-A82C2FE5C3D9}"/>
          </ac:spMkLst>
        </pc:spChg>
        <pc:spChg chg="mod">
          <ac:chgData name="Olivier Bonaventure" userId="2cfde838-01f0-4cfb-adb8-e4ec77c79c17" providerId="ADAL" clId="{84010E0D-4E03-044C-8AE3-4E6FA59DEC0A}" dt="2023-03-01T15:06:17.362" v="1785"/>
          <ac:spMkLst>
            <pc:docMk/>
            <pc:sldMk cId="1818769046" sldId="659"/>
            <ac:spMk id="6" creationId="{5819ECFB-11F9-BF8F-9F1C-B6C838E11BF1}"/>
          </ac:spMkLst>
        </pc:spChg>
        <pc:spChg chg="mod">
          <ac:chgData name="Olivier Bonaventure" userId="2cfde838-01f0-4cfb-adb8-e4ec77c79c17" providerId="ADAL" clId="{84010E0D-4E03-044C-8AE3-4E6FA59DEC0A}" dt="2023-03-01T15:06:17.362" v="1785"/>
          <ac:spMkLst>
            <pc:docMk/>
            <pc:sldMk cId="1818769046" sldId="659"/>
            <ac:spMk id="7" creationId="{568B3302-07B4-695B-422B-01A80E014F1A}"/>
          </ac:spMkLst>
        </pc:spChg>
        <pc:spChg chg="mod">
          <ac:chgData name="Olivier Bonaventure" userId="2cfde838-01f0-4cfb-adb8-e4ec77c79c17" providerId="ADAL" clId="{84010E0D-4E03-044C-8AE3-4E6FA59DEC0A}" dt="2023-03-01T15:06:17.362" v="1785"/>
          <ac:spMkLst>
            <pc:docMk/>
            <pc:sldMk cId="1818769046" sldId="659"/>
            <ac:spMk id="8" creationId="{88FEF74B-821B-6344-A82D-38614B8E3726}"/>
          </ac:spMkLst>
        </pc:spChg>
        <pc:grpChg chg="add mod">
          <ac:chgData name="Olivier Bonaventure" userId="2cfde838-01f0-4cfb-adb8-e4ec77c79c17" providerId="ADAL" clId="{84010E0D-4E03-044C-8AE3-4E6FA59DEC0A}" dt="2023-03-01T15:06:20.143" v="1786" actId="1076"/>
          <ac:grpSpMkLst>
            <pc:docMk/>
            <pc:sldMk cId="1818769046" sldId="659"/>
            <ac:grpSpMk id="4" creationId="{07872949-7FDB-FD76-D558-A99482E84C07}"/>
          </ac:grpSpMkLst>
        </pc:grpChg>
      </pc:sldChg>
      <pc:sldChg chg="addSp delSp modSp add mod ord delAnim modAnim">
        <pc:chgData name="Olivier Bonaventure" userId="2cfde838-01f0-4cfb-adb8-e4ec77c79c17" providerId="ADAL" clId="{84010E0D-4E03-044C-8AE3-4E6FA59DEC0A}" dt="2023-03-08T16:35:31.904" v="11408" actId="1076"/>
        <pc:sldMkLst>
          <pc:docMk/>
          <pc:sldMk cId="1714857906" sldId="660"/>
        </pc:sldMkLst>
        <pc:spChg chg="add mod">
          <ac:chgData name="Olivier Bonaventure" userId="2cfde838-01f0-4cfb-adb8-e4ec77c79c17" providerId="ADAL" clId="{84010E0D-4E03-044C-8AE3-4E6FA59DEC0A}" dt="2023-03-07T07:26:37.306" v="3392" actId="20577"/>
          <ac:spMkLst>
            <pc:docMk/>
            <pc:sldMk cId="1714857906" sldId="660"/>
            <ac:spMk id="2" creationId="{741D4640-B26E-BB1D-DE7A-B992916DC1FB}"/>
          </ac:spMkLst>
        </pc:spChg>
        <pc:spChg chg="add mod">
          <ac:chgData name="Olivier Bonaventure" userId="2cfde838-01f0-4cfb-adb8-e4ec77c79c17" providerId="ADAL" clId="{84010E0D-4E03-044C-8AE3-4E6FA59DEC0A}" dt="2023-03-07T07:26:57.498" v="3400" actId="20577"/>
          <ac:spMkLst>
            <pc:docMk/>
            <pc:sldMk cId="1714857906" sldId="660"/>
            <ac:spMk id="3" creationId="{DC3353E2-59B3-5ADB-5E18-22CF2E71247B}"/>
          </ac:spMkLst>
        </pc:spChg>
        <pc:spChg chg="mod">
          <ac:chgData name="Olivier Bonaventure" userId="2cfde838-01f0-4cfb-adb8-e4ec77c79c17" providerId="ADAL" clId="{84010E0D-4E03-044C-8AE3-4E6FA59DEC0A}" dt="2023-03-01T15:24:01.141" v="2062" actId="20577"/>
          <ac:spMkLst>
            <pc:docMk/>
            <pc:sldMk cId="1714857906" sldId="660"/>
            <ac:spMk id="24577" creationId="{00000000-0000-0000-0000-000000000000}"/>
          </ac:spMkLst>
        </pc:spChg>
        <pc:spChg chg="mod">
          <ac:chgData name="Olivier Bonaventure" userId="2cfde838-01f0-4cfb-adb8-e4ec77c79c17" providerId="ADAL" clId="{84010E0D-4E03-044C-8AE3-4E6FA59DEC0A}" dt="2023-03-01T15:31:41.495" v="2521" actId="207"/>
          <ac:spMkLst>
            <pc:docMk/>
            <pc:sldMk cId="1714857906" sldId="660"/>
            <ac:spMk id="24584" creationId="{00000000-0000-0000-0000-000000000000}"/>
          </ac:spMkLst>
        </pc:spChg>
        <pc:spChg chg="del topLvl">
          <ac:chgData name="Olivier Bonaventure" userId="2cfde838-01f0-4cfb-adb8-e4ec77c79c17" providerId="ADAL" clId="{84010E0D-4E03-044C-8AE3-4E6FA59DEC0A}" dt="2023-03-01T15:26:19.594" v="2124" actId="478"/>
          <ac:spMkLst>
            <pc:docMk/>
            <pc:sldMk cId="1714857906" sldId="660"/>
            <ac:spMk id="24586" creationId="{00000000-0000-0000-0000-000000000000}"/>
          </ac:spMkLst>
        </pc:spChg>
        <pc:spChg chg="del mod topLvl">
          <ac:chgData name="Olivier Bonaventure" userId="2cfde838-01f0-4cfb-adb8-e4ec77c79c17" providerId="ADAL" clId="{84010E0D-4E03-044C-8AE3-4E6FA59DEC0A}" dt="2023-03-01T15:26:18.137" v="2123" actId="478"/>
          <ac:spMkLst>
            <pc:docMk/>
            <pc:sldMk cId="1714857906" sldId="660"/>
            <ac:spMk id="24587" creationId="{00000000-0000-0000-0000-000000000000}"/>
          </ac:spMkLst>
        </pc:spChg>
        <pc:spChg chg="del">
          <ac:chgData name="Olivier Bonaventure" userId="2cfde838-01f0-4cfb-adb8-e4ec77c79c17" providerId="ADAL" clId="{84010E0D-4E03-044C-8AE3-4E6FA59DEC0A}" dt="2023-03-01T15:25:55.564" v="2118" actId="478"/>
          <ac:spMkLst>
            <pc:docMk/>
            <pc:sldMk cId="1714857906" sldId="660"/>
            <ac:spMk id="24594" creationId="{00000000-0000-0000-0000-000000000000}"/>
          </ac:spMkLst>
        </pc:spChg>
        <pc:spChg chg="mod">
          <ac:chgData name="Olivier Bonaventure" userId="2cfde838-01f0-4cfb-adb8-e4ec77c79c17" providerId="ADAL" clId="{84010E0D-4E03-044C-8AE3-4E6FA59DEC0A}" dt="2023-03-01T15:26:08.370" v="2121" actId="1076"/>
          <ac:spMkLst>
            <pc:docMk/>
            <pc:sldMk cId="1714857906" sldId="660"/>
            <ac:spMk id="24595" creationId="{00000000-0000-0000-0000-000000000000}"/>
          </ac:spMkLst>
        </pc:spChg>
        <pc:spChg chg="del">
          <ac:chgData name="Olivier Bonaventure" userId="2cfde838-01f0-4cfb-adb8-e4ec77c79c17" providerId="ADAL" clId="{84010E0D-4E03-044C-8AE3-4E6FA59DEC0A}" dt="2023-03-01T15:30:07.477" v="2373" actId="478"/>
          <ac:spMkLst>
            <pc:docMk/>
            <pc:sldMk cId="1714857906" sldId="660"/>
            <ac:spMk id="24596" creationId="{00000000-0000-0000-0000-000000000000}"/>
          </ac:spMkLst>
        </pc:spChg>
        <pc:spChg chg="del">
          <ac:chgData name="Olivier Bonaventure" userId="2cfde838-01f0-4cfb-adb8-e4ec77c79c17" providerId="ADAL" clId="{84010E0D-4E03-044C-8AE3-4E6FA59DEC0A}" dt="2023-03-01T15:30:13.229" v="2374" actId="478"/>
          <ac:spMkLst>
            <pc:docMk/>
            <pc:sldMk cId="1714857906" sldId="660"/>
            <ac:spMk id="24597" creationId="{00000000-0000-0000-0000-000000000000}"/>
          </ac:spMkLst>
        </pc:spChg>
        <pc:spChg chg="mod">
          <ac:chgData name="Olivier Bonaventure" userId="2cfde838-01f0-4cfb-adb8-e4ec77c79c17" providerId="ADAL" clId="{84010E0D-4E03-044C-8AE3-4E6FA59DEC0A}" dt="2023-03-01T15:30:55.135" v="2491" actId="20577"/>
          <ac:spMkLst>
            <pc:docMk/>
            <pc:sldMk cId="1714857906" sldId="660"/>
            <ac:spMk id="24601" creationId="{00000000-0000-0000-0000-000000000000}"/>
          </ac:spMkLst>
        </pc:spChg>
        <pc:spChg chg="mod">
          <ac:chgData name="Olivier Bonaventure" userId="2cfde838-01f0-4cfb-adb8-e4ec77c79c17" providerId="ADAL" clId="{84010E0D-4E03-044C-8AE3-4E6FA59DEC0A}" dt="2023-03-07T07:26:18.966" v="3383"/>
          <ac:spMkLst>
            <pc:docMk/>
            <pc:sldMk cId="1714857906" sldId="660"/>
            <ac:spMk id="24602" creationId="{00000000-0000-0000-0000-000000000000}"/>
          </ac:spMkLst>
        </pc:spChg>
        <pc:spChg chg="del">
          <ac:chgData name="Olivier Bonaventure" userId="2cfde838-01f0-4cfb-adb8-e4ec77c79c17" providerId="ADAL" clId="{84010E0D-4E03-044C-8AE3-4E6FA59DEC0A}" dt="2023-03-01T15:25:20.181" v="2104" actId="478"/>
          <ac:spMkLst>
            <pc:docMk/>
            <pc:sldMk cId="1714857906" sldId="660"/>
            <ac:spMk id="24606" creationId="{00000000-0000-0000-0000-000000000000}"/>
          </ac:spMkLst>
        </pc:spChg>
        <pc:spChg chg="mod">
          <ac:chgData name="Olivier Bonaventure" userId="2cfde838-01f0-4cfb-adb8-e4ec77c79c17" providerId="ADAL" clId="{84010E0D-4E03-044C-8AE3-4E6FA59DEC0A}" dt="2023-03-01T15:25:25.011" v="2105" actId="1076"/>
          <ac:spMkLst>
            <pc:docMk/>
            <pc:sldMk cId="1714857906" sldId="660"/>
            <ac:spMk id="24607" creationId="{00000000-0000-0000-0000-000000000000}"/>
          </ac:spMkLst>
        </pc:spChg>
        <pc:spChg chg="del mod">
          <ac:chgData name="Olivier Bonaventure" userId="2cfde838-01f0-4cfb-adb8-e4ec77c79c17" providerId="ADAL" clId="{84010E0D-4E03-044C-8AE3-4E6FA59DEC0A}" dt="2023-03-01T15:31:14.763" v="2494" actId="478"/>
          <ac:spMkLst>
            <pc:docMk/>
            <pc:sldMk cId="1714857906" sldId="660"/>
            <ac:spMk id="24608" creationId="{00000000-0000-0000-0000-000000000000}"/>
          </ac:spMkLst>
        </pc:spChg>
        <pc:spChg chg="del">
          <ac:chgData name="Olivier Bonaventure" userId="2cfde838-01f0-4cfb-adb8-e4ec77c79c17" providerId="ADAL" clId="{84010E0D-4E03-044C-8AE3-4E6FA59DEC0A}" dt="2023-03-01T15:31:20.299" v="2496" actId="478"/>
          <ac:spMkLst>
            <pc:docMk/>
            <pc:sldMk cId="1714857906" sldId="660"/>
            <ac:spMk id="24609" creationId="{00000000-0000-0000-0000-000000000000}"/>
          </ac:spMkLst>
        </pc:spChg>
        <pc:spChg chg="del">
          <ac:chgData name="Olivier Bonaventure" userId="2cfde838-01f0-4cfb-adb8-e4ec77c79c17" providerId="ADAL" clId="{84010E0D-4E03-044C-8AE3-4E6FA59DEC0A}" dt="2023-03-01T15:31:17.457" v="2495" actId="478"/>
          <ac:spMkLst>
            <pc:docMk/>
            <pc:sldMk cId="1714857906" sldId="660"/>
            <ac:spMk id="24610" creationId="{00000000-0000-0000-0000-000000000000}"/>
          </ac:spMkLst>
        </pc:spChg>
        <pc:spChg chg="del">
          <ac:chgData name="Olivier Bonaventure" userId="2cfde838-01f0-4cfb-adb8-e4ec77c79c17" providerId="ADAL" clId="{84010E0D-4E03-044C-8AE3-4E6FA59DEC0A}" dt="2023-03-01T15:31:22.443" v="2497" actId="478"/>
          <ac:spMkLst>
            <pc:docMk/>
            <pc:sldMk cId="1714857906" sldId="660"/>
            <ac:spMk id="24611" creationId="{00000000-0000-0000-0000-000000000000}"/>
          </ac:spMkLst>
        </pc:spChg>
        <pc:grpChg chg="mod">
          <ac:chgData name="Olivier Bonaventure" userId="2cfde838-01f0-4cfb-adb8-e4ec77c79c17" providerId="ADAL" clId="{84010E0D-4E03-044C-8AE3-4E6FA59DEC0A}" dt="2023-03-08T16:35:31.904" v="11408" actId="1076"/>
          <ac:grpSpMkLst>
            <pc:docMk/>
            <pc:sldMk cId="1714857906" sldId="660"/>
            <ac:grpSpMk id="24580" creationId="{00000000-0000-0000-0000-000000000000}"/>
          </ac:grpSpMkLst>
        </pc:grpChg>
        <pc:grpChg chg="del">
          <ac:chgData name="Olivier Bonaventure" userId="2cfde838-01f0-4cfb-adb8-e4ec77c79c17" providerId="ADAL" clId="{84010E0D-4E03-044C-8AE3-4E6FA59DEC0A}" dt="2023-03-01T15:26:18.137" v="2123" actId="478"/>
          <ac:grpSpMkLst>
            <pc:docMk/>
            <pc:sldMk cId="1714857906" sldId="660"/>
            <ac:grpSpMk id="24585" creationId="{00000000-0000-0000-0000-000000000000}"/>
          </ac:grpSpMkLst>
        </pc:grpChg>
        <pc:grpChg chg="del">
          <ac:chgData name="Olivier Bonaventure" userId="2cfde838-01f0-4cfb-adb8-e4ec77c79c17" providerId="ADAL" clId="{84010E0D-4E03-044C-8AE3-4E6FA59DEC0A}" dt="2023-03-01T15:29:57.590" v="2372" actId="478"/>
          <ac:grpSpMkLst>
            <pc:docMk/>
            <pc:sldMk cId="1714857906" sldId="660"/>
            <ac:grpSpMk id="24588" creationId="{00000000-0000-0000-0000-000000000000}"/>
          </ac:grpSpMkLst>
        </pc:grpChg>
        <pc:grpChg chg="mod">
          <ac:chgData name="Olivier Bonaventure" userId="2cfde838-01f0-4cfb-adb8-e4ec77c79c17" providerId="ADAL" clId="{84010E0D-4E03-044C-8AE3-4E6FA59DEC0A}" dt="2023-03-01T15:26:03.410" v="2120" actId="1076"/>
          <ac:grpSpMkLst>
            <pc:docMk/>
            <pc:sldMk cId="1714857906" sldId="660"/>
            <ac:grpSpMk id="24591" creationId="{00000000-0000-0000-0000-000000000000}"/>
          </ac:grpSpMkLst>
        </pc:grpChg>
        <pc:grpChg chg="del">
          <ac:chgData name="Olivier Bonaventure" userId="2cfde838-01f0-4cfb-adb8-e4ec77c79c17" providerId="ADAL" clId="{84010E0D-4E03-044C-8AE3-4E6FA59DEC0A}" dt="2023-03-01T15:25:55.564" v="2118" actId="478"/>
          <ac:grpSpMkLst>
            <pc:docMk/>
            <pc:sldMk cId="1714857906" sldId="660"/>
            <ac:grpSpMk id="24593" creationId="{00000000-0000-0000-0000-000000000000}"/>
          </ac:grpSpMkLst>
        </pc:grpChg>
        <pc:grpChg chg="del">
          <ac:chgData name="Olivier Bonaventure" userId="2cfde838-01f0-4cfb-adb8-e4ec77c79c17" providerId="ADAL" clId="{84010E0D-4E03-044C-8AE3-4E6FA59DEC0A}" dt="2023-03-01T15:31:12.452" v="2493" actId="478"/>
          <ac:grpSpMkLst>
            <pc:docMk/>
            <pc:sldMk cId="1714857906" sldId="660"/>
            <ac:grpSpMk id="24598" creationId="{00000000-0000-0000-0000-000000000000}"/>
          </ac:grpSpMkLst>
        </pc:grpChg>
        <pc:grpChg chg="del">
          <ac:chgData name="Olivier Bonaventure" userId="2cfde838-01f0-4cfb-adb8-e4ec77c79c17" providerId="ADAL" clId="{84010E0D-4E03-044C-8AE3-4E6FA59DEC0A}" dt="2023-03-01T15:25:20.181" v="2104" actId="478"/>
          <ac:grpSpMkLst>
            <pc:docMk/>
            <pc:sldMk cId="1714857906" sldId="660"/>
            <ac:grpSpMk id="24605" creationId="{00000000-0000-0000-0000-000000000000}"/>
          </ac:grpSpMkLst>
        </pc:grpChg>
      </pc:sldChg>
      <pc:sldChg chg="addSp delSp modSp new mod">
        <pc:chgData name="Olivier Bonaventure" userId="2cfde838-01f0-4cfb-adb8-e4ec77c79c17" providerId="ADAL" clId="{84010E0D-4E03-044C-8AE3-4E6FA59DEC0A}" dt="2023-03-03T16:28:26.746" v="2977" actId="1076"/>
        <pc:sldMkLst>
          <pc:docMk/>
          <pc:sldMk cId="91585235" sldId="661"/>
        </pc:sldMkLst>
        <pc:spChg chg="mod">
          <ac:chgData name="Olivier Bonaventure" userId="2cfde838-01f0-4cfb-adb8-e4ec77c79c17" providerId="ADAL" clId="{84010E0D-4E03-044C-8AE3-4E6FA59DEC0A}" dt="2023-03-03T16:24:08.280" v="2907" actId="20577"/>
          <ac:spMkLst>
            <pc:docMk/>
            <pc:sldMk cId="91585235" sldId="661"/>
            <ac:spMk id="2" creationId="{042A1197-2A82-642B-02D9-2986D69A327E}"/>
          </ac:spMkLst>
        </pc:spChg>
        <pc:spChg chg="mod">
          <ac:chgData name="Olivier Bonaventure" userId="2cfde838-01f0-4cfb-adb8-e4ec77c79c17" providerId="ADAL" clId="{84010E0D-4E03-044C-8AE3-4E6FA59DEC0A}" dt="2023-03-03T16:27:58.791" v="2973" actId="2711"/>
          <ac:spMkLst>
            <pc:docMk/>
            <pc:sldMk cId="91585235" sldId="661"/>
            <ac:spMk id="3" creationId="{B508DCD8-4A04-60E8-8988-E2835E9B3E37}"/>
          </ac:spMkLst>
        </pc:spChg>
        <pc:spChg chg="add mod">
          <ac:chgData name="Olivier Bonaventure" userId="2cfde838-01f0-4cfb-adb8-e4ec77c79c17" providerId="ADAL" clId="{84010E0D-4E03-044C-8AE3-4E6FA59DEC0A}" dt="2023-03-03T16:28:26.746" v="2977" actId="1076"/>
          <ac:spMkLst>
            <pc:docMk/>
            <pc:sldMk cId="91585235" sldId="661"/>
            <ac:spMk id="9" creationId="{8EF4C12F-698B-872F-FC5E-50BD52593C36}"/>
          </ac:spMkLst>
        </pc:spChg>
        <pc:picChg chg="add del mod">
          <ac:chgData name="Olivier Bonaventure" userId="2cfde838-01f0-4cfb-adb8-e4ec77c79c17" providerId="ADAL" clId="{84010E0D-4E03-044C-8AE3-4E6FA59DEC0A}" dt="2023-03-03T16:26:49.925" v="2939" actId="478"/>
          <ac:picMkLst>
            <pc:docMk/>
            <pc:sldMk cId="91585235" sldId="661"/>
            <ac:picMk id="5" creationId="{67DBEEA3-F1C4-FE9B-41B0-F5BA7BAC5D6D}"/>
          </ac:picMkLst>
        </pc:picChg>
        <pc:picChg chg="add mod">
          <ac:chgData name="Olivier Bonaventure" userId="2cfde838-01f0-4cfb-adb8-e4ec77c79c17" providerId="ADAL" clId="{84010E0D-4E03-044C-8AE3-4E6FA59DEC0A}" dt="2023-03-03T16:28:12.919" v="2975" actId="1076"/>
          <ac:picMkLst>
            <pc:docMk/>
            <pc:sldMk cId="91585235" sldId="661"/>
            <ac:picMk id="7" creationId="{4DC26581-3348-1DAF-A0BC-976C8685EEF4}"/>
          </ac:picMkLst>
        </pc:picChg>
      </pc:sldChg>
      <pc:sldChg chg="modSp new mod">
        <pc:chgData name="Olivier Bonaventure" userId="2cfde838-01f0-4cfb-adb8-e4ec77c79c17" providerId="ADAL" clId="{84010E0D-4E03-044C-8AE3-4E6FA59DEC0A}" dt="2023-03-03T16:38:00.178" v="3280" actId="207"/>
        <pc:sldMkLst>
          <pc:docMk/>
          <pc:sldMk cId="2929783900" sldId="662"/>
        </pc:sldMkLst>
        <pc:spChg chg="mod">
          <ac:chgData name="Olivier Bonaventure" userId="2cfde838-01f0-4cfb-adb8-e4ec77c79c17" providerId="ADAL" clId="{84010E0D-4E03-044C-8AE3-4E6FA59DEC0A}" dt="2023-03-03T16:28:40.707" v="3020" actId="20577"/>
          <ac:spMkLst>
            <pc:docMk/>
            <pc:sldMk cId="2929783900" sldId="662"/>
            <ac:spMk id="2" creationId="{327F0ECF-B510-84CD-6FB2-F505B615FE39}"/>
          </ac:spMkLst>
        </pc:spChg>
        <pc:spChg chg="mod">
          <ac:chgData name="Olivier Bonaventure" userId="2cfde838-01f0-4cfb-adb8-e4ec77c79c17" providerId="ADAL" clId="{84010E0D-4E03-044C-8AE3-4E6FA59DEC0A}" dt="2023-03-03T16:38:00.178" v="3280" actId="207"/>
          <ac:spMkLst>
            <pc:docMk/>
            <pc:sldMk cId="2929783900" sldId="662"/>
            <ac:spMk id="3" creationId="{93A607D6-6781-EFBE-3778-5FAE43A3621E}"/>
          </ac:spMkLst>
        </pc:spChg>
      </pc:sldChg>
      <pc:sldChg chg="modSp add mod">
        <pc:chgData name="Olivier Bonaventure" userId="2cfde838-01f0-4cfb-adb8-e4ec77c79c17" providerId="ADAL" clId="{84010E0D-4E03-044C-8AE3-4E6FA59DEC0A}" dt="2023-03-08T14:22:46.316" v="9393" actId="5793"/>
        <pc:sldMkLst>
          <pc:docMk/>
          <pc:sldMk cId="4190587122" sldId="663"/>
        </pc:sldMkLst>
        <pc:spChg chg="mod">
          <ac:chgData name="Olivier Bonaventure" userId="2cfde838-01f0-4cfb-adb8-e4ec77c79c17" providerId="ADAL" clId="{84010E0D-4E03-044C-8AE3-4E6FA59DEC0A}" dt="2023-03-08T14:22:46.316" v="9393" actId="5793"/>
          <ac:spMkLst>
            <pc:docMk/>
            <pc:sldMk cId="4190587122" sldId="663"/>
            <ac:spMk id="3" creationId="{B25B48B2-801B-6DC4-F47B-1FF545AA6A10}"/>
          </ac:spMkLst>
        </pc:spChg>
      </pc:sldChg>
      <pc:sldChg chg="modSp add mod">
        <pc:chgData name="Olivier Bonaventure" userId="2cfde838-01f0-4cfb-adb8-e4ec77c79c17" providerId="ADAL" clId="{84010E0D-4E03-044C-8AE3-4E6FA59DEC0A}" dt="2023-03-08T14:23:08.343" v="9396"/>
        <pc:sldMkLst>
          <pc:docMk/>
          <pc:sldMk cId="1835616609" sldId="664"/>
        </pc:sldMkLst>
        <pc:spChg chg="mod">
          <ac:chgData name="Olivier Bonaventure" userId="2cfde838-01f0-4cfb-adb8-e4ec77c79c17" providerId="ADAL" clId="{84010E0D-4E03-044C-8AE3-4E6FA59DEC0A}" dt="2023-03-08T14:23:08.343" v="9396"/>
          <ac:spMkLst>
            <pc:docMk/>
            <pc:sldMk cId="1835616609" sldId="664"/>
            <ac:spMk id="3" creationId="{B25B48B2-801B-6DC4-F47B-1FF545AA6A10}"/>
          </ac:spMkLst>
        </pc:spChg>
      </pc:sldChg>
      <pc:sldChg chg="modSp new mod ord">
        <pc:chgData name="Olivier Bonaventure" userId="2cfde838-01f0-4cfb-adb8-e4ec77c79c17" providerId="ADAL" clId="{84010E0D-4E03-044C-8AE3-4E6FA59DEC0A}" dt="2023-03-07T07:49:31.829" v="4335" actId="20577"/>
        <pc:sldMkLst>
          <pc:docMk/>
          <pc:sldMk cId="1086959572" sldId="665"/>
        </pc:sldMkLst>
        <pc:spChg chg="mod">
          <ac:chgData name="Olivier Bonaventure" userId="2cfde838-01f0-4cfb-adb8-e4ec77c79c17" providerId="ADAL" clId="{84010E0D-4E03-044C-8AE3-4E6FA59DEC0A}" dt="2023-03-07T07:27:31.009" v="3449" actId="20577"/>
          <ac:spMkLst>
            <pc:docMk/>
            <pc:sldMk cId="1086959572" sldId="665"/>
            <ac:spMk id="2" creationId="{A22C94DA-D999-A5F3-210B-C4D650475CBB}"/>
          </ac:spMkLst>
        </pc:spChg>
        <pc:spChg chg="mod">
          <ac:chgData name="Olivier Bonaventure" userId="2cfde838-01f0-4cfb-adb8-e4ec77c79c17" providerId="ADAL" clId="{84010E0D-4E03-044C-8AE3-4E6FA59DEC0A}" dt="2023-03-07T07:49:31.829" v="4335" actId="20577"/>
          <ac:spMkLst>
            <pc:docMk/>
            <pc:sldMk cId="1086959572" sldId="665"/>
            <ac:spMk id="3" creationId="{D89E7067-BE7C-A4BC-8AA1-7F3ED8E48630}"/>
          </ac:spMkLst>
        </pc:spChg>
      </pc:sldChg>
      <pc:sldChg chg="addSp modSp new mod ord">
        <pc:chgData name="Olivier Bonaventure" userId="2cfde838-01f0-4cfb-adb8-e4ec77c79c17" providerId="ADAL" clId="{84010E0D-4E03-044C-8AE3-4E6FA59DEC0A}" dt="2023-03-07T07:41:05.493" v="4280" actId="1076"/>
        <pc:sldMkLst>
          <pc:docMk/>
          <pc:sldMk cId="1996655049" sldId="666"/>
        </pc:sldMkLst>
        <pc:spChg chg="mod">
          <ac:chgData name="Olivier Bonaventure" userId="2cfde838-01f0-4cfb-adb8-e4ec77c79c17" providerId="ADAL" clId="{84010E0D-4E03-044C-8AE3-4E6FA59DEC0A}" dt="2023-03-07T07:36:21.554" v="3983" actId="20577"/>
          <ac:spMkLst>
            <pc:docMk/>
            <pc:sldMk cId="1996655049" sldId="666"/>
            <ac:spMk id="2" creationId="{8957D47C-484E-379A-6850-C3CCF66B6C31}"/>
          </ac:spMkLst>
        </pc:spChg>
        <pc:spChg chg="mod">
          <ac:chgData name="Olivier Bonaventure" userId="2cfde838-01f0-4cfb-adb8-e4ec77c79c17" providerId="ADAL" clId="{84010E0D-4E03-044C-8AE3-4E6FA59DEC0A}" dt="2023-03-07T07:41:00.974" v="4279" actId="20577"/>
          <ac:spMkLst>
            <pc:docMk/>
            <pc:sldMk cId="1996655049" sldId="666"/>
            <ac:spMk id="3" creationId="{3114637F-82A4-856D-D0D6-7982AE1D55D0}"/>
          </ac:spMkLst>
        </pc:spChg>
        <pc:spChg chg="add mod">
          <ac:chgData name="Olivier Bonaventure" userId="2cfde838-01f0-4cfb-adb8-e4ec77c79c17" providerId="ADAL" clId="{84010E0D-4E03-044C-8AE3-4E6FA59DEC0A}" dt="2023-03-07T07:38:51.788" v="4270" actId="1076"/>
          <ac:spMkLst>
            <pc:docMk/>
            <pc:sldMk cId="1996655049" sldId="666"/>
            <ac:spMk id="5" creationId="{E7D26ED6-9118-5B7B-38F8-2BB31DFE58FB}"/>
          </ac:spMkLst>
        </pc:spChg>
        <pc:picChg chg="add mod">
          <ac:chgData name="Olivier Bonaventure" userId="2cfde838-01f0-4cfb-adb8-e4ec77c79c17" providerId="ADAL" clId="{84010E0D-4E03-044C-8AE3-4E6FA59DEC0A}" dt="2023-03-07T07:41:05.493" v="4280" actId="1076"/>
          <ac:picMkLst>
            <pc:docMk/>
            <pc:sldMk cId="1996655049" sldId="666"/>
            <ac:picMk id="6" creationId="{2940905C-19C4-306D-7EEE-0C1E61EDC8BB}"/>
          </ac:picMkLst>
        </pc:picChg>
      </pc:sldChg>
      <pc:sldChg chg="modSp new mod">
        <pc:chgData name="Olivier Bonaventure" userId="2cfde838-01f0-4cfb-adb8-e4ec77c79c17" providerId="ADAL" clId="{84010E0D-4E03-044C-8AE3-4E6FA59DEC0A}" dt="2023-03-07T08:39:38.140" v="5574" actId="20577"/>
        <pc:sldMkLst>
          <pc:docMk/>
          <pc:sldMk cId="1382999233" sldId="667"/>
        </pc:sldMkLst>
        <pc:spChg chg="mod">
          <ac:chgData name="Olivier Bonaventure" userId="2cfde838-01f0-4cfb-adb8-e4ec77c79c17" providerId="ADAL" clId="{84010E0D-4E03-044C-8AE3-4E6FA59DEC0A}" dt="2023-03-07T08:36:26.785" v="5078" actId="20577"/>
          <ac:spMkLst>
            <pc:docMk/>
            <pc:sldMk cId="1382999233" sldId="667"/>
            <ac:spMk id="2" creationId="{DB13F254-BB56-5D13-EB72-6286D395C53B}"/>
          </ac:spMkLst>
        </pc:spChg>
        <pc:spChg chg="mod">
          <ac:chgData name="Olivier Bonaventure" userId="2cfde838-01f0-4cfb-adb8-e4ec77c79c17" providerId="ADAL" clId="{84010E0D-4E03-044C-8AE3-4E6FA59DEC0A}" dt="2023-03-07T08:39:38.140" v="5574" actId="20577"/>
          <ac:spMkLst>
            <pc:docMk/>
            <pc:sldMk cId="1382999233" sldId="667"/>
            <ac:spMk id="3" creationId="{A935A9E7-0C0C-96B4-4C51-197C7EA3A0C5}"/>
          </ac:spMkLst>
        </pc:spChg>
      </pc:sldChg>
      <pc:sldChg chg="addSp delSp modSp new mod modAnim">
        <pc:chgData name="Olivier Bonaventure" userId="2cfde838-01f0-4cfb-adb8-e4ec77c79c17" providerId="ADAL" clId="{84010E0D-4E03-044C-8AE3-4E6FA59DEC0A}" dt="2023-03-08T16:48:28.189" v="11509"/>
        <pc:sldMkLst>
          <pc:docMk/>
          <pc:sldMk cId="2694157304" sldId="668"/>
        </pc:sldMkLst>
        <pc:spChg chg="mod">
          <ac:chgData name="Olivier Bonaventure" userId="2cfde838-01f0-4cfb-adb8-e4ec77c79c17" providerId="ADAL" clId="{84010E0D-4E03-044C-8AE3-4E6FA59DEC0A}" dt="2023-03-07T08:39:45.740" v="5590" actId="20577"/>
          <ac:spMkLst>
            <pc:docMk/>
            <pc:sldMk cId="2694157304" sldId="668"/>
            <ac:spMk id="2" creationId="{0A0CC848-0299-DDBF-9975-2DA2A5FBC89A}"/>
          </ac:spMkLst>
        </pc:spChg>
        <pc:spChg chg="mod">
          <ac:chgData name="Olivier Bonaventure" userId="2cfde838-01f0-4cfb-adb8-e4ec77c79c17" providerId="ADAL" clId="{84010E0D-4E03-044C-8AE3-4E6FA59DEC0A}" dt="2023-03-08T16:45:48.593" v="11493" actId="20577"/>
          <ac:spMkLst>
            <pc:docMk/>
            <pc:sldMk cId="2694157304" sldId="668"/>
            <ac:spMk id="3" creationId="{AC92BD76-9E91-0D72-8D4F-D61FF9BA4F99}"/>
          </ac:spMkLst>
        </pc:spChg>
        <pc:spChg chg="add mod">
          <ac:chgData name="Olivier Bonaventure" userId="2cfde838-01f0-4cfb-adb8-e4ec77c79c17" providerId="ADAL" clId="{84010E0D-4E03-044C-8AE3-4E6FA59DEC0A}" dt="2023-03-07T08:47:17.616" v="5855" actId="14100"/>
          <ac:spMkLst>
            <pc:docMk/>
            <pc:sldMk cId="2694157304" sldId="668"/>
            <ac:spMk id="4" creationId="{F65CD3EE-922D-19A4-41E6-FDE77518E594}"/>
          </ac:spMkLst>
        </pc:spChg>
        <pc:spChg chg="add mod">
          <ac:chgData name="Olivier Bonaventure" userId="2cfde838-01f0-4cfb-adb8-e4ec77c79c17" providerId="ADAL" clId="{84010E0D-4E03-044C-8AE3-4E6FA59DEC0A}" dt="2023-03-07T08:47:23.105" v="5856" actId="14100"/>
          <ac:spMkLst>
            <pc:docMk/>
            <pc:sldMk cId="2694157304" sldId="668"/>
            <ac:spMk id="5" creationId="{0215CEAE-ECC0-7E5B-71AA-3B3E890E5E14}"/>
          </ac:spMkLst>
        </pc:spChg>
        <pc:spChg chg="mod">
          <ac:chgData name="Olivier Bonaventure" userId="2cfde838-01f0-4cfb-adb8-e4ec77c79c17" providerId="ADAL" clId="{84010E0D-4E03-044C-8AE3-4E6FA59DEC0A}" dt="2023-03-07T08:44:41.728" v="5823"/>
          <ac:spMkLst>
            <pc:docMk/>
            <pc:sldMk cId="2694157304" sldId="668"/>
            <ac:spMk id="7" creationId="{329F0EE4-EDA0-1F35-80B2-089F17D8BD26}"/>
          </ac:spMkLst>
        </pc:spChg>
        <pc:spChg chg="mod">
          <ac:chgData name="Olivier Bonaventure" userId="2cfde838-01f0-4cfb-adb8-e4ec77c79c17" providerId="ADAL" clId="{84010E0D-4E03-044C-8AE3-4E6FA59DEC0A}" dt="2023-03-07T08:44:41.728" v="5823"/>
          <ac:spMkLst>
            <pc:docMk/>
            <pc:sldMk cId="2694157304" sldId="668"/>
            <ac:spMk id="8" creationId="{D3CCD355-921E-2BEF-89E2-5BD8558E19EB}"/>
          </ac:spMkLst>
        </pc:spChg>
        <pc:spChg chg="mod">
          <ac:chgData name="Olivier Bonaventure" userId="2cfde838-01f0-4cfb-adb8-e4ec77c79c17" providerId="ADAL" clId="{84010E0D-4E03-044C-8AE3-4E6FA59DEC0A}" dt="2023-03-07T08:44:41.728" v="5823"/>
          <ac:spMkLst>
            <pc:docMk/>
            <pc:sldMk cId="2694157304" sldId="668"/>
            <ac:spMk id="10" creationId="{8B6F4DEE-A841-57C1-F5D0-D6A4EDDD48B7}"/>
          </ac:spMkLst>
        </pc:spChg>
        <pc:spChg chg="mod">
          <ac:chgData name="Olivier Bonaventure" userId="2cfde838-01f0-4cfb-adb8-e4ec77c79c17" providerId="ADAL" clId="{84010E0D-4E03-044C-8AE3-4E6FA59DEC0A}" dt="2023-03-07T08:44:41.728" v="5823"/>
          <ac:spMkLst>
            <pc:docMk/>
            <pc:sldMk cId="2694157304" sldId="668"/>
            <ac:spMk id="11" creationId="{2D239110-FC39-FE44-E52E-27FBC4638779}"/>
          </ac:spMkLst>
        </pc:spChg>
        <pc:spChg chg="mod">
          <ac:chgData name="Olivier Bonaventure" userId="2cfde838-01f0-4cfb-adb8-e4ec77c79c17" providerId="ADAL" clId="{84010E0D-4E03-044C-8AE3-4E6FA59DEC0A}" dt="2023-03-07T08:44:41.728" v="5823"/>
          <ac:spMkLst>
            <pc:docMk/>
            <pc:sldMk cId="2694157304" sldId="668"/>
            <ac:spMk id="12" creationId="{BE5C41B2-6F8E-6791-5600-12D018BA655E}"/>
          </ac:spMkLst>
        </pc:spChg>
        <pc:spChg chg="mod">
          <ac:chgData name="Olivier Bonaventure" userId="2cfde838-01f0-4cfb-adb8-e4ec77c79c17" providerId="ADAL" clId="{84010E0D-4E03-044C-8AE3-4E6FA59DEC0A}" dt="2023-03-07T08:44:41.728" v="5823"/>
          <ac:spMkLst>
            <pc:docMk/>
            <pc:sldMk cId="2694157304" sldId="668"/>
            <ac:spMk id="13" creationId="{4EB06D51-A30B-0B88-DF81-6A44FB8CA69D}"/>
          </ac:spMkLst>
        </pc:spChg>
        <pc:spChg chg="mod">
          <ac:chgData name="Olivier Bonaventure" userId="2cfde838-01f0-4cfb-adb8-e4ec77c79c17" providerId="ADAL" clId="{84010E0D-4E03-044C-8AE3-4E6FA59DEC0A}" dt="2023-03-07T08:44:41.728" v="5823"/>
          <ac:spMkLst>
            <pc:docMk/>
            <pc:sldMk cId="2694157304" sldId="668"/>
            <ac:spMk id="15" creationId="{2AFE53E2-933E-9892-9395-DCB6B7B4278B}"/>
          </ac:spMkLst>
        </pc:spChg>
        <pc:spChg chg="mod">
          <ac:chgData name="Olivier Bonaventure" userId="2cfde838-01f0-4cfb-adb8-e4ec77c79c17" providerId="ADAL" clId="{84010E0D-4E03-044C-8AE3-4E6FA59DEC0A}" dt="2023-03-07T08:44:41.728" v="5823"/>
          <ac:spMkLst>
            <pc:docMk/>
            <pc:sldMk cId="2694157304" sldId="668"/>
            <ac:spMk id="16" creationId="{B1E97EF3-0918-1EBD-A100-AC85A2AE493C}"/>
          </ac:spMkLst>
        </pc:spChg>
        <pc:spChg chg="mod">
          <ac:chgData name="Olivier Bonaventure" userId="2cfde838-01f0-4cfb-adb8-e4ec77c79c17" providerId="ADAL" clId="{84010E0D-4E03-044C-8AE3-4E6FA59DEC0A}" dt="2023-03-07T08:44:41.728" v="5823"/>
          <ac:spMkLst>
            <pc:docMk/>
            <pc:sldMk cId="2694157304" sldId="668"/>
            <ac:spMk id="18" creationId="{BF986A3F-D8E6-421B-D98D-2887B074BF4D}"/>
          </ac:spMkLst>
        </pc:spChg>
        <pc:spChg chg="mod">
          <ac:chgData name="Olivier Bonaventure" userId="2cfde838-01f0-4cfb-adb8-e4ec77c79c17" providerId="ADAL" clId="{84010E0D-4E03-044C-8AE3-4E6FA59DEC0A}" dt="2023-03-07T08:44:41.728" v="5823"/>
          <ac:spMkLst>
            <pc:docMk/>
            <pc:sldMk cId="2694157304" sldId="668"/>
            <ac:spMk id="19" creationId="{E396A143-6F2D-910F-781F-CF0187940B16}"/>
          </ac:spMkLst>
        </pc:spChg>
        <pc:spChg chg="add mod">
          <ac:chgData name="Olivier Bonaventure" userId="2cfde838-01f0-4cfb-adb8-e4ec77c79c17" providerId="ADAL" clId="{84010E0D-4E03-044C-8AE3-4E6FA59DEC0A}" dt="2023-03-07T08:44:41.728" v="5823"/>
          <ac:spMkLst>
            <pc:docMk/>
            <pc:sldMk cId="2694157304" sldId="668"/>
            <ac:spMk id="20" creationId="{3692F9F3-1B11-191B-F5BB-3ACBCC2A6920}"/>
          </ac:spMkLst>
        </pc:spChg>
        <pc:spChg chg="mod">
          <ac:chgData name="Olivier Bonaventure" userId="2cfde838-01f0-4cfb-adb8-e4ec77c79c17" providerId="ADAL" clId="{84010E0D-4E03-044C-8AE3-4E6FA59DEC0A}" dt="2023-03-07T08:44:41.728" v="5823"/>
          <ac:spMkLst>
            <pc:docMk/>
            <pc:sldMk cId="2694157304" sldId="668"/>
            <ac:spMk id="22" creationId="{F67E4ECB-A293-5B6F-B75B-C6F3ADBCE08F}"/>
          </ac:spMkLst>
        </pc:spChg>
        <pc:spChg chg="mod">
          <ac:chgData name="Olivier Bonaventure" userId="2cfde838-01f0-4cfb-adb8-e4ec77c79c17" providerId="ADAL" clId="{84010E0D-4E03-044C-8AE3-4E6FA59DEC0A}" dt="2023-03-07T08:44:41.728" v="5823"/>
          <ac:spMkLst>
            <pc:docMk/>
            <pc:sldMk cId="2694157304" sldId="668"/>
            <ac:spMk id="23" creationId="{E3CE2DF6-E312-AF40-53A6-9A301D3C37DA}"/>
          </ac:spMkLst>
        </pc:spChg>
        <pc:spChg chg="add mod">
          <ac:chgData name="Olivier Bonaventure" userId="2cfde838-01f0-4cfb-adb8-e4ec77c79c17" providerId="ADAL" clId="{84010E0D-4E03-044C-8AE3-4E6FA59DEC0A}" dt="2023-03-07T08:44:41.728" v="5823"/>
          <ac:spMkLst>
            <pc:docMk/>
            <pc:sldMk cId="2694157304" sldId="668"/>
            <ac:spMk id="24" creationId="{33421ADD-842A-D8CB-772B-21BF599EFEAD}"/>
          </ac:spMkLst>
        </pc:spChg>
        <pc:spChg chg="mod">
          <ac:chgData name="Olivier Bonaventure" userId="2cfde838-01f0-4cfb-adb8-e4ec77c79c17" providerId="ADAL" clId="{84010E0D-4E03-044C-8AE3-4E6FA59DEC0A}" dt="2023-03-07T08:46:34.158" v="5847" actId="1076"/>
          <ac:spMkLst>
            <pc:docMk/>
            <pc:sldMk cId="2694157304" sldId="668"/>
            <ac:spMk id="26" creationId="{759A5F7C-6912-46E8-6125-95CF2FAD4770}"/>
          </ac:spMkLst>
        </pc:spChg>
        <pc:spChg chg="mod">
          <ac:chgData name="Olivier Bonaventure" userId="2cfde838-01f0-4cfb-adb8-e4ec77c79c17" providerId="ADAL" clId="{84010E0D-4E03-044C-8AE3-4E6FA59DEC0A}" dt="2023-03-07T08:46:34.158" v="5847" actId="1076"/>
          <ac:spMkLst>
            <pc:docMk/>
            <pc:sldMk cId="2694157304" sldId="668"/>
            <ac:spMk id="27" creationId="{CE714343-29BB-3863-6D32-3F7C84FB06C8}"/>
          </ac:spMkLst>
        </pc:spChg>
        <pc:spChg chg="add mod">
          <ac:chgData name="Olivier Bonaventure" userId="2cfde838-01f0-4cfb-adb8-e4ec77c79c17" providerId="ADAL" clId="{84010E0D-4E03-044C-8AE3-4E6FA59DEC0A}" dt="2023-03-08T16:45:55.444" v="11494" actId="207"/>
          <ac:spMkLst>
            <pc:docMk/>
            <pc:sldMk cId="2694157304" sldId="668"/>
            <ac:spMk id="30" creationId="{8BB9ABFA-6BE3-3272-2103-BF5D6C5DFD95}"/>
          </ac:spMkLst>
        </pc:spChg>
        <pc:spChg chg="mod">
          <ac:chgData name="Olivier Bonaventure" userId="2cfde838-01f0-4cfb-adb8-e4ec77c79c17" providerId="ADAL" clId="{84010E0D-4E03-044C-8AE3-4E6FA59DEC0A}" dt="2023-03-07T08:47:30.297" v="5858" actId="1076"/>
          <ac:spMkLst>
            <pc:docMk/>
            <pc:sldMk cId="2694157304" sldId="668"/>
            <ac:spMk id="32" creationId="{FCDD655D-0132-33F2-1A9A-D50D6B3A7150}"/>
          </ac:spMkLst>
        </pc:spChg>
        <pc:spChg chg="mod">
          <ac:chgData name="Olivier Bonaventure" userId="2cfde838-01f0-4cfb-adb8-e4ec77c79c17" providerId="ADAL" clId="{84010E0D-4E03-044C-8AE3-4E6FA59DEC0A}" dt="2023-03-07T08:47:46.014" v="5872" actId="20577"/>
          <ac:spMkLst>
            <pc:docMk/>
            <pc:sldMk cId="2694157304" sldId="668"/>
            <ac:spMk id="33" creationId="{BC2958A9-05B3-C47D-58C6-0F25C2E5607A}"/>
          </ac:spMkLst>
        </pc:spChg>
        <pc:spChg chg="mod">
          <ac:chgData name="Olivier Bonaventure" userId="2cfde838-01f0-4cfb-adb8-e4ec77c79c17" providerId="ADAL" clId="{84010E0D-4E03-044C-8AE3-4E6FA59DEC0A}" dt="2023-03-07T08:48:00.282" v="5873"/>
          <ac:spMkLst>
            <pc:docMk/>
            <pc:sldMk cId="2694157304" sldId="668"/>
            <ac:spMk id="35" creationId="{58E3588F-D0CC-5A33-DA13-BAE88789C42A}"/>
          </ac:spMkLst>
        </pc:spChg>
        <pc:spChg chg="mod">
          <ac:chgData name="Olivier Bonaventure" userId="2cfde838-01f0-4cfb-adb8-e4ec77c79c17" providerId="ADAL" clId="{84010E0D-4E03-044C-8AE3-4E6FA59DEC0A}" dt="2023-03-07T08:48:00.282" v="5873"/>
          <ac:spMkLst>
            <pc:docMk/>
            <pc:sldMk cId="2694157304" sldId="668"/>
            <ac:spMk id="36" creationId="{C666EEAA-74E5-EE55-AE6E-5BB5C873ABAC}"/>
          </ac:spMkLst>
        </pc:spChg>
        <pc:spChg chg="mod">
          <ac:chgData name="Olivier Bonaventure" userId="2cfde838-01f0-4cfb-adb8-e4ec77c79c17" providerId="ADAL" clId="{84010E0D-4E03-044C-8AE3-4E6FA59DEC0A}" dt="2023-03-07T08:48:32.588" v="5879" actId="1076"/>
          <ac:spMkLst>
            <pc:docMk/>
            <pc:sldMk cId="2694157304" sldId="668"/>
            <ac:spMk id="38" creationId="{1F5E70AD-899B-660A-33A1-02E7A5250386}"/>
          </ac:spMkLst>
        </pc:spChg>
        <pc:spChg chg="mod">
          <ac:chgData name="Olivier Bonaventure" userId="2cfde838-01f0-4cfb-adb8-e4ec77c79c17" providerId="ADAL" clId="{84010E0D-4E03-044C-8AE3-4E6FA59DEC0A}" dt="2023-03-07T08:48:32.588" v="5879" actId="1076"/>
          <ac:spMkLst>
            <pc:docMk/>
            <pc:sldMk cId="2694157304" sldId="668"/>
            <ac:spMk id="39" creationId="{B8E42EE6-AFAC-7C30-DDFE-186A6092E6C0}"/>
          </ac:spMkLst>
        </pc:spChg>
        <pc:spChg chg="add del mod">
          <ac:chgData name="Olivier Bonaventure" userId="2cfde838-01f0-4cfb-adb8-e4ec77c79c17" providerId="ADAL" clId="{84010E0D-4E03-044C-8AE3-4E6FA59DEC0A}" dt="2023-03-07T08:48:20.510" v="5877" actId="478"/>
          <ac:spMkLst>
            <pc:docMk/>
            <pc:sldMk cId="2694157304" sldId="668"/>
            <ac:spMk id="40" creationId="{856E7C49-4C84-B343-14E5-09B3ED8F5DED}"/>
          </ac:spMkLst>
        </pc:spChg>
        <pc:spChg chg="add mod">
          <ac:chgData name="Olivier Bonaventure" userId="2cfde838-01f0-4cfb-adb8-e4ec77c79c17" providerId="ADAL" clId="{84010E0D-4E03-044C-8AE3-4E6FA59DEC0A}" dt="2023-03-08T16:46:14.383" v="11495" actId="207"/>
          <ac:spMkLst>
            <pc:docMk/>
            <pc:sldMk cId="2694157304" sldId="668"/>
            <ac:spMk id="41" creationId="{5CD80FF6-30D0-63F3-EB52-B8883766FE27}"/>
          </ac:spMkLst>
        </pc:spChg>
        <pc:grpChg chg="add mod">
          <ac:chgData name="Olivier Bonaventure" userId="2cfde838-01f0-4cfb-adb8-e4ec77c79c17" providerId="ADAL" clId="{84010E0D-4E03-044C-8AE3-4E6FA59DEC0A}" dt="2023-03-07T08:44:41.728" v="5823"/>
          <ac:grpSpMkLst>
            <pc:docMk/>
            <pc:sldMk cId="2694157304" sldId="668"/>
            <ac:grpSpMk id="6" creationId="{8F37ACDB-454B-666D-20BA-ED1D4F77F07A}"/>
          </ac:grpSpMkLst>
        </pc:grpChg>
        <pc:grpChg chg="add mod">
          <ac:chgData name="Olivier Bonaventure" userId="2cfde838-01f0-4cfb-adb8-e4ec77c79c17" providerId="ADAL" clId="{84010E0D-4E03-044C-8AE3-4E6FA59DEC0A}" dt="2023-03-07T08:44:41.728" v="5823"/>
          <ac:grpSpMkLst>
            <pc:docMk/>
            <pc:sldMk cId="2694157304" sldId="668"/>
            <ac:grpSpMk id="9" creationId="{18F4C8D7-5425-088D-B05C-E4B176797385}"/>
          </ac:grpSpMkLst>
        </pc:grpChg>
        <pc:grpChg chg="add mod">
          <ac:chgData name="Olivier Bonaventure" userId="2cfde838-01f0-4cfb-adb8-e4ec77c79c17" providerId="ADAL" clId="{84010E0D-4E03-044C-8AE3-4E6FA59DEC0A}" dt="2023-03-07T08:44:41.728" v="5823"/>
          <ac:grpSpMkLst>
            <pc:docMk/>
            <pc:sldMk cId="2694157304" sldId="668"/>
            <ac:grpSpMk id="14" creationId="{1682E58A-FE2D-FA32-80E9-43AC39C35F7D}"/>
          </ac:grpSpMkLst>
        </pc:grpChg>
        <pc:grpChg chg="add mod">
          <ac:chgData name="Olivier Bonaventure" userId="2cfde838-01f0-4cfb-adb8-e4ec77c79c17" providerId="ADAL" clId="{84010E0D-4E03-044C-8AE3-4E6FA59DEC0A}" dt="2023-03-07T08:44:41.728" v="5823"/>
          <ac:grpSpMkLst>
            <pc:docMk/>
            <pc:sldMk cId="2694157304" sldId="668"/>
            <ac:grpSpMk id="17" creationId="{4B4E2A2B-2C38-E270-34E6-5A5EB84CE4F8}"/>
          </ac:grpSpMkLst>
        </pc:grpChg>
        <pc:grpChg chg="add mod">
          <ac:chgData name="Olivier Bonaventure" userId="2cfde838-01f0-4cfb-adb8-e4ec77c79c17" providerId="ADAL" clId="{84010E0D-4E03-044C-8AE3-4E6FA59DEC0A}" dt="2023-03-07T08:44:41.728" v="5823"/>
          <ac:grpSpMkLst>
            <pc:docMk/>
            <pc:sldMk cId="2694157304" sldId="668"/>
            <ac:grpSpMk id="21" creationId="{3B6CD9D9-EAFC-31C2-66A6-2B3A26947750}"/>
          </ac:grpSpMkLst>
        </pc:grpChg>
        <pc:grpChg chg="add mod">
          <ac:chgData name="Olivier Bonaventure" userId="2cfde838-01f0-4cfb-adb8-e4ec77c79c17" providerId="ADAL" clId="{84010E0D-4E03-044C-8AE3-4E6FA59DEC0A}" dt="2023-03-07T08:46:34.158" v="5847" actId="1076"/>
          <ac:grpSpMkLst>
            <pc:docMk/>
            <pc:sldMk cId="2694157304" sldId="668"/>
            <ac:grpSpMk id="25" creationId="{121FEA34-9CEC-BF1C-38BF-28E3D6C3B4E7}"/>
          </ac:grpSpMkLst>
        </pc:grpChg>
        <pc:grpChg chg="add mod">
          <ac:chgData name="Olivier Bonaventure" userId="2cfde838-01f0-4cfb-adb8-e4ec77c79c17" providerId="ADAL" clId="{84010E0D-4E03-044C-8AE3-4E6FA59DEC0A}" dt="2023-03-07T08:47:30.297" v="5858" actId="1076"/>
          <ac:grpSpMkLst>
            <pc:docMk/>
            <pc:sldMk cId="2694157304" sldId="668"/>
            <ac:grpSpMk id="31" creationId="{35085F79-0AC7-DAB5-ACF1-66E150E24198}"/>
          </ac:grpSpMkLst>
        </pc:grpChg>
        <pc:grpChg chg="add del mod">
          <ac:chgData name="Olivier Bonaventure" userId="2cfde838-01f0-4cfb-adb8-e4ec77c79c17" providerId="ADAL" clId="{84010E0D-4E03-044C-8AE3-4E6FA59DEC0A}" dt="2023-03-07T08:48:02.929" v="5874"/>
          <ac:grpSpMkLst>
            <pc:docMk/>
            <pc:sldMk cId="2694157304" sldId="668"/>
            <ac:grpSpMk id="34" creationId="{13A1E612-079B-7F23-9341-007680EF1D88}"/>
          </ac:grpSpMkLst>
        </pc:grpChg>
        <pc:grpChg chg="add mod">
          <ac:chgData name="Olivier Bonaventure" userId="2cfde838-01f0-4cfb-adb8-e4ec77c79c17" providerId="ADAL" clId="{84010E0D-4E03-044C-8AE3-4E6FA59DEC0A}" dt="2023-03-07T08:48:32.588" v="5879" actId="1076"/>
          <ac:grpSpMkLst>
            <pc:docMk/>
            <pc:sldMk cId="2694157304" sldId="668"/>
            <ac:grpSpMk id="37" creationId="{AF42BA16-209D-DBCA-F397-98E6C0E8D931}"/>
          </ac:grpSpMkLst>
        </pc:grpChg>
        <pc:cxnChg chg="add mod">
          <ac:chgData name="Olivier Bonaventure" userId="2cfde838-01f0-4cfb-adb8-e4ec77c79c17" providerId="ADAL" clId="{84010E0D-4E03-044C-8AE3-4E6FA59DEC0A}" dt="2023-03-07T08:46:58.310" v="5849" actId="208"/>
          <ac:cxnSpMkLst>
            <pc:docMk/>
            <pc:sldMk cId="2694157304" sldId="668"/>
            <ac:cxnSpMk id="29" creationId="{85395064-8CC0-6A19-4893-141F16A64A68}"/>
          </ac:cxnSpMkLst>
        </pc:cxnChg>
      </pc:sldChg>
      <pc:sldChg chg="modSp new mod">
        <pc:chgData name="Olivier Bonaventure" userId="2cfde838-01f0-4cfb-adb8-e4ec77c79c17" providerId="ADAL" clId="{84010E0D-4E03-044C-8AE3-4E6FA59DEC0A}" dt="2023-03-08T16:52:02.229" v="11580" actId="20577"/>
        <pc:sldMkLst>
          <pc:docMk/>
          <pc:sldMk cId="621931214" sldId="669"/>
        </pc:sldMkLst>
        <pc:spChg chg="mod">
          <ac:chgData name="Olivier Bonaventure" userId="2cfde838-01f0-4cfb-adb8-e4ec77c79c17" providerId="ADAL" clId="{84010E0D-4E03-044C-8AE3-4E6FA59DEC0A}" dt="2023-03-07T08:57:30.790" v="6015" actId="20577"/>
          <ac:spMkLst>
            <pc:docMk/>
            <pc:sldMk cId="621931214" sldId="669"/>
            <ac:spMk id="2" creationId="{84965002-BCFF-DC21-BD0E-C511719BAFD3}"/>
          </ac:spMkLst>
        </pc:spChg>
        <pc:spChg chg="mod">
          <ac:chgData name="Olivier Bonaventure" userId="2cfde838-01f0-4cfb-adb8-e4ec77c79c17" providerId="ADAL" clId="{84010E0D-4E03-044C-8AE3-4E6FA59DEC0A}" dt="2023-03-08T16:52:02.229" v="11580" actId="20577"/>
          <ac:spMkLst>
            <pc:docMk/>
            <pc:sldMk cId="621931214" sldId="669"/>
            <ac:spMk id="3" creationId="{AA02614E-5C1C-B7CA-CD26-DC357907E2D4}"/>
          </ac:spMkLst>
        </pc:spChg>
      </pc:sldChg>
      <pc:sldChg chg="addSp delSp modSp new mod modClrScheme modAnim chgLayout">
        <pc:chgData name="Olivier Bonaventure" userId="2cfde838-01f0-4cfb-adb8-e4ec77c79c17" providerId="ADAL" clId="{84010E0D-4E03-044C-8AE3-4E6FA59DEC0A}" dt="2023-03-08T16:51:06.801" v="11518"/>
        <pc:sldMkLst>
          <pc:docMk/>
          <pc:sldMk cId="397437318" sldId="670"/>
        </pc:sldMkLst>
        <pc:spChg chg="mod ord">
          <ac:chgData name="Olivier Bonaventure" userId="2cfde838-01f0-4cfb-adb8-e4ec77c79c17" providerId="ADAL" clId="{84010E0D-4E03-044C-8AE3-4E6FA59DEC0A}" dt="2023-03-07T09:04:42.192" v="6497" actId="700"/>
          <ac:spMkLst>
            <pc:docMk/>
            <pc:sldMk cId="397437318" sldId="670"/>
            <ac:spMk id="2" creationId="{23EA1CE7-CD8B-5D73-4FBB-FA2E179F5B61}"/>
          </ac:spMkLst>
        </pc:spChg>
        <pc:spChg chg="mod ord">
          <ac:chgData name="Olivier Bonaventure" userId="2cfde838-01f0-4cfb-adb8-e4ec77c79c17" providerId="ADAL" clId="{84010E0D-4E03-044C-8AE3-4E6FA59DEC0A}" dt="2023-03-07T09:09:17.584" v="7061" actId="1076"/>
          <ac:spMkLst>
            <pc:docMk/>
            <pc:sldMk cId="397437318" sldId="670"/>
            <ac:spMk id="3" creationId="{BCB4B201-CDB3-C0CF-D019-3AD712EBB83D}"/>
          </ac:spMkLst>
        </pc:spChg>
        <pc:spChg chg="add mod ord">
          <ac:chgData name="Olivier Bonaventure" userId="2cfde838-01f0-4cfb-adb8-e4ec77c79c17" providerId="ADAL" clId="{84010E0D-4E03-044C-8AE3-4E6FA59DEC0A}" dt="2023-03-07T09:09:17.584" v="7061" actId="1076"/>
          <ac:spMkLst>
            <pc:docMk/>
            <pc:sldMk cId="397437318" sldId="670"/>
            <ac:spMk id="4" creationId="{99472AF0-40C8-D431-A4F8-53555F9A8C3B}"/>
          </ac:spMkLst>
        </pc:spChg>
        <pc:spChg chg="add mod ord">
          <ac:chgData name="Olivier Bonaventure" userId="2cfde838-01f0-4cfb-adb8-e4ec77c79c17" providerId="ADAL" clId="{84010E0D-4E03-044C-8AE3-4E6FA59DEC0A}" dt="2023-03-07T09:09:23.338" v="7062" actId="1076"/>
          <ac:spMkLst>
            <pc:docMk/>
            <pc:sldMk cId="397437318" sldId="670"/>
            <ac:spMk id="5" creationId="{D83CBDC4-BC02-13FA-BE27-FAC1E4057FA8}"/>
          </ac:spMkLst>
        </pc:spChg>
        <pc:spChg chg="add mod ord">
          <ac:chgData name="Olivier Bonaventure" userId="2cfde838-01f0-4cfb-adb8-e4ec77c79c17" providerId="ADAL" clId="{84010E0D-4E03-044C-8AE3-4E6FA59DEC0A}" dt="2023-03-07T09:09:23.338" v="7062" actId="1076"/>
          <ac:spMkLst>
            <pc:docMk/>
            <pc:sldMk cId="397437318" sldId="670"/>
            <ac:spMk id="6" creationId="{4A6F2677-6592-3390-0C8A-402E4826C728}"/>
          </ac:spMkLst>
        </pc:spChg>
        <pc:spChg chg="mod">
          <ac:chgData name="Olivier Bonaventure" userId="2cfde838-01f0-4cfb-adb8-e4ec77c79c17" providerId="ADAL" clId="{84010E0D-4E03-044C-8AE3-4E6FA59DEC0A}" dt="2023-03-08T16:50:50.379" v="11515"/>
          <ac:spMkLst>
            <pc:docMk/>
            <pc:sldMk cId="397437318" sldId="670"/>
            <ac:spMk id="12" creationId="{44A66834-C3B5-66DE-88EF-84A303406024}"/>
          </ac:spMkLst>
        </pc:spChg>
        <pc:spChg chg="mod">
          <ac:chgData name="Olivier Bonaventure" userId="2cfde838-01f0-4cfb-adb8-e4ec77c79c17" providerId="ADAL" clId="{84010E0D-4E03-044C-8AE3-4E6FA59DEC0A}" dt="2023-03-08T16:50:50.379" v="11515"/>
          <ac:spMkLst>
            <pc:docMk/>
            <pc:sldMk cId="397437318" sldId="670"/>
            <ac:spMk id="13" creationId="{3B0AB1FD-8285-CC9D-2DE5-DC423E5CCA1A}"/>
          </ac:spMkLst>
        </pc:spChg>
        <pc:spChg chg="mod">
          <ac:chgData name="Olivier Bonaventure" userId="2cfde838-01f0-4cfb-adb8-e4ec77c79c17" providerId="ADAL" clId="{84010E0D-4E03-044C-8AE3-4E6FA59DEC0A}" dt="2023-03-08T16:50:50.379" v="11515"/>
          <ac:spMkLst>
            <pc:docMk/>
            <pc:sldMk cId="397437318" sldId="670"/>
            <ac:spMk id="14" creationId="{08CC9746-823F-2666-CD12-686566E807E5}"/>
          </ac:spMkLst>
        </pc:spChg>
        <pc:spChg chg="mod">
          <ac:chgData name="Olivier Bonaventure" userId="2cfde838-01f0-4cfb-adb8-e4ec77c79c17" providerId="ADAL" clId="{84010E0D-4E03-044C-8AE3-4E6FA59DEC0A}" dt="2023-03-08T16:50:50.379" v="11515"/>
          <ac:spMkLst>
            <pc:docMk/>
            <pc:sldMk cId="397437318" sldId="670"/>
            <ac:spMk id="15" creationId="{FD70C0E1-BF3D-7D8C-DF76-1888E790AB6A}"/>
          </ac:spMkLst>
        </pc:spChg>
        <pc:spChg chg="mod">
          <ac:chgData name="Olivier Bonaventure" userId="2cfde838-01f0-4cfb-adb8-e4ec77c79c17" providerId="ADAL" clId="{84010E0D-4E03-044C-8AE3-4E6FA59DEC0A}" dt="2023-03-08T16:50:50.379" v="11515"/>
          <ac:spMkLst>
            <pc:docMk/>
            <pc:sldMk cId="397437318" sldId="670"/>
            <ac:spMk id="16" creationId="{C98515E2-B57C-1F66-99C1-3C72D62029D4}"/>
          </ac:spMkLst>
        </pc:spChg>
        <pc:spChg chg="mod">
          <ac:chgData name="Olivier Bonaventure" userId="2cfde838-01f0-4cfb-adb8-e4ec77c79c17" providerId="ADAL" clId="{84010E0D-4E03-044C-8AE3-4E6FA59DEC0A}" dt="2023-03-08T16:50:50.379" v="11515"/>
          <ac:spMkLst>
            <pc:docMk/>
            <pc:sldMk cId="397437318" sldId="670"/>
            <ac:spMk id="17" creationId="{B5B515F8-769E-0995-82B3-5DE5310CA838}"/>
          </ac:spMkLst>
        </pc:spChg>
        <pc:spChg chg="mod">
          <ac:chgData name="Olivier Bonaventure" userId="2cfde838-01f0-4cfb-adb8-e4ec77c79c17" providerId="ADAL" clId="{84010E0D-4E03-044C-8AE3-4E6FA59DEC0A}" dt="2023-03-08T16:50:50.379" v="11515"/>
          <ac:spMkLst>
            <pc:docMk/>
            <pc:sldMk cId="397437318" sldId="670"/>
            <ac:spMk id="18" creationId="{740FF7B0-6D7D-B4B7-395F-934738A75F4D}"/>
          </ac:spMkLst>
        </pc:spChg>
        <pc:grpChg chg="add mod">
          <ac:chgData name="Olivier Bonaventure" userId="2cfde838-01f0-4cfb-adb8-e4ec77c79c17" providerId="ADAL" clId="{84010E0D-4E03-044C-8AE3-4E6FA59DEC0A}" dt="2023-03-08T16:50:54.410" v="11516" actId="1076"/>
          <ac:grpSpMkLst>
            <pc:docMk/>
            <pc:sldMk cId="397437318" sldId="670"/>
            <ac:grpSpMk id="11" creationId="{746C4950-F863-8A29-0DA3-E16E9E66622C}"/>
          </ac:grpSpMkLst>
        </pc:grpChg>
        <pc:picChg chg="add mod">
          <ac:chgData name="Olivier Bonaventure" userId="2cfde838-01f0-4cfb-adb8-e4ec77c79c17" providerId="ADAL" clId="{84010E0D-4E03-044C-8AE3-4E6FA59DEC0A}" dt="2023-03-08T16:50:19.573" v="11511" actId="1076"/>
          <ac:picMkLst>
            <pc:docMk/>
            <pc:sldMk cId="397437318" sldId="670"/>
            <ac:picMk id="7" creationId="{54A63AA1-D7C1-BA4A-0C11-F4C3C30D7AC6}"/>
          </ac:picMkLst>
        </pc:picChg>
        <pc:picChg chg="add mod">
          <ac:chgData name="Olivier Bonaventure" userId="2cfde838-01f0-4cfb-adb8-e4ec77c79c17" providerId="ADAL" clId="{84010E0D-4E03-044C-8AE3-4E6FA59DEC0A}" dt="2023-03-08T16:50:22.125" v="11512" actId="1076"/>
          <ac:picMkLst>
            <pc:docMk/>
            <pc:sldMk cId="397437318" sldId="670"/>
            <ac:picMk id="8" creationId="{7923CA8F-33BE-19D2-969F-214A519A179D}"/>
          </ac:picMkLst>
        </pc:picChg>
        <pc:picChg chg="add mod">
          <ac:chgData name="Olivier Bonaventure" userId="2cfde838-01f0-4cfb-adb8-e4ec77c79c17" providerId="ADAL" clId="{84010E0D-4E03-044C-8AE3-4E6FA59DEC0A}" dt="2023-03-08T16:50:27.065" v="11514" actId="1076"/>
          <ac:picMkLst>
            <pc:docMk/>
            <pc:sldMk cId="397437318" sldId="670"/>
            <ac:picMk id="9" creationId="{2D830382-DB5B-97FD-FC02-519B9B367399}"/>
          </ac:picMkLst>
        </pc:picChg>
        <pc:cxnChg chg="add del mod">
          <ac:chgData name="Olivier Bonaventure" userId="2cfde838-01f0-4cfb-adb8-e4ec77c79c17" providerId="ADAL" clId="{84010E0D-4E03-044C-8AE3-4E6FA59DEC0A}" dt="2023-03-08T16:50:23.708" v="11513" actId="478"/>
          <ac:cxnSpMkLst>
            <pc:docMk/>
            <pc:sldMk cId="397437318" sldId="670"/>
            <ac:cxnSpMk id="10" creationId="{2342762E-CF7D-F3DE-12E2-AD3E0592745D}"/>
          </ac:cxnSpMkLst>
        </pc:cxnChg>
      </pc:sldChg>
      <pc:sldChg chg="addSp delSp modSp new mod ord modClrScheme modAnim chgLayout">
        <pc:chgData name="Olivier Bonaventure" userId="2cfde838-01f0-4cfb-adb8-e4ec77c79c17" providerId="ADAL" clId="{84010E0D-4E03-044C-8AE3-4E6FA59DEC0A}" dt="2023-03-08T15:24:07.044" v="10510" actId="20577"/>
        <pc:sldMkLst>
          <pc:docMk/>
          <pc:sldMk cId="3221237697" sldId="671"/>
        </pc:sldMkLst>
        <pc:spChg chg="mod ord">
          <ac:chgData name="Olivier Bonaventure" userId="2cfde838-01f0-4cfb-adb8-e4ec77c79c17" providerId="ADAL" clId="{84010E0D-4E03-044C-8AE3-4E6FA59DEC0A}" dt="2023-03-07T09:25:25.255" v="7157" actId="700"/>
          <ac:spMkLst>
            <pc:docMk/>
            <pc:sldMk cId="3221237697" sldId="671"/>
            <ac:spMk id="2" creationId="{19017BFC-7AF6-D8D3-086B-52664B8F2433}"/>
          </ac:spMkLst>
        </pc:spChg>
        <pc:spChg chg="del mod ord">
          <ac:chgData name="Olivier Bonaventure" userId="2cfde838-01f0-4cfb-adb8-e4ec77c79c17" providerId="ADAL" clId="{84010E0D-4E03-044C-8AE3-4E6FA59DEC0A}" dt="2023-03-07T09:25:25.255" v="7157" actId="700"/>
          <ac:spMkLst>
            <pc:docMk/>
            <pc:sldMk cId="3221237697" sldId="671"/>
            <ac:spMk id="3" creationId="{203ED347-1D84-9464-54EB-092F8A26DF88}"/>
          </ac:spMkLst>
        </pc:spChg>
        <pc:spChg chg="add mod ord">
          <ac:chgData name="Olivier Bonaventure" userId="2cfde838-01f0-4cfb-adb8-e4ec77c79c17" providerId="ADAL" clId="{84010E0D-4E03-044C-8AE3-4E6FA59DEC0A}" dt="2023-03-08T15:24:07.044" v="10510" actId="20577"/>
          <ac:spMkLst>
            <pc:docMk/>
            <pc:sldMk cId="3221237697" sldId="671"/>
            <ac:spMk id="4" creationId="{F98921F7-4A1F-CA11-18D0-2D09E7F5E638}"/>
          </ac:spMkLst>
        </pc:spChg>
        <pc:spChg chg="add mod ord">
          <ac:chgData name="Olivier Bonaventure" userId="2cfde838-01f0-4cfb-adb8-e4ec77c79c17" providerId="ADAL" clId="{84010E0D-4E03-044C-8AE3-4E6FA59DEC0A}" dt="2023-03-07T09:29:02.694" v="7682" actId="20577"/>
          <ac:spMkLst>
            <pc:docMk/>
            <pc:sldMk cId="3221237697" sldId="671"/>
            <ac:spMk id="5" creationId="{45390C47-6817-F228-D5B7-87ADCDD37CB3}"/>
          </ac:spMkLst>
        </pc:spChg>
        <pc:spChg chg="add mod">
          <ac:chgData name="Olivier Bonaventure" userId="2cfde838-01f0-4cfb-adb8-e4ec77c79c17" providerId="ADAL" clId="{84010E0D-4E03-044C-8AE3-4E6FA59DEC0A}" dt="2023-03-07T10:44:46.687" v="9371" actId="20577"/>
          <ac:spMkLst>
            <pc:docMk/>
            <pc:sldMk cId="3221237697" sldId="671"/>
            <ac:spMk id="6" creationId="{4A853B87-5561-3571-3839-5C6365611DFB}"/>
          </ac:spMkLst>
        </pc:spChg>
      </pc:sldChg>
      <pc:sldChg chg="addSp modSp new mod">
        <pc:chgData name="Olivier Bonaventure" userId="2cfde838-01f0-4cfb-adb8-e4ec77c79c17" providerId="ADAL" clId="{84010E0D-4E03-044C-8AE3-4E6FA59DEC0A}" dt="2023-03-07T10:25:26.742" v="8768" actId="1076"/>
        <pc:sldMkLst>
          <pc:docMk/>
          <pc:sldMk cId="3079123764" sldId="672"/>
        </pc:sldMkLst>
        <pc:spChg chg="mod">
          <ac:chgData name="Olivier Bonaventure" userId="2cfde838-01f0-4cfb-adb8-e4ec77c79c17" providerId="ADAL" clId="{84010E0D-4E03-044C-8AE3-4E6FA59DEC0A}" dt="2023-03-07T09:50:42.605" v="7735" actId="20577"/>
          <ac:spMkLst>
            <pc:docMk/>
            <pc:sldMk cId="3079123764" sldId="672"/>
            <ac:spMk id="2" creationId="{14910203-3E8F-A970-CDCD-C0C2797CC804}"/>
          </ac:spMkLst>
        </pc:spChg>
        <pc:spChg chg="mod">
          <ac:chgData name="Olivier Bonaventure" userId="2cfde838-01f0-4cfb-adb8-e4ec77c79c17" providerId="ADAL" clId="{84010E0D-4E03-044C-8AE3-4E6FA59DEC0A}" dt="2023-03-07T10:25:07.900" v="8763"/>
          <ac:spMkLst>
            <pc:docMk/>
            <pc:sldMk cId="3079123764" sldId="672"/>
            <ac:spMk id="3" creationId="{AA2353AE-AB01-4FB8-9590-5042938AC1EA}"/>
          </ac:spMkLst>
        </pc:spChg>
        <pc:spChg chg="add mod">
          <ac:chgData name="Olivier Bonaventure" userId="2cfde838-01f0-4cfb-adb8-e4ec77c79c17" providerId="ADAL" clId="{84010E0D-4E03-044C-8AE3-4E6FA59DEC0A}" dt="2023-03-07T10:25:05.180" v="8761"/>
          <ac:spMkLst>
            <pc:docMk/>
            <pc:sldMk cId="3079123764" sldId="672"/>
            <ac:spMk id="5" creationId="{7C43090E-355C-734A-50C7-0D88E4428CFB}"/>
          </ac:spMkLst>
        </pc:spChg>
        <pc:spChg chg="add mod">
          <ac:chgData name="Olivier Bonaventure" userId="2cfde838-01f0-4cfb-adb8-e4ec77c79c17" providerId="ADAL" clId="{84010E0D-4E03-044C-8AE3-4E6FA59DEC0A}" dt="2023-03-07T10:25:26.742" v="8768" actId="1076"/>
          <ac:spMkLst>
            <pc:docMk/>
            <pc:sldMk cId="3079123764" sldId="672"/>
            <ac:spMk id="7" creationId="{31AE6A43-0B89-519E-B541-6FA6BFA2818E}"/>
          </ac:spMkLst>
        </pc:spChg>
      </pc:sldChg>
      <pc:sldChg chg="addSp delSp modSp new mod">
        <pc:chgData name="Olivier Bonaventure" userId="2cfde838-01f0-4cfb-adb8-e4ec77c79c17" providerId="ADAL" clId="{84010E0D-4E03-044C-8AE3-4E6FA59DEC0A}" dt="2023-03-07T10:43:31.678" v="9296" actId="478"/>
        <pc:sldMkLst>
          <pc:docMk/>
          <pc:sldMk cId="768731809" sldId="673"/>
        </pc:sldMkLst>
        <pc:spChg chg="mod">
          <ac:chgData name="Olivier Bonaventure" userId="2cfde838-01f0-4cfb-adb8-e4ec77c79c17" providerId="ADAL" clId="{84010E0D-4E03-044C-8AE3-4E6FA59DEC0A}" dt="2023-03-07T09:54:50.860" v="7875" actId="20577"/>
          <ac:spMkLst>
            <pc:docMk/>
            <pc:sldMk cId="768731809" sldId="673"/>
            <ac:spMk id="2" creationId="{DE78EF1F-FC7F-BA24-FFC5-D154644EE30F}"/>
          </ac:spMkLst>
        </pc:spChg>
        <pc:spChg chg="del">
          <ac:chgData name="Olivier Bonaventure" userId="2cfde838-01f0-4cfb-adb8-e4ec77c79c17" providerId="ADAL" clId="{84010E0D-4E03-044C-8AE3-4E6FA59DEC0A}" dt="2023-03-07T10:43:31.678" v="9296" actId="478"/>
          <ac:spMkLst>
            <pc:docMk/>
            <pc:sldMk cId="768731809" sldId="673"/>
            <ac:spMk id="3" creationId="{10F09DF2-82A3-82DD-481E-D68E024F4331}"/>
          </ac:spMkLst>
        </pc:spChg>
        <pc:spChg chg="add mod">
          <ac:chgData name="Olivier Bonaventure" userId="2cfde838-01f0-4cfb-adb8-e4ec77c79c17" providerId="ADAL" clId="{84010E0D-4E03-044C-8AE3-4E6FA59DEC0A}" dt="2023-03-07T09:55:35.262" v="7881" actId="1076"/>
          <ac:spMkLst>
            <pc:docMk/>
            <pc:sldMk cId="768731809" sldId="673"/>
            <ac:spMk id="5" creationId="{375DAC63-091D-2F9C-F2C2-2969AF4EAFBB}"/>
          </ac:spMkLst>
        </pc:spChg>
      </pc:sldChg>
      <pc:sldChg chg="modSp new mod">
        <pc:chgData name="Olivier Bonaventure" userId="2cfde838-01f0-4cfb-adb8-e4ec77c79c17" providerId="ADAL" clId="{84010E0D-4E03-044C-8AE3-4E6FA59DEC0A}" dt="2023-03-07T10:01:38.364" v="8422" actId="20577"/>
        <pc:sldMkLst>
          <pc:docMk/>
          <pc:sldMk cId="2186630858" sldId="674"/>
        </pc:sldMkLst>
        <pc:spChg chg="mod">
          <ac:chgData name="Olivier Bonaventure" userId="2cfde838-01f0-4cfb-adb8-e4ec77c79c17" providerId="ADAL" clId="{84010E0D-4E03-044C-8AE3-4E6FA59DEC0A}" dt="2023-03-07T09:57:46.531" v="8006" actId="20577"/>
          <ac:spMkLst>
            <pc:docMk/>
            <pc:sldMk cId="2186630858" sldId="674"/>
            <ac:spMk id="2" creationId="{0C8F5322-EDE0-F159-6706-4AE966E34E38}"/>
          </ac:spMkLst>
        </pc:spChg>
        <pc:spChg chg="mod">
          <ac:chgData name="Olivier Bonaventure" userId="2cfde838-01f0-4cfb-adb8-e4ec77c79c17" providerId="ADAL" clId="{84010E0D-4E03-044C-8AE3-4E6FA59DEC0A}" dt="2023-03-07T10:01:38.364" v="8422" actId="20577"/>
          <ac:spMkLst>
            <pc:docMk/>
            <pc:sldMk cId="2186630858" sldId="674"/>
            <ac:spMk id="3" creationId="{77AE55C1-F04A-C244-A1DE-40A80E89E2C1}"/>
          </ac:spMkLst>
        </pc:spChg>
      </pc:sldChg>
      <pc:sldChg chg="addSp modSp new mod">
        <pc:chgData name="Olivier Bonaventure" userId="2cfde838-01f0-4cfb-adb8-e4ec77c79c17" providerId="ADAL" clId="{84010E0D-4E03-044C-8AE3-4E6FA59DEC0A}" dt="2023-03-07T10:07:39.130" v="8498" actId="2711"/>
        <pc:sldMkLst>
          <pc:docMk/>
          <pc:sldMk cId="4035828887" sldId="675"/>
        </pc:sldMkLst>
        <pc:spChg chg="mod">
          <ac:chgData name="Olivier Bonaventure" userId="2cfde838-01f0-4cfb-adb8-e4ec77c79c17" providerId="ADAL" clId="{84010E0D-4E03-044C-8AE3-4E6FA59DEC0A}" dt="2023-03-07T10:07:39.130" v="8498" actId="2711"/>
          <ac:spMkLst>
            <pc:docMk/>
            <pc:sldMk cId="4035828887" sldId="675"/>
            <ac:spMk id="2" creationId="{E6358BB2-72DC-6375-FC75-DBC4509B645E}"/>
          </ac:spMkLst>
        </pc:spChg>
        <pc:spChg chg="mod">
          <ac:chgData name="Olivier Bonaventure" userId="2cfde838-01f0-4cfb-adb8-e4ec77c79c17" providerId="ADAL" clId="{84010E0D-4E03-044C-8AE3-4E6FA59DEC0A}" dt="2023-03-07T10:03:06.607" v="8460" actId="20577"/>
          <ac:spMkLst>
            <pc:docMk/>
            <pc:sldMk cId="4035828887" sldId="675"/>
            <ac:spMk id="3" creationId="{4295252F-8729-BA07-8C65-D7EEE7B39797}"/>
          </ac:spMkLst>
        </pc:spChg>
        <pc:spChg chg="add mod">
          <ac:chgData name="Olivier Bonaventure" userId="2cfde838-01f0-4cfb-adb8-e4ec77c79c17" providerId="ADAL" clId="{84010E0D-4E03-044C-8AE3-4E6FA59DEC0A}" dt="2023-03-07T10:06:24.520" v="8491" actId="1076"/>
          <ac:spMkLst>
            <pc:docMk/>
            <pc:sldMk cId="4035828887" sldId="675"/>
            <ac:spMk id="5" creationId="{35A7BC08-C8DF-3AF7-9997-9F71C074283E}"/>
          </ac:spMkLst>
        </pc:spChg>
        <pc:spChg chg="add mod">
          <ac:chgData name="Olivier Bonaventure" userId="2cfde838-01f0-4cfb-adb8-e4ec77c79c17" providerId="ADAL" clId="{84010E0D-4E03-044C-8AE3-4E6FA59DEC0A}" dt="2023-03-07T10:06:51.467" v="8495" actId="1076"/>
          <ac:spMkLst>
            <pc:docMk/>
            <pc:sldMk cId="4035828887" sldId="675"/>
            <ac:spMk id="7" creationId="{D3C8F4AE-45DF-0459-FAA6-045C2EE5C02F}"/>
          </ac:spMkLst>
        </pc:spChg>
        <pc:spChg chg="add mod">
          <ac:chgData name="Olivier Bonaventure" userId="2cfde838-01f0-4cfb-adb8-e4ec77c79c17" providerId="ADAL" clId="{84010E0D-4E03-044C-8AE3-4E6FA59DEC0A}" dt="2023-03-07T10:07:04.729" v="8497" actId="207"/>
          <ac:spMkLst>
            <pc:docMk/>
            <pc:sldMk cId="4035828887" sldId="675"/>
            <ac:spMk id="8" creationId="{23546310-3C52-F89B-2165-651AA81938CB}"/>
          </ac:spMkLst>
        </pc:spChg>
      </pc:sldChg>
      <pc:sldChg chg="addSp delSp modSp new mod modAnim">
        <pc:chgData name="Olivier Bonaventure" userId="2cfde838-01f0-4cfb-adb8-e4ec77c79c17" providerId="ADAL" clId="{84010E0D-4E03-044C-8AE3-4E6FA59DEC0A}" dt="2023-03-07T10:35:52.751" v="8970"/>
        <pc:sldMkLst>
          <pc:docMk/>
          <pc:sldMk cId="2046974295" sldId="676"/>
        </pc:sldMkLst>
        <pc:spChg chg="mod">
          <ac:chgData name="Olivier Bonaventure" userId="2cfde838-01f0-4cfb-adb8-e4ec77c79c17" providerId="ADAL" clId="{84010E0D-4E03-044C-8AE3-4E6FA59DEC0A}" dt="2023-03-07T10:25:36.780" v="8794" actId="20577"/>
          <ac:spMkLst>
            <pc:docMk/>
            <pc:sldMk cId="2046974295" sldId="676"/>
            <ac:spMk id="2" creationId="{E3528453-8632-9CC7-5CB8-D1AEB3D51509}"/>
          </ac:spMkLst>
        </pc:spChg>
        <pc:spChg chg="del">
          <ac:chgData name="Olivier Bonaventure" userId="2cfde838-01f0-4cfb-adb8-e4ec77c79c17" providerId="ADAL" clId="{84010E0D-4E03-044C-8AE3-4E6FA59DEC0A}" dt="2023-03-07T10:25:40.196" v="8795" actId="478"/>
          <ac:spMkLst>
            <pc:docMk/>
            <pc:sldMk cId="2046974295" sldId="676"/>
            <ac:spMk id="3" creationId="{8CF8F551-CE84-97A5-AE71-D0F049503FD6}"/>
          </ac:spMkLst>
        </pc:spChg>
        <pc:spChg chg="add mod">
          <ac:chgData name="Olivier Bonaventure" userId="2cfde838-01f0-4cfb-adb8-e4ec77c79c17" providerId="ADAL" clId="{84010E0D-4E03-044C-8AE3-4E6FA59DEC0A}" dt="2023-03-07T10:26:01.349" v="8804" actId="1076"/>
          <ac:spMkLst>
            <pc:docMk/>
            <pc:sldMk cId="2046974295" sldId="676"/>
            <ac:spMk id="4" creationId="{7F17F5E4-F3A6-62FD-8BB2-5C2DEE92D7A8}"/>
          </ac:spMkLst>
        </pc:spChg>
        <pc:spChg chg="add mod">
          <ac:chgData name="Olivier Bonaventure" userId="2cfde838-01f0-4cfb-adb8-e4ec77c79c17" providerId="ADAL" clId="{84010E0D-4E03-044C-8AE3-4E6FA59DEC0A}" dt="2023-03-07T10:26:17.243" v="8812" actId="1076"/>
          <ac:spMkLst>
            <pc:docMk/>
            <pc:sldMk cId="2046974295" sldId="676"/>
            <ac:spMk id="5" creationId="{25E54BF7-BB1E-4663-C8FF-5E1A1F613D88}"/>
          </ac:spMkLst>
        </pc:spChg>
        <pc:spChg chg="add mod">
          <ac:chgData name="Olivier Bonaventure" userId="2cfde838-01f0-4cfb-adb8-e4ec77c79c17" providerId="ADAL" clId="{84010E0D-4E03-044C-8AE3-4E6FA59DEC0A}" dt="2023-03-07T10:26:23.341" v="8817" actId="20577"/>
          <ac:spMkLst>
            <pc:docMk/>
            <pc:sldMk cId="2046974295" sldId="676"/>
            <ac:spMk id="6" creationId="{7FD5E69B-9FEE-0EB8-B1B0-062A753A342A}"/>
          </ac:spMkLst>
        </pc:spChg>
        <pc:spChg chg="add mod">
          <ac:chgData name="Olivier Bonaventure" userId="2cfde838-01f0-4cfb-adb8-e4ec77c79c17" providerId="ADAL" clId="{84010E0D-4E03-044C-8AE3-4E6FA59DEC0A}" dt="2023-03-07T10:26:31.735" v="8823" actId="20577"/>
          <ac:spMkLst>
            <pc:docMk/>
            <pc:sldMk cId="2046974295" sldId="676"/>
            <ac:spMk id="7" creationId="{05093D31-C475-6135-AC04-E5C801954D73}"/>
          </ac:spMkLst>
        </pc:spChg>
        <pc:spChg chg="add mod">
          <ac:chgData name="Olivier Bonaventure" userId="2cfde838-01f0-4cfb-adb8-e4ec77c79c17" providerId="ADAL" clId="{84010E0D-4E03-044C-8AE3-4E6FA59DEC0A}" dt="2023-03-07T10:28:57.438" v="8843" actId="20577"/>
          <ac:spMkLst>
            <pc:docMk/>
            <pc:sldMk cId="2046974295" sldId="676"/>
            <ac:spMk id="14" creationId="{9068C640-060D-D324-AB20-CEAF4E8978F1}"/>
          </ac:spMkLst>
        </pc:spChg>
        <pc:spChg chg="add mod">
          <ac:chgData name="Olivier Bonaventure" userId="2cfde838-01f0-4cfb-adb8-e4ec77c79c17" providerId="ADAL" clId="{84010E0D-4E03-044C-8AE3-4E6FA59DEC0A}" dt="2023-03-07T10:29:16.016" v="8849" actId="20577"/>
          <ac:spMkLst>
            <pc:docMk/>
            <pc:sldMk cId="2046974295" sldId="676"/>
            <ac:spMk id="17" creationId="{8B3A6C48-0FF4-AD65-6244-29672E0B73A5}"/>
          </ac:spMkLst>
        </pc:spChg>
        <pc:spChg chg="add mod">
          <ac:chgData name="Olivier Bonaventure" userId="2cfde838-01f0-4cfb-adb8-e4ec77c79c17" providerId="ADAL" clId="{84010E0D-4E03-044C-8AE3-4E6FA59DEC0A}" dt="2023-03-07T10:29:23.542" v="8852" actId="20577"/>
          <ac:spMkLst>
            <pc:docMk/>
            <pc:sldMk cId="2046974295" sldId="676"/>
            <ac:spMk id="18" creationId="{5A16AF83-A8D9-7336-F150-02C699C41CBA}"/>
          </ac:spMkLst>
        </pc:spChg>
        <pc:spChg chg="add mod">
          <ac:chgData name="Olivier Bonaventure" userId="2cfde838-01f0-4cfb-adb8-e4ec77c79c17" providerId="ADAL" clId="{84010E0D-4E03-044C-8AE3-4E6FA59DEC0A}" dt="2023-03-07T10:29:31.754" v="8857" actId="20577"/>
          <ac:spMkLst>
            <pc:docMk/>
            <pc:sldMk cId="2046974295" sldId="676"/>
            <ac:spMk id="19" creationId="{105296D4-D213-75FD-E320-3BC78002A8D1}"/>
          </ac:spMkLst>
        </pc:spChg>
        <pc:spChg chg="add mod">
          <ac:chgData name="Olivier Bonaventure" userId="2cfde838-01f0-4cfb-adb8-e4ec77c79c17" providerId="ADAL" clId="{84010E0D-4E03-044C-8AE3-4E6FA59DEC0A}" dt="2023-03-07T10:35:08.149" v="8962"/>
          <ac:spMkLst>
            <pc:docMk/>
            <pc:sldMk cId="2046974295" sldId="676"/>
            <ac:spMk id="20" creationId="{71590F3C-E8CB-C3BA-8D66-A41D79DD5128}"/>
          </ac:spMkLst>
        </pc:spChg>
        <pc:spChg chg="add mod">
          <ac:chgData name="Olivier Bonaventure" userId="2cfde838-01f0-4cfb-adb8-e4ec77c79c17" providerId="ADAL" clId="{84010E0D-4E03-044C-8AE3-4E6FA59DEC0A}" dt="2023-03-07T10:32:34.781" v="8939" actId="207"/>
          <ac:spMkLst>
            <pc:docMk/>
            <pc:sldMk cId="2046974295" sldId="676"/>
            <ac:spMk id="21" creationId="{BE1F3D85-1AB0-2026-89F8-7DDFFB7DB5D6}"/>
          </ac:spMkLst>
        </pc:spChg>
        <pc:spChg chg="add mod">
          <ac:chgData name="Olivier Bonaventure" userId="2cfde838-01f0-4cfb-adb8-e4ec77c79c17" providerId="ADAL" clId="{84010E0D-4E03-044C-8AE3-4E6FA59DEC0A}" dt="2023-03-07T10:30:03.940" v="8874" actId="20577"/>
          <ac:spMkLst>
            <pc:docMk/>
            <pc:sldMk cId="2046974295" sldId="676"/>
            <ac:spMk id="22" creationId="{95F39B9C-5409-BAA6-9EA2-5A234A9F2E90}"/>
          </ac:spMkLst>
        </pc:spChg>
        <pc:spChg chg="add mod">
          <ac:chgData name="Olivier Bonaventure" userId="2cfde838-01f0-4cfb-adb8-e4ec77c79c17" providerId="ADAL" clId="{84010E0D-4E03-044C-8AE3-4E6FA59DEC0A}" dt="2023-03-07T10:30:11.218" v="8879" actId="20577"/>
          <ac:spMkLst>
            <pc:docMk/>
            <pc:sldMk cId="2046974295" sldId="676"/>
            <ac:spMk id="23" creationId="{90FF2FC6-E010-D622-E42B-E3254FA4DF7F}"/>
          </ac:spMkLst>
        </pc:spChg>
        <pc:spChg chg="add mod">
          <ac:chgData name="Olivier Bonaventure" userId="2cfde838-01f0-4cfb-adb8-e4ec77c79c17" providerId="ADAL" clId="{84010E0D-4E03-044C-8AE3-4E6FA59DEC0A}" dt="2023-03-07T10:30:17.721" v="8883" actId="20577"/>
          <ac:spMkLst>
            <pc:docMk/>
            <pc:sldMk cId="2046974295" sldId="676"/>
            <ac:spMk id="24" creationId="{5A8E9B91-E35B-30D9-6051-8ED8FFEB6401}"/>
          </ac:spMkLst>
        </pc:spChg>
        <pc:spChg chg="add mod">
          <ac:chgData name="Olivier Bonaventure" userId="2cfde838-01f0-4cfb-adb8-e4ec77c79c17" providerId="ADAL" clId="{84010E0D-4E03-044C-8AE3-4E6FA59DEC0A}" dt="2023-03-07T10:32:30.817" v="8938" actId="207"/>
          <ac:spMkLst>
            <pc:docMk/>
            <pc:sldMk cId="2046974295" sldId="676"/>
            <ac:spMk id="41" creationId="{3946156D-F24B-6CA6-770F-146CD5B1A931}"/>
          </ac:spMkLst>
        </pc:spChg>
        <pc:spChg chg="add mod">
          <ac:chgData name="Olivier Bonaventure" userId="2cfde838-01f0-4cfb-adb8-e4ec77c79c17" providerId="ADAL" clId="{84010E0D-4E03-044C-8AE3-4E6FA59DEC0A}" dt="2023-03-07T10:33:58.547" v="8951" actId="255"/>
          <ac:spMkLst>
            <pc:docMk/>
            <pc:sldMk cId="2046974295" sldId="676"/>
            <ac:spMk id="45" creationId="{BF729809-F94F-2433-A9BA-84540988BE65}"/>
          </ac:spMkLst>
        </pc:spChg>
        <pc:spChg chg="add mod">
          <ac:chgData name="Olivier Bonaventure" userId="2cfde838-01f0-4cfb-adb8-e4ec77c79c17" providerId="ADAL" clId="{84010E0D-4E03-044C-8AE3-4E6FA59DEC0A}" dt="2023-03-07T10:33:36.814" v="8950" actId="20577"/>
          <ac:spMkLst>
            <pc:docMk/>
            <pc:sldMk cId="2046974295" sldId="676"/>
            <ac:spMk id="46" creationId="{F177D18B-9A4E-B6D3-B05A-BAE4321A3147}"/>
          </ac:spMkLst>
        </pc:spChg>
        <pc:spChg chg="add mod">
          <ac:chgData name="Olivier Bonaventure" userId="2cfde838-01f0-4cfb-adb8-e4ec77c79c17" providerId="ADAL" clId="{84010E0D-4E03-044C-8AE3-4E6FA59DEC0A}" dt="2023-03-07T10:34:30.586" v="8959" actId="1076"/>
          <ac:spMkLst>
            <pc:docMk/>
            <pc:sldMk cId="2046974295" sldId="676"/>
            <ac:spMk id="48" creationId="{FD0C686B-EE78-1992-E9BC-E0B878CDEAD2}"/>
          </ac:spMkLst>
        </pc:spChg>
        <pc:spChg chg="add mod">
          <ac:chgData name="Olivier Bonaventure" userId="2cfde838-01f0-4cfb-adb8-e4ec77c79c17" providerId="ADAL" clId="{84010E0D-4E03-044C-8AE3-4E6FA59DEC0A}" dt="2023-03-07T10:35:27.315" v="8966" actId="207"/>
          <ac:spMkLst>
            <pc:docMk/>
            <pc:sldMk cId="2046974295" sldId="676"/>
            <ac:spMk id="50" creationId="{8B452CF5-AEA9-775D-72F4-556E83C270C1}"/>
          </ac:spMkLst>
        </pc:spChg>
        <pc:cxnChg chg="add mod">
          <ac:chgData name="Olivier Bonaventure" userId="2cfde838-01f0-4cfb-adb8-e4ec77c79c17" providerId="ADAL" clId="{84010E0D-4E03-044C-8AE3-4E6FA59DEC0A}" dt="2023-03-07T10:27:01.067" v="8825" actId="208"/>
          <ac:cxnSpMkLst>
            <pc:docMk/>
            <pc:sldMk cId="2046974295" sldId="676"/>
            <ac:cxnSpMk id="9" creationId="{261CF7A9-C36E-A241-AE02-8FA5C903EE9E}"/>
          </ac:cxnSpMkLst>
        </pc:cxnChg>
        <pc:cxnChg chg="add mod">
          <ac:chgData name="Olivier Bonaventure" userId="2cfde838-01f0-4cfb-adb8-e4ec77c79c17" providerId="ADAL" clId="{84010E0D-4E03-044C-8AE3-4E6FA59DEC0A}" dt="2023-03-07T10:27:07.412" v="8828" actId="14100"/>
          <ac:cxnSpMkLst>
            <pc:docMk/>
            <pc:sldMk cId="2046974295" sldId="676"/>
            <ac:cxnSpMk id="10" creationId="{E181A271-53DB-B6E7-49E8-C43054E214D1}"/>
          </ac:cxnSpMkLst>
        </pc:cxnChg>
        <pc:cxnChg chg="add mod">
          <ac:chgData name="Olivier Bonaventure" userId="2cfde838-01f0-4cfb-adb8-e4ec77c79c17" providerId="ADAL" clId="{84010E0D-4E03-044C-8AE3-4E6FA59DEC0A}" dt="2023-03-07T10:27:13.493" v="8831" actId="14100"/>
          <ac:cxnSpMkLst>
            <pc:docMk/>
            <pc:sldMk cId="2046974295" sldId="676"/>
            <ac:cxnSpMk id="12" creationId="{535F8851-9929-13B3-7B1D-74E883AE20A7}"/>
          </ac:cxnSpMkLst>
        </pc:cxnChg>
        <pc:cxnChg chg="add mod">
          <ac:chgData name="Olivier Bonaventure" userId="2cfde838-01f0-4cfb-adb8-e4ec77c79c17" providerId="ADAL" clId="{84010E0D-4E03-044C-8AE3-4E6FA59DEC0A}" dt="2023-03-07T10:29:06.117" v="8846" actId="14100"/>
          <ac:cxnSpMkLst>
            <pc:docMk/>
            <pc:sldMk cId="2046974295" sldId="676"/>
            <ac:cxnSpMk id="15" creationId="{03DF9064-BC97-AF0A-F391-DB404161F024}"/>
          </ac:cxnSpMkLst>
        </pc:cxnChg>
        <pc:cxnChg chg="add mod">
          <ac:chgData name="Olivier Bonaventure" userId="2cfde838-01f0-4cfb-adb8-e4ec77c79c17" providerId="ADAL" clId="{84010E0D-4E03-044C-8AE3-4E6FA59DEC0A}" dt="2023-03-07T10:30:28.748" v="8886" actId="14100"/>
          <ac:cxnSpMkLst>
            <pc:docMk/>
            <pc:sldMk cId="2046974295" sldId="676"/>
            <ac:cxnSpMk id="25" creationId="{0C2B4443-8B1F-3691-903D-E3EEA95D4578}"/>
          </ac:cxnSpMkLst>
        </pc:cxnChg>
        <pc:cxnChg chg="add mod">
          <ac:chgData name="Olivier Bonaventure" userId="2cfde838-01f0-4cfb-adb8-e4ec77c79c17" providerId="ADAL" clId="{84010E0D-4E03-044C-8AE3-4E6FA59DEC0A}" dt="2023-03-07T10:30:34.347" v="8889" actId="14100"/>
          <ac:cxnSpMkLst>
            <pc:docMk/>
            <pc:sldMk cId="2046974295" sldId="676"/>
            <ac:cxnSpMk id="27" creationId="{33764EF9-FFF3-18D5-544A-7E8EE5BD78F5}"/>
          </ac:cxnSpMkLst>
        </pc:cxnChg>
        <pc:cxnChg chg="add mod">
          <ac:chgData name="Olivier Bonaventure" userId="2cfde838-01f0-4cfb-adb8-e4ec77c79c17" providerId="ADAL" clId="{84010E0D-4E03-044C-8AE3-4E6FA59DEC0A}" dt="2023-03-07T10:30:40.704" v="8892" actId="14100"/>
          <ac:cxnSpMkLst>
            <pc:docMk/>
            <pc:sldMk cId="2046974295" sldId="676"/>
            <ac:cxnSpMk id="29" creationId="{F9819756-5432-3A1D-6B78-D601B1C599E0}"/>
          </ac:cxnSpMkLst>
        </pc:cxnChg>
        <pc:cxnChg chg="add mod">
          <ac:chgData name="Olivier Bonaventure" userId="2cfde838-01f0-4cfb-adb8-e4ec77c79c17" providerId="ADAL" clId="{84010E0D-4E03-044C-8AE3-4E6FA59DEC0A}" dt="2023-03-07T10:30:46.974" v="8895" actId="14100"/>
          <ac:cxnSpMkLst>
            <pc:docMk/>
            <pc:sldMk cId="2046974295" sldId="676"/>
            <ac:cxnSpMk id="31" creationId="{C9206ECD-1BA3-8913-856B-DE22E94A8BF0}"/>
          </ac:cxnSpMkLst>
        </pc:cxnChg>
        <pc:cxnChg chg="add mod">
          <ac:chgData name="Olivier Bonaventure" userId="2cfde838-01f0-4cfb-adb8-e4ec77c79c17" providerId="ADAL" clId="{84010E0D-4E03-044C-8AE3-4E6FA59DEC0A}" dt="2023-03-07T10:30:52.227" v="8898" actId="14100"/>
          <ac:cxnSpMkLst>
            <pc:docMk/>
            <pc:sldMk cId="2046974295" sldId="676"/>
            <ac:cxnSpMk id="33" creationId="{AB97F747-6ABC-530D-B723-48FB889FBC8F}"/>
          </ac:cxnSpMkLst>
        </pc:cxnChg>
        <pc:cxnChg chg="add mod">
          <ac:chgData name="Olivier Bonaventure" userId="2cfde838-01f0-4cfb-adb8-e4ec77c79c17" providerId="ADAL" clId="{84010E0D-4E03-044C-8AE3-4E6FA59DEC0A}" dt="2023-03-07T10:30:58.375" v="8901" actId="14100"/>
          <ac:cxnSpMkLst>
            <pc:docMk/>
            <pc:sldMk cId="2046974295" sldId="676"/>
            <ac:cxnSpMk id="35" creationId="{1E110D31-5C16-2FF4-5C50-78890AF6317F}"/>
          </ac:cxnSpMkLst>
        </pc:cxnChg>
        <pc:cxnChg chg="add mod">
          <ac:chgData name="Olivier Bonaventure" userId="2cfde838-01f0-4cfb-adb8-e4ec77c79c17" providerId="ADAL" clId="{84010E0D-4E03-044C-8AE3-4E6FA59DEC0A}" dt="2023-03-07T10:31:15.778" v="8924" actId="1036"/>
          <ac:cxnSpMkLst>
            <pc:docMk/>
            <pc:sldMk cId="2046974295" sldId="676"/>
            <ac:cxnSpMk id="37" creationId="{5C3889F7-366B-94BC-038C-7BACEE9E54C8}"/>
          </ac:cxnSpMkLst>
        </pc:cxnChg>
        <pc:cxnChg chg="add mod">
          <ac:chgData name="Olivier Bonaventure" userId="2cfde838-01f0-4cfb-adb8-e4ec77c79c17" providerId="ADAL" clId="{84010E0D-4E03-044C-8AE3-4E6FA59DEC0A}" dt="2023-03-07T10:31:09.914" v="8907" actId="14100"/>
          <ac:cxnSpMkLst>
            <pc:docMk/>
            <pc:sldMk cId="2046974295" sldId="676"/>
            <ac:cxnSpMk id="39" creationId="{2197B2E6-BA50-6E3E-13A1-BE66D5EBB8D3}"/>
          </ac:cxnSpMkLst>
        </pc:cxnChg>
        <pc:cxnChg chg="add mod">
          <ac:chgData name="Olivier Bonaventure" userId="2cfde838-01f0-4cfb-adb8-e4ec77c79c17" providerId="ADAL" clId="{84010E0D-4E03-044C-8AE3-4E6FA59DEC0A}" dt="2023-03-07T10:32:25.800" v="8937" actId="20577"/>
          <ac:cxnSpMkLst>
            <pc:docMk/>
            <pc:sldMk cId="2046974295" sldId="676"/>
            <ac:cxnSpMk id="42" creationId="{0D4BD087-A645-8623-67E5-B305F72CC72C}"/>
          </ac:cxnSpMkLst>
        </pc:cxnChg>
      </pc:sldChg>
      <pc:sldChg chg="addSp modSp new mod">
        <pc:chgData name="Olivier Bonaventure" userId="2cfde838-01f0-4cfb-adb8-e4ec77c79c17" providerId="ADAL" clId="{84010E0D-4E03-044C-8AE3-4E6FA59DEC0A}" dt="2023-03-07T10:41:58.885" v="9295" actId="207"/>
        <pc:sldMkLst>
          <pc:docMk/>
          <pc:sldMk cId="200211827" sldId="677"/>
        </pc:sldMkLst>
        <pc:spChg chg="mod">
          <ac:chgData name="Olivier Bonaventure" userId="2cfde838-01f0-4cfb-adb8-e4ec77c79c17" providerId="ADAL" clId="{84010E0D-4E03-044C-8AE3-4E6FA59DEC0A}" dt="2023-03-07T10:36:06.163" v="8993" actId="20577"/>
          <ac:spMkLst>
            <pc:docMk/>
            <pc:sldMk cId="200211827" sldId="677"/>
            <ac:spMk id="2" creationId="{1D8837D8-C616-6CEC-6ACB-4CB6B1A4A0BC}"/>
          </ac:spMkLst>
        </pc:spChg>
        <pc:spChg chg="mod">
          <ac:chgData name="Olivier Bonaventure" userId="2cfde838-01f0-4cfb-adb8-e4ec77c79c17" providerId="ADAL" clId="{84010E0D-4E03-044C-8AE3-4E6FA59DEC0A}" dt="2023-03-07T10:41:46.729" v="9294" actId="207"/>
          <ac:spMkLst>
            <pc:docMk/>
            <pc:sldMk cId="200211827" sldId="677"/>
            <ac:spMk id="3" creationId="{28AB9BE7-71E3-A6A7-4DF1-42C2D8F13DB9}"/>
          </ac:spMkLst>
        </pc:spChg>
        <pc:spChg chg="add mod">
          <ac:chgData name="Olivier Bonaventure" userId="2cfde838-01f0-4cfb-adb8-e4ec77c79c17" providerId="ADAL" clId="{84010E0D-4E03-044C-8AE3-4E6FA59DEC0A}" dt="2023-03-07T10:41:58.885" v="9295" actId="207"/>
          <ac:spMkLst>
            <pc:docMk/>
            <pc:sldMk cId="200211827" sldId="677"/>
            <ac:spMk id="5" creationId="{FEC5FDD6-1980-FA78-5F2F-9E1814AEBAC9}"/>
          </ac:spMkLst>
        </pc:spChg>
      </pc:sldChg>
      <pc:sldChg chg="modSp add mod">
        <pc:chgData name="Olivier Bonaventure" userId="2cfde838-01f0-4cfb-adb8-e4ec77c79c17" providerId="ADAL" clId="{84010E0D-4E03-044C-8AE3-4E6FA59DEC0A}" dt="2023-03-08T14:23:55.019" v="9402" actId="207"/>
        <pc:sldMkLst>
          <pc:docMk/>
          <pc:sldMk cId="3222728380" sldId="678"/>
        </pc:sldMkLst>
        <pc:spChg chg="mod">
          <ac:chgData name="Olivier Bonaventure" userId="2cfde838-01f0-4cfb-adb8-e4ec77c79c17" providerId="ADAL" clId="{84010E0D-4E03-044C-8AE3-4E6FA59DEC0A}" dt="2023-03-08T14:23:55.019" v="9402" actId="207"/>
          <ac:spMkLst>
            <pc:docMk/>
            <pc:sldMk cId="3222728380" sldId="678"/>
            <ac:spMk id="3" creationId="{B25B48B2-801B-6DC4-F47B-1FF545AA6A10}"/>
          </ac:spMkLst>
        </pc:spChg>
      </pc:sldChg>
      <pc:sldChg chg="addSp modSp new mod modAnim">
        <pc:chgData name="Olivier Bonaventure" userId="2cfde838-01f0-4cfb-adb8-e4ec77c79c17" providerId="ADAL" clId="{84010E0D-4E03-044C-8AE3-4E6FA59DEC0A}" dt="2023-03-08T14:57:58.061" v="9957"/>
        <pc:sldMkLst>
          <pc:docMk/>
          <pc:sldMk cId="317410598" sldId="679"/>
        </pc:sldMkLst>
        <pc:spChg chg="mod">
          <ac:chgData name="Olivier Bonaventure" userId="2cfde838-01f0-4cfb-adb8-e4ec77c79c17" providerId="ADAL" clId="{84010E0D-4E03-044C-8AE3-4E6FA59DEC0A}" dt="2023-03-08T14:26:47.835" v="9417" actId="20577"/>
          <ac:spMkLst>
            <pc:docMk/>
            <pc:sldMk cId="317410598" sldId="679"/>
            <ac:spMk id="2" creationId="{A7AACC72-DC99-8DF7-5B8B-629B77A03D62}"/>
          </ac:spMkLst>
        </pc:spChg>
        <pc:spChg chg="mod">
          <ac:chgData name="Olivier Bonaventure" userId="2cfde838-01f0-4cfb-adb8-e4ec77c79c17" providerId="ADAL" clId="{84010E0D-4E03-044C-8AE3-4E6FA59DEC0A}" dt="2023-03-08T14:31:45.760" v="9610" actId="20577"/>
          <ac:spMkLst>
            <pc:docMk/>
            <pc:sldMk cId="317410598" sldId="679"/>
            <ac:spMk id="3" creationId="{DEBE0251-8FDE-485F-ECFC-BDCD11449F73}"/>
          </ac:spMkLst>
        </pc:spChg>
        <pc:spChg chg="mod">
          <ac:chgData name="Olivier Bonaventure" userId="2cfde838-01f0-4cfb-adb8-e4ec77c79c17" providerId="ADAL" clId="{84010E0D-4E03-044C-8AE3-4E6FA59DEC0A}" dt="2023-03-08T14:27:15.323" v="9418"/>
          <ac:spMkLst>
            <pc:docMk/>
            <pc:sldMk cId="317410598" sldId="679"/>
            <ac:spMk id="6" creationId="{BF37CFD9-D80C-E3D3-9FB8-AB9A212D958F}"/>
          </ac:spMkLst>
        </pc:spChg>
        <pc:spChg chg="mod">
          <ac:chgData name="Olivier Bonaventure" userId="2cfde838-01f0-4cfb-adb8-e4ec77c79c17" providerId="ADAL" clId="{84010E0D-4E03-044C-8AE3-4E6FA59DEC0A}" dt="2023-03-08T14:27:15.323" v="9418"/>
          <ac:spMkLst>
            <pc:docMk/>
            <pc:sldMk cId="317410598" sldId="679"/>
            <ac:spMk id="7" creationId="{EADB502C-33D3-3768-CC94-D78484045A12}"/>
          </ac:spMkLst>
        </pc:spChg>
        <pc:spChg chg="mod">
          <ac:chgData name="Olivier Bonaventure" userId="2cfde838-01f0-4cfb-adb8-e4ec77c79c17" providerId="ADAL" clId="{84010E0D-4E03-044C-8AE3-4E6FA59DEC0A}" dt="2023-03-08T14:27:15.323" v="9418"/>
          <ac:spMkLst>
            <pc:docMk/>
            <pc:sldMk cId="317410598" sldId="679"/>
            <ac:spMk id="8" creationId="{80F52314-7300-369F-31F1-F216739D6879}"/>
          </ac:spMkLst>
        </pc:spChg>
        <pc:spChg chg="mod">
          <ac:chgData name="Olivier Bonaventure" userId="2cfde838-01f0-4cfb-adb8-e4ec77c79c17" providerId="ADAL" clId="{84010E0D-4E03-044C-8AE3-4E6FA59DEC0A}" dt="2023-03-08T14:27:15.323" v="9418"/>
          <ac:spMkLst>
            <pc:docMk/>
            <pc:sldMk cId="317410598" sldId="679"/>
            <ac:spMk id="9" creationId="{B4D5165B-E9C3-685D-242B-5FA95E97EDB8}"/>
          </ac:spMkLst>
        </pc:spChg>
        <pc:spChg chg="mod">
          <ac:chgData name="Olivier Bonaventure" userId="2cfde838-01f0-4cfb-adb8-e4ec77c79c17" providerId="ADAL" clId="{84010E0D-4E03-044C-8AE3-4E6FA59DEC0A}" dt="2023-03-08T14:27:15.323" v="9418"/>
          <ac:spMkLst>
            <pc:docMk/>
            <pc:sldMk cId="317410598" sldId="679"/>
            <ac:spMk id="10" creationId="{11667A01-4FB9-8D3B-63A4-3E17EB272747}"/>
          </ac:spMkLst>
        </pc:spChg>
        <pc:spChg chg="mod">
          <ac:chgData name="Olivier Bonaventure" userId="2cfde838-01f0-4cfb-adb8-e4ec77c79c17" providerId="ADAL" clId="{84010E0D-4E03-044C-8AE3-4E6FA59DEC0A}" dt="2023-03-08T14:27:15.323" v="9418"/>
          <ac:spMkLst>
            <pc:docMk/>
            <pc:sldMk cId="317410598" sldId="679"/>
            <ac:spMk id="11" creationId="{28FD6B0F-99F2-5EA9-6CA6-4C066AA29ABB}"/>
          </ac:spMkLst>
        </pc:spChg>
        <pc:spChg chg="mod">
          <ac:chgData name="Olivier Bonaventure" userId="2cfde838-01f0-4cfb-adb8-e4ec77c79c17" providerId="ADAL" clId="{84010E0D-4E03-044C-8AE3-4E6FA59DEC0A}" dt="2023-03-08T14:27:15.323" v="9418"/>
          <ac:spMkLst>
            <pc:docMk/>
            <pc:sldMk cId="317410598" sldId="679"/>
            <ac:spMk id="12" creationId="{40C5A5E8-2CB5-3575-F82F-C03B9D2491A4}"/>
          </ac:spMkLst>
        </pc:spChg>
        <pc:spChg chg="mod">
          <ac:chgData name="Olivier Bonaventure" userId="2cfde838-01f0-4cfb-adb8-e4ec77c79c17" providerId="ADAL" clId="{84010E0D-4E03-044C-8AE3-4E6FA59DEC0A}" dt="2023-03-08T14:27:15.323" v="9418"/>
          <ac:spMkLst>
            <pc:docMk/>
            <pc:sldMk cId="317410598" sldId="679"/>
            <ac:spMk id="13" creationId="{8756720A-6234-F9EF-2AA6-404B6EE17128}"/>
          </ac:spMkLst>
        </pc:spChg>
        <pc:spChg chg="mod">
          <ac:chgData name="Olivier Bonaventure" userId="2cfde838-01f0-4cfb-adb8-e4ec77c79c17" providerId="ADAL" clId="{84010E0D-4E03-044C-8AE3-4E6FA59DEC0A}" dt="2023-03-08T14:27:15.323" v="9418"/>
          <ac:spMkLst>
            <pc:docMk/>
            <pc:sldMk cId="317410598" sldId="679"/>
            <ac:spMk id="14" creationId="{D58DB84C-DC25-BB68-2671-7BAA95F86D33}"/>
          </ac:spMkLst>
        </pc:spChg>
        <pc:spChg chg="mod">
          <ac:chgData name="Olivier Bonaventure" userId="2cfde838-01f0-4cfb-adb8-e4ec77c79c17" providerId="ADAL" clId="{84010E0D-4E03-044C-8AE3-4E6FA59DEC0A}" dt="2023-03-08T14:27:15.323" v="9418"/>
          <ac:spMkLst>
            <pc:docMk/>
            <pc:sldMk cId="317410598" sldId="679"/>
            <ac:spMk id="15" creationId="{87F6B1CE-1FE7-9E13-B916-5D094BE2C0C9}"/>
          </ac:spMkLst>
        </pc:spChg>
        <pc:spChg chg="mod">
          <ac:chgData name="Olivier Bonaventure" userId="2cfde838-01f0-4cfb-adb8-e4ec77c79c17" providerId="ADAL" clId="{84010E0D-4E03-044C-8AE3-4E6FA59DEC0A}" dt="2023-03-08T14:27:15.323" v="9418"/>
          <ac:spMkLst>
            <pc:docMk/>
            <pc:sldMk cId="317410598" sldId="679"/>
            <ac:spMk id="16" creationId="{5C3D2636-2A9D-347A-BCE0-FB9738B2050E}"/>
          </ac:spMkLst>
        </pc:spChg>
        <pc:spChg chg="mod">
          <ac:chgData name="Olivier Bonaventure" userId="2cfde838-01f0-4cfb-adb8-e4ec77c79c17" providerId="ADAL" clId="{84010E0D-4E03-044C-8AE3-4E6FA59DEC0A}" dt="2023-03-08T14:27:15.323" v="9418"/>
          <ac:spMkLst>
            <pc:docMk/>
            <pc:sldMk cId="317410598" sldId="679"/>
            <ac:spMk id="17" creationId="{F93C4C50-8E5A-78CB-D796-1AA56135E976}"/>
          </ac:spMkLst>
        </pc:spChg>
        <pc:spChg chg="mod">
          <ac:chgData name="Olivier Bonaventure" userId="2cfde838-01f0-4cfb-adb8-e4ec77c79c17" providerId="ADAL" clId="{84010E0D-4E03-044C-8AE3-4E6FA59DEC0A}" dt="2023-03-08T14:27:15.323" v="9418"/>
          <ac:spMkLst>
            <pc:docMk/>
            <pc:sldMk cId="317410598" sldId="679"/>
            <ac:spMk id="18" creationId="{429E2419-8837-BD7B-95F8-C327D8741862}"/>
          </ac:spMkLst>
        </pc:spChg>
        <pc:spChg chg="mod">
          <ac:chgData name="Olivier Bonaventure" userId="2cfde838-01f0-4cfb-adb8-e4ec77c79c17" providerId="ADAL" clId="{84010E0D-4E03-044C-8AE3-4E6FA59DEC0A}" dt="2023-03-08T14:27:15.323" v="9418"/>
          <ac:spMkLst>
            <pc:docMk/>
            <pc:sldMk cId="317410598" sldId="679"/>
            <ac:spMk id="20" creationId="{10947B47-7DC9-B6EB-A5FF-53B464D26BDE}"/>
          </ac:spMkLst>
        </pc:spChg>
        <pc:spChg chg="mod">
          <ac:chgData name="Olivier Bonaventure" userId="2cfde838-01f0-4cfb-adb8-e4ec77c79c17" providerId="ADAL" clId="{84010E0D-4E03-044C-8AE3-4E6FA59DEC0A}" dt="2023-03-08T14:27:15.323" v="9418"/>
          <ac:spMkLst>
            <pc:docMk/>
            <pc:sldMk cId="317410598" sldId="679"/>
            <ac:spMk id="21" creationId="{82420BCC-6FBC-6549-E2B0-ED94ACAB94EE}"/>
          </ac:spMkLst>
        </pc:spChg>
        <pc:spChg chg="mod">
          <ac:chgData name="Olivier Bonaventure" userId="2cfde838-01f0-4cfb-adb8-e4ec77c79c17" providerId="ADAL" clId="{84010E0D-4E03-044C-8AE3-4E6FA59DEC0A}" dt="2023-03-08T14:27:15.323" v="9418"/>
          <ac:spMkLst>
            <pc:docMk/>
            <pc:sldMk cId="317410598" sldId="679"/>
            <ac:spMk id="22" creationId="{338D7809-5AF3-AB52-6C31-9DAD04CAB6C1}"/>
          </ac:spMkLst>
        </pc:spChg>
        <pc:spChg chg="mod">
          <ac:chgData name="Olivier Bonaventure" userId="2cfde838-01f0-4cfb-adb8-e4ec77c79c17" providerId="ADAL" clId="{84010E0D-4E03-044C-8AE3-4E6FA59DEC0A}" dt="2023-03-08T14:27:15.323" v="9418"/>
          <ac:spMkLst>
            <pc:docMk/>
            <pc:sldMk cId="317410598" sldId="679"/>
            <ac:spMk id="23" creationId="{FED0F873-FA8E-932E-EF2F-9EE677122D76}"/>
          </ac:spMkLst>
        </pc:spChg>
        <pc:spChg chg="mod">
          <ac:chgData name="Olivier Bonaventure" userId="2cfde838-01f0-4cfb-adb8-e4ec77c79c17" providerId="ADAL" clId="{84010E0D-4E03-044C-8AE3-4E6FA59DEC0A}" dt="2023-03-08T14:27:15.323" v="9418"/>
          <ac:spMkLst>
            <pc:docMk/>
            <pc:sldMk cId="317410598" sldId="679"/>
            <ac:spMk id="24" creationId="{DECB0675-5A15-37F2-7EA2-934A4FED2E62}"/>
          </ac:spMkLst>
        </pc:spChg>
        <pc:spChg chg="mod">
          <ac:chgData name="Olivier Bonaventure" userId="2cfde838-01f0-4cfb-adb8-e4ec77c79c17" providerId="ADAL" clId="{84010E0D-4E03-044C-8AE3-4E6FA59DEC0A}" dt="2023-03-08T14:27:15.323" v="9418"/>
          <ac:spMkLst>
            <pc:docMk/>
            <pc:sldMk cId="317410598" sldId="679"/>
            <ac:spMk id="25" creationId="{71B00466-D3EC-4F1F-C910-D5B272ACEC58}"/>
          </ac:spMkLst>
        </pc:spChg>
        <pc:spChg chg="mod">
          <ac:chgData name="Olivier Bonaventure" userId="2cfde838-01f0-4cfb-adb8-e4ec77c79c17" providerId="ADAL" clId="{84010E0D-4E03-044C-8AE3-4E6FA59DEC0A}" dt="2023-03-08T14:27:15.323" v="9418"/>
          <ac:spMkLst>
            <pc:docMk/>
            <pc:sldMk cId="317410598" sldId="679"/>
            <ac:spMk id="26" creationId="{BD61BD15-5BE2-4481-44DB-14D4B6686D2A}"/>
          </ac:spMkLst>
        </pc:spChg>
        <pc:spChg chg="mod">
          <ac:chgData name="Olivier Bonaventure" userId="2cfde838-01f0-4cfb-adb8-e4ec77c79c17" providerId="ADAL" clId="{84010E0D-4E03-044C-8AE3-4E6FA59DEC0A}" dt="2023-03-08T14:30:12.934" v="9490" actId="208"/>
          <ac:spMkLst>
            <pc:docMk/>
            <pc:sldMk cId="317410598" sldId="679"/>
            <ac:spMk id="27" creationId="{361DED3F-7BA7-3E9A-0B6E-4C064160B01D}"/>
          </ac:spMkLst>
        </pc:spChg>
        <pc:spChg chg="mod">
          <ac:chgData name="Olivier Bonaventure" userId="2cfde838-01f0-4cfb-adb8-e4ec77c79c17" providerId="ADAL" clId="{84010E0D-4E03-044C-8AE3-4E6FA59DEC0A}" dt="2023-03-08T14:27:15.323" v="9418"/>
          <ac:spMkLst>
            <pc:docMk/>
            <pc:sldMk cId="317410598" sldId="679"/>
            <ac:spMk id="28" creationId="{8477B86F-6720-0352-1CB2-8A6A0A70B569}"/>
          </ac:spMkLst>
        </pc:spChg>
        <pc:spChg chg="mod">
          <ac:chgData name="Olivier Bonaventure" userId="2cfde838-01f0-4cfb-adb8-e4ec77c79c17" providerId="ADAL" clId="{84010E0D-4E03-044C-8AE3-4E6FA59DEC0A}" dt="2023-03-08T14:27:15.323" v="9418"/>
          <ac:spMkLst>
            <pc:docMk/>
            <pc:sldMk cId="317410598" sldId="679"/>
            <ac:spMk id="29" creationId="{A192E7B8-43AC-2DFA-7683-F4D3E1C7509B}"/>
          </ac:spMkLst>
        </pc:spChg>
        <pc:spChg chg="mod">
          <ac:chgData name="Olivier Bonaventure" userId="2cfde838-01f0-4cfb-adb8-e4ec77c79c17" providerId="ADAL" clId="{84010E0D-4E03-044C-8AE3-4E6FA59DEC0A}" dt="2023-03-08T14:27:15.323" v="9418"/>
          <ac:spMkLst>
            <pc:docMk/>
            <pc:sldMk cId="317410598" sldId="679"/>
            <ac:spMk id="30" creationId="{0E143726-5A24-F11B-3D98-60E0000FED6D}"/>
          </ac:spMkLst>
        </pc:spChg>
        <pc:spChg chg="mod">
          <ac:chgData name="Olivier Bonaventure" userId="2cfde838-01f0-4cfb-adb8-e4ec77c79c17" providerId="ADAL" clId="{84010E0D-4E03-044C-8AE3-4E6FA59DEC0A}" dt="2023-03-08T14:27:15.323" v="9418"/>
          <ac:spMkLst>
            <pc:docMk/>
            <pc:sldMk cId="317410598" sldId="679"/>
            <ac:spMk id="31" creationId="{9E537B17-E16C-B9B3-AD2B-BCC1BBBE4F7B}"/>
          </ac:spMkLst>
        </pc:spChg>
        <pc:spChg chg="mod">
          <ac:chgData name="Olivier Bonaventure" userId="2cfde838-01f0-4cfb-adb8-e4ec77c79c17" providerId="ADAL" clId="{84010E0D-4E03-044C-8AE3-4E6FA59DEC0A}" dt="2023-03-08T14:27:15.323" v="9418"/>
          <ac:spMkLst>
            <pc:docMk/>
            <pc:sldMk cId="317410598" sldId="679"/>
            <ac:spMk id="32" creationId="{22D5A059-C5F3-E3E5-C5F8-8541CEAAE96C}"/>
          </ac:spMkLst>
        </pc:spChg>
        <pc:spChg chg="mod">
          <ac:chgData name="Olivier Bonaventure" userId="2cfde838-01f0-4cfb-adb8-e4ec77c79c17" providerId="ADAL" clId="{84010E0D-4E03-044C-8AE3-4E6FA59DEC0A}" dt="2023-03-08T14:27:15.323" v="9418"/>
          <ac:spMkLst>
            <pc:docMk/>
            <pc:sldMk cId="317410598" sldId="679"/>
            <ac:spMk id="33" creationId="{CEBBCBBC-0686-E055-3F47-BF9501100CCA}"/>
          </ac:spMkLst>
        </pc:spChg>
        <pc:spChg chg="mod">
          <ac:chgData name="Olivier Bonaventure" userId="2cfde838-01f0-4cfb-adb8-e4ec77c79c17" providerId="ADAL" clId="{84010E0D-4E03-044C-8AE3-4E6FA59DEC0A}" dt="2023-03-08T14:28:26.825" v="9432" actId="1038"/>
          <ac:spMkLst>
            <pc:docMk/>
            <pc:sldMk cId="317410598" sldId="679"/>
            <ac:spMk id="34" creationId="{0784BCBA-CCBC-6116-00B7-1AADD64EAD78}"/>
          </ac:spMkLst>
        </pc:spChg>
        <pc:spChg chg="mod">
          <ac:chgData name="Olivier Bonaventure" userId="2cfde838-01f0-4cfb-adb8-e4ec77c79c17" providerId="ADAL" clId="{84010E0D-4E03-044C-8AE3-4E6FA59DEC0A}" dt="2023-03-08T14:27:15.323" v="9418"/>
          <ac:spMkLst>
            <pc:docMk/>
            <pc:sldMk cId="317410598" sldId="679"/>
            <ac:spMk id="35" creationId="{7898E2AC-C045-5ED0-C8A8-0F9A7444EAC3}"/>
          </ac:spMkLst>
        </pc:spChg>
        <pc:spChg chg="mod">
          <ac:chgData name="Olivier Bonaventure" userId="2cfde838-01f0-4cfb-adb8-e4ec77c79c17" providerId="ADAL" clId="{84010E0D-4E03-044C-8AE3-4E6FA59DEC0A}" dt="2023-03-08T14:27:15.323" v="9418"/>
          <ac:spMkLst>
            <pc:docMk/>
            <pc:sldMk cId="317410598" sldId="679"/>
            <ac:spMk id="36" creationId="{0702978F-1978-5586-D119-855736E96991}"/>
          </ac:spMkLst>
        </pc:spChg>
        <pc:spChg chg="mod">
          <ac:chgData name="Olivier Bonaventure" userId="2cfde838-01f0-4cfb-adb8-e4ec77c79c17" providerId="ADAL" clId="{84010E0D-4E03-044C-8AE3-4E6FA59DEC0A}" dt="2023-03-08T14:27:15.323" v="9418"/>
          <ac:spMkLst>
            <pc:docMk/>
            <pc:sldMk cId="317410598" sldId="679"/>
            <ac:spMk id="37" creationId="{D2EF9629-ED2C-0675-33E0-72D41C892177}"/>
          </ac:spMkLst>
        </pc:spChg>
        <pc:spChg chg="mod">
          <ac:chgData name="Olivier Bonaventure" userId="2cfde838-01f0-4cfb-adb8-e4ec77c79c17" providerId="ADAL" clId="{84010E0D-4E03-044C-8AE3-4E6FA59DEC0A}" dt="2023-03-08T14:27:15.323" v="9418"/>
          <ac:spMkLst>
            <pc:docMk/>
            <pc:sldMk cId="317410598" sldId="679"/>
            <ac:spMk id="38" creationId="{F992AAEB-0E9E-71C0-3B94-19991563CF06}"/>
          </ac:spMkLst>
        </pc:spChg>
        <pc:spChg chg="mod">
          <ac:chgData name="Olivier Bonaventure" userId="2cfde838-01f0-4cfb-adb8-e4ec77c79c17" providerId="ADAL" clId="{84010E0D-4E03-044C-8AE3-4E6FA59DEC0A}" dt="2023-03-08T14:27:15.323" v="9418"/>
          <ac:spMkLst>
            <pc:docMk/>
            <pc:sldMk cId="317410598" sldId="679"/>
            <ac:spMk id="39" creationId="{EF7EF7C3-2F1B-F027-641F-59D2C6A415EF}"/>
          </ac:spMkLst>
        </pc:spChg>
        <pc:spChg chg="mod">
          <ac:chgData name="Olivier Bonaventure" userId="2cfde838-01f0-4cfb-adb8-e4ec77c79c17" providerId="ADAL" clId="{84010E0D-4E03-044C-8AE3-4E6FA59DEC0A}" dt="2023-03-08T14:27:15.323" v="9418"/>
          <ac:spMkLst>
            <pc:docMk/>
            <pc:sldMk cId="317410598" sldId="679"/>
            <ac:spMk id="40" creationId="{874AAFCF-B9AF-E688-EBF4-BCBE7E5DF09F}"/>
          </ac:spMkLst>
        </pc:spChg>
        <pc:spChg chg="mod">
          <ac:chgData name="Olivier Bonaventure" userId="2cfde838-01f0-4cfb-adb8-e4ec77c79c17" providerId="ADAL" clId="{84010E0D-4E03-044C-8AE3-4E6FA59DEC0A}" dt="2023-03-08T14:27:15.323" v="9418"/>
          <ac:spMkLst>
            <pc:docMk/>
            <pc:sldMk cId="317410598" sldId="679"/>
            <ac:spMk id="41" creationId="{CF3190E3-961A-7118-64BE-15DD14472103}"/>
          </ac:spMkLst>
        </pc:spChg>
        <pc:spChg chg="mod">
          <ac:chgData name="Olivier Bonaventure" userId="2cfde838-01f0-4cfb-adb8-e4ec77c79c17" providerId="ADAL" clId="{84010E0D-4E03-044C-8AE3-4E6FA59DEC0A}" dt="2023-03-08T14:27:15.323" v="9418"/>
          <ac:spMkLst>
            <pc:docMk/>
            <pc:sldMk cId="317410598" sldId="679"/>
            <ac:spMk id="42" creationId="{547B5D86-C0DD-9042-4215-B40F49A3E0BB}"/>
          </ac:spMkLst>
        </pc:spChg>
        <pc:spChg chg="mod">
          <ac:chgData name="Olivier Bonaventure" userId="2cfde838-01f0-4cfb-adb8-e4ec77c79c17" providerId="ADAL" clId="{84010E0D-4E03-044C-8AE3-4E6FA59DEC0A}" dt="2023-03-08T14:27:15.323" v="9418"/>
          <ac:spMkLst>
            <pc:docMk/>
            <pc:sldMk cId="317410598" sldId="679"/>
            <ac:spMk id="43" creationId="{5B791FC2-81E0-B123-A422-8BA4C370A1BC}"/>
          </ac:spMkLst>
        </pc:spChg>
        <pc:spChg chg="mod">
          <ac:chgData name="Olivier Bonaventure" userId="2cfde838-01f0-4cfb-adb8-e4ec77c79c17" providerId="ADAL" clId="{84010E0D-4E03-044C-8AE3-4E6FA59DEC0A}" dt="2023-03-08T14:27:15.323" v="9418"/>
          <ac:spMkLst>
            <pc:docMk/>
            <pc:sldMk cId="317410598" sldId="679"/>
            <ac:spMk id="44" creationId="{074CE4DF-FD85-019C-B630-00DF8D61AAAD}"/>
          </ac:spMkLst>
        </pc:spChg>
        <pc:spChg chg="mod">
          <ac:chgData name="Olivier Bonaventure" userId="2cfde838-01f0-4cfb-adb8-e4ec77c79c17" providerId="ADAL" clId="{84010E0D-4E03-044C-8AE3-4E6FA59DEC0A}" dt="2023-03-08T14:27:15.323" v="9418"/>
          <ac:spMkLst>
            <pc:docMk/>
            <pc:sldMk cId="317410598" sldId="679"/>
            <ac:spMk id="45" creationId="{9A483750-32B9-F6BB-EC94-8BEF664BD20A}"/>
          </ac:spMkLst>
        </pc:spChg>
        <pc:spChg chg="mod">
          <ac:chgData name="Olivier Bonaventure" userId="2cfde838-01f0-4cfb-adb8-e4ec77c79c17" providerId="ADAL" clId="{84010E0D-4E03-044C-8AE3-4E6FA59DEC0A}" dt="2023-03-08T14:27:15.323" v="9418"/>
          <ac:spMkLst>
            <pc:docMk/>
            <pc:sldMk cId="317410598" sldId="679"/>
            <ac:spMk id="46" creationId="{C49AD10A-616D-0576-5FA1-40D08C7EA73E}"/>
          </ac:spMkLst>
        </pc:spChg>
        <pc:spChg chg="mod">
          <ac:chgData name="Olivier Bonaventure" userId="2cfde838-01f0-4cfb-adb8-e4ec77c79c17" providerId="ADAL" clId="{84010E0D-4E03-044C-8AE3-4E6FA59DEC0A}" dt="2023-03-08T14:27:15.323" v="9418"/>
          <ac:spMkLst>
            <pc:docMk/>
            <pc:sldMk cId="317410598" sldId="679"/>
            <ac:spMk id="47" creationId="{15A95074-549E-0732-006E-D07FC189078F}"/>
          </ac:spMkLst>
        </pc:spChg>
        <pc:spChg chg="mod">
          <ac:chgData name="Olivier Bonaventure" userId="2cfde838-01f0-4cfb-adb8-e4ec77c79c17" providerId="ADAL" clId="{84010E0D-4E03-044C-8AE3-4E6FA59DEC0A}" dt="2023-03-08T14:27:15.323" v="9418"/>
          <ac:spMkLst>
            <pc:docMk/>
            <pc:sldMk cId="317410598" sldId="679"/>
            <ac:spMk id="48" creationId="{E60E3BF3-E9F9-BFD0-D391-61D7B298C93C}"/>
          </ac:spMkLst>
        </pc:spChg>
        <pc:spChg chg="mod">
          <ac:chgData name="Olivier Bonaventure" userId="2cfde838-01f0-4cfb-adb8-e4ec77c79c17" providerId="ADAL" clId="{84010E0D-4E03-044C-8AE3-4E6FA59DEC0A}" dt="2023-03-08T14:27:15.323" v="9418"/>
          <ac:spMkLst>
            <pc:docMk/>
            <pc:sldMk cId="317410598" sldId="679"/>
            <ac:spMk id="49" creationId="{4C254186-C359-4124-0958-228FF78BEFD2}"/>
          </ac:spMkLst>
        </pc:spChg>
        <pc:spChg chg="mod">
          <ac:chgData name="Olivier Bonaventure" userId="2cfde838-01f0-4cfb-adb8-e4ec77c79c17" providerId="ADAL" clId="{84010E0D-4E03-044C-8AE3-4E6FA59DEC0A}" dt="2023-03-08T14:27:15.323" v="9418"/>
          <ac:spMkLst>
            <pc:docMk/>
            <pc:sldMk cId="317410598" sldId="679"/>
            <ac:spMk id="50" creationId="{76E8B6D5-6BC1-AD0D-E7D7-2542D2147ABA}"/>
          </ac:spMkLst>
        </pc:spChg>
        <pc:spChg chg="mod">
          <ac:chgData name="Olivier Bonaventure" userId="2cfde838-01f0-4cfb-adb8-e4ec77c79c17" providerId="ADAL" clId="{84010E0D-4E03-044C-8AE3-4E6FA59DEC0A}" dt="2023-03-08T14:27:15.323" v="9418"/>
          <ac:spMkLst>
            <pc:docMk/>
            <pc:sldMk cId="317410598" sldId="679"/>
            <ac:spMk id="51" creationId="{F2AEEE20-D007-D8D5-1941-051F6E3376A3}"/>
          </ac:spMkLst>
        </pc:spChg>
        <pc:spChg chg="add mod">
          <ac:chgData name="Olivier Bonaventure" userId="2cfde838-01f0-4cfb-adb8-e4ec77c79c17" providerId="ADAL" clId="{84010E0D-4E03-044C-8AE3-4E6FA59DEC0A}" dt="2023-03-08T14:28:13.010" v="9429" actId="207"/>
          <ac:spMkLst>
            <pc:docMk/>
            <pc:sldMk cId="317410598" sldId="679"/>
            <ac:spMk id="52" creationId="{0B1EAB38-DF84-1C5E-FE26-384F6DB58B62}"/>
          </ac:spMkLst>
        </pc:spChg>
        <pc:spChg chg="add mod">
          <ac:chgData name="Olivier Bonaventure" userId="2cfde838-01f0-4cfb-adb8-e4ec77c79c17" providerId="ADAL" clId="{84010E0D-4E03-044C-8AE3-4E6FA59DEC0A}" dt="2023-03-08T14:29:43.042" v="9481" actId="13822"/>
          <ac:spMkLst>
            <pc:docMk/>
            <pc:sldMk cId="317410598" sldId="679"/>
            <ac:spMk id="54" creationId="{A96B59E5-78B8-CF91-9E5E-36346BA6466B}"/>
          </ac:spMkLst>
        </pc:spChg>
        <pc:spChg chg="add mod">
          <ac:chgData name="Olivier Bonaventure" userId="2cfde838-01f0-4cfb-adb8-e4ec77c79c17" providerId="ADAL" clId="{84010E0D-4E03-044C-8AE3-4E6FA59DEC0A}" dt="2023-03-08T14:31:59.828" v="9612" actId="14100"/>
          <ac:spMkLst>
            <pc:docMk/>
            <pc:sldMk cId="317410598" sldId="679"/>
            <ac:spMk id="55" creationId="{EE77BEA9-01BC-431F-36A2-663E5CC7CEEA}"/>
          </ac:spMkLst>
        </pc:spChg>
        <pc:spChg chg="add mod">
          <ac:chgData name="Olivier Bonaventure" userId="2cfde838-01f0-4cfb-adb8-e4ec77c79c17" providerId="ADAL" clId="{84010E0D-4E03-044C-8AE3-4E6FA59DEC0A}" dt="2023-03-08T14:30:46.324" v="9530" actId="14100"/>
          <ac:spMkLst>
            <pc:docMk/>
            <pc:sldMk cId="317410598" sldId="679"/>
            <ac:spMk id="56" creationId="{DB4EA2F5-93B9-DAFD-9B50-8EEC01A0087B}"/>
          </ac:spMkLst>
        </pc:spChg>
        <pc:spChg chg="add mod">
          <ac:chgData name="Olivier Bonaventure" userId="2cfde838-01f0-4cfb-adb8-e4ec77c79c17" providerId="ADAL" clId="{84010E0D-4E03-044C-8AE3-4E6FA59DEC0A}" dt="2023-03-08T14:31:10.697" v="9558" actId="20577"/>
          <ac:spMkLst>
            <pc:docMk/>
            <pc:sldMk cId="317410598" sldId="679"/>
            <ac:spMk id="57" creationId="{DE85B4E8-327A-08B9-4215-D850B3DFDF25}"/>
          </ac:spMkLst>
        </pc:spChg>
        <pc:spChg chg="add mod">
          <ac:chgData name="Olivier Bonaventure" userId="2cfde838-01f0-4cfb-adb8-e4ec77c79c17" providerId="ADAL" clId="{84010E0D-4E03-044C-8AE3-4E6FA59DEC0A}" dt="2023-03-08T14:31:39.308" v="9593" actId="14100"/>
          <ac:spMkLst>
            <pc:docMk/>
            <pc:sldMk cId="317410598" sldId="679"/>
            <ac:spMk id="58" creationId="{E1738272-9E8B-BF25-8DD1-FD8E4BCDC030}"/>
          </ac:spMkLst>
        </pc:spChg>
        <pc:spChg chg="add mod">
          <ac:chgData name="Olivier Bonaventure" userId="2cfde838-01f0-4cfb-adb8-e4ec77c79c17" providerId="ADAL" clId="{84010E0D-4E03-044C-8AE3-4E6FA59DEC0A}" dt="2023-03-08T14:32:17.008" v="9645" actId="14100"/>
          <ac:spMkLst>
            <pc:docMk/>
            <pc:sldMk cId="317410598" sldId="679"/>
            <ac:spMk id="59" creationId="{1BAC9C98-D205-5C99-2669-8E25C414EF53}"/>
          </ac:spMkLst>
        </pc:spChg>
        <pc:grpChg chg="add mod">
          <ac:chgData name="Olivier Bonaventure" userId="2cfde838-01f0-4cfb-adb8-e4ec77c79c17" providerId="ADAL" clId="{84010E0D-4E03-044C-8AE3-4E6FA59DEC0A}" dt="2023-03-08T14:27:20.081" v="9419" actId="1076"/>
          <ac:grpSpMkLst>
            <pc:docMk/>
            <pc:sldMk cId="317410598" sldId="679"/>
            <ac:grpSpMk id="4" creationId="{7FC8DC82-869A-32A2-6368-C3374E49891A}"/>
          </ac:grpSpMkLst>
        </pc:grpChg>
        <pc:grpChg chg="mod">
          <ac:chgData name="Olivier Bonaventure" userId="2cfde838-01f0-4cfb-adb8-e4ec77c79c17" providerId="ADAL" clId="{84010E0D-4E03-044C-8AE3-4E6FA59DEC0A}" dt="2023-03-08T14:27:15.323" v="9418"/>
          <ac:grpSpMkLst>
            <pc:docMk/>
            <pc:sldMk cId="317410598" sldId="679"/>
            <ac:grpSpMk id="5" creationId="{F778B57B-6EDD-9EA7-286A-9DCF3C9E9028}"/>
          </ac:grpSpMkLst>
        </pc:grpChg>
        <pc:grpChg chg="mod">
          <ac:chgData name="Olivier Bonaventure" userId="2cfde838-01f0-4cfb-adb8-e4ec77c79c17" providerId="ADAL" clId="{84010E0D-4E03-044C-8AE3-4E6FA59DEC0A}" dt="2023-03-08T14:27:15.323" v="9418"/>
          <ac:grpSpMkLst>
            <pc:docMk/>
            <pc:sldMk cId="317410598" sldId="679"/>
            <ac:grpSpMk id="19" creationId="{2D0CAEDF-3ACB-8778-B0FA-FBCA4A8ACBAF}"/>
          </ac:grpSpMkLst>
        </pc:grpChg>
        <pc:grpChg chg="add mod">
          <ac:chgData name="Olivier Bonaventure" userId="2cfde838-01f0-4cfb-adb8-e4ec77c79c17" providerId="ADAL" clId="{84010E0D-4E03-044C-8AE3-4E6FA59DEC0A}" dt="2023-03-08T14:28:55.415" v="9448" actId="1076"/>
          <ac:grpSpMkLst>
            <pc:docMk/>
            <pc:sldMk cId="317410598" sldId="679"/>
            <ac:grpSpMk id="53" creationId="{B78DB116-12A0-42C8-FF23-1E9D3D713373}"/>
          </ac:grpSpMkLst>
        </pc:grpChg>
      </pc:sldChg>
      <pc:sldChg chg="addSp modSp new mod modAnim">
        <pc:chgData name="Olivier Bonaventure" userId="2cfde838-01f0-4cfb-adb8-e4ec77c79c17" providerId="ADAL" clId="{84010E0D-4E03-044C-8AE3-4E6FA59DEC0A}" dt="2023-03-08T14:58:22.609" v="9961" actId="20577"/>
        <pc:sldMkLst>
          <pc:docMk/>
          <pc:sldMk cId="33309151" sldId="680"/>
        </pc:sldMkLst>
        <pc:spChg chg="mod">
          <ac:chgData name="Olivier Bonaventure" userId="2cfde838-01f0-4cfb-adb8-e4ec77c79c17" providerId="ADAL" clId="{84010E0D-4E03-044C-8AE3-4E6FA59DEC0A}" dt="2023-03-08T14:33:03.281" v="9681" actId="20577"/>
          <ac:spMkLst>
            <pc:docMk/>
            <pc:sldMk cId="33309151" sldId="680"/>
            <ac:spMk id="2" creationId="{48813B60-39C5-5863-45F4-2420A3E361FA}"/>
          </ac:spMkLst>
        </pc:spChg>
        <pc:spChg chg="mod">
          <ac:chgData name="Olivier Bonaventure" userId="2cfde838-01f0-4cfb-adb8-e4ec77c79c17" providerId="ADAL" clId="{84010E0D-4E03-044C-8AE3-4E6FA59DEC0A}" dt="2023-03-08T14:33:05.351" v="9682"/>
          <ac:spMkLst>
            <pc:docMk/>
            <pc:sldMk cId="33309151" sldId="680"/>
            <ac:spMk id="6" creationId="{347BEEE2-8EE6-33FA-FA2E-9BC19E24F5FA}"/>
          </ac:spMkLst>
        </pc:spChg>
        <pc:spChg chg="mod">
          <ac:chgData name="Olivier Bonaventure" userId="2cfde838-01f0-4cfb-adb8-e4ec77c79c17" providerId="ADAL" clId="{84010E0D-4E03-044C-8AE3-4E6FA59DEC0A}" dt="2023-03-08T14:33:05.351" v="9682"/>
          <ac:spMkLst>
            <pc:docMk/>
            <pc:sldMk cId="33309151" sldId="680"/>
            <ac:spMk id="7" creationId="{78713979-955B-D28E-D207-13A3B18A9620}"/>
          </ac:spMkLst>
        </pc:spChg>
        <pc:spChg chg="mod">
          <ac:chgData name="Olivier Bonaventure" userId="2cfde838-01f0-4cfb-adb8-e4ec77c79c17" providerId="ADAL" clId="{84010E0D-4E03-044C-8AE3-4E6FA59DEC0A}" dt="2023-03-08T14:33:05.351" v="9682"/>
          <ac:spMkLst>
            <pc:docMk/>
            <pc:sldMk cId="33309151" sldId="680"/>
            <ac:spMk id="8" creationId="{B482E9E2-117B-1777-5186-B2D5E5FB193C}"/>
          </ac:spMkLst>
        </pc:spChg>
        <pc:spChg chg="mod">
          <ac:chgData name="Olivier Bonaventure" userId="2cfde838-01f0-4cfb-adb8-e4ec77c79c17" providerId="ADAL" clId="{84010E0D-4E03-044C-8AE3-4E6FA59DEC0A}" dt="2023-03-08T14:33:05.351" v="9682"/>
          <ac:spMkLst>
            <pc:docMk/>
            <pc:sldMk cId="33309151" sldId="680"/>
            <ac:spMk id="9" creationId="{D35B9585-C6B5-C48B-8B3B-0A29496FC2DA}"/>
          </ac:spMkLst>
        </pc:spChg>
        <pc:spChg chg="mod">
          <ac:chgData name="Olivier Bonaventure" userId="2cfde838-01f0-4cfb-adb8-e4ec77c79c17" providerId="ADAL" clId="{84010E0D-4E03-044C-8AE3-4E6FA59DEC0A}" dt="2023-03-08T14:33:05.351" v="9682"/>
          <ac:spMkLst>
            <pc:docMk/>
            <pc:sldMk cId="33309151" sldId="680"/>
            <ac:spMk id="10" creationId="{BC5BE996-30CC-A269-1D7F-2BF0A8E774D4}"/>
          </ac:spMkLst>
        </pc:spChg>
        <pc:spChg chg="mod">
          <ac:chgData name="Olivier Bonaventure" userId="2cfde838-01f0-4cfb-adb8-e4ec77c79c17" providerId="ADAL" clId="{84010E0D-4E03-044C-8AE3-4E6FA59DEC0A}" dt="2023-03-08T14:33:05.351" v="9682"/>
          <ac:spMkLst>
            <pc:docMk/>
            <pc:sldMk cId="33309151" sldId="680"/>
            <ac:spMk id="11" creationId="{5125151A-1AB5-A246-2DC6-B938B738F744}"/>
          </ac:spMkLst>
        </pc:spChg>
        <pc:spChg chg="mod">
          <ac:chgData name="Olivier Bonaventure" userId="2cfde838-01f0-4cfb-adb8-e4ec77c79c17" providerId="ADAL" clId="{84010E0D-4E03-044C-8AE3-4E6FA59DEC0A}" dt="2023-03-08T14:33:05.351" v="9682"/>
          <ac:spMkLst>
            <pc:docMk/>
            <pc:sldMk cId="33309151" sldId="680"/>
            <ac:spMk id="12" creationId="{B2D4EECE-A0D8-F7E3-792E-32A08DA7972D}"/>
          </ac:spMkLst>
        </pc:spChg>
        <pc:spChg chg="mod">
          <ac:chgData name="Olivier Bonaventure" userId="2cfde838-01f0-4cfb-adb8-e4ec77c79c17" providerId="ADAL" clId="{84010E0D-4E03-044C-8AE3-4E6FA59DEC0A}" dt="2023-03-08T14:33:05.351" v="9682"/>
          <ac:spMkLst>
            <pc:docMk/>
            <pc:sldMk cId="33309151" sldId="680"/>
            <ac:spMk id="13" creationId="{86F9DAC0-B3C6-9808-D3F2-2276CDBDD0E5}"/>
          </ac:spMkLst>
        </pc:spChg>
        <pc:spChg chg="mod">
          <ac:chgData name="Olivier Bonaventure" userId="2cfde838-01f0-4cfb-adb8-e4ec77c79c17" providerId="ADAL" clId="{84010E0D-4E03-044C-8AE3-4E6FA59DEC0A}" dt="2023-03-08T14:33:05.351" v="9682"/>
          <ac:spMkLst>
            <pc:docMk/>
            <pc:sldMk cId="33309151" sldId="680"/>
            <ac:spMk id="14" creationId="{9B21365E-C9A8-CDB3-B7F0-32514F21869D}"/>
          </ac:spMkLst>
        </pc:spChg>
        <pc:spChg chg="mod">
          <ac:chgData name="Olivier Bonaventure" userId="2cfde838-01f0-4cfb-adb8-e4ec77c79c17" providerId="ADAL" clId="{84010E0D-4E03-044C-8AE3-4E6FA59DEC0A}" dt="2023-03-08T14:33:05.351" v="9682"/>
          <ac:spMkLst>
            <pc:docMk/>
            <pc:sldMk cId="33309151" sldId="680"/>
            <ac:spMk id="15" creationId="{54604A99-CB76-1930-3559-47E4DD8B3BFC}"/>
          </ac:spMkLst>
        </pc:spChg>
        <pc:spChg chg="mod">
          <ac:chgData name="Olivier Bonaventure" userId="2cfde838-01f0-4cfb-adb8-e4ec77c79c17" providerId="ADAL" clId="{84010E0D-4E03-044C-8AE3-4E6FA59DEC0A}" dt="2023-03-08T14:33:05.351" v="9682"/>
          <ac:spMkLst>
            <pc:docMk/>
            <pc:sldMk cId="33309151" sldId="680"/>
            <ac:spMk id="16" creationId="{82EAAF76-DF7C-F87C-99B1-9C1068DD46E0}"/>
          </ac:spMkLst>
        </pc:spChg>
        <pc:spChg chg="mod">
          <ac:chgData name="Olivier Bonaventure" userId="2cfde838-01f0-4cfb-adb8-e4ec77c79c17" providerId="ADAL" clId="{84010E0D-4E03-044C-8AE3-4E6FA59DEC0A}" dt="2023-03-08T14:33:05.351" v="9682"/>
          <ac:spMkLst>
            <pc:docMk/>
            <pc:sldMk cId="33309151" sldId="680"/>
            <ac:spMk id="17" creationId="{A6112580-59D5-36FB-A8DB-59F827132F98}"/>
          </ac:spMkLst>
        </pc:spChg>
        <pc:spChg chg="mod">
          <ac:chgData name="Olivier Bonaventure" userId="2cfde838-01f0-4cfb-adb8-e4ec77c79c17" providerId="ADAL" clId="{84010E0D-4E03-044C-8AE3-4E6FA59DEC0A}" dt="2023-03-08T14:33:05.351" v="9682"/>
          <ac:spMkLst>
            <pc:docMk/>
            <pc:sldMk cId="33309151" sldId="680"/>
            <ac:spMk id="18" creationId="{DF3791BB-ED43-0D73-85D9-D9252FB68D25}"/>
          </ac:spMkLst>
        </pc:spChg>
        <pc:spChg chg="mod">
          <ac:chgData name="Olivier Bonaventure" userId="2cfde838-01f0-4cfb-adb8-e4ec77c79c17" providerId="ADAL" clId="{84010E0D-4E03-044C-8AE3-4E6FA59DEC0A}" dt="2023-03-08T14:33:05.351" v="9682"/>
          <ac:spMkLst>
            <pc:docMk/>
            <pc:sldMk cId="33309151" sldId="680"/>
            <ac:spMk id="20" creationId="{6D94D431-1E14-5871-33F8-4E21675387D8}"/>
          </ac:spMkLst>
        </pc:spChg>
        <pc:spChg chg="mod">
          <ac:chgData name="Olivier Bonaventure" userId="2cfde838-01f0-4cfb-adb8-e4ec77c79c17" providerId="ADAL" clId="{84010E0D-4E03-044C-8AE3-4E6FA59DEC0A}" dt="2023-03-08T14:33:05.351" v="9682"/>
          <ac:spMkLst>
            <pc:docMk/>
            <pc:sldMk cId="33309151" sldId="680"/>
            <ac:spMk id="21" creationId="{032BC4FB-D250-1C3B-7538-2069EDDA5A2A}"/>
          </ac:spMkLst>
        </pc:spChg>
        <pc:spChg chg="mod">
          <ac:chgData name="Olivier Bonaventure" userId="2cfde838-01f0-4cfb-adb8-e4ec77c79c17" providerId="ADAL" clId="{84010E0D-4E03-044C-8AE3-4E6FA59DEC0A}" dt="2023-03-08T14:33:05.351" v="9682"/>
          <ac:spMkLst>
            <pc:docMk/>
            <pc:sldMk cId="33309151" sldId="680"/>
            <ac:spMk id="22" creationId="{E3F5FACD-9B77-BC2C-0749-348C3F4444C4}"/>
          </ac:spMkLst>
        </pc:spChg>
        <pc:spChg chg="mod">
          <ac:chgData name="Olivier Bonaventure" userId="2cfde838-01f0-4cfb-adb8-e4ec77c79c17" providerId="ADAL" clId="{84010E0D-4E03-044C-8AE3-4E6FA59DEC0A}" dt="2023-03-08T14:33:05.351" v="9682"/>
          <ac:spMkLst>
            <pc:docMk/>
            <pc:sldMk cId="33309151" sldId="680"/>
            <ac:spMk id="23" creationId="{AEC5C78F-5E2C-04C7-B0A0-DAC7EFDF5EAB}"/>
          </ac:spMkLst>
        </pc:spChg>
        <pc:spChg chg="mod">
          <ac:chgData name="Olivier Bonaventure" userId="2cfde838-01f0-4cfb-adb8-e4ec77c79c17" providerId="ADAL" clId="{84010E0D-4E03-044C-8AE3-4E6FA59DEC0A}" dt="2023-03-08T14:33:05.351" v="9682"/>
          <ac:spMkLst>
            <pc:docMk/>
            <pc:sldMk cId="33309151" sldId="680"/>
            <ac:spMk id="24" creationId="{1F71D437-8729-5959-DEAE-4F38D7A02678}"/>
          </ac:spMkLst>
        </pc:spChg>
        <pc:spChg chg="mod">
          <ac:chgData name="Olivier Bonaventure" userId="2cfde838-01f0-4cfb-adb8-e4ec77c79c17" providerId="ADAL" clId="{84010E0D-4E03-044C-8AE3-4E6FA59DEC0A}" dt="2023-03-08T14:33:05.351" v="9682"/>
          <ac:spMkLst>
            <pc:docMk/>
            <pc:sldMk cId="33309151" sldId="680"/>
            <ac:spMk id="25" creationId="{7EB06BF9-EB81-0BA8-F46C-91F7469EB0AA}"/>
          </ac:spMkLst>
        </pc:spChg>
        <pc:spChg chg="mod">
          <ac:chgData name="Olivier Bonaventure" userId="2cfde838-01f0-4cfb-adb8-e4ec77c79c17" providerId="ADAL" clId="{84010E0D-4E03-044C-8AE3-4E6FA59DEC0A}" dt="2023-03-08T14:33:05.351" v="9682"/>
          <ac:spMkLst>
            <pc:docMk/>
            <pc:sldMk cId="33309151" sldId="680"/>
            <ac:spMk id="26" creationId="{96AC4408-D34B-7160-EB32-B7CF3F589772}"/>
          </ac:spMkLst>
        </pc:spChg>
        <pc:spChg chg="mod">
          <ac:chgData name="Olivier Bonaventure" userId="2cfde838-01f0-4cfb-adb8-e4ec77c79c17" providerId="ADAL" clId="{84010E0D-4E03-044C-8AE3-4E6FA59DEC0A}" dt="2023-03-08T14:33:05.351" v="9682"/>
          <ac:spMkLst>
            <pc:docMk/>
            <pc:sldMk cId="33309151" sldId="680"/>
            <ac:spMk id="27" creationId="{43151B09-C5C1-5B29-BD8E-C735E70207EB}"/>
          </ac:spMkLst>
        </pc:spChg>
        <pc:spChg chg="mod">
          <ac:chgData name="Olivier Bonaventure" userId="2cfde838-01f0-4cfb-adb8-e4ec77c79c17" providerId="ADAL" clId="{84010E0D-4E03-044C-8AE3-4E6FA59DEC0A}" dt="2023-03-08T14:33:05.351" v="9682"/>
          <ac:spMkLst>
            <pc:docMk/>
            <pc:sldMk cId="33309151" sldId="680"/>
            <ac:spMk id="28" creationId="{5F37A1A1-957F-AF9E-DC1F-65577F19EB9B}"/>
          </ac:spMkLst>
        </pc:spChg>
        <pc:spChg chg="mod">
          <ac:chgData name="Olivier Bonaventure" userId="2cfde838-01f0-4cfb-adb8-e4ec77c79c17" providerId="ADAL" clId="{84010E0D-4E03-044C-8AE3-4E6FA59DEC0A}" dt="2023-03-08T14:33:05.351" v="9682"/>
          <ac:spMkLst>
            <pc:docMk/>
            <pc:sldMk cId="33309151" sldId="680"/>
            <ac:spMk id="29" creationId="{2949839B-735F-8D9B-7938-45E0DBF055C8}"/>
          </ac:spMkLst>
        </pc:spChg>
        <pc:spChg chg="mod">
          <ac:chgData name="Olivier Bonaventure" userId="2cfde838-01f0-4cfb-adb8-e4ec77c79c17" providerId="ADAL" clId="{84010E0D-4E03-044C-8AE3-4E6FA59DEC0A}" dt="2023-03-08T14:33:05.351" v="9682"/>
          <ac:spMkLst>
            <pc:docMk/>
            <pc:sldMk cId="33309151" sldId="680"/>
            <ac:spMk id="30" creationId="{7AD1E956-BB16-E98B-46BE-E69268371EB4}"/>
          </ac:spMkLst>
        </pc:spChg>
        <pc:spChg chg="mod">
          <ac:chgData name="Olivier Bonaventure" userId="2cfde838-01f0-4cfb-adb8-e4ec77c79c17" providerId="ADAL" clId="{84010E0D-4E03-044C-8AE3-4E6FA59DEC0A}" dt="2023-03-08T14:33:05.351" v="9682"/>
          <ac:spMkLst>
            <pc:docMk/>
            <pc:sldMk cId="33309151" sldId="680"/>
            <ac:spMk id="31" creationId="{68B30E3D-1589-2342-3ED0-B6E6ED692CE9}"/>
          </ac:spMkLst>
        </pc:spChg>
        <pc:spChg chg="mod">
          <ac:chgData name="Olivier Bonaventure" userId="2cfde838-01f0-4cfb-adb8-e4ec77c79c17" providerId="ADAL" clId="{84010E0D-4E03-044C-8AE3-4E6FA59DEC0A}" dt="2023-03-08T14:33:05.351" v="9682"/>
          <ac:spMkLst>
            <pc:docMk/>
            <pc:sldMk cId="33309151" sldId="680"/>
            <ac:spMk id="32" creationId="{8610101A-D496-0C9B-3765-02E084671FCA}"/>
          </ac:spMkLst>
        </pc:spChg>
        <pc:spChg chg="mod">
          <ac:chgData name="Olivier Bonaventure" userId="2cfde838-01f0-4cfb-adb8-e4ec77c79c17" providerId="ADAL" clId="{84010E0D-4E03-044C-8AE3-4E6FA59DEC0A}" dt="2023-03-08T14:33:05.351" v="9682"/>
          <ac:spMkLst>
            <pc:docMk/>
            <pc:sldMk cId="33309151" sldId="680"/>
            <ac:spMk id="33" creationId="{86EF21EF-8C05-3D6C-DAB2-9A8087F4C4EA}"/>
          </ac:spMkLst>
        </pc:spChg>
        <pc:spChg chg="mod">
          <ac:chgData name="Olivier Bonaventure" userId="2cfde838-01f0-4cfb-adb8-e4ec77c79c17" providerId="ADAL" clId="{84010E0D-4E03-044C-8AE3-4E6FA59DEC0A}" dt="2023-03-08T14:33:05.351" v="9682"/>
          <ac:spMkLst>
            <pc:docMk/>
            <pc:sldMk cId="33309151" sldId="680"/>
            <ac:spMk id="34" creationId="{410B114F-7E03-0594-8BDF-CC14A9074401}"/>
          </ac:spMkLst>
        </pc:spChg>
        <pc:spChg chg="mod">
          <ac:chgData name="Olivier Bonaventure" userId="2cfde838-01f0-4cfb-adb8-e4ec77c79c17" providerId="ADAL" clId="{84010E0D-4E03-044C-8AE3-4E6FA59DEC0A}" dt="2023-03-08T14:33:05.351" v="9682"/>
          <ac:spMkLst>
            <pc:docMk/>
            <pc:sldMk cId="33309151" sldId="680"/>
            <ac:spMk id="35" creationId="{B758D81B-9D12-8709-F91F-443B43DBAACE}"/>
          </ac:spMkLst>
        </pc:spChg>
        <pc:spChg chg="mod">
          <ac:chgData name="Olivier Bonaventure" userId="2cfde838-01f0-4cfb-adb8-e4ec77c79c17" providerId="ADAL" clId="{84010E0D-4E03-044C-8AE3-4E6FA59DEC0A}" dt="2023-03-08T14:33:05.351" v="9682"/>
          <ac:spMkLst>
            <pc:docMk/>
            <pc:sldMk cId="33309151" sldId="680"/>
            <ac:spMk id="36" creationId="{8FDF5C45-AAE7-1EB8-5BC6-6D0656BCC81A}"/>
          </ac:spMkLst>
        </pc:spChg>
        <pc:spChg chg="mod">
          <ac:chgData name="Olivier Bonaventure" userId="2cfde838-01f0-4cfb-adb8-e4ec77c79c17" providerId="ADAL" clId="{84010E0D-4E03-044C-8AE3-4E6FA59DEC0A}" dt="2023-03-08T14:33:05.351" v="9682"/>
          <ac:spMkLst>
            <pc:docMk/>
            <pc:sldMk cId="33309151" sldId="680"/>
            <ac:spMk id="37" creationId="{52577FEC-03EB-7C55-C3A8-50D226F464A7}"/>
          </ac:spMkLst>
        </pc:spChg>
        <pc:spChg chg="mod">
          <ac:chgData name="Olivier Bonaventure" userId="2cfde838-01f0-4cfb-adb8-e4ec77c79c17" providerId="ADAL" clId="{84010E0D-4E03-044C-8AE3-4E6FA59DEC0A}" dt="2023-03-08T14:33:05.351" v="9682"/>
          <ac:spMkLst>
            <pc:docMk/>
            <pc:sldMk cId="33309151" sldId="680"/>
            <ac:spMk id="38" creationId="{6B514C02-0015-F103-ADF5-7A279229E2FC}"/>
          </ac:spMkLst>
        </pc:spChg>
        <pc:spChg chg="mod">
          <ac:chgData name="Olivier Bonaventure" userId="2cfde838-01f0-4cfb-adb8-e4ec77c79c17" providerId="ADAL" clId="{84010E0D-4E03-044C-8AE3-4E6FA59DEC0A}" dt="2023-03-08T14:33:05.351" v="9682"/>
          <ac:spMkLst>
            <pc:docMk/>
            <pc:sldMk cId="33309151" sldId="680"/>
            <ac:spMk id="39" creationId="{4B1EE711-9D9D-C1A3-A973-12BAE1F71C45}"/>
          </ac:spMkLst>
        </pc:spChg>
        <pc:spChg chg="mod">
          <ac:chgData name="Olivier Bonaventure" userId="2cfde838-01f0-4cfb-adb8-e4ec77c79c17" providerId="ADAL" clId="{84010E0D-4E03-044C-8AE3-4E6FA59DEC0A}" dt="2023-03-08T14:33:05.351" v="9682"/>
          <ac:spMkLst>
            <pc:docMk/>
            <pc:sldMk cId="33309151" sldId="680"/>
            <ac:spMk id="40" creationId="{24EC6F5E-7259-D51F-7FF7-33D954D30E10}"/>
          </ac:spMkLst>
        </pc:spChg>
        <pc:spChg chg="mod">
          <ac:chgData name="Olivier Bonaventure" userId="2cfde838-01f0-4cfb-adb8-e4ec77c79c17" providerId="ADAL" clId="{84010E0D-4E03-044C-8AE3-4E6FA59DEC0A}" dt="2023-03-08T14:33:05.351" v="9682"/>
          <ac:spMkLst>
            <pc:docMk/>
            <pc:sldMk cId="33309151" sldId="680"/>
            <ac:spMk id="41" creationId="{0F1B1509-904E-94AE-3A3A-09B542125991}"/>
          </ac:spMkLst>
        </pc:spChg>
        <pc:spChg chg="mod">
          <ac:chgData name="Olivier Bonaventure" userId="2cfde838-01f0-4cfb-adb8-e4ec77c79c17" providerId="ADAL" clId="{84010E0D-4E03-044C-8AE3-4E6FA59DEC0A}" dt="2023-03-08T14:33:05.351" v="9682"/>
          <ac:spMkLst>
            <pc:docMk/>
            <pc:sldMk cId="33309151" sldId="680"/>
            <ac:spMk id="42" creationId="{D17480C2-2CF5-8639-0D09-6A5F8E3570D6}"/>
          </ac:spMkLst>
        </pc:spChg>
        <pc:spChg chg="mod">
          <ac:chgData name="Olivier Bonaventure" userId="2cfde838-01f0-4cfb-adb8-e4ec77c79c17" providerId="ADAL" clId="{84010E0D-4E03-044C-8AE3-4E6FA59DEC0A}" dt="2023-03-08T14:33:05.351" v="9682"/>
          <ac:spMkLst>
            <pc:docMk/>
            <pc:sldMk cId="33309151" sldId="680"/>
            <ac:spMk id="43" creationId="{FF5BA5EF-A36F-5DA7-47A8-4005CFDFAE3A}"/>
          </ac:spMkLst>
        </pc:spChg>
        <pc:spChg chg="mod">
          <ac:chgData name="Olivier Bonaventure" userId="2cfde838-01f0-4cfb-adb8-e4ec77c79c17" providerId="ADAL" clId="{84010E0D-4E03-044C-8AE3-4E6FA59DEC0A}" dt="2023-03-08T14:33:05.351" v="9682"/>
          <ac:spMkLst>
            <pc:docMk/>
            <pc:sldMk cId="33309151" sldId="680"/>
            <ac:spMk id="44" creationId="{EEAB992B-8F10-E8EF-3203-D439D92BA34F}"/>
          </ac:spMkLst>
        </pc:spChg>
        <pc:spChg chg="mod">
          <ac:chgData name="Olivier Bonaventure" userId="2cfde838-01f0-4cfb-adb8-e4ec77c79c17" providerId="ADAL" clId="{84010E0D-4E03-044C-8AE3-4E6FA59DEC0A}" dt="2023-03-08T14:33:05.351" v="9682"/>
          <ac:spMkLst>
            <pc:docMk/>
            <pc:sldMk cId="33309151" sldId="680"/>
            <ac:spMk id="45" creationId="{7B3D6BF3-C15C-5EF7-E105-C9822FE7228A}"/>
          </ac:spMkLst>
        </pc:spChg>
        <pc:spChg chg="mod">
          <ac:chgData name="Olivier Bonaventure" userId="2cfde838-01f0-4cfb-adb8-e4ec77c79c17" providerId="ADAL" clId="{84010E0D-4E03-044C-8AE3-4E6FA59DEC0A}" dt="2023-03-08T14:33:05.351" v="9682"/>
          <ac:spMkLst>
            <pc:docMk/>
            <pc:sldMk cId="33309151" sldId="680"/>
            <ac:spMk id="46" creationId="{E66E7C4D-BCD0-EF1A-8E8C-E71094E196BD}"/>
          </ac:spMkLst>
        </pc:spChg>
        <pc:spChg chg="mod">
          <ac:chgData name="Olivier Bonaventure" userId="2cfde838-01f0-4cfb-adb8-e4ec77c79c17" providerId="ADAL" clId="{84010E0D-4E03-044C-8AE3-4E6FA59DEC0A}" dt="2023-03-08T14:33:05.351" v="9682"/>
          <ac:spMkLst>
            <pc:docMk/>
            <pc:sldMk cId="33309151" sldId="680"/>
            <ac:spMk id="47" creationId="{3B24AE98-5BA2-C8FF-C0FD-1848B1F30C37}"/>
          </ac:spMkLst>
        </pc:spChg>
        <pc:spChg chg="mod">
          <ac:chgData name="Olivier Bonaventure" userId="2cfde838-01f0-4cfb-adb8-e4ec77c79c17" providerId="ADAL" clId="{84010E0D-4E03-044C-8AE3-4E6FA59DEC0A}" dt="2023-03-08T14:33:05.351" v="9682"/>
          <ac:spMkLst>
            <pc:docMk/>
            <pc:sldMk cId="33309151" sldId="680"/>
            <ac:spMk id="48" creationId="{F0FE767E-C5CC-2CBF-F28F-E31CBC76AC41}"/>
          </ac:spMkLst>
        </pc:spChg>
        <pc:spChg chg="mod">
          <ac:chgData name="Olivier Bonaventure" userId="2cfde838-01f0-4cfb-adb8-e4ec77c79c17" providerId="ADAL" clId="{84010E0D-4E03-044C-8AE3-4E6FA59DEC0A}" dt="2023-03-08T14:33:05.351" v="9682"/>
          <ac:spMkLst>
            <pc:docMk/>
            <pc:sldMk cId="33309151" sldId="680"/>
            <ac:spMk id="49" creationId="{3ACB3CE1-7E17-6C78-2B21-AFFF1D1BAF5E}"/>
          </ac:spMkLst>
        </pc:spChg>
        <pc:spChg chg="mod">
          <ac:chgData name="Olivier Bonaventure" userId="2cfde838-01f0-4cfb-adb8-e4ec77c79c17" providerId="ADAL" clId="{84010E0D-4E03-044C-8AE3-4E6FA59DEC0A}" dt="2023-03-08T14:33:05.351" v="9682"/>
          <ac:spMkLst>
            <pc:docMk/>
            <pc:sldMk cId="33309151" sldId="680"/>
            <ac:spMk id="50" creationId="{1B5C073E-C5DB-BB1E-7235-61012864A4CE}"/>
          </ac:spMkLst>
        </pc:spChg>
        <pc:spChg chg="mod">
          <ac:chgData name="Olivier Bonaventure" userId="2cfde838-01f0-4cfb-adb8-e4ec77c79c17" providerId="ADAL" clId="{84010E0D-4E03-044C-8AE3-4E6FA59DEC0A}" dt="2023-03-08T14:33:05.351" v="9682"/>
          <ac:spMkLst>
            <pc:docMk/>
            <pc:sldMk cId="33309151" sldId="680"/>
            <ac:spMk id="51" creationId="{095CAEC3-4E24-003B-9595-D6CD1418927A}"/>
          </ac:spMkLst>
        </pc:spChg>
        <pc:spChg chg="add mod">
          <ac:chgData name="Olivier Bonaventure" userId="2cfde838-01f0-4cfb-adb8-e4ec77c79c17" providerId="ADAL" clId="{84010E0D-4E03-044C-8AE3-4E6FA59DEC0A}" dt="2023-03-08T14:33:09.929" v="9683" actId="1076"/>
          <ac:spMkLst>
            <pc:docMk/>
            <pc:sldMk cId="33309151" sldId="680"/>
            <ac:spMk id="54" creationId="{1CAF77FA-1019-CE46-5DF3-BE9C1083B81C}"/>
          </ac:spMkLst>
        </pc:spChg>
        <pc:spChg chg="add mod">
          <ac:chgData name="Olivier Bonaventure" userId="2cfde838-01f0-4cfb-adb8-e4ec77c79c17" providerId="ADAL" clId="{84010E0D-4E03-044C-8AE3-4E6FA59DEC0A}" dt="2023-03-08T14:33:09.929" v="9683" actId="1076"/>
          <ac:spMkLst>
            <pc:docMk/>
            <pc:sldMk cId="33309151" sldId="680"/>
            <ac:spMk id="55" creationId="{F3B2C921-A02D-06A0-A9C3-F59B4EF93BFF}"/>
          </ac:spMkLst>
        </pc:spChg>
        <pc:spChg chg="add mod">
          <ac:chgData name="Olivier Bonaventure" userId="2cfde838-01f0-4cfb-adb8-e4ec77c79c17" providerId="ADAL" clId="{84010E0D-4E03-044C-8AE3-4E6FA59DEC0A}" dt="2023-03-08T14:58:22.609" v="9961" actId="20577"/>
          <ac:spMkLst>
            <pc:docMk/>
            <pc:sldMk cId="33309151" sldId="680"/>
            <ac:spMk id="56" creationId="{7BFA8607-31F8-A62C-5A07-1326D312476D}"/>
          </ac:spMkLst>
        </pc:spChg>
        <pc:grpChg chg="add mod">
          <ac:chgData name="Olivier Bonaventure" userId="2cfde838-01f0-4cfb-adb8-e4ec77c79c17" providerId="ADAL" clId="{84010E0D-4E03-044C-8AE3-4E6FA59DEC0A}" dt="2023-03-08T14:33:09.929" v="9683" actId="1076"/>
          <ac:grpSpMkLst>
            <pc:docMk/>
            <pc:sldMk cId="33309151" sldId="680"/>
            <ac:grpSpMk id="4" creationId="{BD415C8C-A772-3E62-75C7-BE60987863CE}"/>
          </ac:grpSpMkLst>
        </pc:grpChg>
        <pc:grpChg chg="mod">
          <ac:chgData name="Olivier Bonaventure" userId="2cfde838-01f0-4cfb-adb8-e4ec77c79c17" providerId="ADAL" clId="{84010E0D-4E03-044C-8AE3-4E6FA59DEC0A}" dt="2023-03-08T14:33:05.351" v="9682"/>
          <ac:grpSpMkLst>
            <pc:docMk/>
            <pc:sldMk cId="33309151" sldId="680"/>
            <ac:grpSpMk id="5" creationId="{17CBCF33-D626-E405-DF0D-558DDBC76406}"/>
          </ac:grpSpMkLst>
        </pc:grpChg>
        <pc:grpChg chg="mod">
          <ac:chgData name="Olivier Bonaventure" userId="2cfde838-01f0-4cfb-adb8-e4ec77c79c17" providerId="ADAL" clId="{84010E0D-4E03-044C-8AE3-4E6FA59DEC0A}" dt="2023-03-08T14:33:05.351" v="9682"/>
          <ac:grpSpMkLst>
            <pc:docMk/>
            <pc:sldMk cId="33309151" sldId="680"/>
            <ac:grpSpMk id="19" creationId="{9899CD78-0C5D-CEB7-7D26-70372E81F12D}"/>
          </ac:grpSpMkLst>
        </pc:grpChg>
        <pc:cxnChg chg="add mod">
          <ac:chgData name="Olivier Bonaventure" userId="2cfde838-01f0-4cfb-adb8-e4ec77c79c17" providerId="ADAL" clId="{84010E0D-4E03-044C-8AE3-4E6FA59DEC0A}" dt="2023-03-08T14:33:09.929" v="9683" actId="1076"/>
          <ac:cxnSpMkLst>
            <pc:docMk/>
            <pc:sldMk cId="33309151" sldId="680"/>
            <ac:cxnSpMk id="52" creationId="{092D459B-4FC8-A91A-1BD2-BDE8733B936D}"/>
          </ac:cxnSpMkLst>
        </pc:cxnChg>
        <pc:cxnChg chg="add mod">
          <ac:chgData name="Olivier Bonaventure" userId="2cfde838-01f0-4cfb-adb8-e4ec77c79c17" providerId="ADAL" clId="{84010E0D-4E03-044C-8AE3-4E6FA59DEC0A}" dt="2023-03-08T14:33:09.929" v="9683" actId="1076"/>
          <ac:cxnSpMkLst>
            <pc:docMk/>
            <pc:sldMk cId="33309151" sldId="680"/>
            <ac:cxnSpMk id="53" creationId="{C709DCE0-96C5-C592-6852-9B370C6D91A7}"/>
          </ac:cxnSpMkLst>
        </pc:cxnChg>
      </pc:sldChg>
      <pc:sldChg chg="addSp modSp new mod">
        <pc:chgData name="Olivier Bonaventure" userId="2cfde838-01f0-4cfb-adb8-e4ec77c79c17" providerId="ADAL" clId="{84010E0D-4E03-044C-8AE3-4E6FA59DEC0A}" dt="2023-03-08T14:57:18.163" v="9951" actId="20577"/>
        <pc:sldMkLst>
          <pc:docMk/>
          <pc:sldMk cId="3740086486" sldId="681"/>
        </pc:sldMkLst>
        <pc:spChg chg="mod">
          <ac:chgData name="Olivier Bonaventure" userId="2cfde838-01f0-4cfb-adb8-e4ec77c79c17" providerId="ADAL" clId="{84010E0D-4E03-044C-8AE3-4E6FA59DEC0A}" dt="2023-03-08T14:33:24.141" v="9698" actId="20577"/>
          <ac:spMkLst>
            <pc:docMk/>
            <pc:sldMk cId="3740086486" sldId="681"/>
            <ac:spMk id="2" creationId="{7A989DC7-8DF0-4E5D-79AD-045D2F692FFC}"/>
          </ac:spMkLst>
        </pc:spChg>
        <pc:spChg chg="mod">
          <ac:chgData name="Olivier Bonaventure" userId="2cfde838-01f0-4cfb-adb8-e4ec77c79c17" providerId="ADAL" clId="{84010E0D-4E03-044C-8AE3-4E6FA59DEC0A}" dt="2023-03-08T14:57:18.163" v="9951" actId="20577"/>
          <ac:spMkLst>
            <pc:docMk/>
            <pc:sldMk cId="3740086486" sldId="681"/>
            <ac:spMk id="3" creationId="{9759CDD2-C7B9-6C34-10EC-B57D52AFFC4C}"/>
          </ac:spMkLst>
        </pc:spChg>
        <pc:spChg chg="add mod">
          <ac:chgData name="Olivier Bonaventure" userId="2cfde838-01f0-4cfb-adb8-e4ec77c79c17" providerId="ADAL" clId="{84010E0D-4E03-044C-8AE3-4E6FA59DEC0A}" dt="2023-03-08T14:35:49.685" v="9846" actId="1076"/>
          <ac:spMkLst>
            <pc:docMk/>
            <pc:sldMk cId="3740086486" sldId="681"/>
            <ac:spMk id="5" creationId="{DA8D48AF-2A4E-DDA3-821F-BEEB24EF048F}"/>
          </ac:spMkLst>
        </pc:spChg>
      </pc:sldChg>
      <pc:sldChg chg="addSp modSp new mod">
        <pc:chgData name="Olivier Bonaventure" userId="2cfde838-01f0-4cfb-adb8-e4ec77c79c17" providerId="ADAL" clId="{84010E0D-4E03-044C-8AE3-4E6FA59DEC0A}" dt="2023-03-08T15:05:55.490" v="10360" actId="1076"/>
        <pc:sldMkLst>
          <pc:docMk/>
          <pc:sldMk cId="3913085216" sldId="682"/>
        </pc:sldMkLst>
        <pc:spChg chg="mod">
          <ac:chgData name="Olivier Bonaventure" userId="2cfde838-01f0-4cfb-adb8-e4ec77c79c17" providerId="ADAL" clId="{84010E0D-4E03-044C-8AE3-4E6FA59DEC0A}" dt="2023-03-08T14:59:26.074" v="10012" actId="20577"/>
          <ac:spMkLst>
            <pc:docMk/>
            <pc:sldMk cId="3913085216" sldId="682"/>
            <ac:spMk id="2" creationId="{8C11A1B0-4A59-071A-B249-61DEC7D83E77}"/>
          </ac:spMkLst>
        </pc:spChg>
        <pc:spChg chg="mod">
          <ac:chgData name="Olivier Bonaventure" userId="2cfde838-01f0-4cfb-adb8-e4ec77c79c17" providerId="ADAL" clId="{84010E0D-4E03-044C-8AE3-4E6FA59DEC0A}" dt="2023-03-08T15:01:00.855" v="10174" actId="20577"/>
          <ac:spMkLst>
            <pc:docMk/>
            <pc:sldMk cId="3913085216" sldId="682"/>
            <ac:spMk id="3" creationId="{3C2FA635-CA12-AF16-9DD8-83CCE9222621}"/>
          </ac:spMkLst>
        </pc:spChg>
        <pc:spChg chg="add mod">
          <ac:chgData name="Olivier Bonaventure" userId="2cfde838-01f0-4cfb-adb8-e4ec77c79c17" providerId="ADAL" clId="{84010E0D-4E03-044C-8AE3-4E6FA59DEC0A}" dt="2023-03-08T15:01:22.137" v="10184" actId="20577"/>
          <ac:spMkLst>
            <pc:docMk/>
            <pc:sldMk cId="3913085216" sldId="682"/>
            <ac:spMk id="4" creationId="{AA29DF3A-CC38-8D66-B6E4-71310E5F3341}"/>
          </ac:spMkLst>
        </pc:spChg>
        <pc:spChg chg="add mod">
          <ac:chgData name="Olivier Bonaventure" userId="2cfde838-01f0-4cfb-adb8-e4ec77c79c17" providerId="ADAL" clId="{84010E0D-4E03-044C-8AE3-4E6FA59DEC0A}" dt="2023-03-08T15:04:15.247" v="10225" actId="1076"/>
          <ac:spMkLst>
            <pc:docMk/>
            <pc:sldMk cId="3913085216" sldId="682"/>
            <ac:spMk id="28" creationId="{94720C40-779C-0D94-90FA-177287678284}"/>
          </ac:spMkLst>
        </pc:spChg>
        <pc:spChg chg="add mod">
          <ac:chgData name="Olivier Bonaventure" userId="2cfde838-01f0-4cfb-adb8-e4ec77c79c17" providerId="ADAL" clId="{84010E0D-4E03-044C-8AE3-4E6FA59DEC0A}" dt="2023-03-08T15:04:21.883" v="10230" actId="20577"/>
          <ac:spMkLst>
            <pc:docMk/>
            <pc:sldMk cId="3913085216" sldId="682"/>
            <ac:spMk id="29" creationId="{0816F493-BB1A-5FF9-5B1C-BFE6F2264797}"/>
          </ac:spMkLst>
        </pc:spChg>
        <pc:spChg chg="add mod">
          <ac:chgData name="Olivier Bonaventure" userId="2cfde838-01f0-4cfb-adb8-e4ec77c79c17" providerId="ADAL" clId="{84010E0D-4E03-044C-8AE3-4E6FA59DEC0A}" dt="2023-03-08T15:04:31.654" v="10235" actId="20577"/>
          <ac:spMkLst>
            <pc:docMk/>
            <pc:sldMk cId="3913085216" sldId="682"/>
            <ac:spMk id="30" creationId="{ACF71F44-76C6-C0FD-56AB-E539D43619BA}"/>
          </ac:spMkLst>
        </pc:spChg>
        <pc:spChg chg="add mod">
          <ac:chgData name="Olivier Bonaventure" userId="2cfde838-01f0-4cfb-adb8-e4ec77c79c17" providerId="ADAL" clId="{84010E0D-4E03-044C-8AE3-4E6FA59DEC0A}" dt="2023-03-08T15:04:43.967" v="10245" actId="20577"/>
          <ac:spMkLst>
            <pc:docMk/>
            <pc:sldMk cId="3913085216" sldId="682"/>
            <ac:spMk id="31" creationId="{31FC3E83-B59E-F157-7336-78817C1697BB}"/>
          </ac:spMkLst>
        </pc:spChg>
        <pc:spChg chg="add mod">
          <ac:chgData name="Olivier Bonaventure" userId="2cfde838-01f0-4cfb-adb8-e4ec77c79c17" providerId="ADAL" clId="{84010E0D-4E03-044C-8AE3-4E6FA59DEC0A}" dt="2023-03-08T15:04:56.493" v="10255" actId="208"/>
          <ac:spMkLst>
            <pc:docMk/>
            <pc:sldMk cId="3913085216" sldId="682"/>
            <ac:spMk id="32" creationId="{B4A96A0C-F302-8BAA-0388-1DE85126FE56}"/>
          </ac:spMkLst>
        </pc:spChg>
        <pc:spChg chg="add mod">
          <ac:chgData name="Olivier Bonaventure" userId="2cfde838-01f0-4cfb-adb8-e4ec77c79c17" providerId="ADAL" clId="{84010E0D-4E03-044C-8AE3-4E6FA59DEC0A}" dt="2023-03-08T15:05:13.139" v="10265" actId="20577"/>
          <ac:spMkLst>
            <pc:docMk/>
            <pc:sldMk cId="3913085216" sldId="682"/>
            <ac:spMk id="33" creationId="{F4375EE0-D95D-F074-7BD1-CF8079CA3155}"/>
          </ac:spMkLst>
        </pc:spChg>
        <pc:spChg chg="add mod">
          <ac:chgData name="Olivier Bonaventure" userId="2cfde838-01f0-4cfb-adb8-e4ec77c79c17" providerId="ADAL" clId="{84010E0D-4E03-044C-8AE3-4E6FA59DEC0A}" dt="2023-03-08T15:05:55.490" v="10360" actId="1076"/>
          <ac:spMkLst>
            <pc:docMk/>
            <pc:sldMk cId="3913085216" sldId="682"/>
            <ac:spMk id="34" creationId="{62820456-488B-5642-307C-CE23630FCC9D}"/>
          </ac:spMkLst>
        </pc:spChg>
        <pc:picChg chg="add mod">
          <ac:chgData name="Olivier Bonaventure" userId="2cfde838-01f0-4cfb-adb8-e4ec77c79c17" providerId="ADAL" clId="{84010E0D-4E03-044C-8AE3-4E6FA59DEC0A}" dt="2023-03-08T15:02:40.927" v="10195" actId="1076"/>
          <ac:picMkLst>
            <pc:docMk/>
            <pc:sldMk cId="3913085216" sldId="682"/>
            <ac:picMk id="6" creationId="{A991270E-3AA3-8696-349F-7510AEAC5BD3}"/>
          </ac:picMkLst>
        </pc:picChg>
        <pc:picChg chg="add mod">
          <ac:chgData name="Olivier Bonaventure" userId="2cfde838-01f0-4cfb-adb8-e4ec77c79c17" providerId="ADAL" clId="{84010E0D-4E03-044C-8AE3-4E6FA59DEC0A}" dt="2023-03-08T15:02:42.218" v="10196" actId="1076"/>
          <ac:picMkLst>
            <pc:docMk/>
            <pc:sldMk cId="3913085216" sldId="682"/>
            <ac:picMk id="8" creationId="{5D595F52-46BB-43ED-9511-931197D51E88}"/>
          </ac:picMkLst>
        </pc:picChg>
        <pc:picChg chg="add mod">
          <ac:chgData name="Olivier Bonaventure" userId="2cfde838-01f0-4cfb-adb8-e4ec77c79c17" providerId="ADAL" clId="{84010E0D-4E03-044C-8AE3-4E6FA59DEC0A}" dt="2023-03-08T15:02:43.519" v="10197" actId="1076"/>
          <ac:picMkLst>
            <pc:docMk/>
            <pc:sldMk cId="3913085216" sldId="682"/>
            <ac:picMk id="10" creationId="{017E835A-0B49-6CCE-2105-2758CE8264A0}"/>
          </ac:picMkLst>
        </pc:picChg>
        <pc:picChg chg="add mod">
          <ac:chgData name="Olivier Bonaventure" userId="2cfde838-01f0-4cfb-adb8-e4ec77c79c17" providerId="ADAL" clId="{84010E0D-4E03-044C-8AE3-4E6FA59DEC0A}" dt="2023-03-08T15:02:51.219" v="10200" actId="1076"/>
          <ac:picMkLst>
            <pc:docMk/>
            <pc:sldMk cId="3913085216" sldId="682"/>
            <ac:picMk id="12" creationId="{878CF627-E49D-35AC-1C89-C39A3C34AEBB}"/>
          </ac:picMkLst>
        </pc:picChg>
        <pc:picChg chg="add mod">
          <ac:chgData name="Olivier Bonaventure" userId="2cfde838-01f0-4cfb-adb8-e4ec77c79c17" providerId="ADAL" clId="{84010E0D-4E03-044C-8AE3-4E6FA59DEC0A}" dt="2023-03-08T15:02:49.770" v="10199" actId="1076"/>
          <ac:picMkLst>
            <pc:docMk/>
            <pc:sldMk cId="3913085216" sldId="682"/>
            <ac:picMk id="14" creationId="{A7F80ED1-2FC9-BDDC-17C4-D860EF9F90AB}"/>
          </ac:picMkLst>
        </pc:picChg>
        <pc:picChg chg="add mod">
          <ac:chgData name="Olivier Bonaventure" userId="2cfde838-01f0-4cfb-adb8-e4ec77c79c17" providerId="ADAL" clId="{84010E0D-4E03-044C-8AE3-4E6FA59DEC0A}" dt="2023-03-08T15:03:20.293" v="10203" actId="1076"/>
          <ac:picMkLst>
            <pc:docMk/>
            <pc:sldMk cId="3913085216" sldId="682"/>
            <ac:picMk id="18" creationId="{13D74F84-44A1-C5D2-1CE5-A684A57F3BC1}"/>
          </ac:picMkLst>
        </pc:picChg>
        <pc:cxnChg chg="add">
          <ac:chgData name="Olivier Bonaventure" userId="2cfde838-01f0-4cfb-adb8-e4ec77c79c17" providerId="ADAL" clId="{84010E0D-4E03-044C-8AE3-4E6FA59DEC0A}" dt="2023-03-08T15:03:07.330" v="10201" actId="11529"/>
          <ac:cxnSpMkLst>
            <pc:docMk/>
            <pc:sldMk cId="3913085216" sldId="682"/>
            <ac:cxnSpMk id="16" creationId="{B4829B05-9587-48E2-0321-7CC8191A79C1}"/>
          </ac:cxnSpMkLst>
        </pc:cxnChg>
        <pc:cxnChg chg="add">
          <ac:chgData name="Olivier Bonaventure" userId="2cfde838-01f0-4cfb-adb8-e4ec77c79c17" providerId="ADAL" clId="{84010E0D-4E03-044C-8AE3-4E6FA59DEC0A}" dt="2023-03-08T15:03:42.052" v="10204" actId="11529"/>
          <ac:cxnSpMkLst>
            <pc:docMk/>
            <pc:sldMk cId="3913085216" sldId="682"/>
            <ac:cxnSpMk id="20" creationId="{127C0645-D065-DD4D-C730-4AD9C74B4535}"/>
          </ac:cxnSpMkLst>
        </pc:cxnChg>
        <pc:cxnChg chg="add mod">
          <ac:chgData name="Olivier Bonaventure" userId="2cfde838-01f0-4cfb-adb8-e4ec77c79c17" providerId="ADAL" clId="{84010E0D-4E03-044C-8AE3-4E6FA59DEC0A}" dt="2023-03-08T15:03:48.461" v="10207" actId="14100"/>
          <ac:cxnSpMkLst>
            <pc:docMk/>
            <pc:sldMk cId="3913085216" sldId="682"/>
            <ac:cxnSpMk id="21" creationId="{D1534B59-0394-DE47-8A55-725D3BD6A18D}"/>
          </ac:cxnSpMkLst>
        </pc:cxnChg>
        <pc:cxnChg chg="add mod">
          <ac:chgData name="Olivier Bonaventure" userId="2cfde838-01f0-4cfb-adb8-e4ec77c79c17" providerId="ADAL" clId="{84010E0D-4E03-044C-8AE3-4E6FA59DEC0A}" dt="2023-03-08T15:03:54.196" v="10210" actId="14100"/>
          <ac:cxnSpMkLst>
            <pc:docMk/>
            <pc:sldMk cId="3913085216" sldId="682"/>
            <ac:cxnSpMk id="23" creationId="{644C277E-5E1E-47DE-166D-64CF3B6A65EB}"/>
          </ac:cxnSpMkLst>
        </pc:cxnChg>
        <pc:cxnChg chg="add mod">
          <ac:chgData name="Olivier Bonaventure" userId="2cfde838-01f0-4cfb-adb8-e4ec77c79c17" providerId="ADAL" clId="{84010E0D-4E03-044C-8AE3-4E6FA59DEC0A}" dt="2023-03-08T15:04:00.003" v="10213" actId="14100"/>
          <ac:cxnSpMkLst>
            <pc:docMk/>
            <pc:sldMk cId="3913085216" sldId="682"/>
            <ac:cxnSpMk id="25" creationId="{F49B40B9-269B-CB05-9FDF-3C9764E442CA}"/>
          </ac:cxnSpMkLst>
        </pc:cxnChg>
      </pc:sldChg>
      <pc:sldChg chg="new del">
        <pc:chgData name="Olivier Bonaventure" userId="2cfde838-01f0-4cfb-adb8-e4ec77c79c17" providerId="ADAL" clId="{84010E0D-4E03-044C-8AE3-4E6FA59DEC0A}" dt="2023-03-08T15:20:47.282" v="10363" actId="2696"/>
        <pc:sldMkLst>
          <pc:docMk/>
          <pc:sldMk cId="1094281340" sldId="683"/>
        </pc:sldMkLst>
      </pc:sldChg>
      <pc:sldChg chg="addSp delSp modSp new mod">
        <pc:chgData name="Olivier Bonaventure" userId="2cfde838-01f0-4cfb-adb8-e4ec77c79c17" providerId="ADAL" clId="{84010E0D-4E03-044C-8AE3-4E6FA59DEC0A}" dt="2023-03-08T15:32:10.787" v="10620" actId="478"/>
        <pc:sldMkLst>
          <pc:docMk/>
          <pc:sldMk cId="3435339171" sldId="684"/>
        </pc:sldMkLst>
        <pc:spChg chg="mod">
          <ac:chgData name="Olivier Bonaventure" userId="2cfde838-01f0-4cfb-adb8-e4ec77c79c17" providerId="ADAL" clId="{84010E0D-4E03-044C-8AE3-4E6FA59DEC0A}" dt="2023-03-08T15:22:09.629" v="10441" actId="20577"/>
          <ac:spMkLst>
            <pc:docMk/>
            <pc:sldMk cId="3435339171" sldId="684"/>
            <ac:spMk id="2" creationId="{0880C11F-0DA0-A71B-7233-4DFC669072E0}"/>
          </ac:spMkLst>
        </pc:spChg>
        <pc:spChg chg="mod">
          <ac:chgData name="Olivier Bonaventure" userId="2cfde838-01f0-4cfb-adb8-e4ec77c79c17" providerId="ADAL" clId="{84010E0D-4E03-044C-8AE3-4E6FA59DEC0A}" dt="2023-03-08T15:25:21.541" v="10561" actId="20577"/>
          <ac:spMkLst>
            <pc:docMk/>
            <pc:sldMk cId="3435339171" sldId="684"/>
            <ac:spMk id="3" creationId="{5438D92D-640C-3DE3-8957-E13E08DFEBCF}"/>
          </ac:spMkLst>
        </pc:spChg>
        <pc:spChg chg="add mod">
          <ac:chgData name="Olivier Bonaventure" userId="2cfde838-01f0-4cfb-adb8-e4ec77c79c17" providerId="ADAL" clId="{84010E0D-4E03-044C-8AE3-4E6FA59DEC0A}" dt="2023-03-08T15:25:17.231" v="10560" actId="1076"/>
          <ac:spMkLst>
            <pc:docMk/>
            <pc:sldMk cId="3435339171" sldId="684"/>
            <ac:spMk id="5" creationId="{2C66CD9C-CE84-67C3-B74D-DA1F9B01730C}"/>
          </ac:spMkLst>
        </pc:spChg>
        <pc:spChg chg="add mod">
          <ac:chgData name="Olivier Bonaventure" userId="2cfde838-01f0-4cfb-adb8-e4ec77c79c17" providerId="ADAL" clId="{84010E0D-4E03-044C-8AE3-4E6FA59DEC0A}" dt="2023-03-08T15:28:58.488" v="10569" actId="1076"/>
          <ac:spMkLst>
            <pc:docMk/>
            <pc:sldMk cId="3435339171" sldId="684"/>
            <ac:spMk id="7" creationId="{2A4DFE32-8B36-561B-6ABE-15630E132177}"/>
          </ac:spMkLst>
        </pc:spChg>
        <pc:spChg chg="add del mod">
          <ac:chgData name="Olivier Bonaventure" userId="2cfde838-01f0-4cfb-adb8-e4ec77c79c17" providerId="ADAL" clId="{84010E0D-4E03-044C-8AE3-4E6FA59DEC0A}" dt="2023-03-08T15:32:10.787" v="10620" actId="478"/>
          <ac:spMkLst>
            <pc:docMk/>
            <pc:sldMk cId="3435339171" sldId="684"/>
            <ac:spMk id="12" creationId="{E00AAA3C-6D1C-0E35-2480-AAE4A8E42852}"/>
          </ac:spMkLst>
        </pc:spChg>
        <pc:cxnChg chg="add mod">
          <ac:chgData name="Olivier Bonaventure" userId="2cfde838-01f0-4cfb-adb8-e4ec77c79c17" providerId="ADAL" clId="{84010E0D-4E03-044C-8AE3-4E6FA59DEC0A}" dt="2023-03-08T15:31:24.689" v="10610" actId="208"/>
          <ac:cxnSpMkLst>
            <pc:docMk/>
            <pc:sldMk cId="3435339171" sldId="684"/>
            <ac:cxnSpMk id="9" creationId="{6D92FB72-7E2C-EC75-1AC5-5B3BF66A84A2}"/>
          </ac:cxnSpMkLst>
        </pc:cxnChg>
        <pc:cxnChg chg="add mod">
          <ac:chgData name="Olivier Bonaventure" userId="2cfde838-01f0-4cfb-adb8-e4ec77c79c17" providerId="ADAL" clId="{84010E0D-4E03-044C-8AE3-4E6FA59DEC0A}" dt="2023-03-08T15:31:50.786" v="10613" actId="14100"/>
          <ac:cxnSpMkLst>
            <pc:docMk/>
            <pc:sldMk cId="3435339171" sldId="684"/>
            <ac:cxnSpMk id="10" creationId="{C7457776-78F8-0D46-8064-B41B082CAD06}"/>
          </ac:cxnSpMkLst>
        </pc:cxnChg>
      </pc:sldChg>
      <pc:sldChg chg="delSp modSp add mod modAnim">
        <pc:chgData name="Olivier Bonaventure" userId="2cfde838-01f0-4cfb-adb8-e4ec77c79c17" providerId="ADAL" clId="{84010E0D-4E03-044C-8AE3-4E6FA59DEC0A}" dt="2023-03-08T15:29:56.455" v="10603" actId="478"/>
        <pc:sldMkLst>
          <pc:docMk/>
          <pc:sldMk cId="419475497" sldId="685"/>
        </pc:sldMkLst>
        <pc:spChg chg="mod">
          <ac:chgData name="Olivier Bonaventure" userId="2cfde838-01f0-4cfb-adb8-e4ec77c79c17" providerId="ADAL" clId="{84010E0D-4E03-044C-8AE3-4E6FA59DEC0A}" dt="2023-03-08T15:29:23.901" v="10571" actId="20577"/>
          <ac:spMkLst>
            <pc:docMk/>
            <pc:sldMk cId="419475497" sldId="685"/>
            <ac:spMk id="2" creationId="{19017BFC-7AF6-D8D3-086B-52664B8F2433}"/>
          </ac:spMkLst>
        </pc:spChg>
        <pc:spChg chg="mod">
          <ac:chgData name="Olivier Bonaventure" userId="2cfde838-01f0-4cfb-adb8-e4ec77c79c17" providerId="ADAL" clId="{84010E0D-4E03-044C-8AE3-4E6FA59DEC0A}" dt="2023-03-08T15:29:51.151" v="10582" actId="27636"/>
          <ac:spMkLst>
            <pc:docMk/>
            <pc:sldMk cId="419475497" sldId="685"/>
            <ac:spMk id="4" creationId="{F98921F7-4A1F-CA11-18D0-2D09E7F5E638}"/>
          </ac:spMkLst>
        </pc:spChg>
        <pc:spChg chg="mod">
          <ac:chgData name="Olivier Bonaventure" userId="2cfde838-01f0-4cfb-adb8-e4ec77c79c17" providerId="ADAL" clId="{84010E0D-4E03-044C-8AE3-4E6FA59DEC0A}" dt="2023-03-08T15:29:54.083" v="10602" actId="20577"/>
          <ac:spMkLst>
            <pc:docMk/>
            <pc:sldMk cId="419475497" sldId="685"/>
            <ac:spMk id="5" creationId="{45390C47-6817-F228-D5B7-87ADCDD37CB3}"/>
          </ac:spMkLst>
        </pc:spChg>
        <pc:spChg chg="del">
          <ac:chgData name="Olivier Bonaventure" userId="2cfde838-01f0-4cfb-adb8-e4ec77c79c17" providerId="ADAL" clId="{84010E0D-4E03-044C-8AE3-4E6FA59DEC0A}" dt="2023-03-08T15:29:56.455" v="10603" actId="478"/>
          <ac:spMkLst>
            <pc:docMk/>
            <pc:sldMk cId="419475497" sldId="685"/>
            <ac:spMk id="6" creationId="{4A853B87-5561-3571-3839-5C6365611DFB}"/>
          </ac:spMkLst>
        </pc:spChg>
      </pc:sldChg>
      <pc:sldChg chg="modSp add mod">
        <pc:chgData name="Olivier Bonaventure" userId="2cfde838-01f0-4cfb-adb8-e4ec77c79c17" providerId="ADAL" clId="{84010E0D-4E03-044C-8AE3-4E6FA59DEC0A}" dt="2023-03-08T15:30:41.942" v="10608"/>
        <pc:sldMkLst>
          <pc:docMk/>
          <pc:sldMk cId="104153566" sldId="686"/>
        </pc:sldMkLst>
        <pc:spChg chg="mod">
          <ac:chgData name="Olivier Bonaventure" userId="2cfde838-01f0-4cfb-adb8-e4ec77c79c17" providerId="ADAL" clId="{84010E0D-4E03-044C-8AE3-4E6FA59DEC0A}" dt="2023-03-08T15:30:01.807" v="10605" actId="20577"/>
          <ac:spMkLst>
            <pc:docMk/>
            <pc:sldMk cId="104153566" sldId="686"/>
            <ac:spMk id="2" creationId="{0880C11F-0DA0-A71B-7233-4DFC669072E0}"/>
          </ac:spMkLst>
        </pc:spChg>
        <pc:spChg chg="mod">
          <ac:chgData name="Olivier Bonaventure" userId="2cfde838-01f0-4cfb-adb8-e4ec77c79c17" providerId="ADAL" clId="{84010E0D-4E03-044C-8AE3-4E6FA59DEC0A}" dt="2023-03-08T15:30:27.479" v="10607" actId="1076"/>
          <ac:spMkLst>
            <pc:docMk/>
            <pc:sldMk cId="104153566" sldId="686"/>
            <ac:spMk id="5" creationId="{2C66CD9C-CE84-67C3-B74D-DA1F9B01730C}"/>
          </ac:spMkLst>
        </pc:spChg>
        <pc:spChg chg="mod">
          <ac:chgData name="Olivier Bonaventure" userId="2cfde838-01f0-4cfb-adb8-e4ec77c79c17" providerId="ADAL" clId="{84010E0D-4E03-044C-8AE3-4E6FA59DEC0A}" dt="2023-03-08T15:30:41.942" v="10608"/>
          <ac:spMkLst>
            <pc:docMk/>
            <pc:sldMk cId="104153566" sldId="686"/>
            <ac:spMk id="7" creationId="{2A4DFE32-8B36-561B-6ABE-15630E132177}"/>
          </ac:spMkLst>
        </pc:spChg>
      </pc:sldChg>
      <pc:sldChg chg="new del ord">
        <pc:chgData name="Olivier Bonaventure" userId="2cfde838-01f0-4cfb-adb8-e4ec77c79c17" providerId="ADAL" clId="{84010E0D-4E03-044C-8AE3-4E6FA59DEC0A}" dt="2023-03-08T15:32:50.182" v="10679" actId="2696"/>
        <pc:sldMkLst>
          <pc:docMk/>
          <pc:sldMk cId="3652545813" sldId="687"/>
        </pc:sldMkLst>
      </pc:sldChg>
      <pc:sldChg chg="addSp modSp new mod ord">
        <pc:chgData name="Olivier Bonaventure" userId="2cfde838-01f0-4cfb-adb8-e4ec77c79c17" providerId="ADAL" clId="{84010E0D-4E03-044C-8AE3-4E6FA59DEC0A}" dt="2023-03-08T15:39:15.877" v="10967" actId="20577"/>
        <pc:sldMkLst>
          <pc:docMk/>
          <pc:sldMk cId="3894197186" sldId="688"/>
        </pc:sldMkLst>
        <pc:spChg chg="mod">
          <ac:chgData name="Olivier Bonaventure" userId="2cfde838-01f0-4cfb-adb8-e4ec77c79c17" providerId="ADAL" clId="{84010E0D-4E03-044C-8AE3-4E6FA59DEC0A}" dt="2023-03-08T15:32:47.183" v="10678" actId="20577"/>
          <ac:spMkLst>
            <pc:docMk/>
            <pc:sldMk cId="3894197186" sldId="688"/>
            <ac:spMk id="2" creationId="{427F4417-058F-2BE9-9421-44CDE980B4E1}"/>
          </ac:spMkLst>
        </pc:spChg>
        <pc:spChg chg="mod">
          <ac:chgData name="Olivier Bonaventure" userId="2cfde838-01f0-4cfb-adb8-e4ec77c79c17" providerId="ADAL" clId="{84010E0D-4E03-044C-8AE3-4E6FA59DEC0A}" dt="2023-03-08T15:34:59.264" v="10887" actId="20577"/>
          <ac:spMkLst>
            <pc:docMk/>
            <pc:sldMk cId="3894197186" sldId="688"/>
            <ac:spMk id="3" creationId="{9965BAC1-6B21-34FD-9BE7-4B44E6D8B8FF}"/>
          </ac:spMkLst>
        </pc:spChg>
        <pc:spChg chg="add mod">
          <ac:chgData name="Olivier Bonaventure" userId="2cfde838-01f0-4cfb-adb8-e4ec77c79c17" providerId="ADAL" clId="{84010E0D-4E03-044C-8AE3-4E6FA59DEC0A}" dt="2023-03-08T15:37:11.326" v="10902" actId="1076"/>
          <ac:spMkLst>
            <pc:docMk/>
            <pc:sldMk cId="3894197186" sldId="688"/>
            <ac:spMk id="11" creationId="{8EE0EFD4-5CF4-F819-7359-7F3B45EFF91D}"/>
          </ac:spMkLst>
        </pc:spChg>
        <pc:spChg chg="add mod">
          <ac:chgData name="Olivier Bonaventure" userId="2cfde838-01f0-4cfb-adb8-e4ec77c79c17" providerId="ADAL" clId="{84010E0D-4E03-044C-8AE3-4E6FA59DEC0A}" dt="2023-03-08T15:38:57.771" v="10952" actId="1076"/>
          <ac:spMkLst>
            <pc:docMk/>
            <pc:sldMk cId="3894197186" sldId="688"/>
            <ac:spMk id="22" creationId="{2A0AE27F-31F2-62D1-0C7A-486E901B05FD}"/>
          </ac:spMkLst>
        </pc:spChg>
        <pc:spChg chg="add mod">
          <ac:chgData name="Olivier Bonaventure" userId="2cfde838-01f0-4cfb-adb8-e4ec77c79c17" providerId="ADAL" clId="{84010E0D-4E03-044C-8AE3-4E6FA59DEC0A}" dt="2023-03-08T15:38:51.051" v="10947" actId="1076"/>
          <ac:spMkLst>
            <pc:docMk/>
            <pc:sldMk cId="3894197186" sldId="688"/>
            <ac:spMk id="23" creationId="{149B8D23-CD97-D82E-9DF6-95E4178A8C81}"/>
          </ac:spMkLst>
        </pc:spChg>
        <pc:spChg chg="add mod">
          <ac:chgData name="Olivier Bonaventure" userId="2cfde838-01f0-4cfb-adb8-e4ec77c79c17" providerId="ADAL" clId="{84010E0D-4E03-044C-8AE3-4E6FA59DEC0A}" dt="2023-03-08T15:39:15.877" v="10967" actId="20577"/>
          <ac:spMkLst>
            <pc:docMk/>
            <pc:sldMk cId="3894197186" sldId="688"/>
            <ac:spMk id="24" creationId="{5CED5912-B1B6-3DB1-7992-C246E8929B72}"/>
          </ac:spMkLst>
        </pc:spChg>
        <pc:picChg chg="add mod">
          <ac:chgData name="Olivier Bonaventure" userId="2cfde838-01f0-4cfb-adb8-e4ec77c79c17" providerId="ADAL" clId="{84010E0D-4E03-044C-8AE3-4E6FA59DEC0A}" dt="2023-03-08T15:36:00.323" v="10891" actId="1076"/>
          <ac:picMkLst>
            <pc:docMk/>
            <pc:sldMk cId="3894197186" sldId="688"/>
            <ac:picMk id="4" creationId="{14C223DB-837D-3AA0-E8E7-2004A10631DC}"/>
          </ac:picMkLst>
        </pc:picChg>
        <pc:picChg chg="add mod">
          <ac:chgData name="Olivier Bonaventure" userId="2cfde838-01f0-4cfb-adb8-e4ec77c79c17" providerId="ADAL" clId="{84010E0D-4E03-044C-8AE3-4E6FA59DEC0A}" dt="2023-03-08T15:36:05.019" v="10893" actId="1076"/>
          <ac:picMkLst>
            <pc:docMk/>
            <pc:sldMk cId="3894197186" sldId="688"/>
            <ac:picMk id="5" creationId="{740A7449-CA23-9646-20AC-ECAA34AE3539}"/>
          </ac:picMkLst>
        </pc:picChg>
        <pc:picChg chg="add mod">
          <ac:chgData name="Olivier Bonaventure" userId="2cfde838-01f0-4cfb-adb8-e4ec77c79c17" providerId="ADAL" clId="{84010E0D-4E03-044C-8AE3-4E6FA59DEC0A}" dt="2023-03-08T15:36:48.574" v="10899" actId="1076"/>
          <ac:picMkLst>
            <pc:docMk/>
            <pc:sldMk cId="3894197186" sldId="688"/>
            <ac:picMk id="6" creationId="{33D13E4D-A269-834C-B9C5-E9AC84EC94BD}"/>
          </ac:picMkLst>
        </pc:picChg>
        <pc:picChg chg="add mod">
          <ac:chgData name="Olivier Bonaventure" userId="2cfde838-01f0-4cfb-adb8-e4ec77c79c17" providerId="ADAL" clId="{84010E0D-4E03-044C-8AE3-4E6FA59DEC0A}" dt="2023-03-08T15:36:50.558" v="10900" actId="1076"/>
          <ac:picMkLst>
            <pc:docMk/>
            <pc:sldMk cId="3894197186" sldId="688"/>
            <ac:picMk id="8" creationId="{C5FB711E-9B6A-3080-DE0F-E78F4EEE7E1E}"/>
          </ac:picMkLst>
        </pc:picChg>
        <pc:picChg chg="add mod">
          <ac:chgData name="Olivier Bonaventure" userId="2cfde838-01f0-4cfb-adb8-e4ec77c79c17" providerId="ADAL" clId="{84010E0D-4E03-044C-8AE3-4E6FA59DEC0A}" dt="2023-03-08T15:36:46.212" v="10898" actId="1076"/>
          <ac:picMkLst>
            <pc:docMk/>
            <pc:sldMk cId="3894197186" sldId="688"/>
            <ac:picMk id="10" creationId="{4D48FA1B-0367-3639-60C6-C551656515D0}"/>
          </ac:picMkLst>
        </pc:picChg>
        <pc:cxnChg chg="add">
          <ac:chgData name="Olivier Bonaventure" userId="2cfde838-01f0-4cfb-adb8-e4ec77c79c17" providerId="ADAL" clId="{84010E0D-4E03-044C-8AE3-4E6FA59DEC0A}" dt="2023-03-08T15:37:20.345" v="10903" actId="11529"/>
          <ac:cxnSpMkLst>
            <pc:docMk/>
            <pc:sldMk cId="3894197186" sldId="688"/>
            <ac:cxnSpMk id="13" creationId="{54645C36-3E47-AFBE-E43F-58A89447FCBC}"/>
          </ac:cxnSpMkLst>
        </pc:cxnChg>
        <pc:cxnChg chg="add mod">
          <ac:chgData name="Olivier Bonaventure" userId="2cfde838-01f0-4cfb-adb8-e4ec77c79c17" providerId="ADAL" clId="{84010E0D-4E03-044C-8AE3-4E6FA59DEC0A}" dt="2023-03-08T15:37:37.973" v="10907" actId="208"/>
          <ac:cxnSpMkLst>
            <pc:docMk/>
            <pc:sldMk cId="3894197186" sldId="688"/>
            <ac:cxnSpMk id="14" creationId="{42376723-23B0-A305-526F-DB91535909B7}"/>
          </ac:cxnSpMkLst>
        </pc:cxnChg>
        <pc:cxnChg chg="add mod">
          <ac:chgData name="Olivier Bonaventure" userId="2cfde838-01f0-4cfb-adb8-e4ec77c79c17" providerId="ADAL" clId="{84010E0D-4E03-044C-8AE3-4E6FA59DEC0A}" dt="2023-03-08T15:37:45.758" v="10910" actId="14100"/>
          <ac:cxnSpMkLst>
            <pc:docMk/>
            <pc:sldMk cId="3894197186" sldId="688"/>
            <ac:cxnSpMk id="16" creationId="{7E817AB8-DF71-FBD2-93DC-49F8CF409C9D}"/>
          </ac:cxnSpMkLst>
        </pc:cxnChg>
        <pc:cxnChg chg="add mod">
          <ac:chgData name="Olivier Bonaventure" userId="2cfde838-01f0-4cfb-adb8-e4ec77c79c17" providerId="ADAL" clId="{84010E0D-4E03-044C-8AE3-4E6FA59DEC0A}" dt="2023-03-08T15:38:02.337" v="10917" actId="208"/>
          <ac:cxnSpMkLst>
            <pc:docMk/>
            <pc:sldMk cId="3894197186" sldId="688"/>
            <ac:cxnSpMk id="18" creationId="{150026B2-C61B-96B6-C677-CA3E9C2AC4DD}"/>
          </ac:cxnSpMkLst>
        </pc:cxnChg>
        <pc:cxnChg chg="add mod">
          <ac:chgData name="Olivier Bonaventure" userId="2cfde838-01f0-4cfb-adb8-e4ec77c79c17" providerId="ADAL" clId="{84010E0D-4E03-044C-8AE3-4E6FA59DEC0A}" dt="2023-03-08T15:38:02.337" v="10917" actId="208"/>
          <ac:cxnSpMkLst>
            <pc:docMk/>
            <pc:sldMk cId="3894197186" sldId="688"/>
            <ac:cxnSpMk id="20" creationId="{6F2A6244-E37B-66BE-36C7-D5CFE08C97B4}"/>
          </ac:cxnSpMkLst>
        </pc:cxnChg>
      </pc:sldChg>
      <pc:sldChg chg="modSp add mod">
        <pc:chgData name="Olivier Bonaventure" userId="2cfde838-01f0-4cfb-adb8-e4ec77c79c17" providerId="ADAL" clId="{84010E0D-4E03-044C-8AE3-4E6FA59DEC0A}" dt="2023-03-08T15:40:52.794" v="11012" actId="1076"/>
        <pc:sldMkLst>
          <pc:docMk/>
          <pc:sldMk cId="552577169" sldId="689"/>
        </pc:sldMkLst>
        <pc:spChg chg="mod">
          <ac:chgData name="Olivier Bonaventure" userId="2cfde838-01f0-4cfb-adb8-e4ec77c79c17" providerId="ADAL" clId="{84010E0D-4E03-044C-8AE3-4E6FA59DEC0A}" dt="2023-03-08T15:39:50.945" v="10970" actId="20577"/>
          <ac:spMkLst>
            <pc:docMk/>
            <pc:sldMk cId="552577169" sldId="689"/>
            <ac:spMk id="2" creationId="{427F4417-058F-2BE9-9421-44CDE980B4E1}"/>
          </ac:spMkLst>
        </pc:spChg>
        <pc:spChg chg="mod">
          <ac:chgData name="Olivier Bonaventure" userId="2cfde838-01f0-4cfb-adb8-e4ec77c79c17" providerId="ADAL" clId="{84010E0D-4E03-044C-8AE3-4E6FA59DEC0A}" dt="2023-03-08T15:40:20.664" v="10995" actId="20577"/>
          <ac:spMkLst>
            <pc:docMk/>
            <pc:sldMk cId="552577169" sldId="689"/>
            <ac:spMk id="22" creationId="{2A0AE27F-31F2-62D1-0C7A-486E901B05FD}"/>
          </ac:spMkLst>
        </pc:spChg>
        <pc:spChg chg="mod">
          <ac:chgData name="Olivier Bonaventure" userId="2cfde838-01f0-4cfb-adb8-e4ec77c79c17" providerId="ADAL" clId="{84010E0D-4E03-044C-8AE3-4E6FA59DEC0A}" dt="2023-03-08T15:40:24.782" v="11000" actId="20577"/>
          <ac:spMkLst>
            <pc:docMk/>
            <pc:sldMk cId="552577169" sldId="689"/>
            <ac:spMk id="23" creationId="{149B8D23-CD97-D82E-9DF6-95E4178A8C81}"/>
          </ac:spMkLst>
        </pc:spChg>
        <pc:spChg chg="mod">
          <ac:chgData name="Olivier Bonaventure" userId="2cfde838-01f0-4cfb-adb8-e4ec77c79c17" providerId="ADAL" clId="{84010E0D-4E03-044C-8AE3-4E6FA59DEC0A}" dt="2023-03-08T15:40:52.794" v="11012" actId="1076"/>
          <ac:spMkLst>
            <pc:docMk/>
            <pc:sldMk cId="552577169" sldId="689"/>
            <ac:spMk id="24" creationId="{5CED5912-B1B6-3DB1-7992-C246E8929B72}"/>
          </ac:spMkLst>
        </pc:spChg>
      </pc:sldChg>
      <pc:sldChg chg="addSp delSp modSp new mod">
        <pc:chgData name="Olivier Bonaventure" userId="2cfde838-01f0-4cfb-adb8-e4ec77c79c17" providerId="ADAL" clId="{84010E0D-4E03-044C-8AE3-4E6FA59DEC0A}" dt="2023-03-08T16:42:07.227" v="11483" actId="1076"/>
        <pc:sldMkLst>
          <pc:docMk/>
          <pc:sldMk cId="265004136" sldId="690"/>
        </pc:sldMkLst>
        <pc:spChg chg="mod">
          <ac:chgData name="Olivier Bonaventure" userId="2cfde838-01f0-4cfb-adb8-e4ec77c79c17" providerId="ADAL" clId="{84010E0D-4E03-044C-8AE3-4E6FA59DEC0A}" dt="2023-03-08T16:40:03.322" v="11435" actId="20577"/>
          <ac:spMkLst>
            <pc:docMk/>
            <pc:sldMk cId="265004136" sldId="690"/>
            <ac:spMk id="2" creationId="{CC18028D-DF3B-4B8F-FBD4-E6B36012B8C3}"/>
          </ac:spMkLst>
        </pc:spChg>
        <pc:spChg chg="del">
          <ac:chgData name="Olivier Bonaventure" userId="2cfde838-01f0-4cfb-adb8-e4ec77c79c17" providerId="ADAL" clId="{84010E0D-4E03-044C-8AE3-4E6FA59DEC0A}" dt="2023-03-08T16:40:24.520" v="11436" actId="931"/>
          <ac:spMkLst>
            <pc:docMk/>
            <pc:sldMk cId="265004136" sldId="690"/>
            <ac:spMk id="3" creationId="{493FFD95-E5DC-9F6A-2121-7E7B42F5C40D}"/>
          </ac:spMkLst>
        </pc:spChg>
        <pc:spChg chg="add del mod">
          <ac:chgData name="Olivier Bonaventure" userId="2cfde838-01f0-4cfb-adb8-e4ec77c79c17" providerId="ADAL" clId="{84010E0D-4E03-044C-8AE3-4E6FA59DEC0A}" dt="2023-03-08T16:42:00.996" v="11481" actId="478"/>
          <ac:spMkLst>
            <pc:docMk/>
            <pc:sldMk cId="265004136" sldId="690"/>
            <ac:spMk id="9" creationId="{AEAF5D70-D295-6F6E-00E2-2441539AF33C}"/>
          </ac:spMkLst>
        </pc:spChg>
        <pc:picChg chg="add del mod">
          <ac:chgData name="Olivier Bonaventure" userId="2cfde838-01f0-4cfb-adb8-e4ec77c79c17" providerId="ADAL" clId="{84010E0D-4E03-044C-8AE3-4E6FA59DEC0A}" dt="2023-03-08T16:40:55.402" v="11447" actId="21"/>
          <ac:picMkLst>
            <pc:docMk/>
            <pc:sldMk cId="265004136" sldId="690"/>
            <ac:picMk id="5" creationId="{E7470302-26F3-6300-45F4-291C6141A3E4}"/>
          </ac:picMkLst>
        </pc:picChg>
        <pc:picChg chg="add mod">
          <ac:chgData name="Olivier Bonaventure" userId="2cfde838-01f0-4cfb-adb8-e4ec77c79c17" providerId="ADAL" clId="{84010E0D-4E03-044C-8AE3-4E6FA59DEC0A}" dt="2023-03-08T16:41:59.057" v="11480" actId="1076"/>
          <ac:picMkLst>
            <pc:docMk/>
            <pc:sldMk cId="265004136" sldId="690"/>
            <ac:picMk id="7" creationId="{62BC1323-0B6E-E8E8-61E1-EA3862972116}"/>
          </ac:picMkLst>
        </pc:picChg>
        <pc:picChg chg="add mod">
          <ac:chgData name="Olivier Bonaventure" userId="2cfde838-01f0-4cfb-adb8-e4ec77c79c17" providerId="ADAL" clId="{84010E0D-4E03-044C-8AE3-4E6FA59DEC0A}" dt="2023-03-08T16:42:07.227" v="11483" actId="1076"/>
          <ac:picMkLst>
            <pc:docMk/>
            <pc:sldMk cId="265004136" sldId="690"/>
            <ac:picMk id="10" creationId="{5A7BE6AB-1D9F-0894-B3F4-79FF212C0990}"/>
          </ac:picMkLst>
        </pc:picChg>
      </pc:sldChg>
      <pc:sldChg chg="modSp new del mod">
        <pc:chgData name="Olivier Bonaventure" userId="2cfde838-01f0-4cfb-adb8-e4ec77c79c17" providerId="ADAL" clId="{84010E0D-4E03-044C-8AE3-4E6FA59DEC0A}" dt="2023-03-08T16:27:18.300" v="11364" actId="2696"/>
        <pc:sldMkLst>
          <pc:docMk/>
          <pc:sldMk cId="3015736014" sldId="690"/>
        </pc:sldMkLst>
        <pc:spChg chg="mod">
          <ac:chgData name="Olivier Bonaventure" userId="2cfde838-01f0-4cfb-adb8-e4ec77c79c17" providerId="ADAL" clId="{84010E0D-4E03-044C-8AE3-4E6FA59DEC0A}" dt="2023-03-08T16:01:41.963" v="11082" actId="20577"/>
          <ac:spMkLst>
            <pc:docMk/>
            <pc:sldMk cId="3015736014" sldId="690"/>
            <ac:spMk id="2" creationId="{CE929275-C5B1-D5B8-BE82-E086722FCB7B}"/>
          </ac:spMkLst>
        </pc:spChg>
      </pc:sldChg>
      <pc:sldChg chg="addSp delSp modSp new del mod">
        <pc:chgData name="Olivier Bonaventure" userId="2cfde838-01f0-4cfb-adb8-e4ec77c79c17" providerId="ADAL" clId="{84010E0D-4E03-044C-8AE3-4E6FA59DEC0A}" dt="2023-03-08T16:59:50.031" v="11585" actId="2696"/>
        <pc:sldMkLst>
          <pc:docMk/>
          <pc:sldMk cId="2873531252" sldId="691"/>
        </pc:sldMkLst>
        <pc:spChg chg="mod">
          <ac:chgData name="Olivier Bonaventure" userId="2cfde838-01f0-4cfb-adb8-e4ec77c79c17" providerId="ADAL" clId="{84010E0D-4E03-044C-8AE3-4E6FA59DEC0A}" dt="2023-03-08T16:41:21.655" v="11477" actId="20577"/>
          <ac:spMkLst>
            <pc:docMk/>
            <pc:sldMk cId="2873531252" sldId="691"/>
            <ac:spMk id="2" creationId="{43A1D586-33B2-CEB8-C60F-3317F35BE7A6}"/>
          </ac:spMkLst>
        </pc:spChg>
        <pc:picChg chg="add del mod">
          <ac:chgData name="Olivier Bonaventure" userId="2cfde838-01f0-4cfb-adb8-e4ec77c79c17" providerId="ADAL" clId="{84010E0D-4E03-044C-8AE3-4E6FA59DEC0A}" dt="2023-03-08T16:41:38.698" v="11479" actId="21"/>
          <ac:picMkLst>
            <pc:docMk/>
            <pc:sldMk cId="2873531252" sldId="691"/>
            <ac:picMk id="4" creationId="{79B8ABF2-AFE5-560F-DFEA-9D83973B0764}"/>
          </ac:picMkLst>
        </pc:picChg>
      </pc:sldChg>
    </pc:docChg>
  </pc:docChgLst>
  <pc:docChgLst>
    <pc:chgData name="Olivier Bonaventure" userId="2cfde838-01f0-4cfb-adb8-e4ec77c79c17" providerId="ADAL" clId="{A197AEF7-71ED-824F-8E4D-EEB5A1FFBBE1}"/>
    <pc:docChg chg="custSel delSld modSld">
      <pc:chgData name="Olivier Bonaventure" userId="2cfde838-01f0-4cfb-adb8-e4ec77c79c17" providerId="ADAL" clId="{A197AEF7-71ED-824F-8E4D-EEB5A1FFBBE1}" dt="2023-05-23T15:46:30.561" v="36" actId="1076"/>
      <pc:docMkLst>
        <pc:docMk/>
      </pc:docMkLst>
      <pc:sldChg chg="addSp delSp modSp mod">
        <pc:chgData name="Olivier Bonaventure" userId="2cfde838-01f0-4cfb-adb8-e4ec77c79c17" providerId="ADAL" clId="{A197AEF7-71ED-824F-8E4D-EEB5A1FFBBE1}" dt="2023-05-23T15:46:30.561" v="36" actId="1076"/>
        <pc:sldMkLst>
          <pc:docMk/>
          <pc:sldMk cId="1323708962" sldId="256"/>
        </pc:sldMkLst>
        <pc:spChg chg="mod">
          <ac:chgData name="Olivier Bonaventure" userId="2cfde838-01f0-4cfb-adb8-e4ec77c79c17" providerId="ADAL" clId="{A197AEF7-71ED-824F-8E4D-EEB5A1FFBBE1}" dt="2023-05-23T15:46:23.094" v="33" actId="1076"/>
          <ac:spMkLst>
            <pc:docMk/>
            <pc:sldMk cId="1323708962" sldId="256"/>
            <ac:spMk id="2" creationId="{D93F397A-E032-439A-7AF5-DD6FF5612ED1}"/>
          </ac:spMkLst>
        </pc:spChg>
        <pc:spChg chg="add mod">
          <ac:chgData name="Olivier Bonaventure" userId="2cfde838-01f0-4cfb-adb8-e4ec77c79c17" providerId="ADAL" clId="{A197AEF7-71ED-824F-8E4D-EEB5A1FFBBE1}" dt="2023-05-23T15:46:30.561" v="36" actId="1076"/>
          <ac:spMkLst>
            <pc:docMk/>
            <pc:sldMk cId="1323708962" sldId="256"/>
            <ac:spMk id="4" creationId="{6EB62C14-AFEA-6409-C078-5FF1D6486293}"/>
          </ac:spMkLst>
        </pc:spChg>
        <pc:spChg chg="del">
          <ac:chgData name="Olivier Bonaventure" userId="2cfde838-01f0-4cfb-adb8-e4ec77c79c17" providerId="ADAL" clId="{A197AEF7-71ED-824F-8E4D-EEB5A1FFBBE1}" dt="2023-05-23T15:46:25.719" v="34" actId="478"/>
          <ac:spMkLst>
            <pc:docMk/>
            <pc:sldMk cId="1323708962" sldId="256"/>
            <ac:spMk id="5" creationId="{C314C958-3CCA-A1A3-2D37-C145A9EAD250}"/>
          </ac:spMkLst>
        </pc:spChg>
        <pc:picChg chg="add mod">
          <ac:chgData name="Olivier Bonaventure" userId="2cfde838-01f0-4cfb-adb8-e4ec77c79c17" providerId="ADAL" clId="{A197AEF7-71ED-824F-8E4D-EEB5A1FFBBE1}" dt="2023-05-23T15:33:20.271" v="0"/>
          <ac:picMkLst>
            <pc:docMk/>
            <pc:sldMk cId="1323708962" sldId="256"/>
            <ac:picMk id="3" creationId="{426B30CA-7885-EC70-8B7F-C45C44007C80}"/>
          </ac:picMkLst>
        </pc:picChg>
      </pc:sldChg>
      <pc:sldChg chg="del">
        <pc:chgData name="Olivier Bonaventure" userId="2cfde838-01f0-4cfb-adb8-e4ec77c79c17" providerId="ADAL" clId="{A197AEF7-71ED-824F-8E4D-EEB5A1FFBBE1}" dt="2023-05-23T15:34:57.628" v="30" actId="2696"/>
        <pc:sldMkLst>
          <pc:docMk/>
          <pc:sldMk cId="3395449198" sldId="257"/>
        </pc:sldMkLst>
      </pc:sldChg>
      <pc:sldChg chg="del">
        <pc:chgData name="Olivier Bonaventure" userId="2cfde838-01f0-4cfb-adb8-e4ec77c79c17" providerId="ADAL" clId="{A197AEF7-71ED-824F-8E4D-EEB5A1FFBBE1}" dt="2023-05-23T15:34:57.564" v="21" actId="2696"/>
        <pc:sldMkLst>
          <pc:docMk/>
          <pc:sldMk cId="2577970328" sldId="259"/>
        </pc:sldMkLst>
      </pc:sldChg>
      <pc:sldChg chg="del">
        <pc:chgData name="Olivier Bonaventure" userId="2cfde838-01f0-4cfb-adb8-e4ec77c79c17" providerId="ADAL" clId="{A197AEF7-71ED-824F-8E4D-EEB5A1FFBBE1}" dt="2023-05-23T15:34:57.607" v="27" actId="2696"/>
        <pc:sldMkLst>
          <pc:docMk/>
          <pc:sldMk cId="1411469689" sldId="260"/>
        </pc:sldMkLst>
      </pc:sldChg>
      <pc:sldChg chg="del">
        <pc:chgData name="Olivier Bonaventure" userId="2cfde838-01f0-4cfb-adb8-e4ec77c79c17" providerId="ADAL" clId="{A197AEF7-71ED-824F-8E4D-EEB5A1FFBBE1}" dt="2023-05-23T15:34:57.581" v="24" actId="2696"/>
        <pc:sldMkLst>
          <pc:docMk/>
          <pc:sldMk cId="1557504209" sldId="262"/>
        </pc:sldMkLst>
      </pc:sldChg>
      <pc:sldChg chg="del">
        <pc:chgData name="Olivier Bonaventure" userId="2cfde838-01f0-4cfb-adb8-e4ec77c79c17" providerId="ADAL" clId="{A197AEF7-71ED-824F-8E4D-EEB5A1FFBBE1}" dt="2023-05-23T15:34:57.598" v="26" actId="2696"/>
        <pc:sldMkLst>
          <pc:docMk/>
          <pc:sldMk cId="957609198" sldId="361"/>
        </pc:sldMkLst>
      </pc:sldChg>
      <pc:sldChg chg="del">
        <pc:chgData name="Olivier Bonaventure" userId="2cfde838-01f0-4cfb-adb8-e4ec77c79c17" providerId="ADAL" clId="{A197AEF7-71ED-824F-8E4D-EEB5A1FFBBE1}" dt="2023-05-23T15:34:36.898" v="7" actId="2696"/>
        <pc:sldMkLst>
          <pc:docMk/>
          <pc:sldMk cId="2589237409" sldId="371"/>
        </pc:sldMkLst>
      </pc:sldChg>
      <pc:sldChg chg="del">
        <pc:chgData name="Olivier Bonaventure" userId="2cfde838-01f0-4cfb-adb8-e4ec77c79c17" providerId="ADAL" clId="{A197AEF7-71ED-824F-8E4D-EEB5A1FFBBE1}" dt="2023-05-23T15:34:37.052" v="12" actId="2696"/>
        <pc:sldMkLst>
          <pc:docMk/>
          <pc:sldMk cId="628488138" sldId="372"/>
        </pc:sldMkLst>
      </pc:sldChg>
      <pc:sldChg chg="del">
        <pc:chgData name="Olivier Bonaventure" userId="2cfde838-01f0-4cfb-adb8-e4ec77c79c17" providerId="ADAL" clId="{A197AEF7-71ED-824F-8E4D-EEB5A1FFBBE1}" dt="2023-05-23T15:34:37.195" v="14" actId="2696"/>
        <pc:sldMkLst>
          <pc:docMk/>
          <pc:sldMk cId="2636290440" sldId="373"/>
        </pc:sldMkLst>
      </pc:sldChg>
      <pc:sldChg chg="del">
        <pc:chgData name="Olivier Bonaventure" userId="2cfde838-01f0-4cfb-adb8-e4ec77c79c17" providerId="ADAL" clId="{A197AEF7-71ED-824F-8E4D-EEB5A1FFBBE1}" dt="2023-05-23T15:34:37.061" v="13" actId="2696"/>
        <pc:sldMkLst>
          <pc:docMk/>
          <pc:sldMk cId="4066222659" sldId="383"/>
        </pc:sldMkLst>
      </pc:sldChg>
      <pc:sldChg chg="del">
        <pc:chgData name="Olivier Bonaventure" userId="2cfde838-01f0-4cfb-adb8-e4ec77c79c17" providerId="ADAL" clId="{A197AEF7-71ED-824F-8E4D-EEB5A1FFBBE1}" dt="2023-05-23T15:34:36.968" v="11" actId="2696"/>
        <pc:sldMkLst>
          <pc:docMk/>
          <pc:sldMk cId="2428013288" sldId="384"/>
        </pc:sldMkLst>
      </pc:sldChg>
      <pc:sldChg chg="del">
        <pc:chgData name="Olivier Bonaventure" userId="2cfde838-01f0-4cfb-adb8-e4ec77c79c17" providerId="ADAL" clId="{A197AEF7-71ED-824F-8E4D-EEB5A1FFBBE1}" dt="2023-05-23T15:34:36.961" v="10" actId="2696"/>
        <pc:sldMkLst>
          <pc:docMk/>
          <pc:sldMk cId="262298878" sldId="385"/>
        </pc:sldMkLst>
      </pc:sldChg>
      <pc:sldChg chg="del">
        <pc:chgData name="Olivier Bonaventure" userId="2cfde838-01f0-4cfb-adb8-e4ec77c79c17" providerId="ADAL" clId="{A197AEF7-71ED-824F-8E4D-EEB5A1FFBBE1}" dt="2023-05-23T15:34:36.915" v="8" actId="2696"/>
        <pc:sldMkLst>
          <pc:docMk/>
          <pc:sldMk cId="1781171732" sldId="386"/>
        </pc:sldMkLst>
      </pc:sldChg>
      <pc:sldChg chg="del">
        <pc:chgData name="Olivier Bonaventure" userId="2cfde838-01f0-4cfb-adb8-e4ec77c79c17" providerId="ADAL" clId="{A197AEF7-71ED-824F-8E4D-EEB5A1FFBBE1}" dt="2023-05-23T15:34:47.182" v="15" actId="2696"/>
        <pc:sldMkLst>
          <pc:docMk/>
          <pc:sldMk cId="1944436547" sldId="397"/>
        </pc:sldMkLst>
      </pc:sldChg>
      <pc:sldChg chg="del">
        <pc:chgData name="Olivier Bonaventure" userId="2cfde838-01f0-4cfb-adb8-e4ec77c79c17" providerId="ADAL" clId="{A197AEF7-71ED-824F-8E4D-EEB5A1FFBBE1}" dt="2023-05-23T15:34:47.223" v="16" actId="2696"/>
        <pc:sldMkLst>
          <pc:docMk/>
          <pc:sldMk cId="3152518267" sldId="415"/>
        </pc:sldMkLst>
      </pc:sldChg>
      <pc:sldChg chg="del">
        <pc:chgData name="Olivier Bonaventure" userId="2cfde838-01f0-4cfb-adb8-e4ec77c79c17" providerId="ADAL" clId="{A197AEF7-71ED-824F-8E4D-EEB5A1FFBBE1}" dt="2023-05-23T15:34:47.349" v="17" actId="2696"/>
        <pc:sldMkLst>
          <pc:docMk/>
          <pc:sldMk cId="179411101" sldId="416"/>
        </pc:sldMkLst>
      </pc:sldChg>
      <pc:sldChg chg="del">
        <pc:chgData name="Olivier Bonaventure" userId="2cfde838-01f0-4cfb-adb8-e4ec77c79c17" providerId="ADAL" clId="{A197AEF7-71ED-824F-8E4D-EEB5A1FFBBE1}" dt="2023-05-23T15:34:57.554" v="20" actId="2696"/>
        <pc:sldMkLst>
          <pc:docMk/>
          <pc:sldMk cId="2065310097" sldId="417"/>
        </pc:sldMkLst>
      </pc:sldChg>
      <pc:sldChg chg="del">
        <pc:chgData name="Olivier Bonaventure" userId="2cfde838-01f0-4cfb-adb8-e4ec77c79c17" providerId="ADAL" clId="{A197AEF7-71ED-824F-8E4D-EEB5A1FFBBE1}" dt="2023-05-23T15:34:57.574" v="23" actId="2696"/>
        <pc:sldMkLst>
          <pc:docMk/>
          <pc:sldMk cId="1927409374" sldId="418"/>
        </pc:sldMkLst>
      </pc:sldChg>
      <pc:sldChg chg="del">
        <pc:chgData name="Olivier Bonaventure" userId="2cfde838-01f0-4cfb-adb8-e4ec77c79c17" providerId="ADAL" clId="{A197AEF7-71ED-824F-8E4D-EEB5A1FFBBE1}" dt="2023-05-23T15:34:57.610" v="28" actId="2696"/>
        <pc:sldMkLst>
          <pc:docMk/>
          <pc:sldMk cId="105198515" sldId="425"/>
        </pc:sldMkLst>
      </pc:sldChg>
      <pc:sldChg chg="modSp mod">
        <pc:chgData name="Olivier Bonaventure" userId="2cfde838-01f0-4cfb-adb8-e4ec77c79c17" providerId="ADAL" clId="{A197AEF7-71ED-824F-8E4D-EEB5A1FFBBE1}" dt="2023-05-23T15:33:29.935" v="1" actId="20577"/>
        <pc:sldMkLst>
          <pc:docMk/>
          <pc:sldMk cId="736339784" sldId="593"/>
        </pc:sldMkLst>
        <pc:spChg chg="mod">
          <ac:chgData name="Olivier Bonaventure" userId="2cfde838-01f0-4cfb-adb8-e4ec77c79c17" providerId="ADAL" clId="{A197AEF7-71ED-824F-8E4D-EEB5A1FFBBE1}" dt="2023-05-23T15:33:29.935" v="1" actId="20577"/>
          <ac:spMkLst>
            <pc:docMk/>
            <pc:sldMk cId="736339784" sldId="593"/>
            <ac:spMk id="3" creationId="{B25B48B2-801B-6DC4-F47B-1FF545AA6A10}"/>
          </ac:spMkLst>
        </pc:spChg>
      </pc:sldChg>
      <pc:sldChg chg="modSp mod">
        <pc:chgData name="Olivier Bonaventure" userId="2cfde838-01f0-4cfb-adb8-e4ec77c79c17" providerId="ADAL" clId="{A197AEF7-71ED-824F-8E4D-EEB5A1FFBBE1}" dt="2023-05-23T15:33:53.969" v="2" actId="20577"/>
        <pc:sldMkLst>
          <pc:docMk/>
          <pc:sldMk cId="3713235018" sldId="628"/>
        </pc:sldMkLst>
        <pc:spChg chg="mod">
          <ac:chgData name="Olivier Bonaventure" userId="2cfde838-01f0-4cfb-adb8-e4ec77c79c17" providerId="ADAL" clId="{A197AEF7-71ED-824F-8E4D-EEB5A1FFBBE1}" dt="2023-05-23T15:33:53.969" v="2" actId="20577"/>
          <ac:spMkLst>
            <pc:docMk/>
            <pc:sldMk cId="3713235018" sldId="628"/>
            <ac:spMk id="3" creationId="{B25B48B2-801B-6DC4-F47B-1FF545AA6A10}"/>
          </ac:spMkLst>
        </pc:spChg>
      </pc:sldChg>
      <pc:sldChg chg="modSp mod">
        <pc:chgData name="Olivier Bonaventure" userId="2cfde838-01f0-4cfb-adb8-e4ec77c79c17" providerId="ADAL" clId="{A197AEF7-71ED-824F-8E4D-EEB5A1FFBBE1}" dt="2023-05-23T15:34:10.139" v="3" actId="20577"/>
        <pc:sldMkLst>
          <pc:docMk/>
          <pc:sldMk cId="3401632901" sldId="629"/>
        </pc:sldMkLst>
        <pc:spChg chg="mod">
          <ac:chgData name="Olivier Bonaventure" userId="2cfde838-01f0-4cfb-adb8-e4ec77c79c17" providerId="ADAL" clId="{A197AEF7-71ED-824F-8E4D-EEB5A1FFBBE1}" dt="2023-05-23T15:34:10.139" v="3" actId="20577"/>
          <ac:spMkLst>
            <pc:docMk/>
            <pc:sldMk cId="3401632901" sldId="629"/>
            <ac:spMk id="3" creationId="{B25B48B2-801B-6DC4-F47B-1FF545AA6A10}"/>
          </ac:spMkLst>
        </pc:spChg>
      </pc:sldChg>
      <pc:sldChg chg="del">
        <pc:chgData name="Olivier Bonaventure" userId="2cfde838-01f0-4cfb-adb8-e4ec77c79c17" providerId="ADAL" clId="{A197AEF7-71ED-824F-8E4D-EEB5A1FFBBE1}" dt="2023-05-23T15:34:57.547" v="19" actId="2696"/>
        <pc:sldMkLst>
          <pc:docMk/>
          <pc:sldMk cId="3379674956" sldId="637"/>
        </pc:sldMkLst>
      </pc:sldChg>
      <pc:sldChg chg="del">
        <pc:chgData name="Olivier Bonaventure" userId="2cfde838-01f0-4cfb-adb8-e4ec77c79c17" providerId="ADAL" clId="{A197AEF7-71ED-824F-8E4D-EEB5A1FFBBE1}" dt="2023-05-23T15:34:57.618" v="29" actId="2696"/>
        <pc:sldMkLst>
          <pc:docMk/>
          <pc:sldMk cId="262668447" sldId="638"/>
        </pc:sldMkLst>
      </pc:sldChg>
      <pc:sldChg chg="del">
        <pc:chgData name="Olivier Bonaventure" userId="2cfde838-01f0-4cfb-adb8-e4ec77c79c17" providerId="ADAL" clId="{A197AEF7-71ED-824F-8E4D-EEB5A1FFBBE1}" dt="2023-05-23T15:34:57.569" v="22" actId="2696"/>
        <pc:sldMkLst>
          <pc:docMk/>
          <pc:sldMk cId="2901012578" sldId="639"/>
        </pc:sldMkLst>
      </pc:sldChg>
      <pc:sldChg chg="del">
        <pc:chgData name="Olivier Bonaventure" userId="2cfde838-01f0-4cfb-adb8-e4ec77c79c17" providerId="ADAL" clId="{A197AEF7-71ED-824F-8E4D-EEB5A1FFBBE1}" dt="2023-05-23T15:34:36.929" v="9" actId="2696"/>
        <pc:sldMkLst>
          <pc:docMk/>
          <pc:sldMk cId="2247077608" sldId="641"/>
        </pc:sldMkLst>
      </pc:sldChg>
      <pc:sldChg chg="del">
        <pc:chgData name="Olivier Bonaventure" userId="2cfde838-01f0-4cfb-adb8-e4ec77c79c17" providerId="ADAL" clId="{A197AEF7-71ED-824F-8E4D-EEB5A1FFBBE1}" dt="2023-05-23T15:34:17.918" v="4" actId="2696"/>
        <pc:sldMkLst>
          <pc:docMk/>
          <pc:sldMk cId="3689306928" sldId="643"/>
        </pc:sldMkLst>
      </pc:sldChg>
      <pc:sldChg chg="del">
        <pc:chgData name="Olivier Bonaventure" userId="2cfde838-01f0-4cfb-adb8-e4ec77c79c17" providerId="ADAL" clId="{A197AEF7-71ED-824F-8E4D-EEB5A1FFBBE1}" dt="2023-05-23T15:34:25.535" v="5" actId="2696"/>
        <pc:sldMkLst>
          <pc:docMk/>
          <pc:sldMk cId="5154904" sldId="646"/>
        </pc:sldMkLst>
      </pc:sldChg>
      <pc:sldChg chg="del">
        <pc:chgData name="Olivier Bonaventure" userId="2cfde838-01f0-4cfb-adb8-e4ec77c79c17" providerId="ADAL" clId="{A197AEF7-71ED-824F-8E4D-EEB5A1FFBBE1}" dt="2023-05-23T15:34:26.275" v="6" actId="2696"/>
        <pc:sldMkLst>
          <pc:docMk/>
          <pc:sldMk cId="1765615333" sldId="647"/>
        </pc:sldMkLst>
      </pc:sldChg>
      <pc:sldChg chg="del">
        <pc:chgData name="Olivier Bonaventure" userId="2cfde838-01f0-4cfb-adb8-e4ec77c79c17" providerId="ADAL" clId="{A197AEF7-71ED-824F-8E4D-EEB5A1FFBBE1}" dt="2023-05-23T15:34:57.540" v="18" actId="2696"/>
        <pc:sldMkLst>
          <pc:docMk/>
          <pc:sldMk cId="2529226301" sldId="655"/>
        </pc:sldMkLst>
      </pc:sldChg>
      <pc:sldChg chg="del">
        <pc:chgData name="Olivier Bonaventure" userId="2cfde838-01f0-4cfb-adb8-e4ec77c79c17" providerId="ADAL" clId="{A197AEF7-71ED-824F-8E4D-EEB5A1FFBBE1}" dt="2023-05-23T15:34:57.733" v="31" actId="2696"/>
        <pc:sldMkLst>
          <pc:docMk/>
          <pc:sldMk cId="599297171" sldId="656"/>
        </pc:sldMkLst>
      </pc:sldChg>
      <pc:sldChg chg="del">
        <pc:chgData name="Olivier Bonaventure" userId="2cfde838-01f0-4cfb-adb8-e4ec77c79c17" providerId="ADAL" clId="{A197AEF7-71ED-824F-8E4D-EEB5A1FFBBE1}" dt="2023-05-23T15:34:57.589" v="25" actId="2696"/>
        <pc:sldMkLst>
          <pc:docMk/>
          <pc:sldMk cId="339530233" sldId="657"/>
        </pc:sldMkLst>
      </pc:sldChg>
      <pc:sldChg chg="modSp mod">
        <pc:chgData name="Olivier Bonaventure" userId="2cfde838-01f0-4cfb-adb8-e4ec77c79c17" providerId="ADAL" clId="{A197AEF7-71ED-824F-8E4D-EEB5A1FFBBE1}" dt="2023-05-23T15:35:00.983" v="32" actId="20577"/>
        <pc:sldMkLst>
          <pc:docMk/>
          <pc:sldMk cId="3222728380" sldId="678"/>
        </pc:sldMkLst>
        <pc:spChg chg="mod">
          <ac:chgData name="Olivier Bonaventure" userId="2cfde838-01f0-4cfb-adb8-e4ec77c79c17" providerId="ADAL" clId="{A197AEF7-71ED-824F-8E4D-EEB5A1FFBBE1}" dt="2023-05-23T15:35:00.983" v="32" actId="20577"/>
          <ac:spMkLst>
            <pc:docMk/>
            <pc:sldMk cId="3222728380" sldId="678"/>
            <ac:spMk id="3" creationId="{B25B48B2-801B-6DC4-F47B-1FF545AA6A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1893-7260-7D44-BBAD-F9ECD79CC97F}" type="datetimeFigureOut">
              <a:rPr lang="en-BE" smtClean="0"/>
              <a:t>23/05/2023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9AE83-DFDE-3243-A8E0-F42BC3861AFA}" type="slidenum">
              <a:rPr lang="en-BE" smtClean="0"/>
              <a:t>‹#›</a:t>
            </a:fld>
            <a:endParaRPr lang="en-BE"/>
          </a:p>
        </p:txBody>
      </p:sp>
    </p:spTree>
    <p:extLst>
      <p:ext uri="{BB962C8B-B14F-4D97-AF65-F5344CB8AC3E}">
        <p14:creationId xmlns:p14="http://schemas.microsoft.com/office/powerpoint/2010/main" val="10183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BB183C1-9FFE-469C-98C6-F43D39262974}"/>
              </a:ext>
            </a:extLst>
          </p:cNvPr>
          <p:cNvSpPr>
            <a:spLocks noGrp="1" noRot="1" noChangeAspect="1" noChangeArrowheads="1"/>
          </p:cNvSpPr>
          <p:nvPr>
            <p:ph type="sldImg"/>
          </p:nvPr>
        </p:nvSpPr>
        <p:spPr>
          <a:solidFill>
            <a:srgbClr val="FFFFFF"/>
          </a:solidFill>
          <a:ln/>
        </p:spPr>
      </p:sp>
      <p:sp>
        <p:nvSpPr>
          <p:cNvPr id="57346" name="Rectangle 2">
            <a:extLst>
              <a:ext uri="{FF2B5EF4-FFF2-40B4-BE49-F238E27FC236}">
                <a16:creationId xmlns:a16="http://schemas.microsoft.com/office/drawing/2014/main" id="{73CFAA27-1B90-434B-AF3D-E4994C101201}"/>
              </a:ext>
            </a:extLst>
          </p:cNvPr>
          <p:cNvSpPr>
            <a:spLocks noGrp="1" noChangeArrowheads="1"/>
          </p:cNvSpPr>
          <p:nvPr>
            <p:ph type="body" idx="1"/>
          </p:nvPr>
        </p:nvSpPr>
        <p:spPr>
          <a:ln/>
        </p:spPr>
        <p:txBody>
          <a:bodyPr/>
          <a:lstStyle/>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Urgent pointer is rarely used and will not be described.</a:t>
            </a: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endParaRPr lang="en-US" sz="1400">
              <a:solidFill>
                <a:srgbClr val="000000"/>
              </a:solidFill>
              <a:latin typeface="Helvetica" charset="0"/>
              <a:cs typeface="Helvetica" charset="0"/>
              <a:sym typeface="Helvetica" charset="0"/>
            </a:endParaRP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The THL is indicated in blocs of 32 bits. The TCP header may contain options, these will be discussed later.</a:t>
            </a:r>
          </a:p>
        </p:txBody>
      </p:sp>
    </p:spTree>
    <p:extLst>
      <p:ext uri="{BB962C8B-B14F-4D97-AF65-F5344CB8AC3E}">
        <p14:creationId xmlns:p14="http://schemas.microsoft.com/office/powerpoint/2010/main" val="214171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4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1400">
                <a:latin typeface="Helvetica" charset="0"/>
                <a:cs typeface="Helvetica" charset="0"/>
                <a:sym typeface="Helvetica" charset="0"/>
              </a:rPr>
              <a:t>IP version 4 supports  4,294,967,296 distinct addresses, but some are reserved for :</a:t>
            </a:r>
          </a:p>
          <a:p>
            <a:r>
              <a:rPr lang="en-US" sz="1400">
                <a:latin typeface="Helvetica" charset="0"/>
                <a:cs typeface="Helvetica" charset="0"/>
                <a:sym typeface="Helvetica" charset="0"/>
              </a:rPr>
              <a:t>private addresses (RFC1918)</a:t>
            </a:r>
          </a:p>
          <a:p>
            <a:r>
              <a:rPr lang="en-US" sz="1400">
                <a:latin typeface="Helvetica" charset="0"/>
                <a:cs typeface="Helvetica" charset="0"/>
                <a:sym typeface="Helvetica" charset="0"/>
              </a:rPr>
              <a:t>loopback (127.0.0.1)</a:t>
            </a:r>
          </a:p>
          <a:p>
            <a:r>
              <a:rPr lang="en-US" sz="1400">
                <a:latin typeface="Helvetica" charset="0"/>
                <a:cs typeface="Helvetica" charset="0"/>
                <a:sym typeface="Helvetica" charset="0"/>
              </a:rPr>
              <a:t>multicast</a:t>
            </a:r>
          </a:p>
          <a:p>
            <a:r>
              <a:rPr lang="en-US" sz="1400">
                <a:latin typeface="Helvetica" charset="0"/>
                <a:cs typeface="Helvetica" charset="0"/>
                <a:sym typeface="Helvetica" charset="0"/>
              </a:rPr>
              <a:t>...</a:t>
            </a:r>
          </a:p>
          <a:p>
            <a:endParaRPr lang="en-US" sz="1400">
              <a:latin typeface="Helvetica" charset="0"/>
              <a:cs typeface="Helvetica" charset="0"/>
              <a:sym typeface="Helvetica" charset="0"/>
            </a:endParaRPr>
          </a:p>
        </p:txBody>
      </p:sp>
    </p:spTree>
    <p:extLst>
      <p:ext uri="{BB962C8B-B14F-4D97-AF65-F5344CB8AC3E}">
        <p14:creationId xmlns:p14="http://schemas.microsoft.com/office/powerpoint/2010/main" val="1671091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65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marL="52388">
              <a:spcBef>
                <a:spcPts val="575"/>
              </a:spcBef>
            </a:pPr>
            <a:r>
              <a:rPr lang="en-US" sz="1400">
                <a:solidFill>
                  <a:srgbClr val="000000"/>
                </a:solidFill>
                <a:latin typeface="Helvetica" charset="0"/>
                <a:cs typeface="Helvetica" charset="0"/>
                <a:sym typeface="Helvetica" charset="0"/>
              </a:rPr>
              <a:t>Today, the default encoding for global unicast addresses is to use :</a:t>
            </a:r>
          </a:p>
          <a:p>
            <a:pPr marL="52388">
              <a:spcBef>
                <a:spcPts val="575"/>
              </a:spcBef>
            </a:pPr>
            <a:r>
              <a:rPr lang="en-US" sz="1400">
                <a:solidFill>
                  <a:srgbClr val="000000"/>
                </a:solidFill>
                <a:latin typeface="Helvetica" charset="0"/>
                <a:cs typeface="Helvetica" charset="0"/>
                <a:sym typeface="Helvetica" charset="0"/>
              </a:rPr>
              <a:t>48 bits for the global routing prefix (first three bits are set to 001)</a:t>
            </a:r>
          </a:p>
          <a:p>
            <a:pPr marL="52388">
              <a:spcBef>
                <a:spcPts val="575"/>
              </a:spcBef>
            </a:pPr>
            <a:r>
              <a:rPr lang="en-US" sz="1400">
                <a:solidFill>
                  <a:srgbClr val="000000"/>
                </a:solidFill>
                <a:latin typeface="Helvetica" charset="0"/>
                <a:cs typeface="Helvetica" charset="0"/>
                <a:sym typeface="Helvetica" charset="0"/>
              </a:rPr>
              <a:t>16 bits for the subnet ID</a:t>
            </a:r>
          </a:p>
          <a:p>
            <a:pPr marL="52388">
              <a:spcBef>
                <a:spcPts val="575"/>
              </a:spcBef>
            </a:pPr>
            <a:r>
              <a:rPr lang="en-US" sz="1400">
                <a:solidFill>
                  <a:srgbClr val="000000"/>
                </a:solidFill>
                <a:latin typeface="Helvetica" charset="0"/>
                <a:cs typeface="Helvetica" charset="0"/>
                <a:sym typeface="Helvetica" charset="0"/>
              </a:rPr>
              <a:t>64 bits for the interface ID</a:t>
            </a:r>
          </a:p>
        </p:txBody>
      </p:sp>
    </p:spTree>
    <p:extLst>
      <p:ext uri="{BB962C8B-B14F-4D97-AF65-F5344CB8AC3E}">
        <p14:creationId xmlns:p14="http://schemas.microsoft.com/office/powerpoint/2010/main" val="58010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963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The IPv6 packet format is described in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S. Deering, B. Hinden, Internet Protocol, Version 6 (IPv6) Specification , RFC2460, Dec 1998</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Several documents have been written about the usage of the Flow label. The last one is</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latin typeface="Helvetica" charset="0"/>
                <a:cs typeface="Helvetica" charset="0"/>
                <a:sym typeface="Helvetica" charset="0"/>
              </a:rPr>
              <a:t>  J. Rajahalme,  A. Conta, B. Carpenter, S. Deering, IPv6 Flow Label Specification, RFC3697, 2004</a:t>
            </a:r>
          </a:p>
          <a:p>
            <a:pPr>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latin typeface="Helvetica" charset="0"/>
                <a:cs typeface="Helvetica" charset="0"/>
                <a:sym typeface="Helvetica" charset="0"/>
              </a:rPr>
              <a:t>      </a:t>
            </a:r>
          </a:p>
          <a:p>
            <a:pPr>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However, this proposal is far from being widely used and deployed.</a:t>
            </a:r>
          </a:p>
        </p:txBody>
      </p:sp>
    </p:spTree>
    <p:extLst>
      <p:ext uri="{BB962C8B-B14F-4D97-AF65-F5344CB8AC3E}">
        <p14:creationId xmlns:p14="http://schemas.microsoft.com/office/powerpoint/2010/main" val="3537092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716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marL="52388">
              <a:spcBef>
                <a:spcPts val="575"/>
              </a:spcBef>
            </a:pPr>
            <a:r>
              <a:rPr lang="en-US" sz="1400">
                <a:solidFill>
                  <a:srgbClr val="000000"/>
                </a:solidFill>
                <a:latin typeface="Helvetica" charset="0"/>
                <a:cs typeface="Helvetica" charset="0"/>
                <a:sym typeface="Helvetica" charset="0"/>
              </a:rPr>
              <a:t>IPv6 does not require changes to TCP and UDP for IPv4. The only modification is the computation of the checksum field of the UDP and TCP headers since this checksum is computed by concerning a pseudo header that contains the source and destination IP addresses.</a:t>
            </a:r>
          </a:p>
        </p:txBody>
      </p:sp>
    </p:spTree>
    <p:extLst>
      <p:ext uri="{BB962C8B-B14F-4D97-AF65-F5344CB8AC3E}">
        <p14:creationId xmlns:p14="http://schemas.microsoft.com/office/powerpoint/2010/main" val="427624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32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ICMPv6 is defined in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A. Conta, S. Deering, M. Gupta, Internet Control Message Protocol (ICMPv6) for the Internet Protocol Version 6 (IPv6)     Specification, RFC4443, March 2006</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               </a:t>
            </a:r>
          </a:p>
        </p:txBody>
      </p:sp>
    </p:spTree>
    <p:extLst>
      <p:ext uri="{BB962C8B-B14F-4D97-AF65-F5344CB8AC3E}">
        <p14:creationId xmlns:p14="http://schemas.microsoft.com/office/powerpoint/2010/main" val="324675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37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1400">
                <a:latin typeface="Helvetica" charset="0"/>
                <a:cs typeface="Helvetica" charset="0"/>
                <a:sym typeface="Helvetica" charset="0"/>
              </a:rPr>
              <a:t>ICMPv6 uses a next header value of 58 inside IPv6 packets</a:t>
            </a:r>
          </a:p>
        </p:txBody>
      </p:sp>
    </p:spTree>
    <p:extLst>
      <p:ext uri="{BB962C8B-B14F-4D97-AF65-F5344CB8AC3E}">
        <p14:creationId xmlns:p14="http://schemas.microsoft.com/office/powerpoint/2010/main" val="249770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a:t>
            </a:r>
          </a:p>
        </p:txBody>
      </p:sp>
      <p:sp>
        <p:nvSpPr>
          <p:cNvPr id="4" name="Espace réservé du numéro de diapositive 3"/>
          <p:cNvSpPr>
            <a:spLocks noGrp="1"/>
          </p:cNvSpPr>
          <p:nvPr>
            <p:ph type="sldNum" sz="quarter" idx="10"/>
          </p:nvPr>
        </p:nvSpPr>
        <p:spPr/>
        <p:txBody>
          <a:bodyPr/>
          <a:lstStyle/>
          <a:p>
            <a:fld id="{2C524EDF-7DD5-F849-9A65-C04E1A469AAC}" type="slidenum">
              <a:rPr lang="fr-FR" smtClean="0"/>
              <a:t>71</a:t>
            </a:fld>
            <a:endParaRPr lang="fr-FR"/>
          </a:p>
        </p:txBody>
      </p:sp>
    </p:spTree>
    <p:extLst>
      <p:ext uri="{BB962C8B-B14F-4D97-AF65-F5344CB8AC3E}">
        <p14:creationId xmlns:p14="http://schemas.microsoft.com/office/powerpoint/2010/main" val="10046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BB183C1-9FFE-469C-98C6-F43D39262974}"/>
              </a:ext>
            </a:extLst>
          </p:cNvPr>
          <p:cNvSpPr>
            <a:spLocks noGrp="1" noRot="1" noChangeAspect="1" noChangeArrowheads="1"/>
          </p:cNvSpPr>
          <p:nvPr>
            <p:ph type="sldImg"/>
          </p:nvPr>
        </p:nvSpPr>
        <p:spPr>
          <a:solidFill>
            <a:srgbClr val="FFFFFF"/>
          </a:solidFill>
          <a:ln/>
        </p:spPr>
      </p:sp>
      <p:sp>
        <p:nvSpPr>
          <p:cNvPr id="57346" name="Rectangle 2">
            <a:extLst>
              <a:ext uri="{FF2B5EF4-FFF2-40B4-BE49-F238E27FC236}">
                <a16:creationId xmlns:a16="http://schemas.microsoft.com/office/drawing/2014/main" id="{73CFAA27-1B90-434B-AF3D-E4994C101201}"/>
              </a:ext>
            </a:extLst>
          </p:cNvPr>
          <p:cNvSpPr>
            <a:spLocks noGrp="1" noChangeArrowheads="1"/>
          </p:cNvSpPr>
          <p:nvPr>
            <p:ph type="body" idx="1"/>
          </p:nvPr>
        </p:nvSpPr>
        <p:spPr>
          <a:ln/>
        </p:spPr>
        <p:txBody>
          <a:bodyPr/>
          <a:lstStyle/>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Urgent pointer is rarely used and will not be described.</a:t>
            </a: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endParaRPr lang="en-US" sz="1400">
              <a:solidFill>
                <a:srgbClr val="000000"/>
              </a:solidFill>
              <a:latin typeface="Helvetica" charset="0"/>
              <a:cs typeface="Helvetica" charset="0"/>
              <a:sym typeface="Helvetica" charset="0"/>
            </a:endParaRP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The THL is indicated in blocs of 32 bits. The TCP header may contain options, these will be discussed later.</a:t>
            </a:r>
          </a:p>
        </p:txBody>
      </p:sp>
    </p:spTree>
    <p:extLst>
      <p:ext uri="{BB962C8B-B14F-4D97-AF65-F5344CB8AC3E}">
        <p14:creationId xmlns:p14="http://schemas.microsoft.com/office/powerpoint/2010/main" val="9581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MSL in IP networks : 120 seconds</a:t>
            </a:r>
          </a:p>
        </p:txBody>
      </p:sp>
    </p:spTree>
    <p:extLst>
      <p:ext uri="{BB962C8B-B14F-4D97-AF65-F5344CB8AC3E}">
        <p14:creationId xmlns:p14="http://schemas.microsoft.com/office/powerpoint/2010/main" val="23119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57EFA930-4D6E-4840-A8F8-E0EB4AD6656C}"/>
              </a:ext>
            </a:extLst>
          </p:cNvPr>
          <p:cNvSpPr>
            <a:spLocks noGrp="1" noRot="1" noChangeAspect="1" noChangeArrowheads="1"/>
          </p:cNvSpPr>
          <p:nvPr>
            <p:ph type="sldImg"/>
          </p:nvPr>
        </p:nvSpPr>
        <p:spPr>
          <a:solidFill>
            <a:srgbClr val="FFFFFF"/>
          </a:solidFill>
          <a:ln/>
        </p:spPr>
      </p:sp>
      <p:sp>
        <p:nvSpPr>
          <p:cNvPr id="60418" name="Rectangle 2">
            <a:extLst>
              <a:ext uri="{FF2B5EF4-FFF2-40B4-BE49-F238E27FC236}">
                <a16:creationId xmlns:a16="http://schemas.microsoft.com/office/drawing/2014/main" id="{77088F43-D1BF-4056-99AB-5E9B12D742A9}"/>
              </a:ext>
            </a:extLst>
          </p:cNvPr>
          <p:cNvSpPr>
            <a:spLocks noGrp="1" noChangeArrowheads="1"/>
          </p:cNvSpPr>
          <p:nvPr>
            <p:ph type="body" idx="1"/>
          </p:nvPr>
        </p:nvSpPr>
        <p:spPr>
          <a:ln/>
        </p:spPr>
        <p:txBody>
          <a:bodyPr/>
          <a:lstStyle/>
          <a:p>
            <a:pPr eaLnBrk="1" hangingPunct="1">
              <a:lnSpc>
                <a:spcPct val="84000"/>
              </a:lnSpc>
              <a:tabLst>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MSL in IP networks : 120 seconds</a:t>
            </a:r>
          </a:p>
        </p:txBody>
      </p:sp>
    </p:spTree>
    <p:extLst>
      <p:ext uri="{BB962C8B-B14F-4D97-AF65-F5344CB8AC3E}">
        <p14:creationId xmlns:p14="http://schemas.microsoft.com/office/powerpoint/2010/main" val="290440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MSL in IP networks : 120 seconds</a:t>
            </a:r>
          </a:p>
        </p:txBody>
      </p:sp>
    </p:spTree>
    <p:extLst>
      <p:ext uri="{BB962C8B-B14F-4D97-AF65-F5344CB8AC3E}">
        <p14:creationId xmlns:p14="http://schemas.microsoft.com/office/powerpoint/2010/main" val="307729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Les timestamps TCP ont étés introduits dans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RFC1323 TCP Extensions for High Performance. V. Jacobson, R. Braden, D. Borman. May 1992.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L'utilisation de ces timestamps est négociée lors de l'établissement de la connexion TCP. La plupart des implémentations TCP actuelles supportent ces extensions.</a:t>
            </a:r>
          </a:p>
        </p:txBody>
      </p:sp>
    </p:spTree>
    <p:extLst>
      <p:ext uri="{BB962C8B-B14F-4D97-AF65-F5344CB8AC3E}">
        <p14:creationId xmlns:p14="http://schemas.microsoft.com/office/powerpoint/2010/main" val="279087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88BA3EB1-7701-4C54-A8A9-C65B78F7E458}"/>
              </a:ext>
            </a:extLst>
          </p:cNvPr>
          <p:cNvSpPr>
            <a:spLocks noGrp="1" noRot="1" noChangeAspect="1" noChangeArrowheads="1"/>
          </p:cNvSpPr>
          <p:nvPr>
            <p:ph type="sldImg"/>
          </p:nvPr>
        </p:nvSpPr>
        <p:spPr>
          <a:solidFill>
            <a:srgbClr val="FFFFFF"/>
          </a:solidFill>
          <a:ln/>
        </p:spPr>
      </p:sp>
      <p:sp>
        <p:nvSpPr>
          <p:cNvPr id="39938" name="Rectangle 2">
            <a:extLst>
              <a:ext uri="{FF2B5EF4-FFF2-40B4-BE49-F238E27FC236}">
                <a16:creationId xmlns:a16="http://schemas.microsoft.com/office/drawing/2014/main" id="{75A5F78B-7DB6-4088-A041-762731393F94}"/>
              </a:ext>
            </a:extLst>
          </p:cNvPr>
          <p:cNvSpPr>
            <a:spLocks noGrp="1" noChangeArrowheads="1"/>
          </p:cNvSpPr>
          <p:nvPr>
            <p:ph type="body" idx="1"/>
          </p:nvPr>
        </p:nvSpPr>
        <p:spPr>
          <a:ln/>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RFC2018 TCP Selective Acknowledgement Options. M. Mathis, J. Mahdavi, S. Floyd, A. Romanow. October 1996.</a:t>
            </a:r>
          </a:p>
        </p:txBody>
      </p:sp>
    </p:spTree>
    <p:extLst>
      <p:ext uri="{BB962C8B-B14F-4D97-AF65-F5344CB8AC3E}">
        <p14:creationId xmlns:p14="http://schemas.microsoft.com/office/powerpoint/2010/main" val="1955104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1C3BA56A-9CE4-494E-B33C-7A447BCD8995}"/>
              </a:ext>
            </a:extLst>
          </p:cNvPr>
          <p:cNvSpPr>
            <a:spLocks noGrp="1" noRot="1" noChangeAspect="1" noChangeArrowheads="1"/>
          </p:cNvSpPr>
          <p:nvPr>
            <p:ph type="sldImg"/>
          </p:nvPr>
        </p:nvSpPr>
        <p:spPr>
          <a:solidFill>
            <a:srgbClr val="FFFFFF"/>
          </a:solidFill>
          <a:ln/>
        </p:spPr>
      </p:sp>
      <p:sp>
        <p:nvSpPr>
          <p:cNvPr id="67586" name="Rectangle 2">
            <a:extLst>
              <a:ext uri="{FF2B5EF4-FFF2-40B4-BE49-F238E27FC236}">
                <a16:creationId xmlns:a16="http://schemas.microsoft.com/office/drawing/2014/main" id="{612437D4-2BCC-4718-B70A-3243D280E72A}"/>
              </a:ext>
            </a:extLst>
          </p:cNvPr>
          <p:cNvSpPr>
            <a:spLocks noGrp="1" noChangeArrowheads="1"/>
          </p:cNvSpPr>
          <p:nvPr>
            <p:ph type="body" idx="1"/>
          </p:nvPr>
        </p:nvSpPr>
        <p:spPr>
          <a:ln/>
        </p:spPr>
        <p:txBody>
          <a:bodyPr/>
          <a:lstStyle/>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See e.g.</a:t>
            </a: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endParaRPr lang="en-US" sz="1400">
              <a:solidFill>
                <a:srgbClr val="000000"/>
              </a:solidFill>
              <a:latin typeface="Helvetica" charset="0"/>
              <a:cs typeface="Helvetica" charset="0"/>
              <a:sym typeface="Helvetica" charset="0"/>
            </a:endParaRPr>
          </a:p>
          <a:p>
            <a:pPr eaLnBrk="1" hangingPunct="1">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defRPr/>
            </a:pPr>
            <a:r>
              <a:rPr lang="en-US" sz="1400">
                <a:solidFill>
                  <a:srgbClr val="000000"/>
                </a:solidFill>
                <a:latin typeface="Helvetica" charset="0"/>
                <a:cs typeface="Helvetica" charset="0"/>
                <a:sym typeface="Helvetica" charset="0"/>
              </a:rPr>
              <a:t>RFC2001 TCP Slow Start, Congestion Avoidance, Fast Retransmit, and Fast Recovery Algorithms. W. Stevens. January 1997. </a:t>
            </a:r>
          </a:p>
        </p:txBody>
      </p:sp>
    </p:spTree>
    <p:extLst>
      <p:ext uri="{BB962C8B-B14F-4D97-AF65-F5344CB8AC3E}">
        <p14:creationId xmlns:p14="http://schemas.microsoft.com/office/powerpoint/2010/main" val="149448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3993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RFC2018 TCP Selective Acknowledgement Options. M. Mathis, J. Mahdavi, S. Floyd, A. Romanow. October 1996.</a:t>
            </a:r>
          </a:p>
        </p:txBody>
      </p:sp>
    </p:spTree>
    <p:extLst>
      <p:ext uri="{BB962C8B-B14F-4D97-AF65-F5344CB8AC3E}">
        <p14:creationId xmlns:p14="http://schemas.microsoft.com/office/powerpoint/2010/main" val="344934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60A0-F35B-DEDC-F3F3-24ABE5F9E7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55491C2B-7908-C644-4865-EBB3D349D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7E594BF0-B84A-D502-9405-58BD7109AB7B}"/>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3D8316E1-1BCA-7FAA-A337-CAC4D59EBCF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48405AB-E94A-0816-6C83-1A699031DC92}"/>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33908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562A-70A8-C2E3-3D84-454772947A5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DFA35E8-B0B2-C007-D8BA-58A854A9A8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0E03331-176E-B081-355E-6CA9539FEAFD}"/>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E7E8B830-CC15-21AB-DF2C-9FC7EAC320E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EB2D69-CCA4-5F50-A3AD-AE52F1D501B1}"/>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406139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1C77B-D4F7-1D94-49C6-698FDD2B5A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010EC17-8795-F2EE-B8FE-50250D30F2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39E17C6-2496-DFF2-01E3-9C937622573E}"/>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F0A10B3E-4DDF-AE09-EA9F-18204688962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3A9FCA6-3593-6756-3CAA-465F1359BDB2}"/>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139834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9534-3908-BEB6-2C0C-141A66B0E394}"/>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CC641D5A-9D97-ABDD-EB6E-EF20497350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A2E3FE1-B678-0F64-94CF-55CFB3640926}"/>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5B5FEA37-F0E2-1F18-3C29-943CDD0CF3E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C75476F-6BD8-D9F8-6CEB-544A361DC141}"/>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60977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179A-2021-AD26-7AE5-B8048C588D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7F493DCD-7E32-0ACC-CABF-8C2432C86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F73CE2-A97C-C709-5CE0-C22E75574845}"/>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F5795772-42FB-8F91-7C9D-77D2C379281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00E0E76-894F-4E01-AC98-3569C2172914}"/>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100709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F16E-8CA7-88D2-32FD-EF8D83C61E25}"/>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1A730E-92AA-035D-461D-D4AFD1606B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A6C20562-D290-5AF3-303D-2991DA3038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2038FBDF-EAFA-5960-9940-C93DF688DB2E}"/>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6" name="Footer Placeholder 5">
            <a:extLst>
              <a:ext uri="{FF2B5EF4-FFF2-40B4-BE49-F238E27FC236}">
                <a16:creationId xmlns:a16="http://schemas.microsoft.com/office/drawing/2014/main" id="{3A2BE35F-4180-8B86-9E63-A4EF3482AC4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CB42372-8A18-B090-FA4A-1AF8131ADB80}"/>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355304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5ACF-C17B-9D12-3F24-C00B61E1AEE7}"/>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A20841C0-8F30-E5BE-75EC-B8B81E251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E634E7-2B75-81A6-509E-F6A9E3139B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FC549634-2761-A6D2-0FFF-C1786470F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1CD4A3-EC7D-8AFC-49F4-A040AFA4F1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BB38B47D-966E-FD05-5787-B21410D5BD7F}"/>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8" name="Footer Placeholder 7">
            <a:extLst>
              <a:ext uri="{FF2B5EF4-FFF2-40B4-BE49-F238E27FC236}">
                <a16:creationId xmlns:a16="http://schemas.microsoft.com/office/drawing/2014/main" id="{F09F5937-9EBE-1E8A-A63E-668C89657BC3}"/>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E998C27-E7BA-0BE5-BBCF-EB817D4B3578}"/>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30849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2726-57A0-EF72-6E19-D131F9B4F6B4}"/>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0F622008-E959-DC52-96D0-10B12316F615}"/>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4" name="Footer Placeholder 3">
            <a:extLst>
              <a:ext uri="{FF2B5EF4-FFF2-40B4-BE49-F238E27FC236}">
                <a16:creationId xmlns:a16="http://schemas.microsoft.com/office/drawing/2014/main" id="{8482DA6E-FA1F-0021-F9D8-18E0E5E272A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4AB12CE3-8A8A-9CC3-016F-60C8A4771310}"/>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163686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8E0EB-631A-337A-3F43-CC908298E850}"/>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3" name="Footer Placeholder 2">
            <a:extLst>
              <a:ext uri="{FF2B5EF4-FFF2-40B4-BE49-F238E27FC236}">
                <a16:creationId xmlns:a16="http://schemas.microsoft.com/office/drawing/2014/main" id="{DC687399-7646-E203-9175-D5B89B5037F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1952190A-C2DD-4BBB-94A2-9E0786118F79}"/>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79567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D37-91D3-C108-B4F8-B41C4C53D7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091110-5698-23B8-5181-7683DADB6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2FB7849A-0392-36E2-F23F-FDD5BBFF3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AC4E9F-0408-5B9E-2FFC-244515F63C7A}"/>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6" name="Footer Placeholder 5">
            <a:extLst>
              <a:ext uri="{FF2B5EF4-FFF2-40B4-BE49-F238E27FC236}">
                <a16:creationId xmlns:a16="http://schemas.microsoft.com/office/drawing/2014/main" id="{D50C8C34-8A7A-B52C-B699-EB06ED612A2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DCD7A2E-8D99-1195-0882-BE70EB51C344}"/>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342530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F159-4949-EA44-579D-4EE18BDA5E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DC6C4452-992B-69CE-C3D6-DBE3571C2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690917ED-76E3-1110-1341-550E47FED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60C553-50C4-2849-6311-A6F7DA635AFA}"/>
              </a:ext>
            </a:extLst>
          </p:cNvPr>
          <p:cNvSpPr>
            <a:spLocks noGrp="1"/>
          </p:cNvSpPr>
          <p:nvPr>
            <p:ph type="dt" sz="half" idx="10"/>
          </p:nvPr>
        </p:nvSpPr>
        <p:spPr/>
        <p:txBody>
          <a:bodyPr/>
          <a:lstStyle/>
          <a:p>
            <a:fld id="{AACD9B52-54A4-F247-8784-98C6FC85B4AC}" type="datetimeFigureOut">
              <a:rPr lang="en-BE" smtClean="0"/>
              <a:t>23/05/2023</a:t>
            </a:fld>
            <a:endParaRPr lang="en-BE"/>
          </a:p>
        </p:txBody>
      </p:sp>
      <p:sp>
        <p:nvSpPr>
          <p:cNvPr id="6" name="Footer Placeholder 5">
            <a:extLst>
              <a:ext uri="{FF2B5EF4-FFF2-40B4-BE49-F238E27FC236}">
                <a16:creationId xmlns:a16="http://schemas.microsoft.com/office/drawing/2014/main" id="{0941EBB4-25C3-ACE2-B237-B1FB17A7A8B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4765EF1-AB62-58AD-63FC-6728BD3A4DE9}"/>
              </a:ext>
            </a:extLst>
          </p:cNvPr>
          <p:cNvSpPr>
            <a:spLocks noGrp="1"/>
          </p:cNvSpPr>
          <p:nvPr>
            <p:ph type="sldNum" sz="quarter" idx="12"/>
          </p:nvPr>
        </p:nvSpPr>
        <p:spPr/>
        <p:txBody>
          <a:bodyPr/>
          <a:lstStyle/>
          <a:p>
            <a:fld id="{8EFFE34A-65B1-BF42-B8E0-CCF64E971AF7}" type="slidenum">
              <a:rPr lang="en-BE" smtClean="0"/>
              <a:t>‹#›</a:t>
            </a:fld>
            <a:endParaRPr lang="en-BE"/>
          </a:p>
        </p:txBody>
      </p:sp>
    </p:spTree>
    <p:extLst>
      <p:ext uri="{BB962C8B-B14F-4D97-AF65-F5344CB8AC3E}">
        <p14:creationId xmlns:p14="http://schemas.microsoft.com/office/powerpoint/2010/main" val="68884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08E9A-332E-17C5-3120-76AD43034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C4C05D4-2700-F24A-E87E-E0309290A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EE7EC46-6220-8175-3B75-24BB825D6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D9B52-54A4-F247-8784-98C6FC85B4AC}" type="datetimeFigureOut">
              <a:rPr lang="en-BE" smtClean="0"/>
              <a:t>23/05/2023</a:t>
            </a:fld>
            <a:endParaRPr lang="en-BE"/>
          </a:p>
        </p:txBody>
      </p:sp>
      <p:sp>
        <p:nvSpPr>
          <p:cNvPr id="5" name="Footer Placeholder 4">
            <a:extLst>
              <a:ext uri="{FF2B5EF4-FFF2-40B4-BE49-F238E27FC236}">
                <a16:creationId xmlns:a16="http://schemas.microsoft.com/office/drawing/2014/main" id="{68F3B228-4505-7046-3E9A-BE747E032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B56AB1BA-955B-89B1-041A-C3962FFB3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FE34A-65B1-BF42-B8E0-CCF64E971AF7}" type="slidenum">
              <a:rPr lang="en-BE" smtClean="0"/>
              <a:t>‹#›</a:t>
            </a:fld>
            <a:endParaRPr lang="en-BE"/>
          </a:p>
        </p:txBody>
      </p:sp>
    </p:spTree>
    <p:extLst>
      <p:ext uri="{BB962C8B-B14F-4D97-AF65-F5344CB8AC3E}">
        <p14:creationId xmlns:p14="http://schemas.microsoft.com/office/powerpoint/2010/main" val="93241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aida.org/research/traffic-analysis/pkt_size_distribution/graphs.x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ripe.net/publications/docs/ripe-738#i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ietf.or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9.svg"/><Relationship Id="rId5" Type="http://schemas.openxmlformats.org/officeDocument/2006/relationships/image" Target="../media/image21.svg"/><Relationship Id="rId10"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3.sv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svg"/><Relationship Id="rId3" Type="http://schemas.openxmlformats.org/officeDocument/2006/relationships/image" Target="../media/image32.svg"/><Relationship Id="rId7" Type="http://schemas.openxmlformats.org/officeDocument/2006/relationships/image" Target="../media/image21.svg"/><Relationship Id="rId12"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svg"/><Relationship Id="rId5" Type="http://schemas.openxmlformats.org/officeDocument/2006/relationships/image" Target="../media/image19.sv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9.svg"/></Relationships>
</file>

<file path=ppt/slides/_rels/slide7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9.svg"/><Relationship Id="rId5" Type="http://schemas.openxmlformats.org/officeDocument/2006/relationships/image" Target="../media/image21.svg"/><Relationship Id="rId10" Type="http://schemas.openxmlformats.org/officeDocument/2006/relationships/image" Target="../media/image28.png"/><Relationship Id="rId4" Type="http://schemas.openxmlformats.org/officeDocument/2006/relationships/image" Target="../media/image20.png"/><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397A-E032-439A-7AF5-DD6FF5612ED1}"/>
              </a:ext>
            </a:extLst>
          </p:cNvPr>
          <p:cNvSpPr>
            <a:spLocks noGrp="1"/>
          </p:cNvSpPr>
          <p:nvPr>
            <p:ph type="ctrTitle"/>
          </p:nvPr>
        </p:nvSpPr>
        <p:spPr>
          <a:xfrm>
            <a:off x="1524000" y="2408238"/>
            <a:ext cx="9144000" cy="2387600"/>
          </a:xfrm>
        </p:spPr>
        <p:txBody>
          <a:bodyPr/>
          <a:lstStyle/>
          <a:p>
            <a:r>
              <a:rPr lang="en-BE" dirty="0"/>
              <a:t>Part 5</a:t>
            </a:r>
            <a:br>
              <a:rPr lang="en-BE" dirty="0"/>
            </a:br>
            <a:r>
              <a:rPr lang="en-BE" dirty="0"/>
              <a:t>Modern TCP and IP</a:t>
            </a:r>
          </a:p>
        </p:txBody>
      </p:sp>
      <p:pic>
        <p:nvPicPr>
          <p:cNvPr id="3" name="Picture 3">
            <a:extLst>
              <a:ext uri="{FF2B5EF4-FFF2-40B4-BE49-F238E27FC236}">
                <a16:creationId xmlns:a16="http://schemas.microsoft.com/office/drawing/2014/main" id="{426B30CA-7885-EC70-8B7F-C45C44007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21939"/>
            <a:ext cx="3805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TextBox 3">
            <a:extLst>
              <a:ext uri="{FF2B5EF4-FFF2-40B4-BE49-F238E27FC236}">
                <a16:creationId xmlns:a16="http://schemas.microsoft.com/office/drawing/2014/main" id="{6EB62C14-AFEA-6409-C078-5FF1D6486293}"/>
              </a:ext>
            </a:extLst>
          </p:cNvPr>
          <p:cNvSpPr txBox="1"/>
          <p:nvPr/>
        </p:nvSpPr>
        <p:spPr>
          <a:xfrm>
            <a:off x="2478002" y="6212843"/>
            <a:ext cx="778033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BE" sz="1400" b="0" i="0" u="none" strike="noStrike" cap="none" spc="0" normalizeH="0" baseline="0" dirty="0">
                <a:ln>
                  <a:noFill/>
                </a:ln>
                <a:solidFill>
                  <a:srgbClr val="000000"/>
                </a:solidFill>
                <a:effectLst/>
                <a:uFillTx/>
                <a:latin typeface="+mn-lt"/>
                <a:ea typeface="+mn-ea"/>
                <a:cs typeface="+mn-cs"/>
                <a:sym typeface="Calibri"/>
              </a:rPr>
              <a:t>© O. Bonaventure, UCLouvain, 2023. </a:t>
            </a:r>
            <a:r>
              <a:rPr lang="en-BE" sz="1400" dirty="0"/>
              <a:t>Supplementary material for the </a:t>
            </a:r>
            <a:br>
              <a:rPr lang="en-BE" sz="1400" dirty="0"/>
            </a:br>
            <a:r>
              <a:rPr lang="en-BE" sz="1400" dirty="0"/>
              <a:t>Computer Networking : Principles, Protocols and Practice ebook, https://www.computer-networking.info</a:t>
            </a:r>
            <a:endParaRPr kumimoji="0" lang="en-BE" sz="1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2370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p:spPr>
        <p:txBody>
          <a:bodyPr/>
          <a:lstStyle/>
          <a:p>
            <a:r>
              <a:rPr lang="en-US" dirty="0"/>
              <a:t>Latency matters</a:t>
            </a:r>
          </a:p>
        </p:txBody>
      </p:sp>
      <p:sp>
        <p:nvSpPr>
          <p:cNvPr id="40962" name="Rectangle 2"/>
          <p:cNvSpPr>
            <a:spLocks noGrp="1" noChangeArrowheads="1"/>
          </p:cNvSpPr>
          <p:nvPr>
            <p:ph type="body" idx="1"/>
          </p:nvPr>
        </p:nvSpPr>
        <p:spPr>
          <a:xfrm>
            <a:off x="360456" y="4990976"/>
            <a:ext cx="4776320" cy="1325562"/>
          </a:xfrm>
          <a:ln/>
        </p:spPr>
        <p:txBody>
          <a:bodyPr>
            <a:normAutofit fontScale="77500" lnSpcReduction="20000"/>
          </a:bodyPr>
          <a:lstStyle/>
          <a:p>
            <a:pPr marL="625056"/>
            <a:r>
              <a:rPr lang="en-US" dirty="0"/>
              <a:t>Can we we reduce the overhead of the three-way handshake ?</a:t>
            </a:r>
          </a:p>
          <a:p>
            <a:pPr marL="937584" lvl="1"/>
            <a:r>
              <a:rPr lang="en-US" dirty="0"/>
              <a:t>Putting data inside SYN and SYN+ACK</a:t>
            </a:r>
          </a:p>
        </p:txBody>
      </p:sp>
      <p:sp>
        <p:nvSpPr>
          <p:cNvPr id="3" name="TextBox 2">
            <a:extLst>
              <a:ext uri="{FF2B5EF4-FFF2-40B4-BE49-F238E27FC236}">
                <a16:creationId xmlns:a16="http://schemas.microsoft.com/office/drawing/2014/main" id="{6385BF1F-4BEA-96B9-F25E-CC501ABAF20A}"/>
              </a:ext>
            </a:extLst>
          </p:cNvPr>
          <p:cNvSpPr txBox="1"/>
          <p:nvPr/>
        </p:nvSpPr>
        <p:spPr>
          <a:xfrm>
            <a:off x="1327897" y="6308209"/>
            <a:ext cx="10263468" cy="369332"/>
          </a:xfrm>
          <a:prstGeom prst="rect">
            <a:avLst/>
          </a:prstGeom>
          <a:noFill/>
        </p:spPr>
        <p:txBody>
          <a:bodyPr wrap="square">
            <a:spAutoFit/>
          </a:bodyPr>
          <a:lstStyle/>
          <a:p>
            <a:r>
              <a:rPr lang="en-BE" dirty="0"/>
              <a:t>https://www.gigaspaces.com/blog/amazon-found-every-100ms-of-latency-cost-them-1-in-sales/</a:t>
            </a:r>
          </a:p>
        </p:txBody>
      </p:sp>
      <p:pic>
        <p:nvPicPr>
          <p:cNvPr id="5" name="Picture 4" descr="A group of people looking at a computer screen&#10;&#10;Description automatically generated with medium confidence">
            <a:extLst>
              <a:ext uri="{FF2B5EF4-FFF2-40B4-BE49-F238E27FC236}">
                <a16:creationId xmlns:a16="http://schemas.microsoft.com/office/drawing/2014/main" id="{EA6536B6-DB60-4A9F-C8E2-61C0E6083EEA}"/>
              </a:ext>
            </a:extLst>
          </p:cNvPr>
          <p:cNvPicPr>
            <a:picLocks noChangeAspect="1"/>
          </p:cNvPicPr>
          <p:nvPr/>
        </p:nvPicPr>
        <p:blipFill>
          <a:blip r:embed="rId2"/>
          <a:stretch>
            <a:fillRect/>
          </a:stretch>
        </p:blipFill>
        <p:spPr>
          <a:xfrm>
            <a:off x="5136776" y="0"/>
            <a:ext cx="6694768" cy="5842904"/>
          </a:xfrm>
          <a:prstGeom prst="rect">
            <a:avLst/>
          </a:prstGeom>
        </p:spPr>
      </p:pic>
    </p:spTree>
    <p:extLst>
      <p:ext uri="{BB962C8B-B14F-4D97-AF65-F5344CB8AC3E}">
        <p14:creationId xmlns:p14="http://schemas.microsoft.com/office/powerpoint/2010/main" val="205115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0ACBAB61-87AF-4D89-A793-4121BE0F2DE2}"/>
              </a:ext>
            </a:extLst>
          </p:cNvPr>
          <p:cNvSpPr>
            <a:spLocks noGrp="1" noChangeArrowheads="1"/>
          </p:cNvSpPr>
          <p:nvPr>
            <p:ph type="title"/>
          </p:nvPr>
        </p:nvSpPr>
        <p:spPr>
          <a:xfrm>
            <a:off x="2201864" y="-1588"/>
            <a:ext cx="8213725" cy="1214438"/>
          </a:xfrm>
        </p:spPr>
        <p:txBody>
          <a:bodyPr/>
          <a:lstStyle/>
          <a:p>
            <a:pPr>
              <a:lnSpc>
                <a:spcPct val="84000"/>
              </a:lnSpc>
              <a:tabLst>
                <a:tab pos="692257" algn="l"/>
                <a:tab pos="1375159" algn="l"/>
                <a:tab pos="2067415" algn="l"/>
                <a:tab pos="2750317" algn="l"/>
                <a:tab pos="3442574" algn="l"/>
                <a:tab pos="4125476" algn="l"/>
                <a:tab pos="4817732" algn="l"/>
                <a:tab pos="5500634" algn="l"/>
                <a:tab pos="6192891" algn="l"/>
                <a:tab pos="6875793" algn="l"/>
                <a:tab pos="7521275" algn="l"/>
              </a:tabLst>
              <a:defRPr/>
            </a:pPr>
            <a:r>
              <a:rPr lang="en-US" dirty="0">
                <a:sym typeface="Gill Sans" charset="0"/>
              </a:rPr>
              <a:t>A short HTTP request takes two </a:t>
            </a:r>
            <a:r>
              <a:rPr lang="en-US" dirty="0" err="1">
                <a:sym typeface="Gill Sans" charset="0"/>
              </a:rPr>
              <a:t>rtts</a:t>
            </a:r>
            <a:endParaRPr lang="en-US" dirty="0">
              <a:sym typeface="Gill Sans" charset="0"/>
            </a:endParaRPr>
          </a:p>
        </p:txBody>
      </p:sp>
      <p:sp>
        <p:nvSpPr>
          <p:cNvPr id="101378" name="Line 2">
            <a:extLst>
              <a:ext uri="{FF2B5EF4-FFF2-40B4-BE49-F238E27FC236}">
                <a16:creationId xmlns:a16="http://schemas.microsoft.com/office/drawing/2014/main" id="{AF8BA20A-E070-419C-8AC1-2ED5BFCD80F1}"/>
              </a:ext>
            </a:extLst>
          </p:cNvPr>
          <p:cNvSpPr>
            <a:spLocks noChangeShapeType="1"/>
          </p:cNvSpPr>
          <p:nvPr/>
        </p:nvSpPr>
        <p:spPr bwMode="auto">
          <a:xfrm flipH="1">
            <a:off x="4805364" y="2460626"/>
            <a:ext cx="15874" cy="345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01379" name="Line 3">
            <a:extLst>
              <a:ext uri="{FF2B5EF4-FFF2-40B4-BE49-F238E27FC236}">
                <a16:creationId xmlns:a16="http://schemas.microsoft.com/office/drawing/2014/main" id="{047E6788-BA6B-4239-8FB2-91108C89836F}"/>
              </a:ext>
            </a:extLst>
          </p:cNvPr>
          <p:cNvSpPr>
            <a:spLocks noChangeShapeType="1"/>
          </p:cNvSpPr>
          <p:nvPr/>
        </p:nvSpPr>
        <p:spPr bwMode="auto">
          <a:xfrm flipH="1">
            <a:off x="7716745" y="2438400"/>
            <a:ext cx="3269" cy="345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59396" name="Group 4">
            <a:extLst>
              <a:ext uri="{FF2B5EF4-FFF2-40B4-BE49-F238E27FC236}">
                <a16:creationId xmlns:a16="http://schemas.microsoft.com/office/drawing/2014/main" id="{DD428A90-58F8-4D90-A60D-EECB3C8C1B2E}"/>
              </a:ext>
            </a:extLst>
          </p:cNvPr>
          <p:cNvGrpSpPr>
            <a:grpSpLocks/>
          </p:cNvGrpSpPr>
          <p:nvPr/>
        </p:nvGrpSpPr>
        <p:grpSpPr bwMode="auto">
          <a:xfrm>
            <a:off x="4832257" y="4025326"/>
            <a:ext cx="2860675" cy="615677"/>
            <a:chOff x="0" y="0"/>
            <a:chExt cx="2366" cy="552"/>
          </a:xfrm>
        </p:grpSpPr>
        <p:sp>
          <p:nvSpPr>
            <p:cNvPr id="101408" name="Line 5">
              <a:extLst>
                <a:ext uri="{FF2B5EF4-FFF2-40B4-BE49-F238E27FC236}">
                  <a16:creationId xmlns:a16="http://schemas.microsoft.com/office/drawing/2014/main" id="{E7E9E934-5F78-41AA-A1F2-0B75EDA316E7}"/>
                </a:ext>
              </a:extLst>
            </p:cNvPr>
            <p:cNvSpPr>
              <a:spLocks noChangeShapeType="1"/>
            </p:cNvSpPr>
            <p:nvPr/>
          </p:nvSpPr>
          <p:spPr bwMode="auto">
            <a:xfrm>
              <a:off x="0" y="0"/>
              <a:ext cx="2366" cy="4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01409" name="Group 6">
              <a:extLst>
                <a:ext uri="{FF2B5EF4-FFF2-40B4-BE49-F238E27FC236}">
                  <a16:creationId xmlns:a16="http://schemas.microsoft.com/office/drawing/2014/main" id="{8D96A8A9-9F07-45E9-940E-5CDB318E9B52}"/>
                </a:ext>
              </a:extLst>
            </p:cNvPr>
            <p:cNvGrpSpPr>
              <a:grpSpLocks/>
            </p:cNvGrpSpPr>
            <p:nvPr/>
          </p:nvGrpSpPr>
          <p:grpSpPr bwMode="auto">
            <a:xfrm>
              <a:off x="307" y="26"/>
              <a:ext cx="1893" cy="526"/>
              <a:chOff x="0" y="-69"/>
              <a:chExt cx="1893" cy="526"/>
            </a:xfrm>
          </p:grpSpPr>
          <p:sp>
            <p:nvSpPr>
              <p:cNvPr id="101410" name="Rectangle 7">
                <a:extLst>
                  <a:ext uri="{FF2B5EF4-FFF2-40B4-BE49-F238E27FC236}">
                    <a16:creationId xmlns:a16="http://schemas.microsoft.com/office/drawing/2014/main" id="{618BA4D9-B2DC-459B-9EC3-06F50719F77F}"/>
                  </a:ext>
                </a:extLst>
              </p:cNvPr>
              <p:cNvSpPr>
                <a:spLocks/>
              </p:cNvSpPr>
              <p:nvPr/>
            </p:nvSpPr>
            <p:spPr bwMode="auto">
              <a:xfrm>
                <a:off x="0" y="0"/>
                <a:ext cx="1893"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1411" name="Rectangle 8">
                <a:extLst>
                  <a:ext uri="{FF2B5EF4-FFF2-40B4-BE49-F238E27FC236}">
                    <a16:creationId xmlns:a16="http://schemas.microsoft.com/office/drawing/2014/main" id="{4AA0F665-2A2F-4796-89F1-1D81BD0C6DAC}"/>
                  </a:ext>
                </a:extLst>
              </p:cNvPr>
              <p:cNvSpPr>
                <a:spLocks/>
              </p:cNvSpPr>
              <p:nvPr/>
            </p:nvSpPr>
            <p:spPr bwMode="auto">
              <a:xfrm>
                <a:off x="9" y="-69"/>
                <a:ext cx="1734" cy="52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ACK(seq=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ack=</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y+1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GET /</a:t>
                </a: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index.html</a:t>
                </a:r>
                <a:b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b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grpSp>
      </p:grpSp>
      <p:grpSp>
        <p:nvGrpSpPr>
          <p:cNvPr id="59407" name="Group 15">
            <a:extLst>
              <a:ext uri="{FF2B5EF4-FFF2-40B4-BE49-F238E27FC236}">
                <a16:creationId xmlns:a16="http://schemas.microsoft.com/office/drawing/2014/main" id="{71397A6A-778E-492E-AF32-39EF3DD1A83B}"/>
              </a:ext>
            </a:extLst>
          </p:cNvPr>
          <p:cNvGrpSpPr>
            <a:grpSpLocks/>
          </p:cNvGrpSpPr>
          <p:nvPr/>
        </p:nvGrpSpPr>
        <p:grpSpPr bwMode="auto">
          <a:xfrm>
            <a:off x="4845051" y="3377449"/>
            <a:ext cx="2836795" cy="492877"/>
            <a:chOff x="0" y="58"/>
            <a:chExt cx="2346" cy="442"/>
          </a:xfrm>
        </p:grpSpPr>
        <p:sp>
          <p:nvSpPr>
            <p:cNvPr id="101398" name="Line 16">
              <a:extLst>
                <a:ext uri="{FF2B5EF4-FFF2-40B4-BE49-F238E27FC236}">
                  <a16:creationId xmlns:a16="http://schemas.microsoft.com/office/drawing/2014/main" id="{1DD649BA-7367-4F54-A16E-27BF54E4267E}"/>
                </a:ext>
              </a:extLst>
            </p:cNvPr>
            <p:cNvSpPr>
              <a:spLocks noChangeShapeType="1"/>
            </p:cNvSpPr>
            <p:nvPr/>
          </p:nvSpPr>
          <p:spPr bwMode="auto">
            <a:xfrm flipH="1">
              <a:off x="0" y="58"/>
              <a:ext cx="2346"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01399" name="Group 17">
              <a:extLst>
                <a:ext uri="{FF2B5EF4-FFF2-40B4-BE49-F238E27FC236}">
                  <a16:creationId xmlns:a16="http://schemas.microsoft.com/office/drawing/2014/main" id="{7A9B5C06-3669-4B42-80C1-DB5547B70CF2}"/>
                </a:ext>
              </a:extLst>
            </p:cNvPr>
            <p:cNvGrpSpPr>
              <a:grpSpLocks/>
            </p:cNvGrpSpPr>
            <p:nvPr/>
          </p:nvGrpSpPr>
          <p:grpSpPr bwMode="auto">
            <a:xfrm>
              <a:off x="153" y="197"/>
              <a:ext cx="2072" cy="190"/>
              <a:chOff x="0" y="0"/>
              <a:chExt cx="2071" cy="190"/>
            </a:xfrm>
          </p:grpSpPr>
          <p:sp>
            <p:nvSpPr>
              <p:cNvPr id="101402" name="Rectangle 18">
                <a:extLst>
                  <a:ext uri="{FF2B5EF4-FFF2-40B4-BE49-F238E27FC236}">
                    <a16:creationId xmlns:a16="http://schemas.microsoft.com/office/drawing/2014/main" id="{FFA7F64B-882A-451C-B031-0857C3551A73}"/>
                  </a:ext>
                </a:extLst>
              </p:cNvPr>
              <p:cNvSpPr>
                <a:spLocks/>
              </p:cNvSpPr>
              <p:nvPr/>
            </p:nvSpPr>
            <p:spPr bwMode="auto">
              <a:xfrm>
                <a:off x="0" y="0"/>
                <a:ext cx="2071"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1403" name="Rectangle 19">
                <a:extLst>
                  <a:ext uri="{FF2B5EF4-FFF2-40B4-BE49-F238E27FC236}">
                    <a16:creationId xmlns:a16="http://schemas.microsoft.com/office/drawing/2014/main" id="{93634BD3-96BE-41D9-80FC-3C6C1D2826C0}"/>
                  </a:ext>
                </a:extLst>
              </p:cNvPr>
              <p:cNvSpPr>
                <a:spLocks/>
              </p:cNvSpPr>
              <p:nvPr/>
            </p:nvSpPr>
            <p:spPr bwMode="auto">
              <a:xfrm>
                <a:off x="10" y="6"/>
                <a:ext cx="192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SYN+ACK(ack=</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y</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grpSp>
      </p:grpSp>
      <p:grpSp>
        <p:nvGrpSpPr>
          <p:cNvPr id="59419" name="Group 27">
            <a:extLst>
              <a:ext uri="{FF2B5EF4-FFF2-40B4-BE49-F238E27FC236}">
                <a16:creationId xmlns:a16="http://schemas.microsoft.com/office/drawing/2014/main" id="{B6F00A87-DFB2-4B26-8F82-47869B2192EA}"/>
              </a:ext>
            </a:extLst>
          </p:cNvPr>
          <p:cNvGrpSpPr>
            <a:grpSpLocks/>
          </p:cNvGrpSpPr>
          <p:nvPr/>
        </p:nvGrpSpPr>
        <p:grpSpPr bwMode="auto">
          <a:xfrm>
            <a:off x="4899026" y="2747963"/>
            <a:ext cx="2860675" cy="519112"/>
            <a:chOff x="0" y="0"/>
            <a:chExt cx="2366" cy="464"/>
          </a:xfrm>
        </p:grpSpPr>
        <p:sp>
          <p:nvSpPr>
            <p:cNvPr id="101392" name="Line 28">
              <a:extLst>
                <a:ext uri="{FF2B5EF4-FFF2-40B4-BE49-F238E27FC236}">
                  <a16:creationId xmlns:a16="http://schemas.microsoft.com/office/drawing/2014/main" id="{FC819B4F-63EB-435D-8845-4D9FE9F53C95}"/>
                </a:ext>
              </a:extLst>
            </p:cNvPr>
            <p:cNvSpPr>
              <a:spLocks noChangeShapeType="1"/>
            </p:cNvSpPr>
            <p:nvPr/>
          </p:nvSpPr>
          <p:spPr bwMode="auto">
            <a:xfrm>
              <a:off x="0" y="0"/>
              <a:ext cx="2366" cy="4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01393" name="Group 29">
              <a:extLst>
                <a:ext uri="{FF2B5EF4-FFF2-40B4-BE49-F238E27FC236}">
                  <a16:creationId xmlns:a16="http://schemas.microsoft.com/office/drawing/2014/main" id="{5FF87959-0E62-4431-BFF8-274A493870AD}"/>
                </a:ext>
              </a:extLst>
            </p:cNvPr>
            <p:cNvGrpSpPr>
              <a:grpSpLocks/>
            </p:cNvGrpSpPr>
            <p:nvPr/>
          </p:nvGrpSpPr>
          <p:grpSpPr bwMode="auto">
            <a:xfrm>
              <a:off x="817" y="109"/>
              <a:ext cx="903" cy="190"/>
              <a:chOff x="0" y="0"/>
              <a:chExt cx="903" cy="190"/>
            </a:xfrm>
          </p:grpSpPr>
          <p:sp>
            <p:nvSpPr>
              <p:cNvPr id="101394" name="Rectangle 30">
                <a:extLst>
                  <a:ext uri="{FF2B5EF4-FFF2-40B4-BE49-F238E27FC236}">
                    <a16:creationId xmlns:a16="http://schemas.microsoft.com/office/drawing/2014/main" id="{F35EC229-A391-4B2F-9AA9-B6CD4B6C6157}"/>
                  </a:ext>
                </a:extLst>
              </p:cNvPr>
              <p:cNvSpPr>
                <a:spLocks/>
              </p:cNvSpPr>
              <p:nvPr/>
            </p:nvSpPr>
            <p:spPr bwMode="auto">
              <a:xfrm>
                <a:off x="0" y="0"/>
                <a:ext cx="903"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1395" name="Rectangle 31">
                <a:extLst>
                  <a:ext uri="{FF2B5EF4-FFF2-40B4-BE49-F238E27FC236}">
                    <a16:creationId xmlns:a16="http://schemas.microsoft.com/office/drawing/2014/main" id="{E2ED2D53-324D-4FB6-AB74-39B1DF35B159}"/>
                  </a:ext>
                </a:extLst>
              </p:cNvPr>
              <p:cNvSpPr>
                <a:spLocks/>
              </p:cNvSpPr>
              <p:nvPr/>
            </p:nvSpPr>
            <p:spPr bwMode="auto">
              <a:xfrm>
                <a:off x="6" y="7"/>
                <a:ext cx="8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SYN(seq=</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a:t>
                </a: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grpSp>
      </p:grpSp>
      <p:grpSp>
        <p:nvGrpSpPr>
          <p:cNvPr id="2" name="Group 15">
            <a:extLst>
              <a:ext uri="{FF2B5EF4-FFF2-40B4-BE49-F238E27FC236}">
                <a16:creationId xmlns:a16="http://schemas.microsoft.com/office/drawing/2014/main" id="{C018293D-9E1D-508A-2C8E-5DA02215ECC7}"/>
              </a:ext>
            </a:extLst>
          </p:cNvPr>
          <p:cNvGrpSpPr>
            <a:grpSpLocks/>
          </p:cNvGrpSpPr>
          <p:nvPr/>
        </p:nvGrpSpPr>
        <p:grpSpPr bwMode="auto">
          <a:xfrm>
            <a:off x="4832257" y="4680992"/>
            <a:ext cx="2836795" cy="815143"/>
            <a:chOff x="0" y="58"/>
            <a:chExt cx="2346" cy="731"/>
          </a:xfrm>
        </p:grpSpPr>
        <p:sp>
          <p:nvSpPr>
            <p:cNvPr id="3" name="Line 16">
              <a:extLst>
                <a:ext uri="{FF2B5EF4-FFF2-40B4-BE49-F238E27FC236}">
                  <a16:creationId xmlns:a16="http://schemas.microsoft.com/office/drawing/2014/main" id="{47143658-CD36-715B-6B52-61F3DC3D4E39}"/>
                </a:ext>
              </a:extLst>
            </p:cNvPr>
            <p:cNvSpPr>
              <a:spLocks noChangeShapeType="1"/>
            </p:cNvSpPr>
            <p:nvPr/>
          </p:nvSpPr>
          <p:spPr bwMode="auto">
            <a:xfrm flipH="1">
              <a:off x="0" y="58"/>
              <a:ext cx="2346"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4" name="Group 17">
              <a:extLst>
                <a:ext uri="{FF2B5EF4-FFF2-40B4-BE49-F238E27FC236}">
                  <a16:creationId xmlns:a16="http://schemas.microsoft.com/office/drawing/2014/main" id="{D843B2CC-0F04-B900-21C9-F9D0C321A24E}"/>
                </a:ext>
              </a:extLst>
            </p:cNvPr>
            <p:cNvGrpSpPr>
              <a:grpSpLocks/>
            </p:cNvGrpSpPr>
            <p:nvPr/>
          </p:nvGrpSpPr>
          <p:grpSpPr bwMode="auto">
            <a:xfrm>
              <a:off x="153" y="197"/>
              <a:ext cx="2119" cy="592"/>
              <a:chOff x="0" y="0"/>
              <a:chExt cx="2118" cy="592"/>
            </a:xfrm>
          </p:grpSpPr>
          <p:sp>
            <p:nvSpPr>
              <p:cNvPr id="5" name="Rectangle 18">
                <a:extLst>
                  <a:ext uri="{FF2B5EF4-FFF2-40B4-BE49-F238E27FC236}">
                    <a16:creationId xmlns:a16="http://schemas.microsoft.com/office/drawing/2014/main" id="{662FDB74-8050-69E5-21CB-49D0BBEFA299}"/>
                  </a:ext>
                </a:extLst>
              </p:cNvPr>
              <p:cNvSpPr>
                <a:spLocks/>
              </p:cNvSpPr>
              <p:nvPr/>
            </p:nvSpPr>
            <p:spPr bwMode="auto">
              <a:xfrm>
                <a:off x="0" y="0"/>
                <a:ext cx="2071"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 name="Rectangle 19">
                <a:extLst>
                  <a:ext uri="{FF2B5EF4-FFF2-40B4-BE49-F238E27FC236}">
                    <a16:creationId xmlns:a16="http://schemas.microsoft.com/office/drawing/2014/main" id="{24AE329F-65B1-7EFA-303F-2016A9791CBE}"/>
                  </a:ext>
                </a:extLst>
              </p:cNvPr>
              <p:cNvSpPr>
                <a:spLocks/>
              </p:cNvSpPr>
              <p:nvPr/>
            </p:nvSpPr>
            <p:spPr bwMode="auto">
              <a:xfrm>
                <a:off x="340" y="66"/>
                <a:ext cx="1778" cy="52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ACK(ack=</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x+33</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y+1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HTTP/1.1 200 OK</a:t>
                </a:r>
                <a:b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b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a:t>
                </a:r>
              </a:p>
            </p:txBody>
          </p:sp>
        </p:grpSp>
      </p:grpSp>
      <p:cxnSp>
        <p:nvCxnSpPr>
          <p:cNvPr id="8" name="Straight Arrow Connector 7">
            <a:extLst>
              <a:ext uri="{FF2B5EF4-FFF2-40B4-BE49-F238E27FC236}">
                <a16:creationId xmlns:a16="http://schemas.microsoft.com/office/drawing/2014/main" id="{BE6580CB-D6DE-BFEF-057D-3ABF267EB2F4}"/>
              </a:ext>
            </a:extLst>
          </p:cNvPr>
          <p:cNvCxnSpPr/>
          <p:nvPr/>
        </p:nvCxnSpPr>
        <p:spPr>
          <a:xfrm>
            <a:off x="4307840" y="2631440"/>
            <a:ext cx="0" cy="12388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7A8E78-E9C3-BE77-D316-06111C398C54}"/>
              </a:ext>
            </a:extLst>
          </p:cNvPr>
          <p:cNvCxnSpPr/>
          <p:nvPr/>
        </p:nvCxnSpPr>
        <p:spPr>
          <a:xfrm>
            <a:off x="4307840" y="3970443"/>
            <a:ext cx="0" cy="12388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2">
            <a:extLst>
              <a:ext uri="{FF2B5EF4-FFF2-40B4-BE49-F238E27FC236}">
                <a16:creationId xmlns:a16="http://schemas.microsoft.com/office/drawing/2014/main" id="{C859F761-0D17-E18D-2289-8E0A93915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292773">
            <a:off x="8538198" y="3670640"/>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89B87B2-840A-C1B3-07F8-3EF5C2E537F8}"/>
              </a:ext>
            </a:extLst>
          </p:cNvPr>
          <p:cNvSpPr/>
          <p:nvPr/>
        </p:nvSpPr>
        <p:spPr>
          <a:xfrm>
            <a:off x="9340003" y="3870326"/>
            <a:ext cx="1732736" cy="1200329"/>
          </a:xfrm>
          <a:prstGeom prst="rect">
            <a:avLst/>
          </a:prstGeom>
        </p:spPr>
        <p:txBody>
          <a:bodyPr wrap="square">
            <a:spAutoFit/>
          </a:bodyPr>
          <a:lstStyle/>
          <a:p>
            <a:r>
              <a:rPr lang="en-BE" sz="2400" dirty="0">
                <a:solidFill>
                  <a:srgbClr val="0070C0"/>
                </a:solidFill>
              </a:rPr>
              <a:t>Can we reduce the total delay ?</a:t>
            </a:r>
          </a:p>
        </p:txBody>
      </p:sp>
      <p:sp>
        <p:nvSpPr>
          <p:cNvPr id="12" name="TextBox 11">
            <a:extLst>
              <a:ext uri="{FF2B5EF4-FFF2-40B4-BE49-F238E27FC236}">
                <a16:creationId xmlns:a16="http://schemas.microsoft.com/office/drawing/2014/main" id="{BC1DDB88-6F41-2270-EBC7-0F29050D8008}"/>
              </a:ext>
            </a:extLst>
          </p:cNvPr>
          <p:cNvSpPr txBox="1"/>
          <p:nvPr/>
        </p:nvSpPr>
        <p:spPr>
          <a:xfrm>
            <a:off x="2558834" y="3082409"/>
            <a:ext cx="1597553" cy="369332"/>
          </a:xfrm>
          <a:prstGeom prst="rect">
            <a:avLst/>
          </a:prstGeom>
          <a:noFill/>
        </p:spPr>
        <p:txBody>
          <a:bodyPr wrap="none" rtlCol="0">
            <a:spAutoFit/>
          </a:bodyPr>
          <a:lstStyle/>
          <a:p>
            <a:r>
              <a:rPr lang="en-BE" dirty="0"/>
              <a:t>TCP handshake</a:t>
            </a:r>
          </a:p>
        </p:txBody>
      </p:sp>
      <p:sp>
        <p:nvSpPr>
          <p:cNvPr id="13" name="TextBox 12">
            <a:extLst>
              <a:ext uri="{FF2B5EF4-FFF2-40B4-BE49-F238E27FC236}">
                <a16:creationId xmlns:a16="http://schemas.microsoft.com/office/drawing/2014/main" id="{A1A73ACD-4A08-5A03-1931-036692D7E595}"/>
              </a:ext>
            </a:extLst>
          </p:cNvPr>
          <p:cNvSpPr txBox="1"/>
          <p:nvPr/>
        </p:nvSpPr>
        <p:spPr>
          <a:xfrm>
            <a:off x="2299529" y="4358186"/>
            <a:ext cx="1939570" cy="369332"/>
          </a:xfrm>
          <a:prstGeom prst="rect">
            <a:avLst/>
          </a:prstGeom>
          <a:noFill/>
        </p:spPr>
        <p:txBody>
          <a:bodyPr wrap="none" rtlCol="0">
            <a:spAutoFit/>
          </a:bodyPr>
          <a:lstStyle/>
          <a:p>
            <a:r>
              <a:rPr lang="en-BE" dirty="0"/>
              <a:t>First HTTP Request</a:t>
            </a:r>
          </a:p>
        </p:txBody>
      </p:sp>
    </p:spTree>
    <p:extLst>
      <p:ext uri="{BB962C8B-B14F-4D97-AF65-F5344CB8AC3E}">
        <p14:creationId xmlns:p14="http://schemas.microsoft.com/office/powerpoint/2010/main" val="1342768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59419"/>
                                        </p:tgtEl>
                                        <p:attrNameLst>
                                          <p:attrName>style.visibility</p:attrName>
                                        </p:attrNameLst>
                                      </p:cBhvr>
                                      <p:to>
                                        <p:strVal val="visible"/>
                                      </p:to>
                                    </p:set>
                                    <p:animEffect transition="in" filter="wipe(left)">
                                      <p:cBhvr>
                                        <p:cTn id="7" dur="500"/>
                                        <p:tgtEl>
                                          <p:spTgt spid="59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9407"/>
                                        </p:tgtEl>
                                        <p:attrNameLst>
                                          <p:attrName>style.visibility</p:attrName>
                                        </p:attrNameLst>
                                      </p:cBhvr>
                                      <p:to>
                                        <p:strVal val="visible"/>
                                      </p:to>
                                    </p:set>
                                    <p:animEffect transition="in" filter="wipe(right)">
                                      <p:cBhvr>
                                        <p:cTn id="12" dur="500"/>
                                        <p:tgtEl>
                                          <p:spTgt spid="5940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500"/>
                                        <p:tgtEl>
                                          <p:spTgt spid="2"/>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ln/>
        </p:spPr>
        <p:txBody>
          <a:bodyPr/>
          <a:lstStyle/>
          <a:p>
            <a:r>
              <a:rPr lang="en-US"/>
              <a:t>TCP Fast Open</a:t>
            </a:r>
          </a:p>
        </p:txBody>
      </p:sp>
      <p:sp>
        <p:nvSpPr>
          <p:cNvPr id="41986" name="Rectangle 2"/>
          <p:cNvSpPr>
            <a:spLocks noGrp="1" noChangeArrowheads="1"/>
          </p:cNvSpPr>
          <p:nvPr>
            <p:ph type="body" idx="1"/>
          </p:nvPr>
        </p:nvSpPr>
        <p:spPr>
          <a:xfrm>
            <a:off x="2416968" y="5377704"/>
            <a:ext cx="7358063" cy="1026914"/>
          </a:xfrm>
          <a:ln/>
        </p:spPr>
        <p:txBody>
          <a:bodyPr/>
          <a:lstStyle/>
          <a:p>
            <a:pPr marL="937584" lvl="1"/>
            <a:r>
              <a:rPr lang="en-US" dirty="0"/>
              <a:t>Risk of denial of service attack</a:t>
            </a:r>
          </a:p>
        </p:txBody>
      </p:sp>
      <p:sp>
        <p:nvSpPr>
          <p:cNvPr id="41987" name="Rectangle 3"/>
          <p:cNvSpPr>
            <a:spLocks/>
          </p:cNvSpPr>
          <p:nvPr/>
        </p:nvSpPr>
        <p:spPr bwMode="auto">
          <a:xfrm>
            <a:off x="4970301" y="2253479"/>
            <a:ext cx="1584213" cy="348258"/>
          </a:xfrm>
          <a:prstGeom prst="rect">
            <a:avLst/>
          </a:prstGeom>
          <a:solidFill>
            <a:schemeClr val="bg1"/>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a:lnSpc>
                <a:spcPct val="83000"/>
              </a:lnSpc>
              <a:tabLst>
                <a:tab pos="660773" algn="l"/>
                <a:tab pos="1312617" algn="l"/>
                <a:tab pos="1955532" algn="l"/>
              </a:tabLst>
            </a:pPr>
            <a:r>
              <a:rPr lang="en-US" sz="1406" dirty="0">
                <a:latin typeface="Helvetica" charset="0"/>
                <a:ea typeface="ＭＳ Ｐゴシック" charset="0"/>
                <a:cs typeface="Helvetica" charset="0"/>
                <a:sym typeface="Helvetica" charset="0"/>
              </a:rPr>
              <a:t>SYN(seq=</a:t>
            </a:r>
            <a:r>
              <a:rPr lang="en-US" sz="1406" dirty="0">
                <a:solidFill>
                  <a:srgbClr val="FF0000"/>
                </a:solidFill>
                <a:latin typeface="Helvetica" charset="0"/>
                <a:ea typeface="ＭＳ Ｐゴシック" charset="0"/>
                <a:cs typeface="Helvetica" charset="0"/>
                <a:sym typeface="Helvetica" charset="0"/>
              </a:rPr>
              <a:t>x</a:t>
            </a:r>
            <a:r>
              <a:rPr lang="en-US" sz="1406" dirty="0">
                <a:latin typeface="Helvetica" charset="0"/>
                <a:ea typeface="ＭＳ Ｐゴシック" charset="0"/>
                <a:cs typeface="Helvetica" charset="0"/>
                <a:sym typeface="Helvetica" charset="0"/>
              </a:rPr>
              <a:t>)</a:t>
            </a:r>
          </a:p>
          <a:p>
            <a:pPr>
              <a:lnSpc>
                <a:spcPct val="83000"/>
              </a:lnSpc>
              <a:tabLst>
                <a:tab pos="660773" algn="l"/>
                <a:tab pos="1312617" algn="l"/>
                <a:tab pos="1955532" algn="l"/>
              </a:tabLst>
            </a:pPr>
            <a:r>
              <a:rPr lang="en-US" sz="1406" dirty="0">
                <a:solidFill>
                  <a:srgbClr val="FF0000"/>
                </a:solidFill>
                <a:latin typeface="Helvetica" charset="0"/>
                <a:ea typeface="ＭＳ Ｐゴシック" charset="0"/>
                <a:cs typeface="Helvetica" charset="0"/>
                <a:sym typeface="Helvetica" charset="0"/>
              </a:rPr>
              <a:t>HTTP GET </a:t>
            </a:r>
            <a:r>
              <a:rPr lang="en-US" sz="1406" dirty="0">
                <a:latin typeface="Helvetica" charset="0"/>
                <a:ea typeface="ＭＳ Ｐゴシック" charset="0"/>
                <a:cs typeface="Helvetica" charset="0"/>
                <a:sym typeface="Helvetica" charset="0"/>
              </a:rPr>
              <a:t>‏</a:t>
            </a:r>
          </a:p>
        </p:txBody>
      </p:sp>
      <p:sp>
        <p:nvSpPr>
          <p:cNvPr id="41988" name="Line 4"/>
          <p:cNvSpPr>
            <a:spLocks noChangeShapeType="1"/>
          </p:cNvSpPr>
          <p:nvPr/>
        </p:nvSpPr>
        <p:spPr bwMode="auto">
          <a:xfrm>
            <a:off x="4805662" y="2525987"/>
            <a:ext cx="2512591" cy="440903"/>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89" name="Rectangle 5"/>
          <p:cNvSpPr>
            <a:spLocks/>
          </p:cNvSpPr>
          <p:nvPr/>
        </p:nvSpPr>
        <p:spPr bwMode="auto">
          <a:xfrm>
            <a:off x="7462277" y="2650327"/>
            <a:ext cx="2155334" cy="184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3000"/>
              </a:lnSpc>
              <a:tabLst>
                <a:tab pos="660773" algn="l"/>
                <a:tab pos="1303688" algn="l"/>
              </a:tabLst>
            </a:pPr>
            <a:r>
              <a:rPr lang="en-US" sz="1406">
                <a:latin typeface="Helvetica" charset="0"/>
                <a:ea typeface="ＭＳ Ｐゴシック" charset="0"/>
                <a:cs typeface="Helvetica" charset="0"/>
                <a:sym typeface="Helvetica" charset="0"/>
              </a:rPr>
              <a:t>CONNECT.ind+</a:t>
            </a:r>
            <a:r>
              <a:rPr lang="en-US" sz="1406">
                <a:solidFill>
                  <a:srgbClr val="D90B00"/>
                </a:solidFill>
                <a:latin typeface="Helvetica" charset="0"/>
                <a:ea typeface="ＭＳ Ｐゴシック" charset="0"/>
                <a:cs typeface="Helvetica" charset="0"/>
                <a:sym typeface="Helvetica" charset="0"/>
              </a:rPr>
              <a:t>HTTP GET</a:t>
            </a:r>
          </a:p>
        </p:txBody>
      </p:sp>
      <p:sp>
        <p:nvSpPr>
          <p:cNvPr id="41990" name="Line 6"/>
          <p:cNvSpPr>
            <a:spLocks noChangeShapeType="1"/>
          </p:cNvSpPr>
          <p:nvPr/>
        </p:nvSpPr>
        <p:spPr bwMode="auto">
          <a:xfrm>
            <a:off x="7418711" y="2976936"/>
            <a:ext cx="1649760" cy="4465"/>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91" name="Line 7"/>
          <p:cNvSpPr>
            <a:spLocks noChangeShapeType="1"/>
          </p:cNvSpPr>
          <p:nvPr/>
        </p:nvSpPr>
        <p:spPr bwMode="auto">
          <a:xfrm flipH="1">
            <a:off x="4819055" y="3056186"/>
            <a:ext cx="2585145" cy="505644"/>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92" name="Line 8"/>
          <p:cNvSpPr>
            <a:spLocks noChangeShapeType="1"/>
          </p:cNvSpPr>
          <p:nvPr/>
        </p:nvSpPr>
        <p:spPr bwMode="auto">
          <a:xfrm>
            <a:off x="7413130" y="2375298"/>
            <a:ext cx="15627" cy="2731369"/>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41993" name="Line 9"/>
          <p:cNvSpPr>
            <a:spLocks noChangeShapeType="1"/>
          </p:cNvSpPr>
          <p:nvPr/>
        </p:nvSpPr>
        <p:spPr bwMode="auto">
          <a:xfrm>
            <a:off x="4794498" y="2461247"/>
            <a:ext cx="7814" cy="2533799"/>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41994" name="Rectangle 10"/>
          <p:cNvSpPr>
            <a:spLocks/>
          </p:cNvSpPr>
          <p:nvPr/>
        </p:nvSpPr>
        <p:spPr bwMode="auto">
          <a:xfrm>
            <a:off x="4846961" y="2941275"/>
            <a:ext cx="2184893" cy="363946"/>
          </a:xfrm>
          <a:prstGeom prst="rect">
            <a:avLst/>
          </a:prstGeom>
          <a:solidFill>
            <a:schemeClr val="bg1"/>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3000"/>
              </a:lnSpc>
              <a:tabLst>
                <a:tab pos="660773" algn="l"/>
                <a:tab pos="1312617" algn="l"/>
                <a:tab pos="1973391" algn="l"/>
                <a:tab pos="2625235" algn="l"/>
                <a:tab pos="3259220" algn="l"/>
              </a:tabLst>
            </a:pPr>
            <a:r>
              <a:rPr lang="en-US" sz="1406" dirty="0">
                <a:latin typeface="Helvetica" charset="0"/>
                <a:ea typeface="ＭＳ Ｐゴシック" charset="0"/>
                <a:cs typeface="Helvetica" charset="0"/>
                <a:sym typeface="Helvetica" charset="0"/>
              </a:rPr>
              <a:t>SYN+ACK(ack=</a:t>
            </a:r>
            <a:r>
              <a:rPr lang="en-US" sz="1406" dirty="0">
                <a:solidFill>
                  <a:srgbClr val="FF0000"/>
                </a:solidFill>
                <a:latin typeface="Helvetica" charset="0"/>
                <a:ea typeface="ＭＳ Ｐゴシック" charset="0"/>
                <a:cs typeface="Helvetica" charset="0"/>
                <a:sym typeface="Helvetica" charset="0"/>
              </a:rPr>
              <a:t>x</a:t>
            </a:r>
            <a:r>
              <a:rPr lang="en-US" sz="1406" dirty="0">
                <a:latin typeface="Helvetica" charset="0"/>
                <a:ea typeface="ＭＳ Ｐゴシック" charset="0"/>
                <a:cs typeface="Helvetica" charset="0"/>
                <a:sym typeface="Helvetica" charset="0"/>
              </a:rPr>
              <a:t>+1,seq=</a:t>
            </a:r>
            <a:r>
              <a:rPr lang="en-US" sz="1406" dirty="0">
                <a:solidFill>
                  <a:srgbClr val="0000FF"/>
                </a:solidFill>
                <a:latin typeface="Helvetica" charset="0"/>
                <a:ea typeface="ＭＳ Ｐゴシック" charset="0"/>
                <a:cs typeface="Helvetica" charset="0"/>
                <a:sym typeface="Helvetica" charset="0"/>
              </a:rPr>
              <a:t>y</a:t>
            </a:r>
            <a:r>
              <a:rPr lang="en-US" sz="1406" dirty="0">
                <a:latin typeface="Helvetica" charset="0"/>
                <a:ea typeface="ＭＳ Ｐゴシック" charset="0"/>
                <a:cs typeface="Helvetica" charset="0"/>
                <a:sym typeface="Helvetica" charset="0"/>
              </a:rPr>
              <a:t>)</a:t>
            </a:r>
          </a:p>
          <a:p>
            <a:pPr>
              <a:lnSpc>
                <a:spcPct val="83000"/>
              </a:lnSpc>
              <a:tabLst>
                <a:tab pos="660773" algn="l"/>
                <a:tab pos="1312617" algn="l"/>
                <a:tab pos="1973391" algn="l"/>
                <a:tab pos="2625235" algn="l"/>
                <a:tab pos="3259220" algn="l"/>
              </a:tabLst>
            </a:pPr>
            <a:r>
              <a:rPr lang="en-US" sz="1406" dirty="0">
                <a:solidFill>
                  <a:srgbClr val="0000FF"/>
                </a:solidFill>
                <a:latin typeface="Helvetica" charset="0"/>
                <a:ea typeface="ＭＳ Ｐゴシック" charset="0"/>
                <a:cs typeface="Helvetica" charset="0"/>
                <a:sym typeface="Helvetica" charset="0"/>
              </a:rPr>
              <a:t>HTTP Resp </a:t>
            </a:r>
            <a:r>
              <a:rPr lang="en-US" sz="1406" dirty="0">
                <a:latin typeface="Helvetica" charset="0"/>
                <a:ea typeface="ＭＳ Ｐゴシック" charset="0"/>
                <a:cs typeface="Helvetica" charset="0"/>
                <a:sym typeface="Helvetica" charset="0"/>
              </a:rPr>
              <a:t>‏</a:t>
            </a:r>
          </a:p>
        </p:txBody>
      </p:sp>
      <p:sp>
        <p:nvSpPr>
          <p:cNvPr id="41995" name="Rectangle 11"/>
          <p:cNvSpPr>
            <a:spLocks/>
          </p:cNvSpPr>
          <p:nvPr/>
        </p:nvSpPr>
        <p:spPr bwMode="auto">
          <a:xfrm>
            <a:off x="3000021" y="2569960"/>
            <a:ext cx="1667957" cy="184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3000"/>
              </a:lnSpc>
              <a:tabLst>
                <a:tab pos="660773" algn="l"/>
                <a:tab pos="1303688" algn="l"/>
              </a:tabLst>
            </a:pPr>
            <a:r>
              <a:rPr lang="en-US" sz="1406">
                <a:latin typeface="Helvetica" charset="0"/>
                <a:ea typeface="ＭＳ Ｐゴシック" charset="0"/>
                <a:cs typeface="Helvetica" charset="0"/>
                <a:sym typeface="Helvetica" charset="0"/>
              </a:rPr>
              <a:t>CONNECT.req+</a:t>
            </a:r>
            <a:r>
              <a:rPr lang="en-US" sz="1406">
                <a:solidFill>
                  <a:srgbClr val="FF2712"/>
                </a:solidFill>
                <a:latin typeface="Helvetica" charset="0"/>
                <a:ea typeface="ＭＳ Ｐゴシック" charset="0"/>
                <a:cs typeface="Helvetica" charset="0"/>
                <a:sym typeface="Helvetica" charset="0"/>
              </a:rPr>
              <a:t>Data</a:t>
            </a:r>
          </a:p>
        </p:txBody>
      </p:sp>
      <p:sp>
        <p:nvSpPr>
          <p:cNvPr id="41996" name="Line 12"/>
          <p:cNvSpPr>
            <a:spLocks noChangeShapeType="1"/>
          </p:cNvSpPr>
          <p:nvPr/>
        </p:nvSpPr>
        <p:spPr bwMode="auto">
          <a:xfrm>
            <a:off x="4829102" y="3631036"/>
            <a:ext cx="2517055" cy="49224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97" name="Line 13"/>
          <p:cNvSpPr>
            <a:spLocks noChangeShapeType="1"/>
          </p:cNvSpPr>
          <p:nvPr/>
        </p:nvSpPr>
        <p:spPr bwMode="auto">
          <a:xfrm>
            <a:off x="3345657" y="2515940"/>
            <a:ext cx="1345035" cy="1117"/>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98" name="Line 14"/>
          <p:cNvSpPr>
            <a:spLocks noChangeShapeType="1"/>
          </p:cNvSpPr>
          <p:nvPr/>
        </p:nvSpPr>
        <p:spPr bwMode="auto">
          <a:xfrm flipH="1">
            <a:off x="4846961" y="3315148"/>
            <a:ext cx="2557239" cy="498947"/>
          </a:xfrm>
          <a:prstGeom prst="line">
            <a:avLst/>
          </a:prstGeom>
          <a:noFill/>
          <a:ln w="38100">
            <a:solidFill>
              <a:srgbClr val="0044FE"/>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1999" name="Line 15"/>
          <p:cNvSpPr>
            <a:spLocks noChangeShapeType="1"/>
          </p:cNvSpPr>
          <p:nvPr/>
        </p:nvSpPr>
        <p:spPr bwMode="auto">
          <a:xfrm flipH="1">
            <a:off x="4829102" y="3493741"/>
            <a:ext cx="2557239" cy="498947"/>
          </a:xfrm>
          <a:prstGeom prst="line">
            <a:avLst/>
          </a:prstGeom>
          <a:noFill/>
          <a:ln w="38100">
            <a:solidFill>
              <a:srgbClr val="0044FE"/>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2000" name="Line 16"/>
          <p:cNvSpPr>
            <a:spLocks noChangeShapeType="1"/>
          </p:cNvSpPr>
          <p:nvPr/>
        </p:nvSpPr>
        <p:spPr bwMode="auto">
          <a:xfrm flipH="1">
            <a:off x="4846961" y="3672335"/>
            <a:ext cx="2557239" cy="498947"/>
          </a:xfrm>
          <a:prstGeom prst="line">
            <a:avLst/>
          </a:prstGeom>
          <a:noFill/>
          <a:ln w="38100">
            <a:solidFill>
              <a:srgbClr val="0044FE"/>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2001" name="Line 17"/>
          <p:cNvSpPr>
            <a:spLocks noChangeShapeType="1"/>
          </p:cNvSpPr>
          <p:nvPr/>
        </p:nvSpPr>
        <p:spPr bwMode="auto">
          <a:xfrm flipH="1">
            <a:off x="4829102" y="3886648"/>
            <a:ext cx="2557239" cy="498947"/>
          </a:xfrm>
          <a:prstGeom prst="line">
            <a:avLst/>
          </a:prstGeom>
          <a:noFill/>
          <a:ln w="38100">
            <a:solidFill>
              <a:srgbClr val="0044FE"/>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2002" name="Line 18"/>
          <p:cNvSpPr>
            <a:spLocks noChangeShapeType="1"/>
          </p:cNvSpPr>
          <p:nvPr/>
        </p:nvSpPr>
        <p:spPr bwMode="auto">
          <a:xfrm flipH="1">
            <a:off x="4846961" y="4118820"/>
            <a:ext cx="2557239" cy="498947"/>
          </a:xfrm>
          <a:prstGeom prst="line">
            <a:avLst/>
          </a:prstGeom>
          <a:noFill/>
          <a:ln w="38100">
            <a:solidFill>
              <a:srgbClr val="0044FE"/>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180"/>
          </a:p>
        </p:txBody>
      </p:sp>
      <p:sp>
        <p:nvSpPr>
          <p:cNvPr id="42003" name="Rectangle 19"/>
          <p:cNvSpPr>
            <a:spLocks/>
          </p:cNvSpPr>
          <p:nvPr/>
        </p:nvSpPr>
        <p:spPr bwMode="auto">
          <a:xfrm>
            <a:off x="3090740" y="3689772"/>
            <a:ext cx="1659109" cy="184409"/>
          </a:xfrm>
          <a:prstGeom prst="rect">
            <a:avLst/>
          </a:prstGeom>
          <a:solidFill>
            <a:schemeClr val="bg1"/>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3000"/>
              </a:lnSpc>
              <a:tabLst>
                <a:tab pos="660773" algn="l"/>
                <a:tab pos="1312617" algn="l"/>
                <a:tab pos="1955532" algn="l"/>
              </a:tabLst>
            </a:pPr>
            <a:r>
              <a:rPr lang="en-US" sz="1406" dirty="0">
                <a:latin typeface="Helvetica" charset="0"/>
                <a:ea typeface="ＭＳ Ｐゴシック" charset="0"/>
                <a:cs typeface="Helvetica" charset="0"/>
                <a:sym typeface="Helvetica" charset="0"/>
              </a:rPr>
              <a:t>ACK(ack=y+1seq=</a:t>
            </a:r>
            <a:r>
              <a:rPr lang="en-US" sz="1406" dirty="0">
                <a:solidFill>
                  <a:srgbClr val="FF0000"/>
                </a:solidFill>
                <a:latin typeface="Helvetica" charset="0"/>
                <a:ea typeface="ＭＳ Ｐゴシック" charset="0"/>
                <a:cs typeface="Helvetica" charset="0"/>
                <a:sym typeface="Helvetica" charset="0"/>
              </a:rPr>
              <a:t>x</a:t>
            </a:r>
            <a:r>
              <a:rPr lang="en-US" sz="1406" dirty="0">
                <a:latin typeface="Helvetica" charset="0"/>
                <a:ea typeface="ＭＳ Ｐゴシック" charset="0"/>
                <a:cs typeface="Helvetica" charset="0"/>
                <a:sym typeface="Helvetica" charset="0"/>
              </a:rPr>
              <a:t>)‏</a:t>
            </a:r>
          </a:p>
        </p:txBody>
      </p:sp>
      <p:pic>
        <p:nvPicPr>
          <p:cNvPr id="21" name="Picture 2">
            <a:extLst>
              <a:ext uri="{FF2B5EF4-FFF2-40B4-BE49-F238E27FC236}">
                <a16:creationId xmlns:a16="http://schemas.microsoft.com/office/drawing/2014/main" id="{3235C569-A3E7-D84A-B4B1-580FB010B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292773">
            <a:off x="1487766" y="3901816"/>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A51A483B-8294-5A41-A34C-57F1391F6288}"/>
              </a:ext>
            </a:extLst>
          </p:cNvPr>
          <p:cNvSpPr/>
          <p:nvPr/>
        </p:nvSpPr>
        <p:spPr>
          <a:xfrm>
            <a:off x="2289571" y="4101502"/>
            <a:ext cx="1732736" cy="461665"/>
          </a:xfrm>
          <a:prstGeom prst="rect">
            <a:avLst/>
          </a:prstGeom>
        </p:spPr>
        <p:txBody>
          <a:bodyPr wrap="square">
            <a:spAutoFit/>
          </a:bodyPr>
          <a:lstStyle/>
          <a:p>
            <a:r>
              <a:rPr lang="en-BE" sz="2400" dirty="0">
                <a:solidFill>
                  <a:srgbClr val="0070C0"/>
                </a:solidFill>
              </a:rPr>
              <a:t>Is this safe ?</a:t>
            </a:r>
          </a:p>
        </p:txBody>
      </p:sp>
    </p:spTree>
    <p:extLst>
      <p:ext uri="{BB962C8B-B14F-4D97-AF65-F5344CB8AC3E}">
        <p14:creationId xmlns:p14="http://schemas.microsoft.com/office/powerpoint/2010/main" val="4222777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autoUpdateAnimBg="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r>
              <a:rPr lang="en-US"/>
              <a:t>Safe TCP Fast Open</a:t>
            </a:r>
          </a:p>
        </p:txBody>
      </p:sp>
      <p:sp>
        <p:nvSpPr>
          <p:cNvPr id="43010" name="Rectangle 2"/>
          <p:cNvSpPr>
            <a:spLocks noGrp="1" noChangeArrowheads="1"/>
          </p:cNvSpPr>
          <p:nvPr>
            <p:ph type="body" idx="1"/>
          </p:nvPr>
        </p:nvSpPr>
        <p:spPr>
          <a:ln/>
        </p:spPr>
        <p:txBody>
          <a:bodyPr/>
          <a:lstStyle/>
          <a:p>
            <a:pPr marL="625056"/>
            <a:r>
              <a:rPr lang="en-US" dirty="0"/>
              <a:t>How to make TCP Fast Open safe in the presence of attackers ?</a:t>
            </a:r>
          </a:p>
          <a:p>
            <a:pPr marL="937584" lvl="1"/>
            <a:r>
              <a:rPr lang="en-US" dirty="0"/>
              <a:t>Server needs to ensure that SYN segment does not come from an attacker who sent a spoofed packet</a:t>
            </a:r>
          </a:p>
        </p:txBody>
      </p:sp>
      <p:pic>
        <p:nvPicPr>
          <p:cNvPr id="2" name="Picture 2">
            <a:extLst>
              <a:ext uri="{FF2B5EF4-FFF2-40B4-BE49-F238E27FC236}">
                <a16:creationId xmlns:a16="http://schemas.microsoft.com/office/drawing/2014/main" id="{1A304C08-81E9-5F36-A278-C55255C11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292773">
            <a:off x="1487766" y="3901816"/>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8AE9F3-6071-FA33-3981-ED0CD8568759}"/>
              </a:ext>
            </a:extLst>
          </p:cNvPr>
          <p:cNvSpPr/>
          <p:nvPr/>
        </p:nvSpPr>
        <p:spPr>
          <a:xfrm>
            <a:off x="2289570" y="4101502"/>
            <a:ext cx="5940030" cy="461665"/>
          </a:xfrm>
          <a:prstGeom prst="rect">
            <a:avLst/>
          </a:prstGeom>
        </p:spPr>
        <p:txBody>
          <a:bodyPr wrap="square">
            <a:spAutoFit/>
          </a:bodyPr>
          <a:lstStyle/>
          <a:p>
            <a:r>
              <a:rPr lang="en-BE" sz="2400" dirty="0">
                <a:solidFill>
                  <a:srgbClr val="0070C0"/>
                </a:solidFill>
              </a:rPr>
              <a:t>How would you design such a solution ?</a:t>
            </a:r>
          </a:p>
        </p:txBody>
      </p:sp>
    </p:spTree>
    <p:extLst>
      <p:ext uri="{BB962C8B-B14F-4D97-AF65-F5344CB8AC3E}">
        <p14:creationId xmlns:p14="http://schemas.microsoft.com/office/powerpoint/2010/main" val="232360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B602-0675-DE72-B9E9-0DDA5065E185}"/>
              </a:ext>
            </a:extLst>
          </p:cNvPr>
          <p:cNvSpPr>
            <a:spLocks noGrp="1"/>
          </p:cNvSpPr>
          <p:nvPr>
            <p:ph type="title"/>
          </p:nvPr>
        </p:nvSpPr>
        <p:spPr/>
        <p:txBody>
          <a:bodyPr/>
          <a:lstStyle/>
          <a:p>
            <a:r>
              <a:rPr lang="en-BE" dirty="0"/>
              <a:t>TCP Fast Open</a:t>
            </a:r>
          </a:p>
        </p:txBody>
      </p:sp>
      <p:sp>
        <p:nvSpPr>
          <p:cNvPr id="4" name="Line 2">
            <a:extLst>
              <a:ext uri="{FF2B5EF4-FFF2-40B4-BE49-F238E27FC236}">
                <a16:creationId xmlns:a16="http://schemas.microsoft.com/office/drawing/2014/main" id="{82E9F343-3B10-714D-5C69-85E7A86C7D8A}"/>
              </a:ext>
            </a:extLst>
          </p:cNvPr>
          <p:cNvSpPr>
            <a:spLocks noChangeShapeType="1"/>
          </p:cNvSpPr>
          <p:nvPr/>
        </p:nvSpPr>
        <p:spPr bwMode="auto">
          <a:xfrm flipH="1">
            <a:off x="2641600" y="2194718"/>
            <a:ext cx="7938" cy="41171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3">
            <a:extLst>
              <a:ext uri="{FF2B5EF4-FFF2-40B4-BE49-F238E27FC236}">
                <a16:creationId xmlns:a16="http://schemas.microsoft.com/office/drawing/2014/main" id="{306C70C9-CDDF-1D0C-FCEA-50D222CCACD6}"/>
              </a:ext>
            </a:extLst>
          </p:cNvPr>
          <p:cNvSpPr>
            <a:spLocks noChangeShapeType="1"/>
          </p:cNvSpPr>
          <p:nvPr/>
        </p:nvSpPr>
        <p:spPr bwMode="auto">
          <a:xfrm>
            <a:off x="5548314" y="2172492"/>
            <a:ext cx="24339" cy="4139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4">
            <a:extLst>
              <a:ext uri="{FF2B5EF4-FFF2-40B4-BE49-F238E27FC236}">
                <a16:creationId xmlns:a16="http://schemas.microsoft.com/office/drawing/2014/main" id="{4BD568C4-4B6F-F7D1-D6BC-134436D859FE}"/>
              </a:ext>
            </a:extLst>
          </p:cNvPr>
          <p:cNvGrpSpPr>
            <a:grpSpLocks/>
          </p:cNvGrpSpPr>
          <p:nvPr/>
        </p:nvGrpSpPr>
        <p:grpSpPr bwMode="auto">
          <a:xfrm>
            <a:off x="2660651" y="4088606"/>
            <a:ext cx="2860675" cy="517525"/>
            <a:chOff x="0" y="0"/>
            <a:chExt cx="2366" cy="464"/>
          </a:xfrm>
        </p:grpSpPr>
        <p:sp>
          <p:nvSpPr>
            <p:cNvPr id="7" name="Line 5">
              <a:extLst>
                <a:ext uri="{FF2B5EF4-FFF2-40B4-BE49-F238E27FC236}">
                  <a16:creationId xmlns:a16="http://schemas.microsoft.com/office/drawing/2014/main" id="{527DD3E9-0DA7-B939-6512-A847C0DF7671}"/>
                </a:ext>
              </a:extLst>
            </p:cNvPr>
            <p:cNvSpPr>
              <a:spLocks noChangeShapeType="1"/>
            </p:cNvSpPr>
            <p:nvPr/>
          </p:nvSpPr>
          <p:spPr bwMode="auto">
            <a:xfrm>
              <a:off x="0" y="0"/>
              <a:ext cx="2366" cy="4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8" name="Group 6">
              <a:extLst>
                <a:ext uri="{FF2B5EF4-FFF2-40B4-BE49-F238E27FC236}">
                  <a16:creationId xmlns:a16="http://schemas.microsoft.com/office/drawing/2014/main" id="{331C26B5-D682-9F4F-C063-6150226C25BA}"/>
                </a:ext>
              </a:extLst>
            </p:cNvPr>
            <p:cNvGrpSpPr>
              <a:grpSpLocks/>
            </p:cNvGrpSpPr>
            <p:nvPr/>
          </p:nvGrpSpPr>
          <p:grpSpPr bwMode="auto">
            <a:xfrm>
              <a:off x="307" y="15"/>
              <a:ext cx="1893" cy="352"/>
              <a:chOff x="0" y="-80"/>
              <a:chExt cx="1893" cy="352"/>
            </a:xfrm>
          </p:grpSpPr>
          <p:sp>
            <p:nvSpPr>
              <p:cNvPr id="9" name="Rectangle 7">
                <a:extLst>
                  <a:ext uri="{FF2B5EF4-FFF2-40B4-BE49-F238E27FC236}">
                    <a16:creationId xmlns:a16="http://schemas.microsoft.com/office/drawing/2014/main" id="{AC94029C-83B0-E251-7A7C-ECE3A599E265}"/>
                  </a:ext>
                </a:extLst>
              </p:cNvPr>
              <p:cNvSpPr>
                <a:spLocks/>
              </p:cNvSpPr>
              <p:nvPr/>
            </p:nvSpPr>
            <p:spPr bwMode="auto">
              <a:xfrm>
                <a:off x="0" y="0"/>
                <a:ext cx="1893"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8">
                <a:extLst>
                  <a:ext uri="{FF2B5EF4-FFF2-40B4-BE49-F238E27FC236}">
                    <a16:creationId xmlns:a16="http://schemas.microsoft.com/office/drawing/2014/main" id="{A9914B18-E141-C454-6730-FFA3A73D9623}"/>
                  </a:ext>
                </a:extLst>
              </p:cNvPr>
              <p:cNvSpPr>
                <a:spLocks/>
              </p:cNvSpPr>
              <p:nvPr/>
            </p:nvSpPr>
            <p:spPr bwMode="auto">
              <a:xfrm>
                <a:off x="9" y="-80"/>
                <a:ext cx="1734" cy="35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ACK(seq=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ack=</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y+1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a:p>
                <a:pPr eaLnBrk="1" hangingPunct="1">
                  <a:lnSpc>
                    <a:spcPct val="84000"/>
                  </a:lnSpc>
                </a:pP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t>
                </a:r>
              </a:p>
            </p:txBody>
          </p:sp>
        </p:grpSp>
      </p:grpSp>
      <p:grpSp>
        <p:nvGrpSpPr>
          <p:cNvPr id="17" name="Group 15">
            <a:extLst>
              <a:ext uri="{FF2B5EF4-FFF2-40B4-BE49-F238E27FC236}">
                <a16:creationId xmlns:a16="http://schemas.microsoft.com/office/drawing/2014/main" id="{2326DC64-84E9-5D93-8925-DC5FC53C82B9}"/>
              </a:ext>
            </a:extLst>
          </p:cNvPr>
          <p:cNvGrpSpPr>
            <a:grpSpLocks/>
          </p:cNvGrpSpPr>
          <p:nvPr/>
        </p:nvGrpSpPr>
        <p:grpSpPr bwMode="auto">
          <a:xfrm>
            <a:off x="2673351" y="3034599"/>
            <a:ext cx="2836795" cy="569819"/>
            <a:chOff x="0" y="-11"/>
            <a:chExt cx="2346" cy="511"/>
          </a:xfrm>
        </p:grpSpPr>
        <p:sp>
          <p:nvSpPr>
            <p:cNvPr id="18" name="Line 16">
              <a:extLst>
                <a:ext uri="{FF2B5EF4-FFF2-40B4-BE49-F238E27FC236}">
                  <a16:creationId xmlns:a16="http://schemas.microsoft.com/office/drawing/2014/main" id="{623CD750-B608-D3D1-E882-1A0E57E88636}"/>
                </a:ext>
              </a:extLst>
            </p:cNvPr>
            <p:cNvSpPr>
              <a:spLocks noChangeShapeType="1"/>
            </p:cNvSpPr>
            <p:nvPr/>
          </p:nvSpPr>
          <p:spPr bwMode="auto">
            <a:xfrm flipH="1">
              <a:off x="0" y="58"/>
              <a:ext cx="2346"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9" name="Group 17">
              <a:extLst>
                <a:ext uri="{FF2B5EF4-FFF2-40B4-BE49-F238E27FC236}">
                  <a16:creationId xmlns:a16="http://schemas.microsoft.com/office/drawing/2014/main" id="{4A0D095C-F43F-23C7-6D89-D39E4D6855B3}"/>
                </a:ext>
              </a:extLst>
            </p:cNvPr>
            <p:cNvGrpSpPr>
              <a:grpSpLocks/>
            </p:cNvGrpSpPr>
            <p:nvPr/>
          </p:nvGrpSpPr>
          <p:grpSpPr bwMode="auto">
            <a:xfrm>
              <a:off x="153" y="-11"/>
              <a:ext cx="2072" cy="398"/>
              <a:chOff x="0" y="-208"/>
              <a:chExt cx="2071" cy="398"/>
            </a:xfrm>
          </p:grpSpPr>
          <p:sp>
            <p:nvSpPr>
              <p:cNvPr id="22" name="Rectangle 18">
                <a:extLst>
                  <a:ext uri="{FF2B5EF4-FFF2-40B4-BE49-F238E27FC236}">
                    <a16:creationId xmlns:a16="http://schemas.microsoft.com/office/drawing/2014/main" id="{2B95FEA7-B081-6773-E657-8A4E6A19F91A}"/>
                  </a:ext>
                </a:extLst>
              </p:cNvPr>
              <p:cNvSpPr>
                <a:spLocks/>
              </p:cNvSpPr>
              <p:nvPr/>
            </p:nvSpPr>
            <p:spPr bwMode="auto">
              <a:xfrm>
                <a:off x="0" y="0"/>
                <a:ext cx="2071"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19">
                <a:extLst>
                  <a:ext uri="{FF2B5EF4-FFF2-40B4-BE49-F238E27FC236}">
                    <a16:creationId xmlns:a16="http://schemas.microsoft.com/office/drawing/2014/main" id="{77BD902A-2BAA-3E3B-6BFB-BFCDD3C4C09A}"/>
                  </a:ext>
                </a:extLst>
              </p:cNvPr>
              <p:cNvSpPr>
                <a:spLocks/>
              </p:cNvSpPr>
              <p:nvPr/>
            </p:nvSpPr>
            <p:spPr bwMode="auto">
              <a:xfrm>
                <a:off x="0" y="-208"/>
                <a:ext cx="1928" cy="35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SYN+ACK(ack=</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x+1</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y</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a:p>
                <a:pPr algn="ct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FastOpen</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(0x65df)</a:t>
                </a:r>
              </a:p>
            </p:txBody>
          </p:sp>
        </p:grpSp>
      </p:grpSp>
      <p:grpSp>
        <p:nvGrpSpPr>
          <p:cNvPr id="29" name="Group 27">
            <a:extLst>
              <a:ext uri="{FF2B5EF4-FFF2-40B4-BE49-F238E27FC236}">
                <a16:creationId xmlns:a16="http://schemas.microsoft.com/office/drawing/2014/main" id="{18FD1D5D-55E4-2DC7-D5E1-558DCFF4506A}"/>
              </a:ext>
            </a:extLst>
          </p:cNvPr>
          <p:cNvGrpSpPr>
            <a:grpSpLocks/>
          </p:cNvGrpSpPr>
          <p:nvPr/>
        </p:nvGrpSpPr>
        <p:grpSpPr bwMode="auto">
          <a:xfrm>
            <a:off x="2727326" y="2482055"/>
            <a:ext cx="2860675" cy="519112"/>
            <a:chOff x="0" y="0"/>
            <a:chExt cx="2366" cy="464"/>
          </a:xfrm>
        </p:grpSpPr>
        <p:sp>
          <p:nvSpPr>
            <p:cNvPr id="30" name="Line 28">
              <a:extLst>
                <a:ext uri="{FF2B5EF4-FFF2-40B4-BE49-F238E27FC236}">
                  <a16:creationId xmlns:a16="http://schemas.microsoft.com/office/drawing/2014/main" id="{0052A5C1-8613-A008-EFF9-729E1AB174FA}"/>
                </a:ext>
              </a:extLst>
            </p:cNvPr>
            <p:cNvSpPr>
              <a:spLocks noChangeShapeType="1"/>
            </p:cNvSpPr>
            <p:nvPr/>
          </p:nvSpPr>
          <p:spPr bwMode="auto">
            <a:xfrm>
              <a:off x="0" y="0"/>
              <a:ext cx="2366" cy="4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31" name="Group 29">
              <a:extLst>
                <a:ext uri="{FF2B5EF4-FFF2-40B4-BE49-F238E27FC236}">
                  <a16:creationId xmlns:a16="http://schemas.microsoft.com/office/drawing/2014/main" id="{0314107E-D1DE-49C4-7004-D3EFC8447D0C}"/>
                </a:ext>
              </a:extLst>
            </p:cNvPr>
            <p:cNvGrpSpPr>
              <a:grpSpLocks/>
            </p:cNvGrpSpPr>
            <p:nvPr/>
          </p:nvGrpSpPr>
          <p:grpSpPr bwMode="auto">
            <a:xfrm>
              <a:off x="495" y="6"/>
              <a:ext cx="1375" cy="351"/>
              <a:chOff x="-322" y="-103"/>
              <a:chExt cx="1375" cy="351"/>
            </a:xfrm>
          </p:grpSpPr>
          <p:sp>
            <p:nvSpPr>
              <p:cNvPr id="32" name="Rectangle 30">
                <a:extLst>
                  <a:ext uri="{FF2B5EF4-FFF2-40B4-BE49-F238E27FC236}">
                    <a16:creationId xmlns:a16="http://schemas.microsoft.com/office/drawing/2014/main" id="{E000C967-154F-E4DD-A8D2-56FBB2BC381A}"/>
                  </a:ext>
                </a:extLst>
              </p:cNvPr>
              <p:cNvSpPr>
                <a:spLocks/>
              </p:cNvSpPr>
              <p:nvPr/>
            </p:nvSpPr>
            <p:spPr bwMode="auto">
              <a:xfrm>
                <a:off x="0" y="0"/>
                <a:ext cx="903"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3" name="Rectangle 31">
                <a:extLst>
                  <a:ext uri="{FF2B5EF4-FFF2-40B4-BE49-F238E27FC236}">
                    <a16:creationId xmlns:a16="http://schemas.microsoft.com/office/drawing/2014/main" id="{FB322AF4-D785-CE93-22BC-5FF4C74053AC}"/>
                  </a:ext>
                </a:extLst>
              </p:cNvPr>
              <p:cNvSpPr>
                <a:spLocks/>
              </p:cNvSpPr>
              <p:nvPr/>
            </p:nvSpPr>
            <p:spPr bwMode="auto">
              <a:xfrm>
                <a:off x="-322" y="-103"/>
                <a:ext cx="1375" cy="35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SYN(seq=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x</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a:t>
                </a:r>
              </a:p>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FastOpen</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t>
                </a:r>
              </a:p>
            </p:txBody>
          </p:sp>
        </p:grpSp>
      </p:grpSp>
      <p:sp>
        <p:nvSpPr>
          <p:cNvPr id="38" name="Bulle ronde 3">
            <a:extLst>
              <a:ext uri="{FF2B5EF4-FFF2-40B4-BE49-F238E27FC236}">
                <a16:creationId xmlns:a16="http://schemas.microsoft.com/office/drawing/2014/main" id="{0B7D31F4-A252-F93E-F95D-BCED760385BA}"/>
              </a:ext>
            </a:extLst>
          </p:cNvPr>
          <p:cNvSpPr/>
          <p:nvPr/>
        </p:nvSpPr>
        <p:spPr>
          <a:xfrm>
            <a:off x="7359652" y="524292"/>
            <a:ext cx="3071591" cy="1325563"/>
          </a:xfrm>
          <a:prstGeom prst="wedgeEllipseCallout">
            <a:avLst>
              <a:gd name="adj1" fmla="val -106810"/>
              <a:gd name="adj2" fmla="val 132381"/>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a:solidFill>
                  <a:schemeClr val="tx1"/>
                </a:solidFill>
                <a:cs typeface="Courier"/>
              </a:rPr>
              <a:t>First </a:t>
            </a:r>
            <a:r>
              <a:rPr lang="fr-FR" sz="2100" dirty="0" err="1">
                <a:solidFill>
                  <a:schemeClr val="tx1"/>
                </a:solidFill>
                <a:cs typeface="Courier"/>
              </a:rPr>
              <a:t>connection</a:t>
            </a:r>
            <a:r>
              <a:rPr lang="fr-FR" sz="2100" dirty="0">
                <a:solidFill>
                  <a:schemeClr val="tx1"/>
                </a:solidFill>
                <a:cs typeface="Courier"/>
              </a:rPr>
              <a:t> </a:t>
            </a:r>
            <a:r>
              <a:rPr lang="fr-FR" sz="2100" dirty="0" err="1">
                <a:solidFill>
                  <a:schemeClr val="tx1"/>
                </a:solidFill>
                <a:cs typeface="Courier"/>
              </a:rPr>
              <a:t>from</a:t>
            </a:r>
            <a:r>
              <a:rPr lang="fr-FR" sz="2100" dirty="0">
                <a:solidFill>
                  <a:schemeClr val="tx1"/>
                </a:solidFill>
                <a:cs typeface="Courier"/>
              </a:rPr>
              <a:t> client </a:t>
            </a:r>
            <a:r>
              <a:rPr lang="fr-FR" sz="2100" dirty="0" err="1">
                <a:solidFill>
                  <a:schemeClr val="tx1"/>
                </a:solidFill>
                <a:cs typeface="Courier"/>
              </a:rPr>
              <a:t>unsafe</a:t>
            </a:r>
            <a:endParaRPr lang="fr-FR" sz="2100" dirty="0">
              <a:solidFill>
                <a:schemeClr val="tx1"/>
              </a:solidFill>
              <a:cs typeface="Courier"/>
            </a:endParaRPr>
          </a:p>
        </p:txBody>
      </p:sp>
      <p:sp>
        <p:nvSpPr>
          <p:cNvPr id="39" name="Bulle ronde 3">
            <a:extLst>
              <a:ext uri="{FF2B5EF4-FFF2-40B4-BE49-F238E27FC236}">
                <a16:creationId xmlns:a16="http://schemas.microsoft.com/office/drawing/2014/main" id="{E75F04F0-2AD1-154C-CA9E-8BFC68552415}"/>
              </a:ext>
            </a:extLst>
          </p:cNvPr>
          <p:cNvSpPr/>
          <p:nvPr/>
        </p:nvSpPr>
        <p:spPr>
          <a:xfrm>
            <a:off x="7808099" y="3760731"/>
            <a:ext cx="3071591" cy="1079582"/>
          </a:xfrm>
          <a:prstGeom prst="wedgeEllipseCallout">
            <a:avLst>
              <a:gd name="adj1" fmla="val -122625"/>
              <a:gd name="adj2" fmla="val 31009"/>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a:solidFill>
                  <a:schemeClr val="tx1"/>
                </a:solidFill>
                <a:cs typeface="Courier"/>
              </a:rPr>
              <a:t>Data </a:t>
            </a:r>
            <a:r>
              <a:rPr lang="fr-FR" sz="2100" dirty="0" err="1">
                <a:solidFill>
                  <a:schemeClr val="tx1"/>
                </a:solidFill>
                <a:cs typeface="Courier"/>
              </a:rPr>
              <a:t>delivered</a:t>
            </a:r>
            <a:r>
              <a:rPr lang="fr-FR" sz="2100" dirty="0">
                <a:solidFill>
                  <a:schemeClr val="tx1"/>
                </a:solidFill>
                <a:cs typeface="Courier"/>
              </a:rPr>
              <a:t> and </a:t>
            </a:r>
            <a:r>
              <a:rPr lang="fr-FR" sz="2100" dirty="0" err="1">
                <a:solidFill>
                  <a:schemeClr val="tx1"/>
                </a:solidFill>
                <a:cs typeface="Courier"/>
              </a:rPr>
              <a:t>acked</a:t>
            </a:r>
            <a:r>
              <a:rPr lang="fr-FR" sz="2100" dirty="0">
                <a:solidFill>
                  <a:schemeClr val="tx1"/>
                </a:solidFill>
                <a:cs typeface="Courier"/>
              </a:rPr>
              <a:t>, 2 </a:t>
            </a:r>
            <a:r>
              <a:rPr lang="fr-FR" sz="2100" dirty="0" err="1">
                <a:solidFill>
                  <a:schemeClr val="tx1"/>
                </a:solidFill>
                <a:cs typeface="Courier"/>
              </a:rPr>
              <a:t>rtt</a:t>
            </a:r>
            <a:endParaRPr lang="fr-FR" sz="2100" dirty="0">
              <a:solidFill>
                <a:schemeClr val="tx1"/>
              </a:solidFill>
              <a:cs typeface="Courier"/>
            </a:endParaRPr>
          </a:p>
        </p:txBody>
      </p:sp>
      <p:grpSp>
        <p:nvGrpSpPr>
          <p:cNvPr id="40" name="Group 15">
            <a:extLst>
              <a:ext uri="{FF2B5EF4-FFF2-40B4-BE49-F238E27FC236}">
                <a16:creationId xmlns:a16="http://schemas.microsoft.com/office/drawing/2014/main" id="{70091710-0323-97B8-1847-05BA55B1A616}"/>
              </a:ext>
            </a:extLst>
          </p:cNvPr>
          <p:cNvGrpSpPr>
            <a:grpSpLocks/>
          </p:cNvGrpSpPr>
          <p:nvPr/>
        </p:nvGrpSpPr>
        <p:grpSpPr bwMode="auto">
          <a:xfrm>
            <a:off x="2641600" y="5242226"/>
            <a:ext cx="2836795" cy="569819"/>
            <a:chOff x="0" y="-11"/>
            <a:chExt cx="2346" cy="511"/>
          </a:xfrm>
        </p:grpSpPr>
        <p:sp>
          <p:nvSpPr>
            <p:cNvPr id="41" name="Line 16">
              <a:extLst>
                <a:ext uri="{FF2B5EF4-FFF2-40B4-BE49-F238E27FC236}">
                  <a16:creationId xmlns:a16="http://schemas.microsoft.com/office/drawing/2014/main" id="{FC606877-94DC-42E9-2A97-113CDCC46671}"/>
                </a:ext>
              </a:extLst>
            </p:cNvPr>
            <p:cNvSpPr>
              <a:spLocks noChangeShapeType="1"/>
            </p:cNvSpPr>
            <p:nvPr/>
          </p:nvSpPr>
          <p:spPr bwMode="auto">
            <a:xfrm flipH="1">
              <a:off x="0" y="58"/>
              <a:ext cx="2346" cy="442"/>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42" name="Group 17">
              <a:extLst>
                <a:ext uri="{FF2B5EF4-FFF2-40B4-BE49-F238E27FC236}">
                  <a16:creationId xmlns:a16="http://schemas.microsoft.com/office/drawing/2014/main" id="{D2E97292-C79A-747E-AECA-FE22362FC8FA}"/>
                </a:ext>
              </a:extLst>
            </p:cNvPr>
            <p:cNvGrpSpPr>
              <a:grpSpLocks/>
            </p:cNvGrpSpPr>
            <p:nvPr/>
          </p:nvGrpSpPr>
          <p:grpSpPr bwMode="auto">
            <a:xfrm>
              <a:off x="153" y="-11"/>
              <a:ext cx="2072" cy="398"/>
              <a:chOff x="0" y="-208"/>
              <a:chExt cx="2071" cy="398"/>
            </a:xfrm>
          </p:grpSpPr>
          <p:sp>
            <p:nvSpPr>
              <p:cNvPr id="43" name="Rectangle 18">
                <a:extLst>
                  <a:ext uri="{FF2B5EF4-FFF2-40B4-BE49-F238E27FC236}">
                    <a16:creationId xmlns:a16="http://schemas.microsoft.com/office/drawing/2014/main" id="{E4761F6A-CBDD-1D2E-5A4D-FFCD0DD146AE}"/>
                  </a:ext>
                </a:extLst>
              </p:cNvPr>
              <p:cNvSpPr>
                <a:spLocks/>
              </p:cNvSpPr>
              <p:nvPr/>
            </p:nvSpPr>
            <p:spPr bwMode="auto">
              <a:xfrm>
                <a:off x="0" y="0"/>
                <a:ext cx="2071"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44" name="Rectangle 19">
                <a:extLst>
                  <a:ext uri="{FF2B5EF4-FFF2-40B4-BE49-F238E27FC236}">
                    <a16:creationId xmlns:a16="http://schemas.microsoft.com/office/drawing/2014/main" id="{5D875DF1-9913-4B49-9DED-1998CA3E90B2}"/>
                  </a:ext>
                </a:extLst>
              </p:cNvPr>
              <p:cNvSpPr>
                <a:spLocks/>
              </p:cNvSpPr>
              <p:nvPr/>
            </p:nvSpPr>
            <p:spPr bwMode="auto">
              <a:xfrm>
                <a:off x="0" y="-208"/>
                <a:ext cx="2052" cy="35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SYN+ACK(ack=</a:t>
                </a:r>
                <a:r>
                  <a:rPr lang="en-US" altLang="fr-FR" sz="1500" b="1"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z+24</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a:t>
                </a:r>
                <a:r>
                  <a:rPr lang="en-US" altLang="fr-FR" sz="1500" dirty="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w</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a:p>
                <a:pPr algn="ct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FastOpen</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(0x65df)</a:t>
                </a:r>
              </a:p>
            </p:txBody>
          </p:sp>
        </p:grpSp>
      </p:grpSp>
      <p:grpSp>
        <p:nvGrpSpPr>
          <p:cNvPr id="45" name="Group 27">
            <a:extLst>
              <a:ext uri="{FF2B5EF4-FFF2-40B4-BE49-F238E27FC236}">
                <a16:creationId xmlns:a16="http://schemas.microsoft.com/office/drawing/2014/main" id="{2A5C843C-64E4-B5FE-F7AE-6154913448F0}"/>
              </a:ext>
            </a:extLst>
          </p:cNvPr>
          <p:cNvGrpSpPr>
            <a:grpSpLocks/>
          </p:cNvGrpSpPr>
          <p:nvPr/>
        </p:nvGrpSpPr>
        <p:grpSpPr bwMode="auto">
          <a:xfrm>
            <a:off x="2695575" y="4689682"/>
            <a:ext cx="2860675" cy="519112"/>
            <a:chOff x="0" y="0"/>
            <a:chExt cx="2366" cy="464"/>
          </a:xfrm>
        </p:grpSpPr>
        <p:sp>
          <p:nvSpPr>
            <p:cNvPr id="46" name="Line 28">
              <a:extLst>
                <a:ext uri="{FF2B5EF4-FFF2-40B4-BE49-F238E27FC236}">
                  <a16:creationId xmlns:a16="http://schemas.microsoft.com/office/drawing/2014/main" id="{65D1949C-E5D2-7627-7AB3-9C85789C2C89}"/>
                </a:ext>
              </a:extLst>
            </p:cNvPr>
            <p:cNvSpPr>
              <a:spLocks noChangeShapeType="1"/>
            </p:cNvSpPr>
            <p:nvPr/>
          </p:nvSpPr>
          <p:spPr bwMode="auto">
            <a:xfrm>
              <a:off x="0" y="0"/>
              <a:ext cx="2366" cy="464"/>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47" name="Group 29">
              <a:extLst>
                <a:ext uri="{FF2B5EF4-FFF2-40B4-BE49-F238E27FC236}">
                  <a16:creationId xmlns:a16="http://schemas.microsoft.com/office/drawing/2014/main" id="{0D89C8AE-DABB-CAD2-B57C-69A7FD39B031}"/>
                </a:ext>
              </a:extLst>
            </p:cNvPr>
            <p:cNvGrpSpPr>
              <a:grpSpLocks/>
            </p:cNvGrpSpPr>
            <p:nvPr/>
          </p:nvGrpSpPr>
          <p:grpSpPr bwMode="auto">
            <a:xfrm>
              <a:off x="309" y="7"/>
              <a:ext cx="1897" cy="351"/>
              <a:chOff x="-508" y="-102"/>
              <a:chExt cx="1897" cy="351"/>
            </a:xfrm>
          </p:grpSpPr>
          <p:sp>
            <p:nvSpPr>
              <p:cNvPr id="48" name="Rectangle 30">
                <a:extLst>
                  <a:ext uri="{FF2B5EF4-FFF2-40B4-BE49-F238E27FC236}">
                    <a16:creationId xmlns:a16="http://schemas.microsoft.com/office/drawing/2014/main" id="{A25F6D3C-D4E2-1C14-7D03-2A610868A3B7}"/>
                  </a:ext>
                </a:extLst>
              </p:cNvPr>
              <p:cNvSpPr>
                <a:spLocks/>
              </p:cNvSpPr>
              <p:nvPr/>
            </p:nvSpPr>
            <p:spPr bwMode="auto">
              <a:xfrm>
                <a:off x="0" y="0"/>
                <a:ext cx="903" cy="190"/>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49" name="Rectangle 31">
                <a:extLst>
                  <a:ext uri="{FF2B5EF4-FFF2-40B4-BE49-F238E27FC236}">
                    <a16:creationId xmlns:a16="http://schemas.microsoft.com/office/drawing/2014/main" id="{F7989A8E-A27F-7909-CD47-28BDE97142E1}"/>
                  </a:ext>
                </a:extLst>
              </p:cNvPr>
              <p:cNvSpPr>
                <a:spLocks/>
              </p:cNvSpPr>
              <p:nvPr/>
            </p:nvSpPr>
            <p:spPr bwMode="auto">
              <a:xfrm>
                <a:off x="-508" y="-102"/>
                <a:ext cx="1897" cy="35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SYN(seq=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z</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a:t>
                </a:r>
              </a:p>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FastOpen</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(0x65df) </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t>
                </a:r>
              </a:p>
            </p:txBody>
          </p:sp>
        </p:grpSp>
      </p:grpSp>
      <p:sp>
        <p:nvSpPr>
          <p:cNvPr id="50" name="Bulle ronde 3">
            <a:extLst>
              <a:ext uri="{FF2B5EF4-FFF2-40B4-BE49-F238E27FC236}">
                <a16:creationId xmlns:a16="http://schemas.microsoft.com/office/drawing/2014/main" id="{58887B6D-2B43-8C95-1A47-F8CB2050CCBB}"/>
              </a:ext>
            </a:extLst>
          </p:cNvPr>
          <p:cNvSpPr/>
          <p:nvPr/>
        </p:nvSpPr>
        <p:spPr>
          <a:xfrm>
            <a:off x="7330476" y="5178216"/>
            <a:ext cx="3570712" cy="1133684"/>
          </a:xfrm>
          <a:prstGeom prst="wedgeEllipseCallout">
            <a:avLst>
              <a:gd name="adj1" fmla="val -124021"/>
              <a:gd name="adj2" fmla="val -43150"/>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dirty="0">
                <a:solidFill>
                  <a:schemeClr val="tx1"/>
                </a:solidFill>
                <a:cs typeface="Courier"/>
              </a:rPr>
              <a:t>Second </a:t>
            </a:r>
            <a:r>
              <a:rPr lang="fr-FR" dirty="0" err="1">
                <a:solidFill>
                  <a:schemeClr val="tx1"/>
                </a:solidFill>
                <a:cs typeface="Courier"/>
              </a:rPr>
              <a:t>safe</a:t>
            </a:r>
            <a:r>
              <a:rPr lang="fr-FR" dirty="0">
                <a:solidFill>
                  <a:schemeClr val="tx1"/>
                </a:solidFill>
                <a:cs typeface="Courier"/>
              </a:rPr>
              <a:t> </a:t>
            </a:r>
            <a:r>
              <a:rPr lang="fr-FR" dirty="0" err="1">
                <a:solidFill>
                  <a:schemeClr val="tx1"/>
                </a:solidFill>
                <a:cs typeface="Courier"/>
              </a:rPr>
              <a:t>connection</a:t>
            </a:r>
            <a:endParaRPr lang="fr-FR" dirty="0">
              <a:solidFill>
                <a:schemeClr val="tx1"/>
              </a:solidFill>
              <a:cs typeface="Courier"/>
            </a:endParaRPr>
          </a:p>
          <a:p>
            <a:pPr algn="ctr"/>
            <a:r>
              <a:rPr lang="fr-FR" dirty="0">
                <a:solidFill>
                  <a:schemeClr val="tx1"/>
                </a:solidFill>
                <a:cs typeface="Courier"/>
              </a:rPr>
              <a:t>Data </a:t>
            </a:r>
            <a:r>
              <a:rPr lang="fr-FR" dirty="0" err="1">
                <a:solidFill>
                  <a:schemeClr val="tx1"/>
                </a:solidFill>
                <a:cs typeface="Courier"/>
              </a:rPr>
              <a:t>delivered</a:t>
            </a:r>
            <a:r>
              <a:rPr lang="fr-FR" dirty="0">
                <a:solidFill>
                  <a:schemeClr val="tx1"/>
                </a:solidFill>
                <a:cs typeface="Courier"/>
              </a:rPr>
              <a:t> and </a:t>
            </a:r>
            <a:r>
              <a:rPr lang="fr-FR" dirty="0" err="1">
                <a:solidFill>
                  <a:schemeClr val="tx1"/>
                </a:solidFill>
                <a:cs typeface="Courier"/>
              </a:rPr>
              <a:t>acked</a:t>
            </a:r>
            <a:r>
              <a:rPr lang="fr-FR" dirty="0">
                <a:solidFill>
                  <a:schemeClr val="tx1"/>
                </a:solidFill>
                <a:cs typeface="Courier"/>
              </a:rPr>
              <a:t>, 1 </a:t>
            </a:r>
            <a:r>
              <a:rPr lang="fr-FR" dirty="0" err="1">
                <a:solidFill>
                  <a:schemeClr val="tx1"/>
                </a:solidFill>
                <a:cs typeface="Courier"/>
              </a:rPr>
              <a:t>rtt</a:t>
            </a:r>
            <a:endParaRPr lang="fr-FR" dirty="0">
              <a:solidFill>
                <a:schemeClr val="tx1"/>
              </a:solidFill>
              <a:cs typeface="Courier"/>
            </a:endParaRPr>
          </a:p>
        </p:txBody>
      </p:sp>
      <p:sp>
        <p:nvSpPr>
          <p:cNvPr id="52" name="Line 16">
            <a:extLst>
              <a:ext uri="{FF2B5EF4-FFF2-40B4-BE49-F238E27FC236}">
                <a16:creationId xmlns:a16="http://schemas.microsoft.com/office/drawing/2014/main" id="{40747985-E406-F4BD-F547-7B6DBE498BB4}"/>
              </a:ext>
            </a:extLst>
          </p:cNvPr>
          <p:cNvSpPr>
            <a:spLocks noChangeShapeType="1"/>
          </p:cNvSpPr>
          <p:nvPr/>
        </p:nvSpPr>
        <p:spPr bwMode="auto">
          <a:xfrm flipH="1">
            <a:off x="2692435" y="5660096"/>
            <a:ext cx="2836795" cy="492877"/>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pic>
        <p:nvPicPr>
          <p:cNvPr id="53" name="Picture 2">
            <a:extLst>
              <a:ext uri="{FF2B5EF4-FFF2-40B4-BE49-F238E27FC236}">
                <a16:creationId xmlns:a16="http://schemas.microsoft.com/office/drawing/2014/main" id="{6B20A2EB-87D9-441C-5AD8-082A4DDE5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292773">
            <a:off x="6075614" y="2727800"/>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9E711BE4-A107-52D3-E711-5562D3302405}"/>
              </a:ext>
            </a:extLst>
          </p:cNvPr>
          <p:cNvSpPr/>
          <p:nvPr/>
        </p:nvSpPr>
        <p:spPr>
          <a:xfrm>
            <a:off x="7093545" y="2364308"/>
            <a:ext cx="3806429" cy="1200329"/>
          </a:xfrm>
          <a:prstGeom prst="rect">
            <a:avLst/>
          </a:prstGeom>
        </p:spPr>
        <p:txBody>
          <a:bodyPr wrap="square">
            <a:spAutoFit/>
          </a:bodyPr>
          <a:lstStyle/>
          <a:p>
            <a:r>
              <a:rPr lang="en-BE" sz="2400" dirty="0">
                <a:solidFill>
                  <a:srgbClr val="0070C0"/>
                </a:solidFill>
              </a:rPr>
              <a:t>What is the information returned by the server in the FastOpen option ?</a:t>
            </a:r>
          </a:p>
        </p:txBody>
      </p:sp>
      <p:sp>
        <p:nvSpPr>
          <p:cNvPr id="56" name="TextBox 55">
            <a:extLst>
              <a:ext uri="{FF2B5EF4-FFF2-40B4-BE49-F238E27FC236}">
                <a16:creationId xmlns:a16="http://schemas.microsoft.com/office/drawing/2014/main" id="{47C3803E-FB1A-3CC0-5349-C98055260B54}"/>
              </a:ext>
            </a:extLst>
          </p:cNvPr>
          <p:cNvSpPr txBox="1"/>
          <p:nvPr/>
        </p:nvSpPr>
        <p:spPr>
          <a:xfrm>
            <a:off x="2794685" y="6502007"/>
            <a:ext cx="6100762" cy="369332"/>
          </a:xfrm>
          <a:prstGeom prst="rect">
            <a:avLst/>
          </a:prstGeom>
          <a:noFill/>
        </p:spPr>
        <p:txBody>
          <a:bodyPr wrap="square">
            <a:spAutoFit/>
          </a:bodyPr>
          <a:lstStyle/>
          <a:p>
            <a:r>
              <a:rPr lang="en-BE" dirty="0"/>
              <a:t>https://www.rfc-editor.org/rfc/rfc7413</a:t>
            </a:r>
          </a:p>
        </p:txBody>
      </p:sp>
      <p:sp>
        <p:nvSpPr>
          <p:cNvPr id="51" name="Rectangle 19">
            <a:extLst>
              <a:ext uri="{FF2B5EF4-FFF2-40B4-BE49-F238E27FC236}">
                <a16:creationId xmlns:a16="http://schemas.microsoft.com/office/drawing/2014/main" id="{54973BAA-8938-D8F9-0B85-19438B8545ED}"/>
              </a:ext>
            </a:extLst>
          </p:cNvPr>
          <p:cNvSpPr>
            <a:spLocks/>
          </p:cNvSpPr>
          <p:nvPr/>
        </p:nvSpPr>
        <p:spPr bwMode="auto">
          <a:xfrm>
            <a:off x="3031837" y="5867194"/>
            <a:ext cx="2362826" cy="198516"/>
          </a:xfrm>
          <a:prstGeom prst="rect">
            <a:avLst/>
          </a:prstGeom>
          <a:solidFill>
            <a:schemeClr val="bg1"/>
          </a:solidFill>
          <a:ln>
            <a:noFill/>
          </a:ln>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Data (seq=</a:t>
            </a:r>
            <a:r>
              <a:rPr lang="en-US" altLang="fr-FR" sz="1500" dirty="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w</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+1, &lt;html&gt; ….)</a:t>
            </a:r>
          </a:p>
        </p:txBody>
      </p:sp>
      <p:sp>
        <p:nvSpPr>
          <p:cNvPr id="57" name="Bulle ronde 3">
            <a:extLst>
              <a:ext uri="{FF2B5EF4-FFF2-40B4-BE49-F238E27FC236}">
                <a16:creationId xmlns:a16="http://schemas.microsoft.com/office/drawing/2014/main" id="{6B40D8BA-B029-6E08-70BA-4044A6192DD0}"/>
              </a:ext>
            </a:extLst>
          </p:cNvPr>
          <p:cNvSpPr/>
          <p:nvPr/>
        </p:nvSpPr>
        <p:spPr>
          <a:xfrm>
            <a:off x="141251" y="3230857"/>
            <a:ext cx="2088601" cy="1171784"/>
          </a:xfrm>
          <a:prstGeom prst="wedgeEllipseCallout">
            <a:avLst>
              <a:gd name="adj1" fmla="val 68550"/>
              <a:gd name="adj2" fmla="val 72628"/>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a:solidFill>
                  <a:schemeClr val="tx1"/>
                </a:solidFill>
                <a:cs typeface="Courier"/>
              </a:rPr>
              <a:t>New </a:t>
            </a:r>
            <a:r>
              <a:rPr lang="fr-FR" sz="2100" dirty="0" err="1">
                <a:solidFill>
                  <a:schemeClr val="tx1"/>
                </a:solidFill>
                <a:cs typeface="Courier"/>
              </a:rPr>
              <a:t>connection</a:t>
            </a:r>
            <a:endParaRPr lang="fr-FR" sz="2100" dirty="0">
              <a:solidFill>
                <a:schemeClr val="tx1"/>
              </a:solidFill>
              <a:cs typeface="Courier"/>
            </a:endParaRPr>
          </a:p>
        </p:txBody>
      </p:sp>
    </p:spTree>
    <p:extLst>
      <p:ext uri="{BB962C8B-B14F-4D97-AF65-F5344CB8AC3E}">
        <p14:creationId xmlns:p14="http://schemas.microsoft.com/office/powerpoint/2010/main" val="23039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right)">
                                      <p:cBhvr>
                                        <p:cTn id="47" dur="500"/>
                                        <p:tgtEl>
                                          <p:spTgt spid="40"/>
                                        </p:tgtEl>
                                      </p:cBhvr>
                                    </p:animEffect>
                                  </p:childTnLst>
                                </p:cTn>
                              </p:par>
                            </p:childTnLst>
                          </p:cTn>
                        </p:par>
                        <p:par>
                          <p:cTn id="48" fill="hold">
                            <p:stCondLst>
                              <p:cond delay="500"/>
                            </p:stCondLst>
                            <p:childTnLst>
                              <p:par>
                                <p:cTn id="49" presetID="22" presetClass="entr" presetSubtype="2"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right)">
                                      <p:cBhvr>
                                        <p:cTn id="51" dur="500"/>
                                        <p:tgtEl>
                                          <p:spTgt spid="52"/>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right)">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50" grpId="0" animBg="1"/>
      <p:bldP spid="52" grpId="0" animBg="1"/>
      <p:bldP spid="54" grpId="0"/>
      <p:bldP spid="51"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t>Improvements to the three-way handshake</a:t>
            </a:r>
          </a:p>
          <a:p>
            <a:pPr lvl="1"/>
            <a:r>
              <a:rPr lang="en-BE" dirty="0">
                <a:solidFill>
                  <a:srgbClr val="FF0000"/>
                </a:solidFill>
              </a:rPr>
              <a:t>Improvements to the data transfer</a:t>
            </a:r>
          </a:p>
          <a:p>
            <a:pPr lvl="1"/>
            <a:r>
              <a:rPr lang="en-BE" i="1" dirty="0"/>
              <a:t>Congestion control (</a:t>
            </a:r>
            <a:r>
              <a:rPr lang="en-BE" dirty="0"/>
              <a:t>will be discussed later)</a:t>
            </a:r>
          </a:p>
          <a:p>
            <a:r>
              <a:rPr lang="en-BE" dirty="0"/>
              <a:t>IPv6</a:t>
            </a:r>
          </a:p>
          <a:p>
            <a:r>
              <a:rPr lang="en-BE" dirty="0"/>
              <a:t>IPv4</a:t>
            </a:r>
          </a:p>
          <a:p>
            <a:endParaRPr lang="en-BE" dirty="0"/>
          </a:p>
        </p:txBody>
      </p:sp>
    </p:spTree>
    <p:extLst>
      <p:ext uri="{BB962C8B-B14F-4D97-AF65-F5344CB8AC3E}">
        <p14:creationId xmlns:p14="http://schemas.microsoft.com/office/powerpoint/2010/main" val="371323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810494" y="80439"/>
            <a:ext cx="5925220" cy="1207740"/>
          </a:xfrm>
          <a:ln/>
        </p:spPr>
        <p:txBody>
          <a:bodyPr>
            <a:normAutofit fontScale="90000"/>
          </a:bodyPr>
          <a:lstStyle/>
          <a:p>
            <a:pPr>
              <a:lnSpc>
                <a:spcPct val="84000"/>
              </a:lnSpc>
              <a:tabLst>
                <a:tab pos="692257" algn="l"/>
                <a:tab pos="1375159" algn="l"/>
                <a:tab pos="2067415" algn="l"/>
                <a:tab pos="2750317" algn="l"/>
                <a:tab pos="3442574" algn="l"/>
                <a:tab pos="4125476" algn="l"/>
                <a:tab pos="4817732" algn="l"/>
                <a:tab pos="5500634" algn="l"/>
                <a:tab pos="6155472" algn="l"/>
              </a:tabLst>
            </a:pPr>
            <a:r>
              <a:rPr lang="en-US" dirty="0"/>
              <a:t>Delayed acknowledgments</a:t>
            </a:r>
          </a:p>
        </p:txBody>
      </p:sp>
      <p:sp>
        <p:nvSpPr>
          <p:cNvPr id="40962" name="Rectangle 2"/>
          <p:cNvSpPr>
            <a:spLocks/>
          </p:cNvSpPr>
          <p:nvPr/>
        </p:nvSpPr>
        <p:spPr bwMode="auto">
          <a:xfrm>
            <a:off x="1810494" y="1170906"/>
            <a:ext cx="8222754" cy="4920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654837"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Sending one ack per segment is costly</a:t>
            </a:r>
          </a:p>
          <a:p>
            <a:pPr marL="654837"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Tradeoff</a:t>
            </a:r>
          </a:p>
          <a:p>
            <a:pPr marL="982256" lvl="1"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In sequence data segment </a:t>
            </a:r>
          </a:p>
          <a:p>
            <a:pPr marL="1309675" lvl="2"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no </a:t>
            </a:r>
            <a:r>
              <a:rPr lang="en-US" sz="2800" dirty="0" err="1">
                <a:ea typeface="ＭＳ Ｐゴシック" charset="0"/>
                <a:cs typeface="Gill Sans" charset="0"/>
              </a:rPr>
              <a:t>ack</a:t>
            </a:r>
            <a:r>
              <a:rPr lang="en-US" sz="2800" dirty="0">
                <a:ea typeface="ＭＳ Ｐゴシック" charset="0"/>
                <a:cs typeface="Gill Sans" charset="0"/>
              </a:rPr>
              <a:t> waiting, delay by up to 50 </a:t>
            </a:r>
            <a:r>
              <a:rPr lang="en-US" sz="2800" dirty="0" err="1">
                <a:ea typeface="ＭＳ Ｐゴシック" charset="0"/>
                <a:cs typeface="Gill Sans" charset="0"/>
              </a:rPr>
              <a:t>msec</a:t>
            </a:r>
            <a:endParaRPr lang="en-US" sz="2800" dirty="0">
              <a:ea typeface="ＭＳ Ｐゴシック" charset="0"/>
              <a:cs typeface="Gill Sans" charset="0"/>
            </a:endParaRPr>
          </a:p>
          <a:p>
            <a:pPr marL="1309675" lvl="2"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one </a:t>
            </a:r>
            <a:r>
              <a:rPr lang="en-US" sz="2800" dirty="0" err="1">
                <a:ea typeface="ＭＳ Ｐゴシック" charset="0"/>
                <a:cs typeface="Gill Sans" charset="0"/>
              </a:rPr>
              <a:t>ack</a:t>
            </a:r>
            <a:r>
              <a:rPr lang="en-US" sz="2800" dirty="0">
                <a:ea typeface="ＭＳ Ｐゴシック" charset="0"/>
                <a:cs typeface="Gill Sans" charset="0"/>
              </a:rPr>
              <a:t> waiting, send immediately</a:t>
            </a:r>
          </a:p>
          <a:p>
            <a:pPr marL="982256" lvl="1"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Out-of-sequence data segment</a:t>
            </a:r>
          </a:p>
          <a:p>
            <a:pPr marL="1319030" lvl="2"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Lst>
            </a:pPr>
            <a:r>
              <a:rPr lang="en-US" sz="2800" dirty="0">
                <a:ea typeface="ＭＳ Ｐゴシック" charset="0"/>
                <a:cs typeface="Gill Sans" charset="0"/>
              </a:rPr>
              <a:t>send </a:t>
            </a:r>
            <a:r>
              <a:rPr lang="en-US" sz="2800" dirty="0" err="1">
                <a:ea typeface="ＭＳ Ｐゴシック" charset="0"/>
                <a:cs typeface="Gill Sans" charset="0"/>
              </a:rPr>
              <a:t>ack</a:t>
            </a:r>
            <a:r>
              <a:rPr lang="en-US" sz="2800" dirty="0">
                <a:ea typeface="ＭＳ Ｐゴシック" charset="0"/>
                <a:cs typeface="Gill Sans" charset="0"/>
              </a:rPr>
              <a:t> immediately</a:t>
            </a:r>
            <a:br>
              <a:rPr lang="en-US" sz="2800" dirty="0">
                <a:ea typeface="ヒラギノ角ゴ ProN W3" charset="0"/>
                <a:cs typeface="ヒラギノ角ゴ ProN W3" charset="0"/>
              </a:rPr>
            </a:br>
            <a:endParaRPr lang="en-US" sz="2800" dirty="0">
              <a:ea typeface="ヒラギノ角ゴ ProN W3" charset="0"/>
              <a:cs typeface="ヒラギノ角ゴ ProN W3" charset="0"/>
            </a:endParaRPr>
          </a:p>
        </p:txBody>
      </p:sp>
      <p:pic>
        <p:nvPicPr>
          <p:cNvPr id="5" name="Picture 2">
            <a:extLst>
              <a:ext uri="{FF2B5EF4-FFF2-40B4-BE49-F238E27FC236}">
                <a16:creationId xmlns:a16="http://schemas.microsoft.com/office/drawing/2014/main" id="{1C380B05-25EE-974B-9CB6-15E3506BF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398377">
            <a:off x="7944754" y="1174805"/>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1808C37-6593-384C-B6D6-3525BC55094D}"/>
              </a:ext>
            </a:extLst>
          </p:cNvPr>
          <p:cNvSpPr/>
          <p:nvPr/>
        </p:nvSpPr>
        <p:spPr>
          <a:xfrm>
            <a:off x="5942856" y="2009314"/>
            <a:ext cx="6045080" cy="369332"/>
          </a:xfrm>
          <a:prstGeom prst="rect">
            <a:avLst/>
          </a:prstGeom>
        </p:spPr>
        <p:txBody>
          <a:bodyPr wrap="square">
            <a:spAutoFit/>
          </a:bodyPr>
          <a:lstStyle/>
          <a:p>
            <a:r>
              <a:rPr lang="en-BE" dirty="0">
                <a:solidFill>
                  <a:srgbClr val="0070C0"/>
                </a:solidFill>
              </a:rPr>
              <a:t>What is the benefit of delayed acks ?</a:t>
            </a:r>
          </a:p>
        </p:txBody>
      </p:sp>
    </p:spTree>
    <p:extLst>
      <p:ext uri="{BB962C8B-B14F-4D97-AF65-F5344CB8AC3E}">
        <p14:creationId xmlns:p14="http://schemas.microsoft.com/office/powerpoint/2010/main" val="303257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ln/>
        </p:spPr>
        <p:txBody>
          <a:bodyPr/>
          <a:lstStyle/>
          <a:p>
            <a:r>
              <a:rPr lang="en-US" dirty="0"/>
              <a:t>When to send a segment with data ?</a:t>
            </a:r>
          </a:p>
        </p:txBody>
      </p:sp>
      <p:sp>
        <p:nvSpPr>
          <p:cNvPr id="41986" name="Rectangle 2"/>
          <p:cNvSpPr>
            <a:spLocks noGrp="1" noChangeArrowheads="1"/>
          </p:cNvSpPr>
          <p:nvPr>
            <p:ph type="body" idx="1"/>
          </p:nvPr>
        </p:nvSpPr>
        <p:spPr>
          <a:ln/>
        </p:spPr>
        <p:txBody>
          <a:bodyPr/>
          <a:lstStyle/>
          <a:p>
            <a:pPr marL="654837"/>
            <a:r>
              <a:rPr lang="en-US" dirty="0"/>
              <a:t>When should a segment be sent ?</a:t>
            </a:r>
          </a:p>
          <a:p>
            <a:pPr marL="982256" lvl="1"/>
            <a:r>
              <a:rPr lang="en-US" dirty="0"/>
              <a:t>Option 1 </a:t>
            </a:r>
          </a:p>
          <a:p>
            <a:pPr marL="1309675" lvl="2"/>
            <a:r>
              <a:rPr lang="en-US" dirty="0"/>
              <a:t>After each </a:t>
            </a:r>
            <a:r>
              <a:rPr lang="en-US" dirty="0">
                <a:latin typeface="Courier"/>
                <a:cs typeface="Courier"/>
              </a:rPr>
              <a:t>write</a:t>
            </a:r>
            <a:r>
              <a:rPr lang="en-US" dirty="0"/>
              <a:t> system call </a:t>
            </a:r>
          </a:p>
          <a:p>
            <a:pPr marL="1637094" lvl="3"/>
            <a:r>
              <a:rPr lang="en-US" dirty="0"/>
              <a:t>Lowest delay for application</a:t>
            </a:r>
            <a:br>
              <a:rPr lang="en-US" dirty="0"/>
            </a:br>
            <a:endParaRPr lang="en-US" dirty="0"/>
          </a:p>
          <a:p>
            <a:pPr marL="982256" lvl="1"/>
            <a:r>
              <a:rPr lang="en-US" dirty="0"/>
              <a:t>Option 2 </a:t>
            </a:r>
          </a:p>
          <a:p>
            <a:pPr marL="1309675" lvl="2"/>
            <a:r>
              <a:rPr lang="en-US" dirty="0"/>
              <a:t>When there is a full segment of data</a:t>
            </a:r>
          </a:p>
          <a:p>
            <a:pPr marL="1637094" lvl="3"/>
            <a:r>
              <a:rPr lang="en-US" dirty="0"/>
              <a:t>Lowest overhead for network</a:t>
            </a:r>
          </a:p>
        </p:txBody>
      </p:sp>
    </p:spTree>
    <p:extLst>
      <p:ext uri="{BB962C8B-B14F-4D97-AF65-F5344CB8AC3E}">
        <p14:creationId xmlns:p14="http://schemas.microsoft.com/office/powerpoint/2010/main" val="279749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r>
              <a:rPr lang="en-US"/>
              <a:t>Nagle algorithm</a:t>
            </a:r>
          </a:p>
        </p:txBody>
      </p:sp>
      <p:sp>
        <p:nvSpPr>
          <p:cNvPr id="43010" name="Rectangle 2"/>
          <p:cNvSpPr>
            <a:spLocks noGrp="1" noChangeArrowheads="1"/>
          </p:cNvSpPr>
          <p:nvPr>
            <p:ph type="body" idx="1"/>
          </p:nvPr>
        </p:nvSpPr>
        <p:spPr>
          <a:ln/>
        </p:spPr>
        <p:txBody>
          <a:bodyPr/>
          <a:lstStyle/>
          <a:p>
            <a:pPr marL="654837"/>
            <a:r>
              <a:rPr lang="en-US" dirty="0"/>
              <a:t>A new data segment can be sent if either</a:t>
            </a:r>
          </a:p>
          <a:p>
            <a:pPr marL="982256" lvl="1"/>
            <a:r>
              <a:rPr lang="en-US" dirty="0"/>
              <a:t>This is a full segment (MSS bytes)</a:t>
            </a:r>
          </a:p>
          <a:p>
            <a:pPr marL="982256" lvl="1"/>
            <a:r>
              <a:rPr lang="en-US" dirty="0"/>
              <a:t>There are no unacknowledged bytes</a:t>
            </a:r>
            <a:br>
              <a:rPr lang="en-US" dirty="0"/>
            </a:br>
            <a:endParaRPr lang="en-US" dirty="0"/>
          </a:p>
        </p:txBody>
      </p:sp>
      <p:sp>
        <p:nvSpPr>
          <p:cNvPr id="3" name="TextBox 2">
            <a:extLst>
              <a:ext uri="{FF2B5EF4-FFF2-40B4-BE49-F238E27FC236}">
                <a16:creationId xmlns:a16="http://schemas.microsoft.com/office/drawing/2014/main" id="{82982F02-CE38-9AC5-FC11-CBEA5DAC3094}"/>
              </a:ext>
            </a:extLst>
          </p:cNvPr>
          <p:cNvSpPr txBox="1"/>
          <p:nvPr/>
        </p:nvSpPr>
        <p:spPr>
          <a:xfrm>
            <a:off x="3536156" y="6308209"/>
            <a:ext cx="6100762" cy="369332"/>
          </a:xfrm>
          <a:prstGeom prst="rect">
            <a:avLst/>
          </a:prstGeom>
          <a:noFill/>
        </p:spPr>
        <p:txBody>
          <a:bodyPr wrap="square">
            <a:spAutoFit/>
          </a:bodyPr>
          <a:lstStyle/>
          <a:p>
            <a:r>
              <a:rPr lang="en-BE" dirty="0"/>
              <a:t>https://www.rfc-editor.org/rfc/rfc896</a:t>
            </a:r>
          </a:p>
        </p:txBody>
      </p:sp>
    </p:spTree>
    <p:extLst>
      <p:ext uri="{BB962C8B-B14F-4D97-AF65-F5344CB8AC3E}">
        <p14:creationId xmlns:p14="http://schemas.microsoft.com/office/powerpoint/2010/main" val="92107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272" y="1214438"/>
            <a:ext cx="7158633" cy="4955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
        <p:nvSpPr>
          <p:cNvPr id="44034" name="Rectangle 2"/>
          <p:cNvSpPr>
            <a:spLocks noGrp="1" noChangeArrowheads="1"/>
          </p:cNvSpPr>
          <p:nvPr>
            <p:ph type="title"/>
          </p:nvPr>
        </p:nvSpPr>
        <p:spPr>
          <a:ln/>
        </p:spPr>
        <p:txBody>
          <a:bodyPr/>
          <a:lstStyle/>
          <a:p>
            <a:r>
              <a:rPr lang="en-US"/>
              <a:t>Observed IP packets</a:t>
            </a:r>
          </a:p>
        </p:txBody>
      </p:sp>
      <p:sp>
        <p:nvSpPr>
          <p:cNvPr id="44035" name="Rectangle 3"/>
          <p:cNvSpPr>
            <a:spLocks/>
          </p:cNvSpPr>
          <p:nvPr/>
        </p:nvSpPr>
        <p:spPr bwMode="auto">
          <a:xfrm>
            <a:off x="3706565" y="6197203"/>
            <a:ext cx="4435104" cy="2880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29935" bIns="0">
            <a:spAutoFit/>
          </a:bodyPr>
          <a:lstStyle/>
          <a:p>
            <a:pPr marL="29234">
              <a:lnSpc>
                <a:spcPct val="93000"/>
              </a:lnSpc>
            </a:pPr>
            <a:r>
              <a:rPr lang="en-US" sz="1000" u="sng">
                <a:latin typeface="Helvetica" charset="0"/>
                <a:ea typeface="ＭＳ Ｐゴシック" charset="0"/>
                <a:cs typeface="Helvetica" charset="0"/>
                <a:sym typeface="Helvetica" charset="0"/>
                <a:hlinkClick r:id="rId3"/>
              </a:rPr>
              <a:t>http://www.caida.org/research/traffic-analysis/pkt_size_distribution/graphs.xml</a:t>
            </a:r>
            <a:endParaRPr lang="en-US" sz="1000">
              <a:latin typeface="Helvetica" charset="0"/>
              <a:ea typeface="ＭＳ Ｐゴシック" charset="0"/>
              <a:cs typeface="Helvetica" charset="0"/>
              <a:sym typeface="Helvetica" charset="0"/>
            </a:endParaRPr>
          </a:p>
          <a:p>
            <a:pPr marL="29234">
              <a:lnSpc>
                <a:spcPct val="93000"/>
              </a:lnSpc>
            </a:pPr>
            <a:endParaRPr lang="en-US" sz="1000">
              <a:latin typeface="Helvetica" charset="0"/>
              <a:ea typeface="ＭＳ Ｐゴシック" charset="0"/>
              <a:cs typeface="Helvetica" charset="0"/>
              <a:sym typeface="Helvetica" charset="0"/>
            </a:endParaRPr>
          </a:p>
        </p:txBody>
      </p:sp>
    </p:spTree>
    <p:extLst>
      <p:ext uri="{BB962C8B-B14F-4D97-AF65-F5344CB8AC3E}">
        <p14:creationId xmlns:p14="http://schemas.microsoft.com/office/powerpoint/2010/main" val="126388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solidFill>
                  <a:srgbClr val="FF0000"/>
                </a:solidFill>
              </a:rPr>
              <a:t>Improvements to the three-way handshake</a:t>
            </a:r>
          </a:p>
          <a:p>
            <a:pPr lvl="1"/>
            <a:r>
              <a:rPr lang="en-BE" dirty="0"/>
              <a:t>Improvements to the data transfer</a:t>
            </a:r>
          </a:p>
          <a:p>
            <a:pPr lvl="1"/>
            <a:r>
              <a:rPr lang="en-BE" i="1" dirty="0"/>
              <a:t>Congestion control (</a:t>
            </a:r>
            <a:r>
              <a:rPr lang="en-BE" dirty="0"/>
              <a:t>will be discussed later)</a:t>
            </a:r>
          </a:p>
          <a:p>
            <a:r>
              <a:rPr lang="en-BE" dirty="0"/>
              <a:t>IPv6</a:t>
            </a:r>
          </a:p>
          <a:p>
            <a:r>
              <a:rPr lang="en-BE" dirty="0"/>
              <a:t>IPv4</a:t>
            </a:r>
          </a:p>
        </p:txBody>
      </p:sp>
    </p:spTree>
    <p:extLst>
      <p:ext uri="{BB962C8B-B14F-4D97-AF65-F5344CB8AC3E}">
        <p14:creationId xmlns:p14="http://schemas.microsoft.com/office/powerpoint/2010/main" val="73633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TCP Timestamps extension </a:t>
            </a:r>
          </a:p>
        </p:txBody>
      </p:sp>
      <p:sp>
        <p:nvSpPr>
          <p:cNvPr id="3" name="Espace réservé du contenu 2"/>
          <p:cNvSpPr>
            <a:spLocks noGrp="1"/>
          </p:cNvSpPr>
          <p:nvPr>
            <p:ph idx="1"/>
          </p:nvPr>
        </p:nvSpPr>
        <p:spPr/>
        <p:txBody>
          <a:bodyPr/>
          <a:lstStyle/>
          <a:p>
            <a:r>
              <a:rPr lang="en-GB" dirty="0"/>
              <a:t>Objective </a:t>
            </a:r>
          </a:p>
          <a:p>
            <a:pPr lvl="1"/>
            <a:r>
              <a:rPr lang="en-GB" dirty="0"/>
              <a:t>Add two 32 bits timestamps to each TCP segment</a:t>
            </a:r>
          </a:p>
          <a:p>
            <a:pPr lvl="2"/>
            <a:r>
              <a:rPr lang="en-GB" dirty="0" err="1"/>
              <a:t>TSVal</a:t>
            </a:r>
            <a:r>
              <a:rPr lang="en-GB" dirty="0"/>
              <a:t> is the current timestamp of the sender when sending the segment</a:t>
            </a:r>
          </a:p>
          <a:p>
            <a:pPr lvl="2"/>
            <a:r>
              <a:rPr lang="en-GB" dirty="0" err="1"/>
              <a:t>TSecr</a:t>
            </a:r>
            <a:r>
              <a:rPr lang="en-GB" dirty="0"/>
              <a:t> is the last timestamp received from the remote host</a:t>
            </a:r>
            <a:br>
              <a:rPr lang="en-GB" dirty="0"/>
            </a:br>
            <a:endParaRPr lang="en-GB" dirty="0"/>
          </a:p>
          <a:p>
            <a:r>
              <a:rPr lang="en-GB" dirty="0"/>
              <a:t>Two different roles</a:t>
            </a:r>
          </a:p>
          <a:p>
            <a:pPr lvl="1"/>
            <a:r>
              <a:rPr lang="en-GB" dirty="0"/>
              <a:t>Improve </a:t>
            </a:r>
            <a:r>
              <a:rPr lang="en-GB" dirty="0" err="1"/>
              <a:t>rtt</a:t>
            </a:r>
            <a:r>
              <a:rPr lang="en-GB" dirty="0"/>
              <a:t> measurements </a:t>
            </a:r>
          </a:p>
          <a:p>
            <a:pPr lvl="1"/>
            <a:r>
              <a:rPr lang="en-GB" dirty="0"/>
              <a:t>Protection Against Wrapped Sequence Numbers (PAWS)</a:t>
            </a:r>
          </a:p>
        </p:txBody>
      </p:sp>
    </p:spTree>
    <p:extLst>
      <p:ext uri="{BB962C8B-B14F-4D97-AF65-F5344CB8AC3E}">
        <p14:creationId xmlns:p14="http://schemas.microsoft.com/office/powerpoint/2010/main" val="50931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flipH="1">
            <a:off x="4649764" y="2455665"/>
            <a:ext cx="8465" cy="246794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24577" name="Rectangle 1"/>
          <p:cNvSpPr>
            <a:spLocks noGrp="1" noChangeArrowheads="1"/>
          </p:cNvSpPr>
          <p:nvPr>
            <p:ph type="title"/>
          </p:nvPr>
        </p:nvSpPr>
        <p:spPr>
          <a:xfrm>
            <a:off x="885825" y="361094"/>
            <a:ext cx="9489646" cy="1213322"/>
          </a:xfrm>
          <a:ln/>
        </p:spPr>
        <p:txBody>
          <a:bodyPr>
            <a:normAutofit fontScale="90000"/>
          </a:bodyPr>
          <a:lstStyle/>
          <a:p>
            <a:pPr>
              <a:lnSpc>
                <a:spcPct val="84000"/>
              </a:lnSpc>
              <a:tabLst>
                <a:tab pos="692257" algn="l"/>
                <a:tab pos="1375159" algn="l"/>
                <a:tab pos="2067415" algn="l"/>
                <a:tab pos="2750317" algn="l"/>
                <a:tab pos="3442574" algn="l"/>
                <a:tab pos="4125476" algn="l"/>
                <a:tab pos="4817732" algn="l"/>
                <a:tab pos="5500634" algn="l"/>
                <a:tab pos="6192891" algn="l"/>
                <a:tab pos="6875793" algn="l"/>
                <a:tab pos="7521275" algn="l"/>
              </a:tabLst>
            </a:pPr>
            <a:r>
              <a:rPr lang="en-US" dirty="0"/>
              <a:t>Negotiating the utilization of </a:t>
            </a:r>
            <a:br>
              <a:rPr lang="en-US" dirty="0"/>
            </a:br>
            <a:r>
              <a:rPr lang="en-US" dirty="0"/>
              <a:t>TCP Timestamps</a:t>
            </a:r>
          </a:p>
        </p:txBody>
      </p:sp>
      <p:sp>
        <p:nvSpPr>
          <p:cNvPr id="24579" name="Line 3"/>
          <p:cNvSpPr>
            <a:spLocks noChangeShapeType="1"/>
          </p:cNvSpPr>
          <p:nvPr/>
        </p:nvSpPr>
        <p:spPr bwMode="auto">
          <a:xfrm>
            <a:off x="7556748" y="2433340"/>
            <a:ext cx="1210" cy="263649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24580" name="Group 4"/>
          <p:cNvGrpSpPr>
            <a:grpSpLocks/>
          </p:cNvGrpSpPr>
          <p:nvPr/>
        </p:nvGrpSpPr>
        <p:grpSpPr bwMode="auto">
          <a:xfrm>
            <a:off x="4695713" y="4051091"/>
            <a:ext cx="2861035" cy="517922"/>
            <a:chOff x="0" y="0"/>
            <a:chExt cx="2366" cy="464"/>
          </a:xfrm>
        </p:grpSpPr>
        <p:sp>
          <p:nvSpPr>
            <p:cNvPr id="24581" name="Line 5"/>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grpSp>
          <p:nvGrpSpPr>
            <p:cNvPr id="24582" name="Group 6"/>
            <p:cNvGrpSpPr>
              <a:grpSpLocks/>
            </p:cNvGrpSpPr>
            <p:nvPr/>
          </p:nvGrpSpPr>
          <p:grpSpPr bwMode="auto">
            <a:xfrm>
              <a:off x="307" y="15"/>
              <a:ext cx="1893" cy="352"/>
              <a:chOff x="0" y="-80"/>
              <a:chExt cx="1893" cy="352"/>
            </a:xfrm>
          </p:grpSpPr>
          <p:sp>
            <p:nvSpPr>
              <p:cNvPr id="24583" name="Rectangle 7"/>
              <p:cNvSpPr>
                <a:spLocks/>
              </p:cNvSpPr>
              <p:nvPr/>
            </p:nvSpPr>
            <p:spPr bwMode="auto">
              <a:xfrm>
                <a:off x="0" y="0"/>
                <a:ext cx="1893"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24584" name="Rectangle 8"/>
              <p:cNvSpPr>
                <a:spLocks/>
              </p:cNvSpPr>
              <p:nvPr/>
            </p:nvSpPr>
            <p:spPr bwMode="auto">
              <a:xfrm>
                <a:off x="9" y="-80"/>
                <a:ext cx="1734" cy="35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ACK(seq=</a:t>
                </a:r>
                <a:r>
                  <a:rPr lang="en-US" sz="1500" dirty="0">
                    <a:solidFill>
                      <a:srgbClr val="FF0000"/>
                    </a:solidFill>
                    <a:latin typeface="Helvetica" charset="0"/>
                    <a:ea typeface="ＭＳ Ｐゴシック" charset="0"/>
                    <a:cs typeface="Helvetica" charset="0"/>
                    <a:sym typeface="Helvetica" charset="0"/>
                  </a:rPr>
                  <a:t>x+1</a:t>
                </a:r>
                <a:r>
                  <a:rPr lang="en-US" sz="1500" dirty="0">
                    <a:latin typeface="Helvetica" charset="0"/>
                    <a:ea typeface="ＭＳ Ｐゴシック" charset="0"/>
                    <a:cs typeface="Helvetica" charset="0"/>
                    <a:sym typeface="Helvetica" charset="0"/>
                  </a:rPr>
                  <a:t>, ack=</a:t>
                </a:r>
                <a:r>
                  <a:rPr lang="en-US" sz="1500" dirty="0">
                    <a:solidFill>
                      <a:srgbClr val="0000FF"/>
                    </a:solidFill>
                    <a:latin typeface="Helvetica" charset="0"/>
                    <a:ea typeface="ＭＳ Ｐゴシック" charset="0"/>
                    <a:cs typeface="Helvetica" charset="0"/>
                    <a:sym typeface="Helvetica" charset="0"/>
                  </a:rPr>
                  <a:t>y+1</a:t>
                </a:r>
                <a:r>
                  <a:rPr lang="en-US" sz="1500"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Lst>
                </a:pPr>
                <a:r>
                  <a:rPr lang="en-US" sz="1500" dirty="0" err="1">
                    <a:latin typeface="Helvetica" charset="0"/>
                    <a:ea typeface="ＭＳ Ｐゴシック" charset="0"/>
                    <a:cs typeface="Helvetica" charset="0"/>
                    <a:sym typeface="Helvetica" charset="0"/>
                  </a:rPr>
                  <a:t>Tsval</a:t>
                </a:r>
                <a:r>
                  <a:rPr lang="en-US" sz="1500" dirty="0">
                    <a:latin typeface="Helvetica" charset="0"/>
                    <a:ea typeface="ＭＳ Ｐゴシック" charset="0"/>
                    <a:cs typeface="Helvetica" charset="0"/>
                    <a:sym typeface="Helvetica" charset="0"/>
                  </a:rPr>
                  <a:t>=124, </a:t>
                </a:r>
                <a:r>
                  <a:rPr lang="en-US" sz="1500" dirty="0" err="1">
                    <a:latin typeface="Helvetica" charset="0"/>
                    <a:ea typeface="ＭＳ Ｐゴシック" charset="0"/>
                    <a:cs typeface="Helvetica" charset="0"/>
                    <a:sym typeface="Helvetica" charset="0"/>
                  </a:rPr>
                  <a:t>Tsecr</a:t>
                </a:r>
                <a:r>
                  <a:rPr lang="en-US" sz="1500" dirty="0">
                    <a:latin typeface="Helvetica" charset="0"/>
                    <a:ea typeface="ＭＳ Ｐゴシック" charset="0"/>
                    <a:cs typeface="Helvetica" charset="0"/>
                    <a:sym typeface="Helvetica" charset="0"/>
                  </a:rPr>
                  <a:t>=789</a:t>
                </a:r>
              </a:p>
            </p:txBody>
          </p:sp>
        </p:grpSp>
      </p:grpSp>
      <p:grpSp>
        <p:nvGrpSpPr>
          <p:cNvPr id="24591" name="Group 15"/>
          <p:cNvGrpSpPr>
            <a:grpSpLocks/>
          </p:cNvGrpSpPr>
          <p:nvPr/>
        </p:nvGrpSpPr>
        <p:grpSpPr bwMode="auto">
          <a:xfrm>
            <a:off x="4681203" y="3312915"/>
            <a:ext cx="2838059" cy="586011"/>
            <a:chOff x="126" y="5"/>
            <a:chExt cx="2347" cy="525"/>
          </a:xfrm>
        </p:grpSpPr>
        <p:sp>
          <p:nvSpPr>
            <p:cNvPr id="24592" name="Line 16"/>
            <p:cNvSpPr>
              <a:spLocks noChangeShapeType="1"/>
            </p:cNvSpPr>
            <p:nvPr/>
          </p:nvSpPr>
          <p:spPr bwMode="auto">
            <a:xfrm flipH="1">
              <a:off x="126" y="58"/>
              <a:ext cx="2347" cy="44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595" name="Rectangle 19"/>
            <p:cNvSpPr>
              <a:spLocks/>
            </p:cNvSpPr>
            <p:nvPr/>
          </p:nvSpPr>
          <p:spPr bwMode="auto">
            <a:xfrm>
              <a:off x="298" y="5"/>
              <a:ext cx="1929" cy="525"/>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SYN+ACK(ack=</a:t>
              </a:r>
              <a:r>
                <a:rPr lang="en-US" sz="1500" dirty="0">
                  <a:solidFill>
                    <a:srgbClr val="FF0000"/>
                  </a:solidFill>
                  <a:latin typeface="Helvetica" charset="0"/>
                  <a:ea typeface="ＭＳ Ｐゴシック" charset="0"/>
                  <a:cs typeface="Helvetica" charset="0"/>
                  <a:sym typeface="Helvetica" charset="0"/>
                </a:rPr>
                <a:t>x+1</a:t>
              </a:r>
              <a:r>
                <a:rPr lang="en-US" sz="1500" dirty="0">
                  <a:latin typeface="Helvetica" charset="0"/>
                  <a:ea typeface="ＭＳ Ｐゴシック" charset="0"/>
                  <a:cs typeface="Helvetica" charset="0"/>
                  <a:sym typeface="Helvetica" charset="0"/>
                </a:rPr>
                <a:t>,seq=</a:t>
              </a:r>
              <a:r>
                <a:rPr lang="en-US" sz="1500" dirty="0">
                  <a:solidFill>
                    <a:srgbClr val="0000FF"/>
                  </a:solidFill>
                  <a:latin typeface="Helvetica" charset="0"/>
                  <a:ea typeface="ＭＳ Ｐゴシック" charset="0"/>
                  <a:cs typeface="Helvetica" charset="0"/>
                  <a:sym typeface="Helvetica" charset="0"/>
                </a:rPr>
                <a:t>y</a:t>
              </a:r>
              <a:r>
                <a:rPr lang="en-US" sz="1500"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Lst>
              </a:pPr>
              <a:r>
                <a:rPr lang="en-US" sz="1500" dirty="0" err="1">
                  <a:latin typeface="Helvetica" charset="0"/>
                  <a:ea typeface="ＭＳ Ｐゴシック" charset="0"/>
                  <a:cs typeface="Helvetica" charset="0"/>
                  <a:sym typeface="Helvetica" charset="0"/>
                </a:rPr>
                <a:t>TSval</a:t>
              </a:r>
              <a:r>
                <a:rPr lang="en-US" sz="1500" dirty="0">
                  <a:latin typeface="Helvetica" charset="0"/>
                  <a:ea typeface="ＭＳ Ｐゴシック" charset="0"/>
                  <a:cs typeface="Helvetica" charset="0"/>
                  <a:sym typeface="Helvetica" charset="0"/>
                </a:rPr>
                <a:t>=789, </a:t>
              </a:r>
              <a:r>
                <a:rPr lang="en-US" sz="1500" dirty="0" err="1">
                  <a:latin typeface="Helvetica" charset="0"/>
                  <a:ea typeface="ＭＳ Ｐゴシック" charset="0"/>
                  <a:cs typeface="Helvetica" charset="0"/>
                  <a:sym typeface="Helvetica" charset="0"/>
                </a:rPr>
                <a:t>TSecr</a:t>
              </a:r>
              <a:r>
                <a:rPr lang="en-US" sz="1500" dirty="0">
                  <a:latin typeface="Helvetica" charset="0"/>
                  <a:ea typeface="ＭＳ Ｐゴシック" charset="0"/>
                  <a:cs typeface="Helvetica" charset="0"/>
                  <a:sym typeface="Helvetica" charset="0"/>
                </a:rPr>
                <a:t>=123</a:t>
              </a:r>
              <a:endParaRPr lang="en-US" sz="1500" b="1" dirty="0">
                <a:solidFill>
                  <a:srgbClr val="FF2712"/>
                </a:solidFill>
                <a:latin typeface="Helvetica" charset="0"/>
                <a:ea typeface="ＭＳ Ｐゴシック" charset="0"/>
                <a:cs typeface="Helvetica" charset="0"/>
                <a:sym typeface="Helvetica" charset="0"/>
              </a:endParaRPr>
            </a:p>
            <a:p>
              <a:pPr>
                <a:lnSpc>
                  <a:spcPct val="84000"/>
                </a:lnSpc>
                <a:tabLst>
                  <a:tab pos="692257" algn="l"/>
                  <a:tab pos="1375159" algn="l"/>
                  <a:tab pos="2067415" algn="l"/>
                  <a:tab pos="2740962" algn="l"/>
                </a:tabLst>
              </a:pPr>
              <a:endParaRPr lang="en-US" sz="1500" b="1" dirty="0">
                <a:solidFill>
                  <a:srgbClr val="FF2712"/>
                </a:solidFill>
                <a:latin typeface="Helvetica" charset="0"/>
                <a:ea typeface="ＭＳ Ｐゴシック" charset="0"/>
                <a:cs typeface="Helvetica" charset="0"/>
                <a:sym typeface="Helvetica" charset="0"/>
              </a:endParaRPr>
            </a:p>
          </p:txBody>
        </p:sp>
      </p:grpSp>
      <p:sp>
        <p:nvSpPr>
          <p:cNvPr id="24601" name="Rectangle 25"/>
          <p:cNvSpPr>
            <a:spLocks/>
          </p:cNvSpPr>
          <p:nvPr/>
        </p:nvSpPr>
        <p:spPr bwMode="auto">
          <a:xfrm>
            <a:off x="1545675" y="2605805"/>
            <a:ext cx="2407710" cy="780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FF0000"/>
                </a:solidFill>
                <a:latin typeface="Helvetica" charset="0"/>
                <a:ea typeface="ＭＳ Ｐゴシック" charset="0"/>
                <a:cs typeface="Helvetica" charset="0"/>
                <a:sym typeface="Helvetica" charset="0"/>
              </a:rPr>
              <a:t>x</a:t>
            </a:r>
            <a:r>
              <a:rPr lang="en-US" sz="1500" i="1"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Current timestamp: 123</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Last timestamp received ?? </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sp>
        <p:nvSpPr>
          <p:cNvPr id="24602" name="Rectangle 26"/>
          <p:cNvSpPr>
            <a:spLocks/>
          </p:cNvSpPr>
          <p:nvPr/>
        </p:nvSpPr>
        <p:spPr bwMode="auto">
          <a:xfrm>
            <a:off x="7778039" y="3406290"/>
            <a:ext cx="2568011" cy="974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0000FF"/>
                </a:solidFill>
                <a:latin typeface="Helvetica" charset="0"/>
                <a:ea typeface="ＭＳ Ｐゴシック" charset="0"/>
                <a:cs typeface="Helvetica" charset="0"/>
                <a:sym typeface="Helvetica" charset="0"/>
              </a:rPr>
              <a:t>y</a:t>
            </a:r>
            <a:r>
              <a:rPr lang="en-US" sz="1500" i="1"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Current timestamp: 789</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Last timestamp received : 123</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grpSp>
        <p:nvGrpSpPr>
          <p:cNvPr id="24603" name="Group 27"/>
          <p:cNvGrpSpPr>
            <a:grpSpLocks/>
          </p:cNvGrpSpPr>
          <p:nvPr/>
        </p:nvGrpSpPr>
        <p:grpSpPr bwMode="auto">
          <a:xfrm>
            <a:off x="4735620" y="2742531"/>
            <a:ext cx="2861035" cy="519038"/>
            <a:chOff x="0" y="0"/>
            <a:chExt cx="2366" cy="464"/>
          </a:xfrm>
        </p:grpSpPr>
        <p:sp>
          <p:nvSpPr>
            <p:cNvPr id="24604" name="Line 28"/>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607" name="Rectangle 31"/>
            <p:cNvSpPr>
              <a:spLocks/>
            </p:cNvSpPr>
            <p:nvPr/>
          </p:nvSpPr>
          <p:spPr bwMode="auto">
            <a:xfrm>
              <a:off x="229" y="16"/>
              <a:ext cx="1634" cy="35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dirty="0">
                  <a:latin typeface="Helvetica" charset="0"/>
                  <a:ea typeface="ＭＳ Ｐゴシック" charset="0"/>
                  <a:cs typeface="Helvetica" charset="0"/>
                  <a:sym typeface="Helvetica" charset="0"/>
                </a:rPr>
                <a:t>SYN(seq=</a:t>
              </a:r>
              <a:r>
                <a:rPr lang="en-US" sz="1500" dirty="0">
                  <a:solidFill>
                    <a:srgbClr val="FF0000"/>
                  </a:solidFill>
                  <a:latin typeface="Helvetica" charset="0"/>
                  <a:ea typeface="ＭＳ Ｐゴシック" charset="0"/>
                  <a:cs typeface="Helvetica" charset="0"/>
                  <a:sym typeface="Helvetica" charset="0"/>
                </a:rPr>
                <a:t>x</a:t>
              </a:r>
              <a:r>
                <a:rPr lang="en-US" sz="1500" dirty="0">
                  <a:latin typeface="Helvetica" charset="0"/>
                  <a:ea typeface="ＭＳ Ｐゴシック" charset="0"/>
                  <a:cs typeface="Helvetica" charset="0"/>
                  <a:sym typeface="Helvetica" charset="0"/>
                </a:rPr>
                <a:t>)</a:t>
              </a:r>
            </a:p>
            <a:p>
              <a:pPr>
                <a:lnSpc>
                  <a:spcPct val="84000"/>
                </a:lnSpc>
                <a:tabLst>
                  <a:tab pos="692257" algn="l"/>
                  <a:tab pos="1365804" algn="l"/>
                </a:tabLst>
              </a:pPr>
              <a:r>
                <a:rPr lang="en-US" sz="1500" dirty="0" err="1">
                  <a:latin typeface="Helvetica" charset="0"/>
                  <a:ea typeface="ＭＳ Ｐゴシック" charset="0"/>
                  <a:cs typeface="Helvetica" charset="0"/>
                  <a:sym typeface="Helvetica" charset="0"/>
                </a:rPr>
                <a:t>TSval</a:t>
              </a:r>
              <a:r>
                <a:rPr lang="en-US" sz="1500" dirty="0">
                  <a:latin typeface="Helvetica" charset="0"/>
                  <a:ea typeface="ＭＳ Ｐゴシック" charset="0"/>
                  <a:cs typeface="Helvetica" charset="0"/>
                  <a:sym typeface="Helvetica" charset="0"/>
                </a:rPr>
                <a:t>=123, </a:t>
              </a:r>
              <a:r>
                <a:rPr lang="en-US" sz="1500" dirty="0" err="1">
                  <a:latin typeface="Helvetica" charset="0"/>
                  <a:ea typeface="ＭＳ Ｐゴシック" charset="0"/>
                  <a:cs typeface="Helvetica" charset="0"/>
                  <a:sym typeface="Helvetica" charset="0"/>
                </a:rPr>
                <a:t>TSecr</a:t>
              </a:r>
              <a:r>
                <a:rPr lang="en-US" sz="1500" dirty="0">
                  <a:latin typeface="Helvetica" charset="0"/>
                  <a:ea typeface="ＭＳ Ｐゴシック" charset="0"/>
                  <a:cs typeface="Helvetica" charset="0"/>
                  <a:sym typeface="Helvetica" charset="0"/>
                </a:rPr>
                <a:t>=456</a:t>
              </a:r>
              <a:endParaRPr lang="en-US" sz="1500" b="1" dirty="0">
                <a:solidFill>
                  <a:srgbClr val="FF2712"/>
                </a:solidFill>
                <a:latin typeface="Helvetica" charset="0"/>
                <a:ea typeface="ＭＳ Ｐゴシック" charset="0"/>
                <a:cs typeface="Helvetica" charset="0"/>
                <a:sym typeface="Helvetica" charset="0"/>
              </a:endParaRPr>
            </a:p>
          </p:txBody>
        </p:sp>
      </p:grpSp>
      <p:sp>
        <p:nvSpPr>
          <p:cNvPr id="2" name="Rectangle 26">
            <a:extLst>
              <a:ext uri="{FF2B5EF4-FFF2-40B4-BE49-F238E27FC236}">
                <a16:creationId xmlns:a16="http://schemas.microsoft.com/office/drawing/2014/main" id="{741D4640-B26E-BB1D-DE7A-B992916DC1FB}"/>
              </a:ext>
            </a:extLst>
          </p:cNvPr>
          <p:cNvSpPr>
            <a:spLocks/>
          </p:cNvSpPr>
          <p:nvPr/>
        </p:nvSpPr>
        <p:spPr bwMode="auto">
          <a:xfrm>
            <a:off x="7860655" y="4630328"/>
            <a:ext cx="2568011" cy="780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Current timestamp: 791</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Last timestamp received : 124</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sp>
        <p:nvSpPr>
          <p:cNvPr id="3" name="Rectangle 25">
            <a:extLst>
              <a:ext uri="{FF2B5EF4-FFF2-40B4-BE49-F238E27FC236}">
                <a16:creationId xmlns:a16="http://schemas.microsoft.com/office/drawing/2014/main" id="{DC3353E2-59B3-5ADB-5E18-22CF2E71247B}"/>
              </a:ext>
            </a:extLst>
          </p:cNvPr>
          <p:cNvSpPr>
            <a:spLocks/>
          </p:cNvSpPr>
          <p:nvPr/>
        </p:nvSpPr>
        <p:spPr bwMode="auto">
          <a:xfrm>
            <a:off x="1538456" y="3962389"/>
            <a:ext cx="2462213" cy="586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Current timestamp: 124</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Last timestamp received 123</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spTree>
    <p:extLst>
      <p:ext uri="{BB962C8B-B14F-4D97-AF65-F5344CB8AC3E}">
        <p14:creationId xmlns:p14="http://schemas.microsoft.com/office/powerpoint/2010/main" val="1714857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603"/>
                                        </p:tgtEl>
                                        <p:attrNameLst>
                                          <p:attrName>style.visibility</p:attrName>
                                        </p:attrNameLst>
                                      </p:cBhvr>
                                      <p:to>
                                        <p:strVal val="visible"/>
                                      </p:to>
                                    </p:set>
                                    <p:animEffect transition="in" filter="wipe(left)">
                                      <p:cBhvr>
                                        <p:cTn id="7" dur="500"/>
                                        <p:tgtEl>
                                          <p:spTgt spid="2460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46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4591"/>
                                        </p:tgtEl>
                                        <p:attrNameLst>
                                          <p:attrName>style.visibility</p:attrName>
                                        </p:attrNameLst>
                                      </p:cBhvr>
                                      <p:to>
                                        <p:strVal val="visible"/>
                                      </p:to>
                                    </p:set>
                                    <p:animEffect transition="in" filter="wipe(right)">
                                      <p:cBhvr>
                                        <p:cTn id="15" dur="500"/>
                                        <p:tgtEl>
                                          <p:spTgt spid="24591"/>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4602"/>
                                        </p:tgtEl>
                                        <p:attrNameLst>
                                          <p:attrName>style.visibility</p:attrName>
                                        </p:attrNameLst>
                                      </p:cBhvr>
                                      <p:to>
                                        <p:strVal val="visible"/>
                                      </p:to>
                                    </p:set>
                                  </p:childTnLst>
                                </p:cTn>
                              </p:par>
                            </p:childTnLst>
                          </p:cTn>
                        </p:par>
                      </p:childTnLst>
                    </p:cTn>
                  </p:par>
                  <p:par>
                    <p:cTn id="19" fill="hold">
                      <p:stCondLst>
                        <p:cond delay="indefinite"/>
                      </p:stCondLst>
                      <p:childTnLst>
                        <p:par>
                          <p:cTn id="20" fill="hold" nodeType="after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4580"/>
                                        </p:tgtEl>
                                        <p:attrNameLst>
                                          <p:attrName>style.visibility</p:attrName>
                                        </p:attrNameLst>
                                      </p:cBhvr>
                                      <p:to>
                                        <p:strVal val="visible"/>
                                      </p:to>
                                    </p:set>
                                    <p:animEffect transition="in" filter="wipe(left)">
                                      <p:cBhvr>
                                        <p:cTn id="23" dur="500"/>
                                        <p:tgtEl>
                                          <p:spTgt spid="2458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utoUpdateAnimBg="0"/>
      <p:bldP spid="24602" grpId="0" autoUpdateAnimBg="0"/>
      <p:bldP spid="2" grpId="0" autoUpdateAnimBg="0"/>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936254" y="0"/>
            <a:ext cx="8479110" cy="1207740"/>
          </a:xfrm>
          <a:ln/>
        </p:spPr>
        <p:txBody>
          <a:bodyPr/>
          <a:lstStyle/>
          <a:p>
            <a:pPr>
              <a:tabLst>
                <a:tab pos="692257" algn="l"/>
                <a:tab pos="1375159" algn="l"/>
                <a:tab pos="2067415" algn="l"/>
                <a:tab pos="2750317" algn="l"/>
                <a:tab pos="3442574" algn="l"/>
                <a:tab pos="4125476" algn="l"/>
                <a:tab pos="4817732" algn="l"/>
                <a:tab pos="5500634" algn="l"/>
                <a:tab pos="6155472" algn="l"/>
              </a:tabLst>
            </a:pPr>
            <a:r>
              <a:rPr lang="en-US" dirty="0"/>
              <a:t>RTT estimation Timestamp option</a:t>
            </a:r>
          </a:p>
        </p:txBody>
      </p:sp>
      <p:sp>
        <p:nvSpPr>
          <p:cNvPr id="34818" name="Line 2"/>
          <p:cNvSpPr>
            <a:spLocks noChangeShapeType="1"/>
          </p:cNvSpPr>
          <p:nvPr/>
        </p:nvSpPr>
        <p:spPr bwMode="auto">
          <a:xfrm>
            <a:off x="5141008" y="3326755"/>
            <a:ext cx="3827209" cy="124680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34819" name="Group 3"/>
          <p:cNvGrpSpPr>
            <a:grpSpLocks/>
          </p:cNvGrpSpPr>
          <p:nvPr/>
        </p:nvGrpSpPr>
        <p:grpSpPr bwMode="auto">
          <a:xfrm>
            <a:off x="5474755" y="3466282"/>
            <a:ext cx="3452348" cy="212081"/>
            <a:chOff x="0" y="0"/>
            <a:chExt cx="2854" cy="190"/>
          </a:xfrm>
        </p:grpSpPr>
        <p:sp>
          <p:nvSpPr>
            <p:cNvPr id="34820" name="Rectangle 4"/>
            <p:cNvSpPr>
              <a:spLocks/>
            </p:cNvSpPr>
            <p:nvPr/>
          </p:nvSpPr>
          <p:spPr bwMode="auto">
            <a:xfrm>
              <a:off x="0" y="0"/>
              <a:ext cx="2854"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34821" name="Rectangle 5"/>
            <p:cNvSpPr>
              <a:spLocks/>
            </p:cNvSpPr>
            <p:nvPr/>
          </p:nvSpPr>
          <p:spPr bwMode="auto">
            <a:xfrm>
              <a:off x="12" y="6"/>
              <a:ext cx="2643"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50317" algn="l"/>
                  <a:tab pos="3414509" algn="l"/>
                </a:tabLst>
              </a:pPr>
              <a:r>
                <a:rPr lang="en-US" sz="1500" dirty="0">
                  <a:latin typeface="Helvetica" charset="0"/>
                  <a:ea typeface="ＭＳ Ｐゴシック" charset="0"/>
                  <a:cs typeface="Helvetica" charset="0"/>
                  <a:sym typeface="Helvetica" charset="0"/>
                </a:rPr>
                <a:t>(seq=123,</a:t>
              </a:r>
              <a:r>
                <a:rPr lang="en-US" sz="1500" dirty="0">
                  <a:solidFill>
                    <a:srgbClr val="0000FF"/>
                  </a:solidFill>
                  <a:latin typeface="Helvetica" charset="0"/>
                  <a:ea typeface="ＭＳ Ｐゴシック" charset="0"/>
                  <a:cs typeface="Helvetica" charset="0"/>
                  <a:sym typeface="Helvetica" charset="0"/>
                </a:rPr>
                <a:t>TS=3</a:t>
              </a:r>
              <a:r>
                <a:rPr lang="en-US" sz="1500" dirty="0">
                  <a:latin typeface="Helvetica" charset="0"/>
                  <a:ea typeface="ＭＳ Ｐゴシック" charset="0"/>
                  <a:cs typeface="Helvetica" charset="0"/>
                  <a:sym typeface="Helvetica" charset="0"/>
                </a:rPr>
                <a:t>, TS echo=12, "</a:t>
              </a:r>
              <a:r>
                <a:rPr lang="en-US" sz="1500" dirty="0" err="1">
                  <a:latin typeface="Helvetica" charset="0"/>
                  <a:ea typeface="ＭＳ Ｐゴシック" charset="0"/>
                  <a:cs typeface="Helvetica" charset="0"/>
                  <a:sym typeface="Helvetica" charset="0"/>
                </a:rPr>
                <a:t>abcd</a:t>
              </a:r>
              <a:r>
                <a:rPr lang="en-US" sz="1500" dirty="0">
                  <a:latin typeface="Helvetica" charset="0"/>
                  <a:ea typeface="ＭＳ Ｐゴシック" charset="0"/>
                  <a:cs typeface="Helvetica" charset="0"/>
                  <a:sym typeface="Helvetica" charset="0"/>
                </a:rPr>
                <a:t>")</a:t>
              </a:r>
            </a:p>
          </p:txBody>
        </p:sp>
      </p:grpSp>
      <p:sp>
        <p:nvSpPr>
          <p:cNvPr id="34822" name="Line 6"/>
          <p:cNvSpPr>
            <a:spLocks noChangeShapeType="1"/>
          </p:cNvSpPr>
          <p:nvPr/>
        </p:nvSpPr>
        <p:spPr bwMode="auto">
          <a:xfrm>
            <a:off x="5161565" y="2343373"/>
            <a:ext cx="6046" cy="290996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23" name="Line 7"/>
          <p:cNvSpPr>
            <a:spLocks noChangeShapeType="1"/>
          </p:cNvSpPr>
          <p:nvPr/>
        </p:nvSpPr>
        <p:spPr bwMode="auto">
          <a:xfrm flipH="1">
            <a:off x="8981517" y="2328862"/>
            <a:ext cx="9674" cy="289656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24" name="Line 8"/>
          <p:cNvSpPr>
            <a:spLocks noChangeShapeType="1"/>
          </p:cNvSpPr>
          <p:nvPr/>
        </p:nvSpPr>
        <p:spPr bwMode="auto">
          <a:xfrm>
            <a:off x="5166403" y="2471738"/>
            <a:ext cx="3784885" cy="40741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25" name="Line 9"/>
          <p:cNvSpPr>
            <a:spLocks noChangeShapeType="1"/>
          </p:cNvSpPr>
          <p:nvPr/>
        </p:nvSpPr>
        <p:spPr bwMode="auto">
          <a:xfrm flipH="1">
            <a:off x="5189378" y="2968452"/>
            <a:ext cx="3774003" cy="9822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26" name="Rectangle 10"/>
          <p:cNvSpPr>
            <a:spLocks/>
          </p:cNvSpPr>
          <p:nvPr/>
        </p:nvSpPr>
        <p:spPr bwMode="auto">
          <a:xfrm>
            <a:off x="5815810" y="2295808"/>
            <a:ext cx="296129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50317" algn="l"/>
                <a:tab pos="3414509" algn="l"/>
              </a:tabLst>
            </a:pPr>
            <a:r>
              <a:rPr lang="en-US" sz="1500">
                <a:latin typeface="Helvetica" charset="0"/>
                <a:ea typeface="ＭＳ Ｐゴシック" charset="0"/>
                <a:cs typeface="Helvetica" charset="0"/>
                <a:sym typeface="Helvetica" charset="0"/>
              </a:rPr>
              <a:t>(seq=120,</a:t>
            </a:r>
            <a:r>
              <a:rPr lang="en-US" sz="1500">
                <a:solidFill>
                  <a:srgbClr val="FF0000"/>
                </a:solidFill>
                <a:latin typeface="Helvetica" charset="0"/>
                <a:ea typeface="ＭＳ Ｐゴシック" charset="0"/>
                <a:cs typeface="Helvetica" charset="0"/>
                <a:sym typeface="Helvetica" charset="0"/>
              </a:rPr>
              <a:t>TS=1</a:t>
            </a:r>
            <a:r>
              <a:rPr lang="en-US" sz="1500">
                <a:latin typeface="Helvetica" charset="0"/>
                <a:ea typeface="ＭＳ Ｐゴシック" charset="0"/>
                <a:cs typeface="Helvetica" charset="0"/>
                <a:sym typeface="Helvetica" charset="0"/>
              </a:rPr>
              <a:t>, TS echo=7, "xyz")</a:t>
            </a:r>
          </a:p>
        </p:txBody>
      </p:sp>
      <p:sp>
        <p:nvSpPr>
          <p:cNvPr id="34827" name="Rectangle 11"/>
          <p:cNvSpPr>
            <a:spLocks/>
          </p:cNvSpPr>
          <p:nvPr/>
        </p:nvSpPr>
        <p:spPr bwMode="auto">
          <a:xfrm>
            <a:off x="5274079" y="2753455"/>
            <a:ext cx="2575544"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a:latin typeface="Helvetica" charset="0"/>
                <a:ea typeface="ＭＳ Ｐゴシック" charset="0"/>
                <a:cs typeface="Helvetica" charset="0"/>
                <a:sym typeface="Helvetica" charset="0"/>
              </a:rPr>
              <a:t>(ack=123, TS=12, </a:t>
            </a:r>
            <a:r>
              <a:rPr lang="en-US" sz="1500">
                <a:solidFill>
                  <a:srgbClr val="FF0000"/>
                </a:solidFill>
                <a:latin typeface="Helvetica" charset="0"/>
                <a:ea typeface="ＭＳ Ｐゴシック" charset="0"/>
                <a:cs typeface="Helvetica" charset="0"/>
                <a:sym typeface="Helvetica" charset="0"/>
              </a:rPr>
              <a:t>TS echo=1</a:t>
            </a:r>
            <a:r>
              <a:rPr lang="en-US" sz="1500">
                <a:latin typeface="Helvetica" charset="0"/>
                <a:ea typeface="ＭＳ Ｐゴシック" charset="0"/>
                <a:cs typeface="Helvetica" charset="0"/>
                <a:sym typeface="Helvetica" charset="0"/>
              </a:rPr>
              <a:t>)</a:t>
            </a:r>
          </a:p>
        </p:txBody>
      </p:sp>
      <p:sp>
        <p:nvSpPr>
          <p:cNvPr id="34828" name="Line 12"/>
          <p:cNvSpPr>
            <a:spLocks noChangeShapeType="1"/>
          </p:cNvSpPr>
          <p:nvPr/>
        </p:nvSpPr>
        <p:spPr bwMode="auto">
          <a:xfrm>
            <a:off x="5082965" y="3355777"/>
            <a:ext cx="2418" cy="915293"/>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29" name="Line 13"/>
          <p:cNvSpPr>
            <a:spLocks noChangeShapeType="1"/>
          </p:cNvSpPr>
          <p:nvPr/>
        </p:nvSpPr>
        <p:spPr bwMode="auto">
          <a:xfrm>
            <a:off x="5186960" y="4298976"/>
            <a:ext cx="3786095" cy="57596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30" name="Line 14"/>
          <p:cNvSpPr>
            <a:spLocks noChangeShapeType="1"/>
          </p:cNvSpPr>
          <p:nvPr/>
        </p:nvSpPr>
        <p:spPr bwMode="auto">
          <a:xfrm flipH="1">
            <a:off x="5155519" y="4612630"/>
            <a:ext cx="3772793" cy="9822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34831" name="Group 15"/>
          <p:cNvGrpSpPr>
            <a:grpSpLocks/>
          </p:cNvGrpSpPr>
          <p:nvPr/>
        </p:nvGrpSpPr>
        <p:grpSpPr bwMode="auto">
          <a:xfrm>
            <a:off x="5303046" y="4838105"/>
            <a:ext cx="2769133" cy="212081"/>
            <a:chOff x="0" y="0"/>
            <a:chExt cx="2289" cy="190"/>
          </a:xfrm>
        </p:grpSpPr>
        <p:sp>
          <p:nvSpPr>
            <p:cNvPr id="34832" name="Rectangle 16"/>
            <p:cNvSpPr>
              <a:spLocks/>
            </p:cNvSpPr>
            <p:nvPr/>
          </p:nvSpPr>
          <p:spPr bwMode="auto">
            <a:xfrm>
              <a:off x="0" y="0"/>
              <a:ext cx="2289"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34833" name="Rectangle 17"/>
            <p:cNvSpPr>
              <a:spLocks/>
            </p:cNvSpPr>
            <p:nvPr/>
          </p:nvSpPr>
          <p:spPr bwMode="auto">
            <a:xfrm>
              <a:off x="11" y="6"/>
              <a:ext cx="2129"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(ack=127, TS=17, </a:t>
              </a:r>
              <a:r>
                <a:rPr lang="en-US" sz="1500" dirty="0">
                  <a:solidFill>
                    <a:srgbClr val="0000FF"/>
                  </a:solidFill>
                  <a:latin typeface="Helvetica" charset="0"/>
                  <a:ea typeface="ＭＳ Ｐゴシック" charset="0"/>
                  <a:cs typeface="Helvetica" charset="0"/>
                  <a:sym typeface="Helvetica" charset="0"/>
                </a:rPr>
                <a:t>TS echo=3</a:t>
              </a:r>
              <a:r>
                <a:rPr lang="en-US" sz="1500" dirty="0">
                  <a:latin typeface="Helvetica" charset="0"/>
                  <a:ea typeface="ＭＳ Ｐゴシック" charset="0"/>
                  <a:cs typeface="Helvetica" charset="0"/>
                  <a:sym typeface="Helvetica" charset="0"/>
                </a:rPr>
                <a:t>)</a:t>
              </a:r>
            </a:p>
          </p:txBody>
        </p:sp>
      </p:grpSp>
      <p:sp>
        <p:nvSpPr>
          <p:cNvPr id="34834" name="Line 18"/>
          <p:cNvSpPr>
            <a:spLocks noChangeShapeType="1"/>
          </p:cNvSpPr>
          <p:nvPr/>
        </p:nvSpPr>
        <p:spPr bwMode="auto">
          <a:xfrm>
            <a:off x="4671827" y="2427088"/>
            <a:ext cx="1210" cy="580430"/>
          </a:xfrm>
          <a:prstGeom prst="line">
            <a:avLst/>
          </a:prstGeom>
          <a:noFill/>
          <a:ln w="12700">
            <a:solidFill>
              <a:srgbClr val="FF0000"/>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35" name="Rectangle 19"/>
          <p:cNvSpPr>
            <a:spLocks/>
          </p:cNvSpPr>
          <p:nvPr/>
        </p:nvSpPr>
        <p:spPr bwMode="auto">
          <a:xfrm>
            <a:off x="3383429" y="2612812"/>
            <a:ext cx="1079773"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measured rtt</a:t>
            </a:r>
          </a:p>
        </p:txBody>
      </p:sp>
      <p:sp>
        <p:nvSpPr>
          <p:cNvPr id="34836" name="Rectangle 20"/>
          <p:cNvSpPr>
            <a:spLocks/>
          </p:cNvSpPr>
          <p:nvPr/>
        </p:nvSpPr>
        <p:spPr bwMode="auto">
          <a:xfrm>
            <a:off x="3651544" y="3712280"/>
            <a:ext cx="42745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dirty="0">
                <a:latin typeface="Helvetica" charset="0"/>
                <a:ea typeface="ＭＳ Ｐゴシック" charset="0"/>
                <a:cs typeface="Helvetica" charset="0"/>
                <a:sym typeface="Helvetica" charset="0"/>
              </a:rPr>
              <a:t>timer</a:t>
            </a:r>
          </a:p>
        </p:txBody>
      </p:sp>
      <p:sp>
        <p:nvSpPr>
          <p:cNvPr id="34837" name="Line 21"/>
          <p:cNvSpPr>
            <a:spLocks noChangeShapeType="1"/>
          </p:cNvSpPr>
          <p:nvPr/>
        </p:nvSpPr>
        <p:spPr bwMode="auto">
          <a:xfrm flipH="1">
            <a:off x="2570189" y="4705276"/>
            <a:ext cx="2585331" cy="1116"/>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38" name="Line 22"/>
          <p:cNvSpPr>
            <a:spLocks noChangeShapeType="1"/>
          </p:cNvSpPr>
          <p:nvPr/>
        </p:nvSpPr>
        <p:spPr bwMode="auto">
          <a:xfrm flipH="1">
            <a:off x="3107087" y="4293394"/>
            <a:ext cx="2067781" cy="5581"/>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39" name="Line 23"/>
          <p:cNvSpPr>
            <a:spLocks noChangeShapeType="1"/>
          </p:cNvSpPr>
          <p:nvPr/>
        </p:nvSpPr>
        <p:spPr bwMode="auto">
          <a:xfrm flipH="1">
            <a:off x="2549632" y="3337917"/>
            <a:ext cx="2585331" cy="2232"/>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4840" name="Line 24"/>
          <p:cNvSpPr>
            <a:spLocks noChangeShapeType="1"/>
          </p:cNvSpPr>
          <p:nvPr/>
        </p:nvSpPr>
        <p:spPr bwMode="auto">
          <a:xfrm flipH="1">
            <a:off x="2542377" y="3354660"/>
            <a:ext cx="16929" cy="1334988"/>
          </a:xfrm>
          <a:prstGeom prst="line">
            <a:avLst/>
          </a:prstGeom>
          <a:noFill/>
          <a:ln w="12700">
            <a:solidFill>
              <a:srgbClr val="0000FF"/>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34841" name="Group 25"/>
          <p:cNvGrpSpPr>
            <a:grpSpLocks/>
          </p:cNvGrpSpPr>
          <p:nvPr/>
        </p:nvGrpSpPr>
        <p:grpSpPr bwMode="auto">
          <a:xfrm>
            <a:off x="1516950" y="4960888"/>
            <a:ext cx="1116118" cy="212081"/>
            <a:chOff x="0" y="0"/>
            <a:chExt cx="922" cy="190"/>
          </a:xfrm>
        </p:grpSpPr>
        <p:sp>
          <p:nvSpPr>
            <p:cNvPr id="34842" name="Rectangle 26"/>
            <p:cNvSpPr>
              <a:spLocks/>
            </p:cNvSpPr>
            <p:nvPr/>
          </p:nvSpPr>
          <p:spPr bwMode="auto">
            <a:xfrm>
              <a:off x="0" y="0"/>
              <a:ext cx="922" cy="190"/>
            </a:xfrm>
            <a:prstGeom prst="rect">
              <a:avLst/>
            </a:prstGeom>
            <a:solidFill>
              <a:schemeClr val="accent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34843" name="Rectangle 27"/>
            <p:cNvSpPr>
              <a:spLocks/>
            </p:cNvSpPr>
            <p:nvPr/>
          </p:nvSpPr>
          <p:spPr bwMode="auto">
            <a:xfrm>
              <a:off x="7" y="6"/>
              <a:ext cx="892" cy="179"/>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dirty="0">
                  <a:solidFill>
                    <a:srgbClr val="0000FF"/>
                  </a:solidFill>
                  <a:latin typeface="Helvetica" charset="0"/>
                  <a:ea typeface="ＭＳ Ｐゴシック" charset="0"/>
                  <a:cs typeface="Helvetica" charset="0"/>
                  <a:sym typeface="Helvetica" charset="0"/>
                </a:rPr>
                <a:t>measured </a:t>
              </a:r>
              <a:r>
                <a:rPr lang="en-US" sz="1500" dirty="0" err="1">
                  <a:solidFill>
                    <a:srgbClr val="0000FF"/>
                  </a:solidFill>
                  <a:latin typeface="Helvetica" charset="0"/>
                  <a:ea typeface="ＭＳ Ｐゴシック" charset="0"/>
                  <a:cs typeface="Helvetica" charset="0"/>
                  <a:sym typeface="Helvetica" charset="0"/>
                </a:rPr>
                <a:t>rtt</a:t>
              </a:r>
              <a:endParaRPr lang="en-US" sz="1500" dirty="0">
                <a:solidFill>
                  <a:srgbClr val="0000FF"/>
                </a:solidFill>
                <a:latin typeface="Helvetica" charset="0"/>
                <a:ea typeface="ＭＳ Ｐゴシック" charset="0"/>
                <a:cs typeface="Helvetica" charset="0"/>
                <a:sym typeface="Helvetica" charset="0"/>
              </a:endParaRPr>
            </a:p>
          </p:txBody>
        </p:sp>
      </p:grpSp>
      <p:grpSp>
        <p:nvGrpSpPr>
          <p:cNvPr id="34844" name="Group 28"/>
          <p:cNvGrpSpPr>
            <a:grpSpLocks/>
          </p:cNvGrpSpPr>
          <p:nvPr/>
        </p:nvGrpSpPr>
        <p:grpSpPr bwMode="auto">
          <a:xfrm>
            <a:off x="5376809" y="4275535"/>
            <a:ext cx="3452347" cy="212081"/>
            <a:chOff x="0" y="0"/>
            <a:chExt cx="2854" cy="190"/>
          </a:xfrm>
        </p:grpSpPr>
        <p:sp>
          <p:nvSpPr>
            <p:cNvPr id="34845" name="Rectangle 29"/>
            <p:cNvSpPr>
              <a:spLocks/>
            </p:cNvSpPr>
            <p:nvPr/>
          </p:nvSpPr>
          <p:spPr bwMode="auto">
            <a:xfrm>
              <a:off x="0" y="0"/>
              <a:ext cx="2854"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34846" name="Rectangle 30"/>
            <p:cNvSpPr>
              <a:spLocks/>
            </p:cNvSpPr>
            <p:nvPr/>
          </p:nvSpPr>
          <p:spPr bwMode="auto">
            <a:xfrm>
              <a:off x="12" y="6"/>
              <a:ext cx="2643"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50317" algn="l"/>
                  <a:tab pos="3414509" algn="l"/>
                </a:tabLst>
              </a:pPr>
              <a:r>
                <a:rPr lang="en-US" sz="1500">
                  <a:latin typeface="Helvetica" charset="0"/>
                  <a:ea typeface="ＭＳ Ｐゴシック" charset="0"/>
                  <a:cs typeface="Helvetica" charset="0"/>
                  <a:sym typeface="Helvetica" charset="0"/>
                </a:rPr>
                <a:t>(seq=123,</a:t>
              </a:r>
              <a:r>
                <a:rPr lang="en-US" sz="1500">
                  <a:solidFill>
                    <a:srgbClr val="008000"/>
                  </a:solidFill>
                  <a:latin typeface="Helvetica" charset="0"/>
                  <a:ea typeface="ＭＳ Ｐゴシック" charset="0"/>
                  <a:cs typeface="Helvetica" charset="0"/>
                  <a:sym typeface="Helvetica" charset="0"/>
                </a:rPr>
                <a:t>TS=5</a:t>
              </a:r>
              <a:r>
                <a:rPr lang="en-US" sz="1500">
                  <a:latin typeface="Helvetica" charset="0"/>
                  <a:ea typeface="ＭＳ Ｐゴシック" charset="0"/>
                  <a:cs typeface="Helvetica" charset="0"/>
                  <a:sym typeface="Helvetica" charset="0"/>
                </a:rPr>
                <a:t>, TS echo=12, "abcd")</a:t>
              </a:r>
            </a:p>
          </p:txBody>
        </p:sp>
      </p:grpSp>
      <p:sp>
        <p:nvSpPr>
          <p:cNvPr id="34847" name="Line 31"/>
          <p:cNvSpPr>
            <a:spLocks noChangeShapeType="1"/>
          </p:cNvSpPr>
          <p:nvPr/>
        </p:nvSpPr>
        <p:spPr bwMode="auto">
          <a:xfrm rot="10800000" flipH="1">
            <a:off x="1891813" y="3882629"/>
            <a:ext cx="568337" cy="99789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Tree>
    <p:extLst>
      <p:ext uri="{BB962C8B-B14F-4D97-AF65-F5344CB8AC3E}">
        <p14:creationId xmlns:p14="http://schemas.microsoft.com/office/powerpoint/2010/main" val="30226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wipe(left)">
                                      <p:cBhvr>
                                        <p:cTn id="7" dur="500"/>
                                        <p:tgtEl>
                                          <p:spTgt spid="348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826"/>
                                        </p:tgtEl>
                                        <p:attrNameLst>
                                          <p:attrName>style.visibility</p:attrName>
                                        </p:attrNameLst>
                                      </p:cBhvr>
                                      <p:to>
                                        <p:strVal val="visible"/>
                                      </p:to>
                                    </p:set>
                                    <p:animEffect transition="in" filter="wipe(left)">
                                      <p:cBhvr>
                                        <p:cTn id="10" dur="500"/>
                                        <p:tgtEl>
                                          <p:spTgt spid="348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34825"/>
                                        </p:tgtEl>
                                        <p:attrNameLst>
                                          <p:attrName>style.visibility</p:attrName>
                                        </p:attrNameLst>
                                      </p:cBhvr>
                                      <p:to>
                                        <p:strVal val="visible"/>
                                      </p:to>
                                    </p:set>
                                    <p:animEffect transition="in" filter="wipe(right)">
                                      <p:cBhvr>
                                        <p:cTn id="14" dur="500"/>
                                        <p:tgtEl>
                                          <p:spTgt spid="3482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4827"/>
                                        </p:tgtEl>
                                        <p:attrNameLst>
                                          <p:attrName>style.visibility</p:attrName>
                                        </p:attrNameLst>
                                      </p:cBhvr>
                                      <p:to>
                                        <p:strVal val="visible"/>
                                      </p:to>
                                    </p:set>
                                    <p:animEffect transition="in" filter="wipe(right)">
                                      <p:cBhvr>
                                        <p:cTn id="17" dur="500"/>
                                        <p:tgtEl>
                                          <p:spTgt spid="348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8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8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839"/>
                                        </p:tgtEl>
                                        <p:attrNameLst>
                                          <p:attrName>style.visibility</p:attrName>
                                        </p:attrNameLst>
                                      </p:cBhvr>
                                      <p:to>
                                        <p:strVal val="visible"/>
                                      </p:to>
                                    </p:set>
                                  </p:childTnLst>
                                </p:cTn>
                              </p:par>
                            </p:childTnLst>
                          </p:cTn>
                        </p:par>
                        <p:par>
                          <p:cTn id="28" fill="hold">
                            <p:stCondLst>
                              <p:cond delay="0"/>
                            </p:stCondLst>
                            <p:childTnLst>
                              <p:par>
                                <p:cTn id="29" presetID="22" presetClass="entr" presetSubtype="8" fill="hold" grpId="0" nodeType="afterEffect">
                                  <p:stCondLst>
                                    <p:cond delay="0"/>
                                  </p:stCondLst>
                                  <p:childTnLst>
                                    <p:set>
                                      <p:cBhvr>
                                        <p:cTn id="30" dur="1" fill="hold">
                                          <p:stCondLst>
                                            <p:cond delay="0"/>
                                          </p:stCondLst>
                                        </p:cTn>
                                        <p:tgtEl>
                                          <p:spTgt spid="34818"/>
                                        </p:tgtEl>
                                        <p:attrNameLst>
                                          <p:attrName>style.visibility</p:attrName>
                                        </p:attrNameLst>
                                      </p:cBhvr>
                                      <p:to>
                                        <p:strVal val="visible"/>
                                      </p:to>
                                    </p:set>
                                    <p:animEffect transition="in" filter="wipe(left)">
                                      <p:cBhvr>
                                        <p:cTn id="31" dur="500"/>
                                        <p:tgtEl>
                                          <p:spTgt spid="34818"/>
                                        </p:tgtEl>
                                      </p:cBhvr>
                                    </p:animEffect>
                                  </p:childTnLst>
                                </p:cTn>
                              </p:par>
                              <p:par>
                                <p:cTn id="32" presetID="22" presetClass="entr" presetSubtype="8" fill="hold" nodeType="withEffect">
                                  <p:stCondLst>
                                    <p:cond delay="0"/>
                                  </p:stCondLst>
                                  <p:childTnLst>
                                    <p:set>
                                      <p:cBhvr>
                                        <p:cTn id="33" dur="1" fill="hold">
                                          <p:stCondLst>
                                            <p:cond delay="0"/>
                                          </p:stCondLst>
                                        </p:cTn>
                                        <p:tgtEl>
                                          <p:spTgt spid="34819"/>
                                        </p:tgtEl>
                                        <p:attrNameLst>
                                          <p:attrName>style.visibility</p:attrName>
                                        </p:attrNameLst>
                                      </p:cBhvr>
                                      <p:to>
                                        <p:strVal val="visible"/>
                                      </p:to>
                                    </p:set>
                                    <p:animEffect transition="in" filter="wipe(left)">
                                      <p:cBhvr>
                                        <p:cTn id="34" dur="500"/>
                                        <p:tgtEl>
                                          <p:spTgt spid="348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29"/>
                                        </p:tgtEl>
                                        <p:attrNameLst>
                                          <p:attrName>style.visibility</p:attrName>
                                        </p:attrNameLst>
                                      </p:cBhvr>
                                      <p:to>
                                        <p:strVal val="visible"/>
                                      </p:to>
                                    </p:set>
                                    <p:animEffect transition="in" filter="wipe(left)">
                                      <p:cBhvr>
                                        <p:cTn id="47" dur="500"/>
                                        <p:tgtEl>
                                          <p:spTgt spid="34829"/>
                                        </p:tgtEl>
                                      </p:cBhvr>
                                    </p:animEffect>
                                  </p:childTnLst>
                                </p:cTn>
                              </p:par>
                              <p:par>
                                <p:cTn id="48" presetID="22" presetClass="entr" presetSubtype="8" fill="hold" nodeType="withEffect">
                                  <p:stCondLst>
                                    <p:cond delay="0"/>
                                  </p:stCondLst>
                                  <p:childTnLst>
                                    <p:set>
                                      <p:cBhvr>
                                        <p:cTn id="49" dur="1" fill="hold">
                                          <p:stCondLst>
                                            <p:cond delay="0"/>
                                          </p:stCondLst>
                                        </p:cTn>
                                        <p:tgtEl>
                                          <p:spTgt spid="34844"/>
                                        </p:tgtEl>
                                        <p:attrNameLst>
                                          <p:attrName>style.visibility</p:attrName>
                                        </p:attrNameLst>
                                      </p:cBhvr>
                                      <p:to>
                                        <p:strVal val="visible"/>
                                      </p:to>
                                    </p:set>
                                    <p:animEffect transition="in" filter="wipe(left)">
                                      <p:cBhvr>
                                        <p:cTn id="50" dur="500"/>
                                        <p:tgtEl>
                                          <p:spTgt spid="348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right)">
                                      <p:cBhvr>
                                        <p:cTn id="55" dur="500"/>
                                        <p:tgtEl>
                                          <p:spTgt spid="34831"/>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34830"/>
                                        </p:tgtEl>
                                        <p:attrNameLst>
                                          <p:attrName>style.visibility</p:attrName>
                                        </p:attrNameLst>
                                      </p:cBhvr>
                                      <p:to>
                                        <p:strVal val="visible"/>
                                      </p:to>
                                    </p:set>
                                    <p:animEffect transition="in" filter="wipe(right)">
                                      <p:cBhvr>
                                        <p:cTn id="58" dur="500"/>
                                        <p:tgtEl>
                                          <p:spTgt spid="3483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8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8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8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24" grpId="0" animBg="1"/>
      <p:bldP spid="34825" grpId="0" animBg="1"/>
      <p:bldP spid="34826" grpId="0"/>
      <p:bldP spid="34827" grpId="0"/>
      <p:bldP spid="34828" grpId="0" animBg="1"/>
      <p:bldP spid="34829" grpId="0" animBg="1"/>
      <p:bldP spid="34830" grpId="0" animBg="1"/>
      <p:bldP spid="34834" grpId="0" animBg="1"/>
      <p:bldP spid="34835" grpId="0"/>
      <p:bldP spid="34836" grpId="0"/>
      <p:bldP spid="34837" grpId="0" animBg="1"/>
      <p:bldP spid="34838" grpId="0" animBg="1"/>
      <p:bldP spid="34839" grpId="0" animBg="1"/>
      <p:bldP spid="34840" grpId="0" animBg="1"/>
      <p:bldP spid="348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ln/>
        </p:spPr>
        <p:txBody>
          <a:bodyPr/>
          <a:lstStyle/>
          <a:p>
            <a:r>
              <a:rPr lang="en-US"/>
              <a:t>TCP flow control</a:t>
            </a:r>
          </a:p>
        </p:txBody>
      </p:sp>
      <p:sp>
        <p:nvSpPr>
          <p:cNvPr id="46082" name="Rectangle 2"/>
          <p:cNvSpPr>
            <a:spLocks noGrp="1" noChangeArrowheads="1"/>
          </p:cNvSpPr>
          <p:nvPr>
            <p:ph type="body" idx="1"/>
          </p:nvPr>
        </p:nvSpPr>
        <p:spPr>
          <a:xfrm>
            <a:off x="2146811" y="2517649"/>
            <a:ext cx="7971234" cy="4563070"/>
          </a:xfrm>
          <a:ln/>
        </p:spPr>
        <p:txBody>
          <a:bodyPr>
            <a:normAutofit lnSpcReduction="10000"/>
          </a:bodyPr>
          <a:lstStyle/>
          <a:p>
            <a:pPr marL="654837"/>
            <a:r>
              <a:rPr lang="en-US" dirty="0"/>
              <a:t>Performance function of window size</a:t>
            </a:r>
          </a:p>
          <a:p>
            <a:pPr marL="982256" lvl="1"/>
            <a:r>
              <a:rPr lang="en-US" dirty="0"/>
              <a:t> Throughput ~= window/</a:t>
            </a:r>
            <a:r>
              <a:rPr lang="en-US" dirty="0" err="1"/>
              <a:t>rtt</a:t>
            </a:r>
            <a:endParaRPr lang="en-US" dirty="0"/>
          </a:p>
          <a:p>
            <a:pPr marL="982256" lvl="1"/>
            <a:r>
              <a:rPr lang="en-US" dirty="0"/>
              <a:t>TCP window : </a:t>
            </a:r>
            <a:r>
              <a:rPr lang="en-US" dirty="0">
                <a:solidFill>
                  <a:srgbClr val="FF0000"/>
                </a:solidFill>
              </a:rPr>
              <a:t>16 bits field</a:t>
            </a:r>
            <a:br>
              <a:rPr lang="en-US" dirty="0"/>
            </a:br>
            <a:br>
              <a:rPr lang="en-US" dirty="0"/>
            </a:br>
            <a:br>
              <a:rPr lang="en-US" dirty="0"/>
            </a:br>
            <a:endParaRPr lang="en-US" dirty="0"/>
          </a:p>
          <a:p>
            <a:pPr marL="982256" lvl="1"/>
            <a:endParaRPr lang="en-US" dirty="0"/>
          </a:p>
          <a:p>
            <a:pPr marL="982256" lvl="1"/>
            <a:endParaRPr lang="en-US" dirty="0"/>
          </a:p>
          <a:p>
            <a:pPr marL="753656" lvl="1" indent="0">
              <a:buNone/>
            </a:pPr>
            <a:br>
              <a:rPr lang="en-US" dirty="0"/>
            </a:br>
            <a:br>
              <a:rPr lang="en-US" dirty="0"/>
            </a:br>
            <a:br>
              <a:rPr lang="en-US" dirty="0"/>
            </a:br>
            <a:br>
              <a:rPr lang="en-US" dirty="0"/>
            </a:br>
            <a:endParaRPr lang="en-US" dirty="0"/>
          </a:p>
        </p:txBody>
      </p:sp>
      <p:grpSp>
        <p:nvGrpSpPr>
          <p:cNvPr id="46083" name="Group 3"/>
          <p:cNvGrpSpPr>
            <a:grpSpLocks/>
          </p:cNvGrpSpPr>
          <p:nvPr/>
        </p:nvGrpSpPr>
        <p:grpSpPr bwMode="auto">
          <a:xfrm>
            <a:off x="3584433" y="4227092"/>
            <a:ext cx="5346000" cy="990079"/>
            <a:chOff x="0" y="0"/>
            <a:chExt cx="4421" cy="887"/>
          </a:xfrm>
        </p:grpSpPr>
        <p:sp>
          <p:nvSpPr>
            <p:cNvPr id="46084" name="Rectangle 4"/>
            <p:cNvSpPr>
              <a:spLocks/>
            </p:cNvSpPr>
            <p:nvPr/>
          </p:nvSpPr>
          <p:spPr bwMode="auto">
            <a:xfrm>
              <a:off x="0" y="0"/>
              <a:ext cx="4421" cy="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dirty="0">
                  <a:latin typeface="Helvetica" charset="0"/>
                  <a:ea typeface="ＭＳ Ｐゴシック" charset="0"/>
                  <a:cs typeface="Helvetica" charset="0"/>
                  <a:sym typeface="Helvetica" charset="0"/>
                </a:rPr>
                <a:t>	   </a:t>
              </a:r>
              <a:r>
                <a:rPr lang="en-US" sz="1500" b="1" dirty="0" err="1">
                  <a:latin typeface="Helvetica" charset="0"/>
                  <a:ea typeface="ＭＳ Ｐゴシック" charset="0"/>
                  <a:cs typeface="Helvetica" charset="0"/>
                  <a:sym typeface="Helvetica" charset="0"/>
                </a:rPr>
                <a:t>rtt</a:t>
              </a:r>
              <a:r>
                <a:rPr lang="en-US" sz="1500" b="1" dirty="0">
                  <a:latin typeface="Helvetica" charset="0"/>
                  <a:ea typeface="ＭＳ Ｐゴシック" charset="0"/>
                  <a:cs typeface="Helvetica" charset="0"/>
                  <a:sym typeface="Helvetica" charset="0"/>
                </a:rPr>
                <a:t> 		1 msec	10 msec	100 msec</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Window</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8 Kbytes</a:t>
              </a:r>
              <a:r>
                <a:rPr lang="en-US" sz="1500" dirty="0">
                  <a:latin typeface="Helvetica" charset="0"/>
                  <a:ea typeface="ＭＳ Ｐゴシック" charset="0"/>
                  <a:cs typeface="Helvetica" charset="0"/>
                  <a:sym typeface="Helvetica" charset="0"/>
                </a:rPr>
                <a:t>		65.6 Mbps	6.5 Mbps	0.66 Mbps		</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64 Kbytes</a:t>
              </a:r>
              <a:r>
                <a:rPr lang="en-US" sz="1500" dirty="0">
                  <a:latin typeface="Helvetica" charset="0"/>
                  <a:ea typeface="ＭＳ Ｐゴシック" charset="0"/>
                  <a:cs typeface="Helvetica" charset="0"/>
                  <a:sym typeface="Helvetica" charset="0"/>
                </a:rPr>
                <a:t>		524.3 Mbps	52.4 Mbps	5.2 Mbps</a:t>
              </a:r>
            </a:p>
          </p:txBody>
        </p:sp>
        <p:sp>
          <p:nvSpPr>
            <p:cNvPr id="46085" name="Line 5"/>
            <p:cNvSpPr>
              <a:spLocks noChangeShapeType="1"/>
            </p:cNvSpPr>
            <p:nvPr/>
          </p:nvSpPr>
          <p:spPr bwMode="auto">
            <a:xfrm>
              <a:off x="788" y="260"/>
              <a:ext cx="0" cy="627"/>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sp>
          <p:nvSpPr>
            <p:cNvPr id="46086" name="Line 6"/>
            <p:cNvSpPr>
              <a:spLocks noChangeShapeType="1"/>
            </p:cNvSpPr>
            <p:nvPr/>
          </p:nvSpPr>
          <p:spPr bwMode="auto">
            <a:xfrm flipH="1">
              <a:off x="786" y="251"/>
              <a:ext cx="3271"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sp>
          <p:nvSpPr>
            <p:cNvPr id="46087" name="Line 7"/>
            <p:cNvSpPr>
              <a:spLocks noChangeShapeType="1"/>
            </p:cNvSpPr>
            <p:nvPr/>
          </p:nvSpPr>
          <p:spPr bwMode="auto">
            <a:xfrm rot="10800000">
              <a:off x="52" y="43"/>
              <a:ext cx="745" cy="209"/>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17186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RFC1323 Window scaling</a:t>
            </a:r>
          </a:p>
        </p:txBody>
      </p:sp>
      <p:sp>
        <p:nvSpPr>
          <p:cNvPr id="3" name="Espace réservé du contenu 2"/>
          <p:cNvSpPr>
            <a:spLocks noGrp="1"/>
          </p:cNvSpPr>
          <p:nvPr>
            <p:ph idx="1"/>
          </p:nvPr>
        </p:nvSpPr>
        <p:spPr>
          <a:xfrm>
            <a:off x="756490" y="1556404"/>
            <a:ext cx="10515600" cy="5032375"/>
          </a:xfrm>
        </p:spPr>
        <p:txBody>
          <a:bodyPr>
            <a:normAutofit lnSpcReduction="10000"/>
          </a:bodyPr>
          <a:lstStyle/>
          <a:p>
            <a:r>
              <a:rPr lang="en-GB" dirty="0"/>
              <a:t>Window maintained as a 32 bits integer by TCP implementations</a:t>
            </a:r>
          </a:p>
          <a:p>
            <a:pPr lvl="1"/>
            <a:r>
              <a:rPr lang="en-GB" dirty="0"/>
              <a:t>But sent as a scaled 16 bits in segments</a:t>
            </a:r>
          </a:p>
          <a:p>
            <a:pPr marL="457200" lvl="1" indent="0">
              <a:buNone/>
            </a:pP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dirty="0"/>
              <a:t>Scaling factor announced in </a:t>
            </a:r>
            <a:r>
              <a:rPr lang="en-GB" dirty="0" err="1"/>
              <a:t>WScale</a:t>
            </a:r>
            <a:r>
              <a:rPr lang="en-GB" dirty="0"/>
              <a:t> option in SYN/SYN+ACK segments</a:t>
            </a:r>
          </a:p>
          <a:p>
            <a:pPr lvl="1"/>
            <a:r>
              <a:rPr lang="en-GB" dirty="0"/>
              <a:t>Client and server can use different scaling values</a:t>
            </a:r>
          </a:p>
        </p:txBody>
      </p:sp>
      <p:sp>
        <p:nvSpPr>
          <p:cNvPr id="4" name="Rectangle 3">
            <a:extLst>
              <a:ext uri="{FF2B5EF4-FFF2-40B4-BE49-F238E27FC236}">
                <a16:creationId xmlns:a16="http://schemas.microsoft.com/office/drawing/2014/main" id="{B5216F84-BECF-24B3-1CAF-497492D491C9}"/>
              </a:ext>
            </a:extLst>
          </p:cNvPr>
          <p:cNvSpPr/>
          <p:nvPr/>
        </p:nvSpPr>
        <p:spPr>
          <a:xfrm>
            <a:off x="7845116" y="3044007"/>
            <a:ext cx="3467829" cy="331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5" name="Group 2">
            <a:extLst>
              <a:ext uri="{FF2B5EF4-FFF2-40B4-BE49-F238E27FC236}">
                <a16:creationId xmlns:a16="http://schemas.microsoft.com/office/drawing/2014/main" id="{E4747E0A-7C19-3114-A1CD-9DB5935CC8B3}"/>
              </a:ext>
            </a:extLst>
          </p:cNvPr>
          <p:cNvGrpSpPr>
            <a:grpSpLocks/>
          </p:cNvGrpSpPr>
          <p:nvPr/>
        </p:nvGrpSpPr>
        <p:grpSpPr bwMode="auto">
          <a:xfrm>
            <a:off x="2891678" y="2742546"/>
            <a:ext cx="3476625" cy="1587500"/>
            <a:chOff x="0" y="0"/>
            <a:chExt cx="2875" cy="1421"/>
          </a:xfrm>
        </p:grpSpPr>
        <p:sp>
          <p:nvSpPr>
            <p:cNvPr id="6" name="AutoShape 3">
              <a:extLst>
                <a:ext uri="{FF2B5EF4-FFF2-40B4-BE49-F238E27FC236}">
                  <a16:creationId xmlns:a16="http://schemas.microsoft.com/office/drawing/2014/main" id="{6D3EC18E-79A6-6149-257C-031A3408FC08}"/>
                </a:ext>
              </a:extLst>
            </p:cNvPr>
            <p:cNvSpPr>
              <a:spLocks/>
            </p:cNvSpPr>
            <p:nvPr/>
          </p:nvSpPr>
          <p:spPr bwMode="auto">
            <a:xfrm>
              <a:off x="0" y="0"/>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7" name="AutoShape 4">
              <a:extLst>
                <a:ext uri="{FF2B5EF4-FFF2-40B4-BE49-F238E27FC236}">
                  <a16:creationId xmlns:a16="http://schemas.microsoft.com/office/drawing/2014/main" id="{0DE73B62-03E8-1D6B-9ED7-202645622F64}"/>
                </a:ext>
              </a:extLst>
            </p:cNvPr>
            <p:cNvSpPr>
              <a:spLocks/>
            </p:cNvSpPr>
            <p:nvPr/>
          </p:nvSpPr>
          <p:spPr bwMode="auto">
            <a:xfrm>
              <a:off x="0" y="283"/>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AutoShape 5">
              <a:extLst>
                <a:ext uri="{FF2B5EF4-FFF2-40B4-BE49-F238E27FC236}">
                  <a16:creationId xmlns:a16="http://schemas.microsoft.com/office/drawing/2014/main" id="{CFA42B60-0F9B-8020-2481-BB1B18E6B41F}"/>
                </a:ext>
              </a:extLst>
            </p:cNvPr>
            <p:cNvSpPr>
              <a:spLocks/>
            </p:cNvSpPr>
            <p:nvPr/>
          </p:nvSpPr>
          <p:spPr bwMode="auto">
            <a:xfrm>
              <a:off x="0" y="568"/>
              <a:ext cx="2875" cy="286"/>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 name="AutoShape 6">
              <a:extLst>
                <a:ext uri="{FF2B5EF4-FFF2-40B4-BE49-F238E27FC236}">
                  <a16:creationId xmlns:a16="http://schemas.microsoft.com/office/drawing/2014/main" id="{356BAFE8-56A0-6567-6206-4C9E8CB4CB2B}"/>
                </a:ext>
              </a:extLst>
            </p:cNvPr>
            <p:cNvSpPr>
              <a:spLocks/>
            </p:cNvSpPr>
            <p:nvPr/>
          </p:nvSpPr>
          <p:spPr bwMode="auto">
            <a:xfrm>
              <a:off x="0" y="854"/>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AutoShape 7">
              <a:extLst>
                <a:ext uri="{FF2B5EF4-FFF2-40B4-BE49-F238E27FC236}">
                  <a16:creationId xmlns:a16="http://schemas.microsoft.com/office/drawing/2014/main" id="{5218E9E1-AC32-81F8-EB58-18E30C856EA1}"/>
                </a:ext>
              </a:extLst>
            </p:cNvPr>
            <p:cNvSpPr>
              <a:spLocks/>
            </p:cNvSpPr>
            <p:nvPr/>
          </p:nvSpPr>
          <p:spPr bwMode="auto">
            <a:xfrm>
              <a:off x="0" y="1136"/>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sp>
        <p:nvSpPr>
          <p:cNvPr id="11" name="Rectangle 8">
            <a:extLst>
              <a:ext uri="{FF2B5EF4-FFF2-40B4-BE49-F238E27FC236}">
                <a16:creationId xmlns:a16="http://schemas.microsoft.com/office/drawing/2014/main" id="{67934DAA-3BD2-9F28-FB9A-73647F90C52B}"/>
              </a:ext>
            </a:extLst>
          </p:cNvPr>
          <p:cNvSpPr>
            <a:spLocks/>
          </p:cNvSpPr>
          <p:nvPr/>
        </p:nvSpPr>
        <p:spPr bwMode="auto">
          <a:xfrm>
            <a:off x="3215528" y="2806047"/>
            <a:ext cx="86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Source port</a:t>
            </a:r>
          </a:p>
        </p:txBody>
      </p:sp>
      <p:sp>
        <p:nvSpPr>
          <p:cNvPr id="12" name="Rectangle 9">
            <a:extLst>
              <a:ext uri="{FF2B5EF4-FFF2-40B4-BE49-F238E27FC236}">
                <a16:creationId xmlns:a16="http://schemas.microsoft.com/office/drawing/2014/main" id="{AB32E645-0434-06BF-437F-FC12E26DA7D5}"/>
              </a:ext>
            </a:extLst>
          </p:cNvPr>
          <p:cNvSpPr>
            <a:spLocks/>
          </p:cNvSpPr>
          <p:nvPr/>
        </p:nvSpPr>
        <p:spPr bwMode="auto">
          <a:xfrm>
            <a:off x="4845890" y="2806047"/>
            <a:ext cx="1168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Destination port</a:t>
            </a:r>
          </a:p>
        </p:txBody>
      </p:sp>
      <p:sp>
        <p:nvSpPr>
          <p:cNvPr id="13" name="AutoShape 10">
            <a:extLst>
              <a:ext uri="{FF2B5EF4-FFF2-40B4-BE49-F238E27FC236}">
                <a16:creationId xmlns:a16="http://schemas.microsoft.com/office/drawing/2014/main" id="{ABE08ED9-D6C0-3847-EC26-336149DE305E}"/>
              </a:ext>
            </a:extLst>
          </p:cNvPr>
          <p:cNvSpPr>
            <a:spLocks/>
          </p:cNvSpPr>
          <p:nvPr/>
        </p:nvSpPr>
        <p:spPr bwMode="auto">
          <a:xfrm>
            <a:off x="2891678" y="4330046"/>
            <a:ext cx="3476625" cy="1250950"/>
          </a:xfrm>
          <a:prstGeom prst="roundRect">
            <a:avLst>
              <a:gd name="adj" fmla="val 8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4" name="Rectangle 11">
            <a:extLst>
              <a:ext uri="{FF2B5EF4-FFF2-40B4-BE49-F238E27FC236}">
                <a16:creationId xmlns:a16="http://schemas.microsoft.com/office/drawing/2014/main" id="{B238C35E-124D-319A-FF38-A1ED9587946F}"/>
              </a:ext>
            </a:extLst>
          </p:cNvPr>
          <p:cNvSpPr>
            <a:spLocks/>
          </p:cNvSpPr>
          <p:nvPr/>
        </p:nvSpPr>
        <p:spPr bwMode="auto">
          <a:xfrm>
            <a:off x="4395040" y="5128558"/>
            <a:ext cx="6032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Payload</a:t>
            </a:r>
          </a:p>
        </p:txBody>
      </p:sp>
      <p:sp>
        <p:nvSpPr>
          <p:cNvPr id="15" name="Line 12">
            <a:extLst>
              <a:ext uri="{FF2B5EF4-FFF2-40B4-BE49-F238E27FC236}">
                <a16:creationId xmlns:a16="http://schemas.microsoft.com/office/drawing/2014/main" id="{88B59A53-E328-5BA9-A136-235AC611B3F2}"/>
              </a:ext>
            </a:extLst>
          </p:cNvPr>
          <p:cNvSpPr>
            <a:spLocks noChangeShapeType="1"/>
          </p:cNvSpPr>
          <p:nvPr/>
        </p:nvSpPr>
        <p:spPr bwMode="auto">
          <a:xfrm>
            <a:off x="2825002" y="2593322"/>
            <a:ext cx="3532188" cy="31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6" name="Rectangle 13">
            <a:extLst>
              <a:ext uri="{FF2B5EF4-FFF2-40B4-BE49-F238E27FC236}">
                <a16:creationId xmlns:a16="http://schemas.microsoft.com/office/drawing/2014/main" id="{05B6F621-EC47-E901-9F2D-07FDB472548F}"/>
              </a:ext>
            </a:extLst>
          </p:cNvPr>
          <p:cNvSpPr>
            <a:spLocks/>
          </p:cNvSpPr>
          <p:nvPr/>
        </p:nvSpPr>
        <p:spPr bwMode="auto">
          <a:xfrm>
            <a:off x="4391866" y="2359958"/>
            <a:ext cx="4921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32 bits</a:t>
            </a:r>
          </a:p>
        </p:txBody>
      </p:sp>
      <p:sp>
        <p:nvSpPr>
          <p:cNvPr id="17" name="Line 14">
            <a:extLst>
              <a:ext uri="{FF2B5EF4-FFF2-40B4-BE49-F238E27FC236}">
                <a16:creationId xmlns:a16="http://schemas.microsoft.com/office/drawing/2014/main" id="{A37FE05E-0EA4-6434-6B72-0EFCF342C144}"/>
              </a:ext>
            </a:extLst>
          </p:cNvPr>
          <p:cNvSpPr>
            <a:spLocks noChangeShapeType="1"/>
          </p:cNvSpPr>
          <p:nvPr/>
        </p:nvSpPr>
        <p:spPr bwMode="auto">
          <a:xfrm>
            <a:off x="4668091" y="2760009"/>
            <a:ext cx="3175"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8" name="Rectangle 15">
            <a:extLst>
              <a:ext uri="{FF2B5EF4-FFF2-40B4-BE49-F238E27FC236}">
                <a16:creationId xmlns:a16="http://schemas.microsoft.com/office/drawing/2014/main" id="{645F27C4-4C02-1F7A-2897-9086375BEA78}"/>
              </a:ext>
            </a:extLst>
          </p:cNvPr>
          <p:cNvSpPr>
            <a:spLocks/>
          </p:cNvSpPr>
          <p:nvPr/>
        </p:nvSpPr>
        <p:spPr bwMode="auto">
          <a:xfrm>
            <a:off x="3604465" y="4123672"/>
            <a:ext cx="787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Checksum</a:t>
            </a:r>
          </a:p>
        </p:txBody>
      </p:sp>
      <p:sp>
        <p:nvSpPr>
          <p:cNvPr id="19" name="Line 16">
            <a:extLst>
              <a:ext uri="{FF2B5EF4-FFF2-40B4-BE49-F238E27FC236}">
                <a16:creationId xmlns:a16="http://schemas.microsoft.com/office/drawing/2014/main" id="{6894A621-5DF7-DCD7-BF79-93C214F9FCAD}"/>
              </a:ext>
            </a:extLst>
          </p:cNvPr>
          <p:cNvSpPr>
            <a:spLocks noChangeShapeType="1"/>
          </p:cNvSpPr>
          <p:nvPr/>
        </p:nvSpPr>
        <p:spPr bwMode="auto">
          <a:xfrm>
            <a:off x="4671266" y="4014134"/>
            <a:ext cx="1587"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0" name="Rectangle 17">
            <a:extLst>
              <a:ext uri="{FF2B5EF4-FFF2-40B4-BE49-F238E27FC236}">
                <a16:creationId xmlns:a16="http://schemas.microsoft.com/office/drawing/2014/main" id="{77BACDEF-8D1E-2D29-BBF3-CA2638CEC08D}"/>
              </a:ext>
            </a:extLst>
          </p:cNvPr>
          <p:cNvSpPr>
            <a:spLocks/>
          </p:cNvSpPr>
          <p:nvPr/>
        </p:nvSpPr>
        <p:spPr bwMode="auto">
          <a:xfrm>
            <a:off x="4993527" y="4077633"/>
            <a:ext cx="10922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i="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Urgent pointer</a:t>
            </a:r>
          </a:p>
        </p:txBody>
      </p:sp>
      <p:sp>
        <p:nvSpPr>
          <p:cNvPr id="21" name="Rectangle 18">
            <a:extLst>
              <a:ext uri="{FF2B5EF4-FFF2-40B4-BE49-F238E27FC236}">
                <a16:creationId xmlns:a16="http://schemas.microsoft.com/office/drawing/2014/main" id="{8C1DFD1D-5405-C493-2045-A5AFBFDE2131}"/>
              </a:ext>
            </a:extLst>
          </p:cNvPr>
          <p:cNvSpPr>
            <a:spLocks/>
          </p:cNvSpPr>
          <p:nvPr/>
        </p:nvSpPr>
        <p:spPr bwMode="auto">
          <a:xfrm>
            <a:off x="2931366" y="3758547"/>
            <a:ext cx="16144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THL  Reserved  </a:t>
            </a: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Flags</a:t>
            </a:r>
          </a:p>
        </p:txBody>
      </p:sp>
      <p:sp>
        <p:nvSpPr>
          <p:cNvPr id="22" name="Line 19">
            <a:extLst>
              <a:ext uri="{FF2B5EF4-FFF2-40B4-BE49-F238E27FC236}">
                <a16:creationId xmlns:a16="http://schemas.microsoft.com/office/drawing/2014/main" id="{A808A01B-994F-44CB-0A0B-44026A9DBE96}"/>
              </a:ext>
            </a:extLst>
          </p:cNvPr>
          <p:cNvSpPr>
            <a:spLocks noChangeShapeType="1"/>
          </p:cNvSpPr>
          <p:nvPr/>
        </p:nvSpPr>
        <p:spPr bwMode="auto">
          <a:xfrm>
            <a:off x="4671266" y="3714096"/>
            <a:ext cx="1587" cy="303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3" name="Line 20">
            <a:extLst>
              <a:ext uri="{FF2B5EF4-FFF2-40B4-BE49-F238E27FC236}">
                <a16:creationId xmlns:a16="http://schemas.microsoft.com/office/drawing/2014/main" id="{2F02CB18-F539-AB1C-6E46-DABEE31D380A}"/>
              </a:ext>
            </a:extLst>
          </p:cNvPr>
          <p:cNvSpPr>
            <a:spLocks noChangeShapeType="1"/>
          </p:cNvSpPr>
          <p:nvPr/>
        </p:nvSpPr>
        <p:spPr bwMode="auto">
          <a:xfrm>
            <a:off x="3280615" y="3699809"/>
            <a:ext cx="0"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4" name="Line 21">
            <a:extLst>
              <a:ext uri="{FF2B5EF4-FFF2-40B4-BE49-F238E27FC236}">
                <a16:creationId xmlns:a16="http://schemas.microsoft.com/office/drawing/2014/main" id="{B0EB2A97-B5E3-5FD1-7EA0-613E2A119B38}"/>
              </a:ext>
            </a:extLst>
          </p:cNvPr>
          <p:cNvSpPr>
            <a:spLocks noChangeShapeType="1"/>
          </p:cNvSpPr>
          <p:nvPr/>
        </p:nvSpPr>
        <p:spPr bwMode="auto">
          <a:xfrm>
            <a:off x="6488952" y="2742547"/>
            <a:ext cx="0" cy="16033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5" name="Line 23">
            <a:extLst>
              <a:ext uri="{FF2B5EF4-FFF2-40B4-BE49-F238E27FC236}">
                <a16:creationId xmlns:a16="http://schemas.microsoft.com/office/drawing/2014/main" id="{4C1B5F2B-B29F-7F54-0A0E-5B46D85D382C}"/>
              </a:ext>
            </a:extLst>
          </p:cNvPr>
          <p:cNvSpPr>
            <a:spLocks noChangeShapeType="1"/>
          </p:cNvSpPr>
          <p:nvPr/>
        </p:nvSpPr>
        <p:spPr bwMode="auto">
          <a:xfrm>
            <a:off x="4161677" y="3702984"/>
            <a:ext cx="1588"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6" name="Rectangle 24">
            <a:extLst>
              <a:ext uri="{FF2B5EF4-FFF2-40B4-BE49-F238E27FC236}">
                <a16:creationId xmlns:a16="http://schemas.microsoft.com/office/drawing/2014/main" id="{58F3FB3D-607F-C775-DE29-770E44E5EB7C}"/>
              </a:ext>
            </a:extLst>
          </p:cNvPr>
          <p:cNvSpPr>
            <a:spLocks/>
          </p:cNvSpPr>
          <p:nvPr/>
        </p:nvSpPr>
        <p:spPr bwMode="auto">
          <a:xfrm>
            <a:off x="3714003" y="3125133"/>
            <a:ext cx="13620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Sequence number</a:t>
            </a:r>
          </a:p>
        </p:txBody>
      </p:sp>
      <p:sp>
        <p:nvSpPr>
          <p:cNvPr id="27" name="Line 25">
            <a:extLst>
              <a:ext uri="{FF2B5EF4-FFF2-40B4-BE49-F238E27FC236}">
                <a16:creationId xmlns:a16="http://schemas.microsoft.com/office/drawing/2014/main" id="{A4243C48-FFF3-764A-9899-DA8810B81A69}"/>
              </a:ext>
            </a:extLst>
          </p:cNvPr>
          <p:cNvSpPr>
            <a:spLocks noChangeShapeType="1"/>
          </p:cNvSpPr>
          <p:nvPr/>
        </p:nvSpPr>
        <p:spPr bwMode="auto">
          <a:xfrm>
            <a:off x="2874944" y="4766608"/>
            <a:ext cx="3484563" cy="1588"/>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8" name="Rectangle 26">
            <a:extLst>
              <a:ext uri="{FF2B5EF4-FFF2-40B4-BE49-F238E27FC236}">
                <a16:creationId xmlns:a16="http://schemas.microsoft.com/office/drawing/2014/main" id="{71B6DD9F-C849-E7D0-78F5-529BABE96626}"/>
              </a:ext>
            </a:extLst>
          </p:cNvPr>
          <p:cNvSpPr>
            <a:spLocks/>
          </p:cNvSpPr>
          <p:nvPr/>
        </p:nvSpPr>
        <p:spPr bwMode="auto">
          <a:xfrm>
            <a:off x="3677490" y="4509301"/>
            <a:ext cx="210314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b="1" i="1"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Optional header extension</a:t>
            </a:r>
          </a:p>
        </p:txBody>
      </p:sp>
      <p:sp>
        <p:nvSpPr>
          <p:cNvPr id="29" name="Rectangle 27">
            <a:extLst>
              <a:ext uri="{FF2B5EF4-FFF2-40B4-BE49-F238E27FC236}">
                <a16:creationId xmlns:a16="http://schemas.microsoft.com/office/drawing/2014/main" id="{879E06E9-3BE8-895F-6326-5133BEDD9527}"/>
              </a:ext>
            </a:extLst>
          </p:cNvPr>
          <p:cNvSpPr>
            <a:spLocks/>
          </p:cNvSpPr>
          <p:nvPr/>
        </p:nvSpPr>
        <p:spPr bwMode="auto">
          <a:xfrm>
            <a:off x="4993527" y="3771247"/>
            <a:ext cx="6159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Window</a:t>
            </a:r>
          </a:p>
        </p:txBody>
      </p:sp>
      <p:grpSp>
        <p:nvGrpSpPr>
          <p:cNvPr id="30" name="Group 38">
            <a:extLst>
              <a:ext uri="{FF2B5EF4-FFF2-40B4-BE49-F238E27FC236}">
                <a16:creationId xmlns:a16="http://schemas.microsoft.com/office/drawing/2014/main" id="{D50CCDE0-A795-3420-524B-03C276A37501}"/>
              </a:ext>
            </a:extLst>
          </p:cNvPr>
          <p:cNvGrpSpPr>
            <a:grpSpLocks/>
          </p:cNvGrpSpPr>
          <p:nvPr/>
        </p:nvGrpSpPr>
        <p:grpSpPr bwMode="auto">
          <a:xfrm>
            <a:off x="3714002" y="3431522"/>
            <a:ext cx="2109788" cy="185737"/>
            <a:chOff x="0" y="0"/>
            <a:chExt cx="1744" cy="167"/>
          </a:xfrm>
        </p:grpSpPr>
        <p:sp>
          <p:nvSpPr>
            <p:cNvPr id="31" name="Rectangle 39">
              <a:extLst>
                <a:ext uri="{FF2B5EF4-FFF2-40B4-BE49-F238E27FC236}">
                  <a16:creationId xmlns:a16="http://schemas.microsoft.com/office/drawing/2014/main" id="{C15B22C3-AD6A-328F-5903-84055D04C9C6}"/>
                </a:ext>
              </a:extLst>
            </p:cNvPr>
            <p:cNvSpPr>
              <a:spLocks/>
            </p:cNvSpPr>
            <p:nvPr/>
          </p:nvSpPr>
          <p:spPr bwMode="auto">
            <a:xfrm>
              <a:off x="0" y="0"/>
              <a:ext cx="1744" cy="167"/>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2" name="Rectangle 40">
              <a:extLst>
                <a:ext uri="{FF2B5EF4-FFF2-40B4-BE49-F238E27FC236}">
                  <a16:creationId xmlns:a16="http://schemas.microsoft.com/office/drawing/2014/main" id="{2D297700-E325-05A4-9E16-557A6ED99F2F}"/>
                </a:ext>
              </a:extLst>
            </p:cNvPr>
            <p:cNvSpPr>
              <a:spLocks/>
            </p:cNvSpPr>
            <p:nvPr/>
          </p:nvSpPr>
          <p:spPr bwMode="auto">
            <a:xfrm>
              <a:off x="0" y="10"/>
              <a:ext cx="16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Acknowledgement number</a:t>
              </a:r>
            </a:p>
          </p:txBody>
        </p:sp>
      </p:grpSp>
      <p:sp>
        <p:nvSpPr>
          <p:cNvPr id="33" name="TextBox 32">
            <a:extLst>
              <a:ext uri="{FF2B5EF4-FFF2-40B4-BE49-F238E27FC236}">
                <a16:creationId xmlns:a16="http://schemas.microsoft.com/office/drawing/2014/main" id="{A1B23589-E2CC-20CC-B068-55C965B880C9}"/>
              </a:ext>
            </a:extLst>
          </p:cNvPr>
          <p:cNvSpPr txBox="1"/>
          <p:nvPr/>
        </p:nvSpPr>
        <p:spPr>
          <a:xfrm>
            <a:off x="7980707" y="2459218"/>
            <a:ext cx="3196644" cy="369332"/>
          </a:xfrm>
          <a:prstGeom prst="rect">
            <a:avLst/>
          </a:prstGeom>
          <a:noFill/>
        </p:spPr>
        <p:txBody>
          <a:bodyPr wrap="none" rtlCol="0">
            <a:spAutoFit/>
          </a:bodyPr>
          <a:lstStyle/>
          <a:p>
            <a:r>
              <a:rPr lang="en-GB" dirty="0"/>
              <a:t>32 bits r</a:t>
            </a:r>
            <a:r>
              <a:rPr lang="en-BE" dirty="0"/>
              <a:t>eceive window &lt;&lt; scale </a:t>
            </a:r>
          </a:p>
        </p:txBody>
      </p:sp>
      <p:sp>
        <p:nvSpPr>
          <p:cNvPr id="34" name="Rectangle 33">
            <a:extLst>
              <a:ext uri="{FF2B5EF4-FFF2-40B4-BE49-F238E27FC236}">
                <a16:creationId xmlns:a16="http://schemas.microsoft.com/office/drawing/2014/main" id="{D9ABDA7D-6D31-E6FF-9BD5-5F93A02F5205}"/>
              </a:ext>
            </a:extLst>
          </p:cNvPr>
          <p:cNvSpPr/>
          <p:nvPr/>
        </p:nvSpPr>
        <p:spPr>
          <a:xfrm>
            <a:off x="8734480" y="3071586"/>
            <a:ext cx="1689099" cy="3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tx1"/>
                </a:solidFill>
              </a:rPr>
              <a:t>Window </a:t>
            </a:r>
          </a:p>
        </p:txBody>
      </p:sp>
      <p:cxnSp>
        <p:nvCxnSpPr>
          <p:cNvPr id="36" name="Straight Arrow Connector 35">
            <a:extLst>
              <a:ext uri="{FF2B5EF4-FFF2-40B4-BE49-F238E27FC236}">
                <a16:creationId xmlns:a16="http://schemas.microsoft.com/office/drawing/2014/main" id="{E511E5D5-64FD-83D3-D5E9-20A84E3C19A5}"/>
              </a:ext>
            </a:extLst>
          </p:cNvPr>
          <p:cNvCxnSpPr>
            <a:endCxn id="9" idx="3"/>
          </p:cNvCxnSpPr>
          <p:nvPr/>
        </p:nvCxnSpPr>
        <p:spPr>
          <a:xfrm flipH="1">
            <a:off x="6368303" y="3468782"/>
            <a:ext cx="2932019" cy="38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906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2B29-2957-579B-9CDC-3353ABD05AE4}"/>
              </a:ext>
            </a:extLst>
          </p:cNvPr>
          <p:cNvSpPr>
            <a:spLocks noGrp="1"/>
          </p:cNvSpPr>
          <p:nvPr>
            <p:ph type="title"/>
          </p:nvPr>
        </p:nvSpPr>
        <p:spPr/>
        <p:txBody>
          <a:bodyPr/>
          <a:lstStyle/>
          <a:p>
            <a:r>
              <a:rPr lang="en-BE" dirty="0"/>
              <a:t>Benefits and limitations of Window Scaling</a:t>
            </a:r>
          </a:p>
        </p:txBody>
      </p:sp>
      <p:sp>
        <p:nvSpPr>
          <p:cNvPr id="3" name="Content Placeholder 2">
            <a:extLst>
              <a:ext uri="{FF2B5EF4-FFF2-40B4-BE49-F238E27FC236}">
                <a16:creationId xmlns:a16="http://schemas.microsoft.com/office/drawing/2014/main" id="{C00638C2-E464-715E-3E17-F8B35DC25461}"/>
              </a:ext>
            </a:extLst>
          </p:cNvPr>
          <p:cNvSpPr>
            <a:spLocks noGrp="1"/>
          </p:cNvSpPr>
          <p:nvPr>
            <p:ph idx="1"/>
          </p:nvPr>
        </p:nvSpPr>
        <p:spPr/>
        <p:txBody>
          <a:bodyPr>
            <a:normAutofit lnSpcReduction="10000"/>
          </a:bodyPr>
          <a:lstStyle/>
          <a:p>
            <a:r>
              <a:rPr lang="en-BE" dirty="0"/>
              <a:t>Increases maximum sending and receiving windows</a:t>
            </a:r>
          </a:p>
          <a:p>
            <a:pPr lvl="1"/>
            <a:r>
              <a:rPr lang="en-BE" dirty="0"/>
              <a:t>Largest possible value is 2</a:t>
            </a:r>
            <a:r>
              <a:rPr lang="en-BE" baseline="30000" dirty="0"/>
              <a:t>30</a:t>
            </a:r>
            <a:r>
              <a:rPr lang="en-BE" dirty="0"/>
              <a:t> bytes</a:t>
            </a:r>
          </a:p>
          <a:p>
            <a:r>
              <a:rPr lang="en-BE" dirty="0"/>
              <a:t>Enables TCP to operate at higher bandwidth</a:t>
            </a:r>
            <a:br>
              <a:rPr lang="en-BE" dirty="0"/>
            </a:br>
            <a:br>
              <a:rPr lang="en-BE" dirty="0"/>
            </a:br>
            <a:br>
              <a:rPr lang="en-BE" dirty="0"/>
            </a:br>
            <a:br>
              <a:rPr lang="en-BE" dirty="0"/>
            </a:br>
            <a:br>
              <a:rPr lang="en-BE" dirty="0"/>
            </a:br>
            <a:endParaRPr lang="en-BE" dirty="0"/>
          </a:p>
          <a:p>
            <a:r>
              <a:rPr lang="en-BE" dirty="0"/>
              <a:t>Within MSL seconds, a TCP sender can send several times the same sequence number !</a:t>
            </a:r>
          </a:p>
          <a:p>
            <a:pPr lvl="1"/>
            <a:r>
              <a:rPr lang="en-BE" dirty="0"/>
              <a:t>Need an efficient technique to detect duplicates</a:t>
            </a:r>
          </a:p>
        </p:txBody>
      </p:sp>
      <p:grpSp>
        <p:nvGrpSpPr>
          <p:cNvPr id="4" name="Group 3">
            <a:extLst>
              <a:ext uri="{FF2B5EF4-FFF2-40B4-BE49-F238E27FC236}">
                <a16:creationId xmlns:a16="http://schemas.microsoft.com/office/drawing/2014/main" id="{07872949-7FDB-FD76-D558-A99482E84C07}"/>
              </a:ext>
            </a:extLst>
          </p:cNvPr>
          <p:cNvGrpSpPr>
            <a:grpSpLocks/>
          </p:cNvGrpSpPr>
          <p:nvPr/>
        </p:nvGrpSpPr>
        <p:grpSpPr bwMode="auto">
          <a:xfrm>
            <a:off x="2670033" y="3506254"/>
            <a:ext cx="5346000" cy="1167557"/>
            <a:chOff x="0" y="0"/>
            <a:chExt cx="4421" cy="1046"/>
          </a:xfrm>
        </p:grpSpPr>
        <p:sp>
          <p:nvSpPr>
            <p:cNvPr id="5" name="Rectangle 4">
              <a:extLst>
                <a:ext uri="{FF2B5EF4-FFF2-40B4-BE49-F238E27FC236}">
                  <a16:creationId xmlns:a16="http://schemas.microsoft.com/office/drawing/2014/main" id="{08B747A4-8B83-2048-A552-A82C2FE5C3D9}"/>
                </a:ext>
              </a:extLst>
            </p:cNvPr>
            <p:cNvSpPr>
              <a:spLocks/>
            </p:cNvSpPr>
            <p:nvPr/>
          </p:nvSpPr>
          <p:spPr bwMode="auto">
            <a:xfrm>
              <a:off x="0" y="0"/>
              <a:ext cx="4421" cy="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dirty="0">
                  <a:latin typeface="Helvetica" charset="0"/>
                  <a:ea typeface="ＭＳ Ｐゴシック" charset="0"/>
                  <a:cs typeface="Helvetica" charset="0"/>
                  <a:sym typeface="Helvetica" charset="0"/>
                </a:rPr>
                <a:t>	   </a:t>
              </a:r>
              <a:r>
                <a:rPr lang="en-US" sz="1500" b="1" dirty="0" err="1">
                  <a:latin typeface="Helvetica" charset="0"/>
                  <a:ea typeface="ＭＳ Ｐゴシック" charset="0"/>
                  <a:cs typeface="Helvetica" charset="0"/>
                  <a:sym typeface="Helvetica" charset="0"/>
                </a:rPr>
                <a:t>rtt</a:t>
              </a:r>
              <a:r>
                <a:rPr lang="en-US" sz="1500" b="1" dirty="0">
                  <a:latin typeface="Helvetica" charset="0"/>
                  <a:ea typeface="ＭＳ Ｐゴシック" charset="0"/>
                  <a:cs typeface="Helvetica" charset="0"/>
                  <a:sym typeface="Helvetica" charset="0"/>
                </a:rPr>
                <a:t> 		1 msec	10 msec	100 msec</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Window</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8 Kbytes</a:t>
              </a:r>
              <a:r>
                <a:rPr lang="en-US" sz="1500" dirty="0">
                  <a:latin typeface="Helvetica" charset="0"/>
                  <a:ea typeface="ＭＳ Ｐゴシック" charset="0"/>
                  <a:cs typeface="Helvetica" charset="0"/>
                  <a:sym typeface="Helvetica" charset="0"/>
                </a:rPr>
                <a:t>		65.6 Mbps	6.5 Mbps	0.66 Mbps		</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64 Kbytes</a:t>
              </a:r>
              <a:r>
                <a:rPr lang="en-US" sz="1500" dirty="0">
                  <a:latin typeface="Helvetica" charset="0"/>
                  <a:ea typeface="ＭＳ Ｐゴシック" charset="0"/>
                  <a:cs typeface="Helvetica" charset="0"/>
                  <a:sym typeface="Helvetica" charset="0"/>
                </a:rPr>
                <a:t>		524.3 Mbps	52.4 Mbps	5.2 Mbps</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1 Mbytes		</a:t>
              </a:r>
              <a:r>
                <a:rPr lang="en-US" sz="1500" dirty="0">
                  <a:latin typeface="Helvetica" charset="0"/>
                  <a:ea typeface="ＭＳ Ｐゴシック" charset="0"/>
                  <a:cs typeface="Helvetica" charset="0"/>
                  <a:sym typeface="Helvetica" charset="0"/>
                </a:rPr>
                <a:t>8.39 Gbps	839 Mbps	83.9 Mbps</a:t>
              </a:r>
            </a:p>
            <a:p>
              <a:pPr>
                <a:lnSpc>
                  <a:spcPct val="84000"/>
                </a:lnSpc>
                <a:tabLst>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 pos="1599674" algn="l"/>
                  <a:tab pos="2132899" algn="l"/>
                  <a:tab pos="2666124" algn="l"/>
                  <a:tab pos="3199348" algn="l"/>
                  <a:tab pos="3732573" algn="l"/>
                  <a:tab pos="4265798" algn="l"/>
                  <a:tab pos="4799023" algn="l"/>
                  <a:tab pos="5294828" algn="l"/>
                  <a:tab pos="533225" algn="l"/>
                  <a:tab pos="1066449" algn="l"/>
                </a:tabLst>
              </a:pPr>
              <a:r>
                <a:rPr lang="en-US" sz="1500" b="1" dirty="0">
                  <a:latin typeface="Helvetica" charset="0"/>
                  <a:ea typeface="ＭＳ Ｐゴシック" charset="0"/>
                  <a:cs typeface="Helvetica" charset="0"/>
                  <a:sym typeface="Helvetica" charset="0"/>
                </a:rPr>
                <a:t>1 </a:t>
              </a:r>
              <a:r>
                <a:rPr lang="en-US" sz="1500" b="1" dirty="0" err="1">
                  <a:latin typeface="Helvetica" charset="0"/>
                  <a:ea typeface="ＭＳ Ｐゴシック" charset="0"/>
                  <a:cs typeface="Helvetica" charset="0"/>
                  <a:sym typeface="Helvetica" charset="0"/>
                </a:rPr>
                <a:t>Gbytes</a:t>
              </a:r>
              <a:r>
                <a:rPr lang="en-US" sz="1500" dirty="0">
                  <a:latin typeface="Helvetica" charset="0"/>
                  <a:ea typeface="ＭＳ Ｐゴシック" charset="0"/>
                  <a:cs typeface="Helvetica" charset="0"/>
                  <a:sym typeface="Helvetica" charset="0"/>
                </a:rPr>
                <a:t>		8589 Gbps	859 Gbps	85.9 Gbps</a:t>
              </a:r>
            </a:p>
          </p:txBody>
        </p:sp>
        <p:sp>
          <p:nvSpPr>
            <p:cNvPr id="6" name="Line 5">
              <a:extLst>
                <a:ext uri="{FF2B5EF4-FFF2-40B4-BE49-F238E27FC236}">
                  <a16:creationId xmlns:a16="http://schemas.microsoft.com/office/drawing/2014/main" id="{5819ECFB-11F9-BF8F-9F1C-B6C838E11BF1}"/>
                </a:ext>
              </a:extLst>
            </p:cNvPr>
            <p:cNvSpPr>
              <a:spLocks noChangeShapeType="1"/>
            </p:cNvSpPr>
            <p:nvPr/>
          </p:nvSpPr>
          <p:spPr bwMode="auto">
            <a:xfrm>
              <a:off x="788" y="260"/>
              <a:ext cx="0" cy="627"/>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sp>
          <p:nvSpPr>
            <p:cNvPr id="7" name="Line 6">
              <a:extLst>
                <a:ext uri="{FF2B5EF4-FFF2-40B4-BE49-F238E27FC236}">
                  <a16:creationId xmlns:a16="http://schemas.microsoft.com/office/drawing/2014/main" id="{568B3302-07B4-695B-422B-01A80E014F1A}"/>
                </a:ext>
              </a:extLst>
            </p:cNvPr>
            <p:cNvSpPr>
              <a:spLocks noChangeShapeType="1"/>
            </p:cNvSpPr>
            <p:nvPr/>
          </p:nvSpPr>
          <p:spPr bwMode="auto">
            <a:xfrm flipH="1">
              <a:off x="786" y="251"/>
              <a:ext cx="3271"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sp>
          <p:nvSpPr>
            <p:cNvPr id="8" name="Line 7">
              <a:extLst>
                <a:ext uri="{FF2B5EF4-FFF2-40B4-BE49-F238E27FC236}">
                  <a16:creationId xmlns:a16="http://schemas.microsoft.com/office/drawing/2014/main" id="{88FEF74B-821B-6344-A82D-38614B8E3726}"/>
                </a:ext>
              </a:extLst>
            </p:cNvPr>
            <p:cNvSpPr>
              <a:spLocks noChangeShapeType="1"/>
            </p:cNvSpPr>
            <p:nvPr/>
          </p:nvSpPr>
          <p:spPr bwMode="auto">
            <a:xfrm rot="10800000">
              <a:off x="52" y="43"/>
              <a:ext cx="745" cy="209"/>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818769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453-B73D-81EE-6661-B55ED78A816F}"/>
              </a:ext>
            </a:extLst>
          </p:cNvPr>
          <p:cNvSpPr>
            <a:spLocks noGrp="1"/>
          </p:cNvSpPr>
          <p:nvPr>
            <p:ph type="title"/>
          </p:nvPr>
        </p:nvSpPr>
        <p:spPr/>
        <p:txBody>
          <a:bodyPr/>
          <a:lstStyle/>
          <a:p>
            <a:r>
              <a:rPr lang="en-BE" dirty="0"/>
              <a:t>The Maximum Segment Lifetime</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19E951F9-850D-FA22-D41E-1E92A399ABDD}"/>
              </a:ext>
            </a:extLst>
          </p:cNvPr>
          <p:cNvPicPr>
            <a:picLocks noGrp="1" noChangeAspect="1"/>
          </p:cNvPicPr>
          <p:nvPr>
            <p:ph idx="1"/>
          </p:nvPr>
        </p:nvPicPr>
        <p:blipFill>
          <a:blip r:embed="rId2"/>
          <a:stretch>
            <a:fillRect/>
          </a:stretch>
        </p:blipFill>
        <p:spPr>
          <a:xfrm>
            <a:off x="691029" y="1489733"/>
            <a:ext cx="4956735" cy="4133202"/>
          </a:xfrm>
        </p:spPr>
      </p:pic>
      <p:pic>
        <p:nvPicPr>
          <p:cNvPr id="4" name="Picture 3" descr="Text, letter&#10;&#10;Description automatically generated">
            <a:extLst>
              <a:ext uri="{FF2B5EF4-FFF2-40B4-BE49-F238E27FC236}">
                <a16:creationId xmlns:a16="http://schemas.microsoft.com/office/drawing/2014/main" id="{CD4159C6-9C0C-88E8-6E05-A0B1F01F6E9F}"/>
              </a:ext>
            </a:extLst>
          </p:cNvPr>
          <p:cNvPicPr>
            <a:picLocks noChangeAspect="1"/>
          </p:cNvPicPr>
          <p:nvPr/>
        </p:nvPicPr>
        <p:blipFill>
          <a:blip r:embed="rId3"/>
          <a:stretch>
            <a:fillRect/>
          </a:stretch>
        </p:blipFill>
        <p:spPr>
          <a:xfrm>
            <a:off x="6314534" y="1500762"/>
            <a:ext cx="5806859" cy="5003142"/>
          </a:xfrm>
          <a:prstGeom prst="rect">
            <a:avLst/>
          </a:prstGeom>
        </p:spPr>
      </p:pic>
      <p:pic>
        <p:nvPicPr>
          <p:cNvPr id="8" name="Picture 7">
            <a:extLst>
              <a:ext uri="{FF2B5EF4-FFF2-40B4-BE49-F238E27FC236}">
                <a16:creationId xmlns:a16="http://schemas.microsoft.com/office/drawing/2014/main" id="{039A0C18-FC72-2621-2D4C-1A48D93BDF16}"/>
              </a:ext>
            </a:extLst>
          </p:cNvPr>
          <p:cNvPicPr>
            <a:picLocks noChangeAspect="1"/>
          </p:cNvPicPr>
          <p:nvPr/>
        </p:nvPicPr>
        <p:blipFill>
          <a:blip r:embed="rId4"/>
          <a:stretch>
            <a:fillRect/>
          </a:stretch>
        </p:blipFill>
        <p:spPr>
          <a:xfrm>
            <a:off x="309403" y="5824726"/>
            <a:ext cx="5857960" cy="668149"/>
          </a:xfrm>
          <a:prstGeom prst="rect">
            <a:avLst/>
          </a:prstGeom>
        </p:spPr>
      </p:pic>
    </p:spTree>
    <p:extLst>
      <p:ext uri="{BB962C8B-B14F-4D97-AF65-F5344CB8AC3E}">
        <p14:creationId xmlns:p14="http://schemas.microsoft.com/office/powerpoint/2010/main" val="288604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028D-DF3B-4B8F-FBD4-E6B36012B8C3}"/>
              </a:ext>
            </a:extLst>
          </p:cNvPr>
          <p:cNvSpPr>
            <a:spLocks noGrp="1"/>
          </p:cNvSpPr>
          <p:nvPr>
            <p:ph type="title"/>
          </p:nvPr>
        </p:nvSpPr>
        <p:spPr/>
        <p:txBody>
          <a:bodyPr/>
          <a:lstStyle/>
          <a:p>
            <a:r>
              <a:rPr lang="en-BE" dirty="0"/>
              <a:t>IP over avian carriers</a:t>
            </a:r>
          </a:p>
        </p:txBody>
      </p:sp>
      <p:pic>
        <p:nvPicPr>
          <p:cNvPr id="7" name="Picture 6" descr="Graphical user interface, text, application, email&#10;&#10;Description automatically generated">
            <a:extLst>
              <a:ext uri="{FF2B5EF4-FFF2-40B4-BE49-F238E27FC236}">
                <a16:creationId xmlns:a16="http://schemas.microsoft.com/office/drawing/2014/main" id="{62BC1323-0B6E-E8E8-61E1-EA3862972116}"/>
              </a:ext>
            </a:extLst>
          </p:cNvPr>
          <p:cNvPicPr>
            <a:picLocks noChangeAspect="1"/>
          </p:cNvPicPr>
          <p:nvPr/>
        </p:nvPicPr>
        <p:blipFill>
          <a:blip r:embed="rId2"/>
          <a:stretch>
            <a:fillRect/>
          </a:stretch>
        </p:blipFill>
        <p:spPr>
          <a:xfrm>
            <a:off x="543559" y="1578928"/>
            <a:ext cx="6951535" cy="4456112"/>
          </a:xfrm>
          <a:prstGeom prst="rect">
            <a:avLst/>
          </a:prstGeom>
        </p:spPr>
      </p:pic>
      <p:pic>
        <p:nvPicPr>
          <p:cNvPr id="10" name="Content Placeholder 4" descr="Text&#10;&#10;Description automatically generated">
            <a:extLst>
              <a:ext uri="{FF2B5EF4-FFF2-40B4-BE49-F238E27FC236}">
                <a16:creationId xmlns:a16="http://schemas.microsoft.com/office/drawing/2014/main" id="{5A7BE6AB-1D9F-0894-B3F4-79FF212C0990}"/>
              </a:ext>
            </a:extLst>
          </p:cNvPr>
          <p:cNvPicPr>
            <a:picLocks noChangeAspect="1"/>
          </p:cNvPicPr>
          <p:nvPr/>
        </p:nvPicPr>
        <p:blipFill>
          <a:blip r:embed="rId3"/>
          <a:stretch>
            <a:fillRect/>
          </a:stretch>
        </p:blipFill>
        <p:spPr>
          <a:xfrm>
            <a:off x="7594600" y="0"/>
            <a:ext cx="4597400" cy="2882900"/>
          </a:xfrm>
          <a:prstGeom prst="rect">
            <a:avLst/>
          </a:prstGeom>
        </p:spPr>
      </p:pic>
    </p:spTree>
    <p:extLst>
      <p:ext uri="{BB962C8B-B14F-4D97-AF65-F5344CB8AC3E}">
        <p14:creationId xmlns:p14="http://schemas.microsoft.com/office/powerpoint/2010/main" val="26500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94DA-D999-A5F3-210B-C4D650475CBB}"/>
              </a:ext>
            </a:extLst>
          </p:cNvPr>
          <p:cNvSpPr>
            <a:spLocks noGrp="1"/>
          </p:cNvSpPr>
          <p:nvPr>
            <p:ph type="title"/>
          </p:nvPr>
        </p:nvSpPr>
        <p:spPr/>
        <p:txBody>
          <a:bodyPr/>
          <a:lstStyle/>
          <a:p>
            <a:r>
              <a:rPr lang="en-BE" dirty="0"/>
              <a:t>Protection against wrapped sequence numbers</a:t>
            </a:r>
          </a:p>
        </p:txBody>
      </p:sp>
      <p:sp>
        <p:nvSpPr>
          <p:cNvPr id="3" name="Content Placeholder 2">
            <a:extLst>
              <a:ext uri="{FF2B5EF4-FFF2-40B4-BE49-F238E27FC236}">
                <a16:creationId xmlns:a16="http://schemas.microsoft.com/office/drawing/2014/main" id="{D89E7067-BE7C-A4BC-8AA1-7F3ED8E48630}"/>
              </a:ext>
            </a:extLst>
          </p:cNvPr>
          <p:cNvSpPr>
            <a:spLocks noGrp="1"/>
          </p:cNvSpPr>
          <p:nvPr>
            <p:ph idx="1"/>
          </p:nvPr>
        </p:nvSpPr>
        <p:spPr/>
        <p:txBody>
          <a:bodyPr/>
          <a:lstStyle/>
          <a:p>
            <a:r>
              <a:rPr lang="en-BE" dirty="0"/>
              <a:t>TCP’s reliable delivery assumes that segments do not survive for more than MSL seconds in the network</a:t>
            </a:r>
          </a:p>
          <a:p>
            <a:pPr lvl="1"/>
            <a:r>
              <a:rPr lang="en-BE" dirty="0"/>
              <a:t>TCP uses 32 bits sequence numbers that wrap after 4 G</a:t>
            </a:r>
            <a:r>
              <a:rPr lang="en-GB" dirty="0"/>
              <a:t>B</a:t>
            </a:r>
            <a:r>
              <a:rPr lang="en-BE" dirty="0"/>
              <a:t>ytes</a:t>
            </a:r>
            <a:br>
              <a:rPr lang="en-BE" dirty="0"/>
            </a:br>
            <a:br>
              <a:rPr lang="en-BE" dirty="0"/>
            </a:br>
            <a:endParaRPr lang="en-BE" dirty="0"/>
          </a:p>
          <a:p>
            <a:r>
              <a:rPr lang="en-BE" dirty="0"/>
              <a:t>Can a host send segments with the same sequence number within less than MSL seconds ?</a:t>
            </a:r>
          </a:p>
          <a:p>
            <a:pPr lvl="1"/>
            <a:r>
              <a:rPr lang="en-BE" dirty="0"/>
              <a:t>At 1 Mbps, a host sends 4 G</a:t>
            </a:r>
            <a:r>
              <a:rPr lang="en-GB" dirty="0"/>
              <a:t>B</a:t>
            </a:r>
            <a:r>
              <a:rPr lang="en-BE" dirty="0"/>
              <a:t>ytes within 34359 seconds</a:t>
            </a:r>
          </a:p>
          <a:p>
            <a:pPr lvl="1"/>
            <a:r>
              <a:rPr lang="en-BE" dirty="0"/>
              <a:t>At 1 Gbps, a host sends 4 G</a:t>
            </a:r>
            <a:r>
              <a:rPr lang="en-GB" dirty="0"/>
              <a:t>B</a:t>
            </a:r>
            <a:r>
              <a:rPr lang="en-BE" dirty="0"/>
              <a:t>ytes within 34 seconds</a:t>
            </a:r>
          </a:p>
          <a:p>
            <a:pPr lvl="1"/>
            <a:r>
              <a:rPr lang="en-BE" dirty="0"/>
              <a:t>At 100 Gbps, a host sends 4 GBYtes within 0.34 seconds</a:t>
            </a:r>
          </a:p>
          <a:p>
            <a:pPr lvl="1"/>
            <a:endParaRPr lang="en-BE" dirty="0"/>
          </a:p>
        </p:txBody>
      </p:sp>
    </p:spTree>
    <p:extLst>
      <p:ext uri="{BB962C8B-B14F-4D97-AF65-F5344CB8AC3E}">
        <p14:creationId xmlns:p14="http://schemas.microsoft.com/office/powerpoint/2010/main" val="1086959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D47C-484E-379A-6850-C3CCF66B6C31}"/>
              </a:ext>
            </a:extLst>
          </p:cNvPr>
          <p:cNvSpPr>
            <a:spLocks noGrp="1"/>
          </p:cNvSpPr>
          <p:nvPr>
            <p:ph type="title"/>
          </p:nvPr>
        </p:nvSpPr>
        <p:spPr/>
        <p:txBody>
          <a:bodyPr/>
          <a:lstStyle/>
          <a:p>
            <a:r>
              <a:rPr lang="en-BE" dirty="0"/>
              <a:t>Possible solutions</a:t>
            </a:r>
          </a:p>
        </p:txBody>
      </p:sp>
      <p:sp>
        <p:nvSpPr>
          <p:cNvPr id="3" name="Content Placeholder 2">
            <a:extLst>
              <a:ext uri="{FF2B5EF4-FFF2-40B4-BE49-F238E27FC236}">
                <a16:creationId xmlns:a16="http://schemas.microsoft.com/office/drawing/2014/main" id="{3114637F-82A4-856D-D0D6-7982AE1D55D0}"/>
              </a:ext>
            </a:extLst>
          </p:cNvPr>
          <p:cNvSpPr>
            <a:spLocks noGrp="1"/>
          </p:cNvSpPr>
          <p:nvPr>
            <p:ph idx="1"/>
          </p:nvPr>
        </p:nvSpPr>
        <p:spPr/>
        <p:txBody>
          <a:bodyPr/>
          <a:lstStyle/>
          <a:p>
            <a:r>
              <a:rPr lang="en-BE" dirty="0"/>
              <a:t>Clean-slate approach</a:t>
            </a:r>
          </a:p>
          <a:p>
            <a:pPr lvl="1"/>
            <a:r>
              <a:rPr lang="en-BE" dirty="0"/>
              <a:t>Extend TCP to use 64 bits sequence numbers</a:t>
            </a:r>
            <a:br>
              <a:rPr lang="en-BE" dirty="0"/>
            </a:br>
            <a:br>
              <a:rPr lang="en-BE" dirty="0"/>
            </a:br>
            <a:br>
              <a:rPr lang="en-BE" dirty="0"/>
            </a:br>
            <a:br>
              <a:rPr lang="en-BE" dirty="0"/>
            </a:br>
            <a:endParaRPr lang="en-BE" dirty="0"/>
          </a:p>
          <a:p>
            <a:r>
              <a:rPr lang="en-BE" dirty="0"/>
              <a:t>RFC1323 solution in 1992</a:t>
            </a:r>
          </a:p>
          <a:p>
            <a:pPr lvl="1"/>
            <a:r>
              <a:rPr lang="en-BE" dirty="0"/>
              <a:t>Changing TCP sequence number is too complex</a:t>
            </a:r>
          </a:p>
          <a:p>
            <a:pPr lvl="1"/>
            <a:r>
              <a:rPr lang="en-GB" dirty="0"/>
              <a:t>R</a:t>
            </a:r>
            <a:r>
              <a:rPr lang="en-BE" dirty="0"/>
              <a:t>equire TCP timestamp options when TCP is used at high speed </a:t>
            </a:r>
          </a:p>
          <a:p>
            <a:pPr lvl="1"/>
            <a:r>
              <a:rPr lang="en-BE" dirty="0"/>
              <a:t>Receiver uses TCP timestamps to detect delayed segments</a:t>
            </a:r>
          </a:p>
        </p:txBody>
      </p:sp>
      <p:sp>
        <p:nvSpPr>
          <p:cNvPr id="5" name="TextBox 4">
            <a:extLst>
              <a:ext uri="{FF2B5EF4-FFF2-40B4-BE49-F238E27FC236}">
                <a16:creationId xmlns:a16="http://schemas.microsoft.com/office/drawing/2014/main" id="{E7D26ED6-9118-5B7B-38F8-2BB31DFE58FB}"/>
              </a:ext>
            </a:extLst>
          </p:cNvPr>
          <p:cNvSpPr txBox="1"/>
          <p:nvPr/>
        </p:nvSpPr>
        <p:spPr>
          <a:xfrm>
            <a:off x="3150394" y="6123543"/>
            <a:ext cx="6100762" cy="369332"/>
          </a:xfrm>
          <a:prstGeom prst="rect">
            <a:avLst/>
          </a:prstGeom>
          <a:noFill/>
        </p:spPr>
        <p:txBody>
          <a:bodyPr wrap="square">
            <a:spAutoFit/>
          </a:bodyPr>
          <a:lstStyle/>
          <a:p>
            <a:r>
              <a:rPr lang="en-BE" dirty="0"/>
              <a:t>https://www.rfc-editor.org/rfc/rfc1323</a:t>
            </a:r>
          </a:p>
        </p:txBody>
      </p:sp>
      <p:pic>
        <p:nvPicPr>
          <p:cNvPr id="6" name="Picture 5" descr="Text&#10;&#10;Description automatically generated">
            <a:extLst>
              <a:ext uri="{FF2B5EF4-FFF2-40B4-BE49-F238E27FC236}">
                <a16:creationId xmlns:a16="http://schemas.microsoft.com/office/drawing/2014/main" id="{2940905C-19C4-306D-7EEE-0C1E61EDC8BB}"/>
              </a:ext>
            </a:extLst>
          </p:cNvPr>
          <p:cNvPicPr>
            <a:picLocks noChangeAspect="1"/>
          </p:cNvPicPr>
          <p:nvPr/>
        </p:nvPicPr>
        <p:blipFill>
          <a:blip r:embed="rId2"/>
          <a:stretch>
            <a:fillRect/>
          </a:stretch>
        </p:blipFill>
        <p:spPr>
          <a:xfrm>
            <a:off x="1734325" y="2704584"/>
            <a:ext cx="7251700" cy="1270000"/>
          </a:xfrm>
          <a:prstGeom prst="rect">
            <a:avLst/>
          </a:prstGeom>
        </p:spPr>
      </p:pic>
    </p:spTree>
    <p:extLst>
      <p:ext uri="{BB962C8B-B14F-4D97-AF65-F5344CB8AC3E}">
        <p14:creationId xmlns:p14="http://schemas.microsoft.com/office/powerpoint/2010/main" val="199665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2970459-355F-4915-A1F4-A9425ABFD6CE}"/>
              </a:ext>
            </a:extLst>
          </p:cNvPr>
          <p:cNvSpPr>
            <a:spLocks noGrp="1" noChangeArrowheads="1"/>
          </p:cNvSpPr>
          <p:nvPr>
            <p:ph type="title"/>
          </p:nvPr>
        </p:nvSpPr>
        <p:spPr>
          <a:xfrm>
            <a:off x="4491039" y="0"/>
            <a:ext cx="5926137" cy="1208088"/>
          </a:xfrm>
        </p:spPr>
        <p:txBody>
          <a:bodyPr/>
          <a:lstStyle/>
          <a:p>
            <a:pPr>
              <a:lnSpc>
                <a:spcPct val="84000"/>
              </a:lnSpc>
              <a:tabLst>
                <a:tab pos="692257" algn="l"/>
                <a:tab pos="1375159" algn="l"/>
                <a:tab pos="2067415" algn="l"/>
                <a:tab pos="2750317" algn="l"/>
                <a:tab pos="3442574" algn="l"/>
                <a:tab pos="4125476" algn="l"/>
                <a:tab pos="4817732" algn="l"/>
                <a:tab pos="5500634" algn="l"/>
                <a:tab pos="6155472" algn="l"/>
              </a:tabLst>
              <a:defRPr/>
            </a:pPr>
            <a:r>
              <a:rPr lang="en-US">
                <a:sym typeface="Gill Sans" charset="0"/>
              </a:rPr>
              <a:t>TCP segment</a:t>
            </a:r>
          </a:p>
        </p:txBody>
      </p:sp>
      <p:grpSp>
        <p:nvGrpSpPr>
          <p:cNvPr id="99330" name="Group 2">
            <a:extLst>
              <a:ext uri="{FF2B5EF4-FFF2-40B4-BE49-F238E27FC236}">
                <a16:creationId xmlns:a16="http://schemas.microsoft.com/office/drawing/2014/main" id="{041FF326-A54F-4E87-AAE1-BA14302381F3}"/>
              </a:ext>
            </a:extLst>
          </p:cNvPr>
          <p:cNvGrpSpPr>
            <a:grpSpLocks/>
          </p:cNvGrpSpPr>
          <p:nvPr/>
        </p:nvGrpSpPr>
        <p:grpSpPr bwMode="auto">
          <a:xfrm>
            <a:off x="6140451" y="2573338"/>
            <a:ext cx="3476625" cy="1587500"/>
            <a:chOff x="0" y="0"/>
            <a:chExt cx="2875" cy="1421"/>
          </a:xfrm>
        </p:grpSpPr>
        <p:sp>
          <p:nvSpPr>
            <p:cNvPr id="99369" name="AutoShape 3">
              <a:extLst>
                <a:ext uri="{FF2B5EF4-FFF2-40B4-BE49-F238E27FC236}">
                  <a16:creationId xmlns:a16="http://schemas.microsoft.com/office/drawing/2014/main" id="{A1822FA7-E71F-4309-ADC1-7E2873D4622E}"/>
                </a:ext>
              </a:extLst>
            </p:cNvPr>
            <p:cNvSpPr>
              <a:spLocks/>
            </p:cNvSpPr>
            <p:nvPr/>
          </p:nvSpPr>
          <p:spPr bwMode="auto">
            <a:xfrm>
              <a:off x="0" y="0"/>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0" name="AutoShape 4">
              <a:extLst>
                <a:ext uri="{FF2B5EF4-FFF2-40B4-BE49-F238E27FC236}">
                  <a16:creationId xmlns:a16="http://schemas.microsoft.com/office/drawing/2014/main" id="{80ADC023-CD3C-43FE-B4EE-2F3D5F35823F}"/>
                </a:ext>
              </a:extLst>
            </p:cNvPr>
            <p:cNvSpPr>
              <a:spLocks/>
            </p:cNvSpPr>
            <p:nvPr/>
          </p:nvSpPr>
          <p:spPr bwMode="auto">
            <a:xfrm>
              <a:off x="0" y="283"/>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1" name="AutoShape 5">
              <a:extLst>
                <a:ext uri="{FF2B5EF4-FFF2-40B4-BE49-F238E27FC236}">
                  <a16:creationId xmlns:a16="http://schemas.microsoft.com/office/drawing/2014/main" id="{AF1AC8C1-09A4-40A0-A859-A8B322AB1655}"/>
                </a:ext>
              </a:extLst>
            </p:cNvPr>
            <p:cNvSpPr>
              <a:spLocks/>
            </p:cNvSpPr>
            <p:nvPr/>
          </p:nvSpPr>
          <p:spPr bwMode="auto">
            <a:xfrm>
              <a:off x="0" y="568"/>
              <a:ext cx="2875" cy="286"/>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2" name="AutoShape 6">
              <a:extLst>
                <a:ext uri="{FF2B5EF4-FFF2-40B4-BE49-F238E27FC236}">
                  <a16:creationId xmlns:a16="http://schemas.microsoft.com/office/drawing/2014/main" id="{81A7099E-EA18-4DEF-B5E3-57AF06701746}"/>
                </a:ext>
              </a:extLst>
            </p:cNvPr>
            <p:cNvSpPr>
              <a:spLocks/>
            </p:cNvSpPr>
            <p:nvPr/>
          </p:nvSpPr>
          <p:spPr bwMode="auto">
            <a:xfrm>
              <a:off x="0" y="854"/>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3" name="AutoShape 7">
              <a:extLst>
                <a:ext uri="{FF2B5EF4-FFF2-40B4-BE49-F238E27FC236}">
                  <a16:creationId xmlns:a16="http://schemas.microsoft.com/office/drawing/2014/main" id="{4FD20CC0-77F2-419B-8EDE-906A4E06EE49}"/>
                </a:ext>
              </a:extLst>
            </p:cNvPr>
            <p:cNvSpPr>
              <a:spLocks/>
            </p:cNvSpPr>
            <p:nvPr/>
          </p:nvSpPr>
          <p:spPr bwMode="auto">
            <a:xfrm>
              <a:off x="0" y="1136"/>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sp>
        <p:nvSpPr>
          <p:cNvPr id="99331" name="Rectangle 8">
            <a:extLst>
              <a:ext uri="{FF2B5EF4-FFF2-40B4-BE49-F238E27FC236}">
                <a16:creationId xmlns:a16="http://schemas.microsoft.com/office/drawing/2014/main" id="{69803A6D-534D-487A-990D-B67381368727}"/>
              </a:ext>
            </a:extLst>
          </p:cNvPr>
          <p:cNvSpPr>
            <a:spLocks/>
          </p:cNvSpPr>
          <p:nvPr/>
        </p:nvSpPr>
        <p:spPr bwMode="auto">
          <a:xfrm>
            <a:off x="6464301" y="2636839"/>
            <a:ext cx="86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Source port</a:t>
            </a:r>
          </a:p>
        </p:txBody>
      </p:sp>
      <p:sp>
        <p:nvSpPr>
          <p:cNvPr id="99332" name="Rectangle 9">
            <a:extLst>
              <a:ext uri="{FF2B5EF4-FFF2-40B4-BE49-F238E27FC236}">
                <a16:creationId xmlns:a16="http://schemas.microsoft.com/office/drawing/2014/main" id="{47D4B2DA-03DB-4B5D-8500-BDC45533A039}"/>
              </a:ext>
            </a:extLst>
          </p:cNvPr>
          <p:cNvSpPr>
            <a:spLocks/>
          </p:cNvSpPr>
          <p:nvPr/>
        </p:nvSpPr>
        <p:spPr bwMode="auto">
          <a:xfrm>
            <a:off x="8094663" y="2636839"/>
            <a:ext cx="1168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Destination port</a:t>
            </a:r>
          </a:p>
        </p:txBody>
      </p:sp>
      <p:sp>
        <p:nvSpPr>
          <p:cNvPr id="99333" name="AutoShape 10">
            <a:extLst>
              <a:ext uri="{FF2B5EF4-FFF2-40B4-BE49-F238E27FC236}">
                <a16:creationId xmlns:a16="http://schemas.microsoft.com/office/drawing/2014/main" id="{B7A78123-0915-4AAF-B00E-00790443A034}"/>
              </a:ext>
            </a:extLst>
          </p:cNvPr>
          <p:cNvSpPr>
            <a:spLocks/>
          </p:cNvSpPr>
          <p:nvPr/>
        </p:nvSpPr>
        <p:spPr bwMode="auto">
          <a:xfrm>
            <a:off x="6140451" y="4160838"/>
            <a:ext cx="3476625" cy="1250950"/>
          </a:xfrm>
          <a:prstGeom prst="roundRect">
            <a:avLst>
              <a:gd name="adj" fmla="val 8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34" name="Rectangle 11">
            <a:extLst>
              <a:ext uri="{FF2B5EF4-FFF2-40B4-BE49-F238E27FC236}">
                <a16:creationId xmlns:a16="http://schemas.microsoft.com/office/drawing/2014/main" id="{CD21FF7F-1294-4E6C-AB6D-FAF2465FC821}"/>
              </a:ext>
            </a:extLst>
          </p:cNvPr>
          <p:cNvSpPr>
            <a:spLocks/>
          </p:cNvSpPr>
          <p:nvPr/>
        </p:nvSpPr>
        <p:spPr bwMode="auto">
          <a:xfrm>
            <a:off x="7643813" y="4959350"/>
            <a:ext cx="6032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Payload</a:t>
            </a:r>
          </a:p>
        </p:txBody>
      </p:sp>
      <p:sp>
        <p:nvSpPr>
          <p:cNvPr id="99335" name="Line 12">
            <a:extLst>
              <a:ext uri="{FF2B5EF4-FFF2-40B4-BE49-F238E27FC236}">
                <a16:creationId xmlns:a16="http://schemas.microsoft.com/office/drawing/2014/main" id="{729BA1A5-25F5-4235-B426-2618D0BE1141}"/>
              </a:ext>
            </a:extLst>
          </p:cNvPr>
          <p:cNvSpPr>
            <a:spLocks noChangeShapeType="1"/>
          </p:cNvSpPr>
          <p:nvPr/>
        </p:nvSpPr>
        <p:spPr bwMode="auto">
          <a:xfrm>
            <a:off x="6073775" y="2424114"/>
            <a:ext cx="3532188" cy="31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36" name="Rectangle 13">
            <a:extLst>
              <a:ext uri="{FF2B5EF4-FFF2-40B4-BE49-F238E27FC236}">
                <a16:creationId xmlns:a16="http://schemas.microsoft.com/office/drawing/2014/main" id="{9BA9E5C6-1DE0-4AEC-BB61-73BF44C07051}"/>
              </a:ext>
            </a:extLst>
          </p:cNvPr>
          <p:cNvSpPr>
            <a:spLocks/>
          </p:cNvSpPr>
          <p:nvPr/>
        </p:nvSpPr>
        <p:spPr bwMode="auto">
          <a:xfrm>
            <a:off x="7640639" y="2190750"/>
            <a:ext cx="4921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32 bits</a:t>
            </a:r>
          </a:p>
        </p:txBody>
      </p:sp>
      <p:sp>
        <p:nvSpPr>
          <p:cNvPr id="99337" name="Line 14">
            <a:extLst>
              <a:ext uri="{FF2B5EF4-FFF2-40B4-BE49-F238E27FC236}">
                <a16:creationId xmlns:a16="http://schemas.microsoft.com/office/drawing/2014/main" id="{0FA37F9D-11BA-4D02-B2C2-EDC1EFC4046E}"/>
              </a:ext>
            </a:extLst>
          </p:cNvPr>
          <p:cNvSpPr>
            <a:spLocks noChangeShapeType="1"/>
          </p:cNvSpPr>
          <p:nvPr/>
        </p:nvSpPr>
        <p:spPr bwMode="auto">
          <a:xfrm>
            <a:off x="7916864" y="2590801"/>
            <a:ext cx="3175"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38" name="Rectangle 15">
            <a:extLst>
              <a:ext uri="{FF2B5EF4-FFF2-40B4-BE49-F238E27FC236}">
                <a16:creationId xmlns:a16="http://schemas.microsoft.com/office/drawing/2014/main" id="{19CED793-3F2D-4D9C-B89E-8A696F676F51}"/>
              </a:ext>
            </a:extLst>
          </p:cNvPr>
          <p:cNvSpPr>
            <a:spLocks/>
          </p:cNvSpPr>
          <p:nvPr/>
        </p:nvSpPr>
        <p:spPr bwMode="auto">
          <a:xfrm>
            <a:off x="6853238" y="3954464"/>
            <a:ext cx="787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Checksum</a:t>
            </a:r>
          </a:p>
        </p:txBody>
      </p:sp>
      <p:sp>
        <p:nvSpPr>
          <p:cNvPr id="99339" name="Line 16">
            <a:extLst>
              <a:ext uri="{FF2B5EF4-FFF2-40B4-BE49-F238E27FC236}">
                <a16:creationId xmlns:a16="http://schemas.microsoft.com/office/drawing/2014/main" id="{EF29F9C9-33B1-4E93-9A7B-F038F23D46DB}"/>
              </a:ext>
            </a:extLst>
          </p:cNvPr>
          <p:cNvSpPr>
            <a:spLocks noChangeShapeType="1"/>
          </p:cNvSpPr>
          <p:nvPr/>
        </p:nvSpPr>
        <p:spPr bwMode="auto">
          <a:xfrm>
            <a:off x="7920039" y="3844926"/>
            <a:ext cx="1587"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0" name="Rectangle 17">
            <a:extLst>
              <a:ext uri="{FF2B5EF4-FFF2-40B4-BE49-F238E27FC236}">
                <a16:creationId xmlns:a16="http://schemas.microsoft.com/office/drawing/2014/main" id="{3BA96468-9777-4343-B8A8-888369E0637A}"/>
              </a:ext>
            </a:extLst>
          </p:cNvPr>
          <p:cNvSpPr>
            <a:spLocks/>
          </p:cNvSpPr>
          <p:nvPr/>
        </p:nvSpPr>
        <p:spPr bwMode="auto">
          <a:xfrm>
            <a:off x="8242300" y="3908425"/>
            <a:ext cx="10922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i="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Urgent pointer</a:t>
            </a:r>
          </a:p>
        </p:txBody>
      </p:sp>
      <p:sp>
        <p:nvSpPr>
          <p:cNvPr id="99341" name="Rectangle 18">
            <a:extLst>
              <a:ext uri="{FF2B5EF4-FFF2-40B4-BE49-F238E27FC236}">
                <a16:creationId xmlns:a16="http://schemas.microsoft.com/office/drawing/2014/main" id="{C7B574C9-AEF5-4DA3-957E-64B403FDAF7E}"/>
              </a:ext>
            </a:extLst>
          </p:cNvPr>
          <p:cNvSpPr>
            <a:spLocks/>
          </p:cNvSpPr>
          <p:nvPr/>
        </p:nvSpPr>
        <p:spPr bwMode="auto">
          <a:xfrm>
            <a:off x="6180139" y="3589339"/>
            <a:ext cx="16144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THL  Reserved  </a:t>
            </a: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Flags</a:t>
            </a:r>
          </a:p>
        </p:txBody>
      </p:sp>
      <p:sp>
        <p:nvSpPr>
          <p:cNvPr id="99342" name="Line 19">
            <a:extLst>
              <a:ext uri="{FF2B5EF4-FFF2-40B4-BE49-F238E27FC236}">
                <a16:creationId xmlns:a16="http://schemas.microsoft.com/office/drawing/2014/main" id="{73A44AC1-584D-4415-8A14-D632538C227E}"/>
              </a:ext>
            </a:extLst>
          </p:cNvPr>
          <p:cNvSpPr>
            <a:spLocks noChangeShapeType="1"/>
          </p:cNvSpPr>
          <p:nvPr/>
        </p:nvSpPr>
        <p:spPr bwMode="auto">
          <a:xfrm>
            <a:off x="7920039" y="3544888"/>
            <a:ext cx="1587" cy="303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3" name="Line 20">
            <a:extLst>
              <a:ext uri="{FF2B5EF4-FFF2-40B4-BE49-F238E27FC236}">
                <a16:creationId xmlns:a16="http://schemas.microsoft.com/office/drawing/2014/main" id="{E9A86D53-F6D3-471B-8029-2194C6E9625A}"/>
              </a:ext>
            </a:extLst>
          </p:cNvPr>
          <p:cNvSpPr>
            <a:spLocks noChangeShapeType="1"/>
          </p:cNvSpPr>
          <p:nvPr/>
        </p:nvSpPr>
        <p:spPr bwMode="auto">
          <a:xfrm>
            <a:off x="6529388" y="3530601"/>
            <a:ext cx="0"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4" name="Line 21">
            <a:extLst>
              <a:ext uri="{FF2B5EF4-FFF2-40B4-BE49-F238E27FC236}">
                <a16:creationId xmlns:a16="http://schemas.microsoft.com/office/drawing/2014/main" id="{9D51F53C-4CB0-4278-8F38-AC5FCD18B527}"/>
              </a:ext>
            </a:extLst>
          </p:cNvPr>
          <p:cNvSpPr>
            <a:spLocks noChangeShapeType="1"/>
          </p:cNvSpPr>
          <p:nvPr/>
        </p:nvSpPr>
        <p:spPr bwMode="auto">
          <a:xfrm>
            <a:off x="9737725" y="2573339"/>
            <a:ext cx="0" cy="16033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5" name="Rectangle 22">
            <a:extLst>
              <a:ext uri="{FF2B5EF4-FFF2-40B4-BE49-F238E27FC236}">
                <a16:creationId xmlns:a16="http://schemas.microsoft.com/office/drawing/2014/main" id="{1748A3AD-D482-4F28-9A58-AE53337F528E}"/>
              </a:ext>
            </a:extLst>
          </p:cNvPr>
          <p:cNvSpPr>
            <a:spLocks/>
          </p:cNvSpPr>
          <p:nvPr/>
        </p:nvSpPr>
        <p:spPr bwMode="auto">
          <a:xfrm>
            <a:off x="9890125" y="3224214"/>
            <a:ext cx="6286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20 bytes</a:t>
            </a:r>
          </a:p>
        </p:txBody>
      </p:sp>
      <p:sp>
        <p:nvSpPr>
          <p:cNvPr id="99346" name="Line 23">
            <a:extLst>
              <a:ext uri="{FF2B5EF4-FFF2-40B4-BE49-F238E27FC236}">
                <a16:creationId xmlns:a16="http://schemas.microsoft.com/office/drawing/2014/main" id="{8FC3986D-192F-4AB7-9B3A-153DC12C7A93}"/>
              </a:ext>
            </a:extLst>
          </p:cNvPr>
          <p:cNvSpPr>
            <a:spLocks noChangeShapeType="1"/>
          </p:cNvSpPr>
          <p:nvPr/>
        </p:nvSpPr>
        <p:spPr bwMode="auto">
          <a:xfrm>
            <a:off x="7410450" y="3533776"/>
            <a:ext cx="1588"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7" name="Rectangle 24">
            <a:extLst>
              <a:ext uri="{FF2B5EF4-FFF2-40B4-BE49-F238E27FC236}">
                <a16:creationId xmlns:a16="http://schemas.microsoft.com/office/drawing/2014/main" id="{FD765EDE-35F1-4E6E-85F2-43CBA5EDD76A}"/>
              </a:ext>
            </a:extLst>
          </p:cNvPr>
          <p:cNvSpPr>
            <a:spLocks/>
          </p:cNvSpPr>
          <p:nvPr/>
        </p:nvSpPr>
        <p:spPr bwMode="auto">
          <a:xfrm>
            <a:off x="6962776" y="2955925"/>
            <a:ext cx="13620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Sequence number</a:t>
            </a:r>
          </a:p>
        </p:txBody>
      </p:sp>
      <p:sp>
        <p:nvSpPr>
          <p:cNvPr id="99348" name="Line 25">
            <a:extLst>
              <a:ext uri="{FF2B5EF4-FFF2-40B4-BE49-F238E27FC236}">
                <a16:creationId xmlns:a16="http://schemas.microsoft.com/office/drawing/2014/main" id="{8F46618B-B1E0-49EF-85D1-206B33A14A7C}"/>
              </a:ext>
            </a:extLst>
          </p:cNvPr>
          <p:cNvSpPr>
            <a:spLocks noChangeShapeType="1"/>
          </p:cNvSpPr>
          <p:nvPr/>
        </p:nvSpPr>
        <p:spPr bwMode="auto">
          <a:xfrm>
            <a:off x="6137276" y="4419600"/>
            <a:ext cx="3484563" cy="1588"/>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9" name="Rectangle 26">
            <a:extLst>
              <a:ext uri="{FF2B5EF4-FFF2-40B4-BE49-F238E27FC236}">
                <a16:creationId xmlns:a16="http://schemas.microsoft.com/office/drawing/2014/main" id="{CD9D46AE-155C-4B32-A715-9AEBA5DA0916}"/>
              </a:ext>
            </a:extLst>
          </p:cNvPr>
          <p:cNvSpPr>
            <a:spLocks/>
          </p:cNvSpPr>
          <p:nvPr/>
        </p:nvSpPr>
        <p:spPr bwMode="auto">
          <a:xfrm>
            <a:off x="6867525" y="4202114"/>
            <a:ext cx="19812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i="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Optional header extension</a:t>
            </a:r>
          </a:p>
        </p:txBody>
      </p:sp>
      <p:sp>
        <p:nvSpPr>
          <p:cNvPr id="99350" name="Rectangle 27">
            <a:extLst>
              <a:ext uri="{FF2B5EF4-FFF2-40B4-BE49-F238E27FC236}">
                <a16:creationId xmlns:a16="http://schemas.microsoft.com/office/drawing/2014/main" id="{D516560F-70F3-4CB3-9D01-0E32B835AFC6}"/>
              </a:ext>
            </a:extLst>
          </p:cNvPr>
          <p:cNvSpPr>
            <a:spLocks/>
          </p:cNvSpPr>
          <p:nvPr/>
        </p:nvSpPr>
        <p:spPr bwMode="auto">
          <a:xfrm>
            <a:off x="8242300" y="3602039"/>
            <a:ext cx="6159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Window</a:t>
            </a:r>
          </a:p>
        </p:txBody>
      </p:sp>
      <p:grpSp>
        <p:nvGrpSpPr>
          <p:cNvPr id="56348" name="Group 28">
            <a:extLst>
              <a:ext uri="{FF2B5EF4-FFF2-40B4-BE49-F238E27FC236}">
                <a16:creationId xmlns:a16="http://schemas.microsoft.com/office/drawing/2014/main" id="{E4EE3AC9-5528-4836-9A71-E42AFB480845}"/>
              </a:ext>
            </a:extLst>
          </p:cNvPr>
          <p:cNvGrpSpPr>
            <a:grpSpLocks/>
          </p:cNvGrpSpPr>
          <p:nvPr/>
        </p:nvGrpSpPr>
        <p:grpSpPr bwMode="auto">
          <a:xfrm>
            <a:off x="1581151" y="2111376"/>
            <a:ext cx="6016625" cy="1838325"/>
            <a:chOff x="0" y="0"/>
            <a:chExt cx="4975" cy="1648"/>
          </a:xfrm>
        </p:grpSpPr>
        <p:sp>
          <p:nvSpPr>
            <p:cNvPr id="99365" name="Line 29">
              <a:extLst>
                <a:ext uri="{FF2B5EF4-FFF2-40B4-BE49-F238E27FC236}">
                  <a16:creationId xmlns:a16="http://schemas.microsoft.com/office/drawing/2014/main" id="{C4DC6D12-A4F8-4F50-A242-27F5A829B48A}"/>
                </a:ext>
              </a:extLst>
            </p:cNvPr>
            <p:cNvSpPr>
              <a:spLocks noChangeShapeType="1"/>
            </p:cNvSpPr>
            <p:nvPr/>
          </p:nvSpPr>
          <p:spPr bwMode="auto">
            <a:xfrm rot="10800000">
              <a:off x="3272" y="159"/>
              <a:ext cx="1703" cy="11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99366" name="Group 30">
              <a:extLst>
                <a:ext uri="{FF2B5EF4-FFF2-40B4-BE49-F238E27FC236}">
                  <a16:creationId xmlns:a16="http://schemas.microsoft.com/office/drawing/2014/main" id="{0DEFC796-6DBF-4F5E-8F55-17E0D1DF12FF}"/>
                </a:ext>
              </a:extLst>
            </p:cNvPr>
            <p:cNvGrpSpPr>
              <a:grpSpLocks/>
            </p:cNvGrpSpPr>
            <p:nvPr/>
          </p:nvGrpSpPr>
          <p:grpSpPr bwMode="auto">
            <a:xfrm>
              <a:off x="0" y="0"/>
              <a:ext cx="3249" cy="1648"/>
              <a:chOff x="0" y="0"/>
              <a:chExt cx="3249" cy="1648"/>
            </a:xfrm>
          </p:grpSpPr>
          <p:sp>
            <p:nvSpPr>
              <p:cNvPr id="99367" name="AutoShape 31">
                <a:extLst>
                  <a:ext uri="{FF2B5EF4-FFF2-40B4-BE49-F238E27FC236}">
                    <a16:creationId xmlns:a16="http://schemas.microsoft.com/office/drawing/2014/main" id="{26F12C24-EFC5-4EDF-8248-94E3DEF2F010}"/>
                  </a:ext>
                </a:extLst>
              </p:cNvPr>
              <p:cNvSpPr>
                <a:spLocks/>
              </p:cNvSpPr>
              <p:nvPr/>
            </p:nvSpPr>
            <p:spPr bwMode="auto">
              <a:xfrm>
                <a:off x="1" y="0"/>
                <a:ext cx="3248" cy="1648"/>
              </a:xfrm>
              <a:prstGeom prst="roundRect">
                <a:avLst>
                  <a:gd name="adj" fmla="val 56"/>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68" name="Rectangle 32">
                <a:extLst>
                  <a:ext uri="{FF2B5EF4-FFF2-40B4-BE49-F238E27FC236}">
                    <a16:creationId xmlns:a16="http://schemas.microsoft.com/office/drawing/2014/main" id="{8BF0EE48-001C-4E29-A830-F32867855648}"/>
                  </a:ext>
                </a:extLst>
              </p:cNvPr>
              <p:cNvSpPr>
                <a:spLocks/>
              </p:cNvSpPr>
              <p:nvPr/>
            </p:nvSpPr>
            <p:spPr bwMode="auto">
              <a:xfrm>
                <a:off x="0" y="298"/>
                <a:ext cx="3248"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9550" algn="l"/>
                    <a:tab pos="3441700" algn="l"/>
                    <a:tab pos="41052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u="sng">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Flags :</a:t>
                </a:r>
              </a:p>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used to indicate the function of a segment</a:t>
                </a:r>
              </a:p>
              <a:p>
                <a:pPr algn="l" eaLnBrk="1" hangingPunct="1">
                  <a:lnSpc>
                    <a:spcPct val="84000"/>
                  </a:lnSpc>
                </a:pPr>
                <a:r>
                  <a:rPr lang="en-US" altLang="fr-FR" sz="1300" b="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SYN : </a:t>
                </a: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used during establishment</a:t>
                </a:r>
              </a:p>
              <a:p>
                <a:pPr algn="l" eaLnBrk="1" hangingPunct="1">
                  <a:lnSpc>
                    <a:spcPct val="84000"/>
                  </a:lnSpc>
                </a:pPr>
                <a:r>
                  <a:rPr lang="en-US" altLang="fr-FR" sz="1300" b="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FIN : </a:t>
                </a: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used during connection release</a:t>
                </a:r>
                <a:br>
                  <a:rPr lang="en-US" altLang="fr-FR" sz="1300" b="1">
                    <a:solidFill>
                      <a:schemeClr val="tx1"/>
                    </a:solidFill>
                    <a:latin typeface="Helvetica" panose="020B0604020202020204" pitchFamily="34" charset="0"/>
                    <a:ea typeface="ヒラギノ角ゴ ProN W6" pitchFamily="6" charset="-128"/>
                    <a:sym typeface="Helvetica" panose="020B0604020202020204" pitchFamily="34" charset="0"/>
                  </a:rPr>
                </a:br>
                <a:r>
                  <a:rPr lang="en-US" altLang="fr-FR" sz="1300" b="1">
                    <a:solidFill>
                      <a:schemeClr val="tx1"/>
                    </a:solidFill>
                    <a:latin typeface="Helvetica" panose="020B0604020202020204" pitchFamily="34" charset="0"/>
                    <a:ea typeface="ヒラギノ角ゴ ProN W6" pitchFamily="6" charset="-128"/>
                    <a:sym typeface="Helvetica" panose="020B0604020202020204" pitchFamily="34" charset="0"/>
                  </a:rPr>
                  <a:t>RST : </a:t>
                </a: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used in case of problems</a:t>
                </a:r>
              </a:p>
              <a:p>
                <a:pPr algn="l" eaLnBrk="1" hangingPunct="1">
                  <a:lnSpc>
                    <a:spcPct val="84000"/>
                  </a:lnSpc>
                </a:pPr>
                <a:r>
                  <a:rPr lang="en-US" altLang="fr-FR" sz="1300" b="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 : </a:t>
                </a: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if true, means that the Acknowledgement</a:t>
                </a:r>
                <a:b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b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number inside the segment is valid</a:t>
                </a:r>
              </a:p>
            </p:txBody>
          </p:sp>
        </p:grpSp>
      </p:grpSp>
      <p:grpSp>
        <p:nvGrpSpPr>
          <p:cNvPr id="56353" name="Group 33">
            <a:extLst>
              <a:ext uri="{FF2B5EF4-FFF2-40B4-BE49-F238E27FC236}">
                <a16:creationId xmlns:a16="http://schemas.microsoft.com/office/drawing/2014/main" id="{F363C047-7399-4D33-A1FD-E8EF065C8EFD}"/>
              </a:ext>
            </a:extLst>
          </p:cNvPr>
          <p:cNvGrpSpPr>
            <a:grpSpLocks/>
          </p:cNvGrpSpPr>
          <p:nvPr/>
        </p:nvGrpSpPr>
        <p:grpSpPr bwMode="auto">
          <a:xfrm>
            <a:off x="3354388" y="4057650"/>
            <a:ext cx="3505200" cy="1963738"/>
            <a:chOff x="0" y="0"/>
            <a:chExt cx="2898" cy="1759"/>
          </a:xfrm>
        </p:grpSpPr>
        <p:sp>
          <p:nvSpPr>
            <p:cNvPr id="99361" name="Line 34">
              <a:extLst>
                <a:ext uri="{FF2B5EF4-FFF2-40B4-BE49-F238E27FC236}">
                  <a16:creationId xmlns:a16="http://schemas.microsoft.com/office/drawing/2014/main" id="{31E30BDF-B430-404E-AE0E-DECC8B24DFD6}"/>
                </a:ext>
              </a:extLst>
            </p:cNvPr>
            <p:cNvSpPr>
              <a:spLocks noChangeShapeType="1"/>
            </p:cNvSpPr>
            <p:nvPr/>
          </p:nvSpPr>
          <p:spPr bwMode="auto">
            <a:xfrm flipH="1">
              <a:off x="1781" y="0"/>
              <a:ext cx="1117" cy="87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99362" name="Group 35">
              <a:extLst>
                <a:ext uri="{FF2B5EF4-FFF2-40B4-BE49-F238E27FC236}">
                  <a16:creationId xmlns:a16="http://schemas.microsoft.com/office/drawing/2014/main" id="{C2806F8A-7F3E-45E7-9E73-BB3C1F034ABA}"/>
                </a:ext>
              </a:extLst>
            </p:cNvPr>
            <p:cNvGrpSpPr>
              <a:grpSpLocks/>
            </p:cNvGrpSpPr>
            <p:nvPr/>
          </p:nvGrpSpPr>
          <p:grpSpPr bwMode="auto">
            <a:xfrm>
              <a:off x="0" y="903"/>
              <a:ext cx="2006" cy="856"/>
              <a:chOff x="0" y="0"/>
              <a:chExt cx="2006" cy="856"/>
            </a:xfrm>
          </p:grpSpPr>
          <p:sp>
            <p:nvSpPr>
              <p:cNvPr id="99363" name="AutoShape 36">
                <a:extLst>
                  <a:ext uri="{FF2B5EF4-FFF2-40B4-BE49-F238E27FC236}">
                    <a16:creationId xmlns:a16="http://schemas.microsoft.com/office/drawing/2014/main" id="{917C5606-114E-4B0A-8BDC-4DFDBB2F5D17}"/>
                  </a:ext>
                </a:extLst>
              </p:cNvPr>
              <p:cNvSpPr>
                <a:spLocks/>
              </p:cNvSpPr>
              <p:nvPr/>
            </p:nvSpPr>
            <p:spPr bwMode="auto">
              <a:xfrm>
                <a:off x="0" y="0"/>
                <a:ext cx="2006" cy="856"/>
              </a:xfrm>
              <a:prstGeom prst="roundRect">
                <a:avLst>
                  <a:gd name="adj" fmla="val 111"/>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64" name="Rectangle 37">
                <a:extLst>
                  <a:ext uri="{FF2B5EF4-FFF2-40B4-BE49-F238E27FC236}">
                    <a16:creationId xmlns:a16="http://schemas.microsoft.com/office/drawing/2014/main" id="{54FD2D59-5B28-4B81-8065-09DF7B4A9460}"/>
                  </a:ext>
                </a:extLst>
              </p:cNvPr>
              <p:cNvSpPr>
                <a:spLocks/>
              </p:cNvSpPr>
              <p:nvPr/>
            </p:nvSpPr>
            <p:spPr bwMode="auto">
              <a:xfrm>
                <a:off x="1" y="190"/>
                <a:ext cx="20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Computed over the entire segment and part of the IP header</a:t>
                </a:r>
              </a:p>
            </p:txBody>
          </p:sp>
        </p:grpSp>
      </p:grpSp>
      <p:grpSp>
        <p:nvGrpSpPr>
          <p:cNvPr id="99353" name="Group 38">
            <a:extLst>
              <a:ext uri="{FF2B5EF4-FFF2-40B4-BE49-F238E27FC236}">
                <a16:creationId xmlns:a16="http://schemas.microsoft.com/office/drawing/2014/main" id="{2159B70A-1942-4729-9EBB-13BD5E96DB8E}"/>
              </a:ext>
            </a:extLst>
          </p:cNvPr>
          <p:cNvGrpSpPr>
            <a:grpSpLocks/>
          </p:cNvGrpSpPr>
          <p:nvPr/>
        </p:nvGrpSpPr>
        <p:grpSpPr bwMode="auto">
          <a:xfrm>
            <a:off x="6962775" y="3262314"/>
            <a:ext cx="2109788" cy="185737"/>
            <a:chOff x="0" y="0"/>
            <a:chExt cx="1744" cy="167"/>
          </a:xfrm>
        </p:grpSpPr>
        <p:sp>
          <p:nvSpPr>
            <p:cNvPr id="99359" name="Rectangle 39">
              <a:extLst>
                <a:ext uri="{FF2B5EF4-FFF2-40B4-BE49-F238E27FC236}">
                  <a16:creationId xmlns:a16="http://schemas.microsoft.com/office/drawing/2014/main" id="{BDBB80D9-46C2-44CD-8F5A-6F4F81716CDE}"/>
                </a:ext>
              </a:extLst>
            </p:cNvPr>
            <p:cNvSpPr>
              <a:spLocks/>
            </p:cNvSpPr>
            <p:nvPr/>
          </p:nvSpPr>
          <p:spPr bwMode="auto">
            <a:xfrm>
              <a:off x="0" y="0"/>
              <a:ext cx="1744" cy="167"/>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60" name="Rectangle 40">
              <a:extLst>
                <a:ext uri="{FF2B5EF4-FFF2-40B4-BE49-F238E27FC236}">
                  <a16:creationId xmlns:a16="http://schemas.microsoft.com/office/drawing/2014/main" id="{CCCD7842-6621-46CE-AD3E-FD9CE14129CD}"/>
                </a:ext>
              </a:extLst>
            </p:cNvPr>
            <p:cNvSpPr>
              <a:spLocks/>
            </p:cNvSpPr>
            <p:nvPr/>
          </p:nvSpPr>
          <p:spPr bwMode="auto">
            <a:xfrm>
              <a:off x="0" y="10"/>
              <a:ext cx="16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Acknowledgement number</a:t>
              </a:r>
            </a:p>
          </p:txBody>
        </p:sp>
      </p:grpSp>
      <p:grpSp>
        <p:nvGrpSpPr>
          <p:cNvPr id="56361" name="Group 41">
            <a:extLst>
              <a:ext uri="{FF2B5EF4-FFF2-40B4-BE49-F238E27FC236}">
                <a16:creationId xmlns:a16="http://schemas.microsoft.com/office/drawing/2014/main" id="{48C8F0B8-394E-4929-BD8D-648CDE472F76}"/>
              </a:ext>
            </a:extLst>
          </p:cNvPr>
          <p:cNvGrpSpPr>
            <a:grpSpLocks/>
          </p:cNvGrpSpPr>
          <p:nvPr/>
        </p:nvGrpSpPr>
        <p:grpSpPr bwMode="auto">
          <a:xfrm>
            <a:off x="2063750" y="3687764"/>
            <a:ext cx="4078288" cy="1025525"/>
            <a:chOff x="0" y="0"/>
            <a:chExt cx="3372" cy="918"/>
          </a:xfrm>
        </p:grpSpPr>
        <p:sp>
          <p:nvSpPr>
            <p:cNvPr id="99355" name="Line 42">
              <a:extLst>
                <a:ext uri="{FF2B5EF4-FFF2-40B4-BE49-F238E27FC236}">
                  <a16:creationId xmlns:a16="http://schemas.microsoft.com/office/drawing/2014/main" id="{12CA31B5-5DE6-4F81-B3F1-F5906F8E9821}"/>
                </a:ext>
              </a:extLst>
            </p:cNvPr>
            <p:cNvSpPr>
              <a:spLocks noChangeShapeType="1"/>
            </p:cNvSpPr>
            <p:nvPr/>
          </p:nvSpPr>
          <p:spPr bwMode="auto">
            <a:xfrm flipH="1">
              <a:off x="2341" y="0"/>
              <a:ext cx="1031" cy="6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99356" name="Group 43">
              <a:extLst>
                <a:ext uri="{FF2B5EF4-FFF2-40B4-BE49-F238E27FC236}">
                  <a16:creationId xmlns:a16="http://schemas.microsoft.com/office/drawing/2014/main" id="{E3DC5B21-5FB8-481B-B857-F09A9A8E6659}"/>
                </a:ext>
              </a:extLst>
            </p:cNvPr>
            <p:cNvGrpSpPr>
              <a:grpSpLocks/>
            </p:cNvGrpSpPr>
            <p:nvPr/>
          </p:nvGrpSpPr>
          <p:grpSpPr bwMode="auto">
            <a:xfrm>
              <a:off x="0" y="472"/>
              <a:ext cx="2336" cy="446"/>
              <a:chOff x="0" y="0"/>
              <a:chExt cx="2336" cy="446"/>
            </a:xfrm>
          </p:grpSpPr>
          <p:sp>
            <p:nvSpPr>
              <p:cNvPr id="99357" name="AutoShape 44">
                <a:extLst>
                  <a:ext uri="{FF2B5EF4-FFF2-40B4-BE49-F238E27FC236}">
                    <a16:creationId xmlns:a16="http://schemas.microsoft.com/office/drawing/2014/main" id="{25E9B8C1-7CBA-4CFE-9292-AA2C535C973E}"/>
                  </a:ext>
                </a:extLst>
              </p:cNvPr>
              <p:cNvSpPr>
                <a:spLocks/>
              </p:cNvSpPr>
              <p:nvPr/>
            </p:nvSpPr>
            <p:spPr bwMode="auto">
              <a:xfrm>
                <a:off x="0" y="0"/>
                <a:ext cx="2333" cy="446"/>
              </a:xfrm>
              <a:prstGeom prst="roundRect">
                <a:avLst>
                  <a:gd name="adj" fmla="val 222"/>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58" name="Rectangle 45">
                <a:extLst>
                  <a:ext uri="{FF2B5EF4-FFF2-40B4-BE49-F238E27FC236}">
                    <a16:creationId xmlns:a16="http://schemas.microsoft.com/office/drawing/2014/main" id="{03D9C809-559E-4F68-AF01-622D062DDA44}"/>
                  </a:ext>
                </a:extLst>
              </p:cNvPr>
              <p:cNvSpPr>
                <a:spLocks/>
              </p:cNvSpPr>
              <p:nvPr/>
            </p:nvSpPr>
            <p:spPr bwMode="auto">
              <a:xfrm>
                <a:off x="0" y="135"/>
                <a:ext cx="23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Segment header length</a:t>
                </a:r>
              </a:p>
            </p:txBody>
          </p:sp>
        </p:grpSp>
      </p:grpSp>
    </p:spTree>
    <p:extLst>
      <p:ext uri="{BB962C8B-B14F-4D97-AF65-F5344CB8AC3E}">
        <p14:creationId xmlns:p14="http://schemas.microsoft.com/office/powerpoint/2010/main" val="423674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63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6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4E1A-FF2A-A626-2E76-8AEEBD9936C9}"/>
              </a:ext>
            </a:extLst>
          </p:cNvPr>
          <p:cNvSpPr>
            <a:spLocks noGrp="1"/>
          </p:cNvSpPr>
          <p:nvPr>
            <p:ph type="title"/>
          </p:nvPr>
        </p:nvSpPr>
        <p:spPr/>
        <p:txBody>
          <a:bodyPr/>
          <a:lstStyle/>
          <a:p>
            <a:r>
              <a:rPr lang="en-BE" dirty="0"/>
              <a:t>Selective acknowledgments</a:t>
            </a:r>
          </a:p>
        </p:txBody>
      </p:sp>
      <p:sp>
        <p:nvSpPr>
          <p:cNvPr id="3" name="Content Placeholder 2">
            <a:extLst>
              <a:ext uri="{FF2B5EF4-FFF2-40B4-BE49-F238E27FC236}">
                <a16:creationId xmlns:a16="http://schemas.microsoft.com/office/drawing/2014/main" id="{EF5ABA2A-61B8-FBE4-B6C3-C2692DDC3A2C}"/>
              </a:ext>
            </a:extLst>
          </p:cNvPr>
          <p:cNvSpPr>
            <a:spLocks noGrp="1"/>
          </p:cNvSpPr>
          <p:nvPr>
            <p:ph idx="1"/>
          </p:nvPr>
        </p:nvSpPr>
        <p:spPr/>
        <p:txBody>
          <a:bodyPr/>
          <a:lstStyle/>
          <a:p>
            <a:r>
              <a:rPr lang="en-BE" dirty="0"/>
              <a:t>Receiver can indicate the sequence numbers that it has received when there are gaps</a:t>
            </a:r>
          </a:p>
          <a:p>
            <a:r>
              <a:rPr lang="en-BE" dirty="0"/>
              <a:t>Negotiated during the three-way handshake</a:t>
            </a:r>
          </a:p>
        </p:txBody>
      </p:sp>
      <p:sp>
        <p:nvSpPr>
          <p:cNvPr id="4" name="Line 2">
            <a:extLst>
              <a:ext uri="{FF2B5EF4-FFF2-40B4-BE49-F238E27FC236}">
                <a16:creationId xmlns:a16="http://schemas.microsoft.com/office/drawing/2014/main" id="{33C93146-DCB2-F7DB-2BD9-A0DFE4A3D612}"/>
              </a:ext>
            </a:extLst>
          </p:cNvPr>
          <p:cNvSpPr>
            <a:spLocks noChangeShapeType="1"/>
          </p:cNvSpPr>
          <p:nvPr/>
        </p:nvSpPr>
        <p:spPr bwMode="auto">
          <a:xfrm flipH="1">
            <a:off x="4646134" y="3451325"/>
            <a:ext cx="8465" cy="246794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5" name="Line 3">
            <a:extLst>
              <a:ext uri="{FF2B5EF4-FFF2-40B4-BE49-F238E27FC236}">
                <a16:creationId xmlns:a16="http://schemas.microsoft.com/office/drawing/2014/main" id="{17655D2C-F16C-1101-E829-B1FC94358846}"/>
              </a:ext>
            </a:extLst>
          </p:cNvPr>
          <p:cNvSpPr>
            <a:spLocks noChangeShapeType="1"/>
          </p:cNvSpPr>
          <p:nvPr/>
        </p:nvSpPr>
        <p:spPr bwMode="auto">
          <a:xfrm>
            <a:off x="7553118" y="3429000"/>
            <a:ext cx="1210" cy="263649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6" name="Group 4">
            <a:extLst>
              <a:ext uri="{FF2B5EF4-FFF2-40B4-BE49-F238E27FC236}">
                <a16:creationId xmlns:a16="http://schemas.microsoft.com/office/drawing/2014/main" id="{379E7C17-DDDC-B17D-5028-13D27F1A342C}"/>
              </a:ext>
            </a:extLst>
          </p:cNvPr>
          <p:cNvGrpSpPr>
            <a:grpSpLocks/>
          </p:cNvGrpSpPr>
          <p:nvPr/>
        </p:nvGrpSpPr>
        <p:grpSpPr bwMode="auto">
          <a:xfrm>
            <a:off x="4665482" y="5344418"/>
            <a:ext cx="2861035" cy="517922"/>
            <a:chOff x="0" y="0"/>
            <a:chExt cx="2366" cy="464"/>
          </a:xfrm>
        </p:grpSpPr>
        <p:sp>
          <p:nvSpPr>
            <p:cNvPr id="7" name="Line 5">
              <a:extLst>
                <a:ext uri="{FF2B5EF4-FFF2-40B4-BE49-F238E27FC236}">
                  <a16:creationId xmlns:a16="http://schemas.microsoft.com/office/drawing/2014/main" id="{F470794E-1C9D-7B1C-AD7D-4B1C1BAD935D}"/>
                </a:ext>
              </a:extLst>
            </p:cNvPr>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grpSp>
          <p:nvGrpSpPr>
            <p:cNvPr id="8" name="Group 6">
              <a:extLst>
                <a:ext uri="{FF2B5EF4-FFF2-40B4-BE49-F238E27FC236}">
                  <a16:creationId xmlns:a16="http://schemas.microsoft.com/office/drawing/2014/main" id="{8E1419D3-EF77-0628-1F91-DFE855CB5B6B}"/>
                </a:ext>
              </a:extLst>
            </p:cNvPr>
            <p:cNvGrpSpPr>
              <a:grpSpLocks/>
            </p:cNvGrpSpPr>
            <p:nvPr/>
          </p:nvGrpSpPr>
          <p:grpSpPr bwMode="auto">
            <a:xfrm>
              <a:off x="307" y="15"/>
              <a:ext cx="1893" cy="352"/>
              <a:chOff x="0" y="-80"/>
              <a:chExt cx="1893" cy="352"/>
            </a:xfrm>
          </p:grpSpPr>
          <p:sp>
            <p:nvSpPr>
              <p:cNvPr id="9" name="Rectangle 7">
                <a:extLst>
                  <a:ext uri="{FF2B5EF4-FFF2-40B4-BE49-F238E27FC236}">
                    <a16:creationId xmlns:a16="http://schemas.microsoft.com/office/drawing/2014/main" id="{30A9FA90-82CE-1A4C-230E-70FEB37BC94C}"/>
                  </a:ext>
                </a:extLst>
              </p:cNvPr>
              <p:cNvSpPr>
                <a:spLocks/>
              </p:cNvSpPr>
              <p:nvPr/>
            </p:nvSpPr>
            <p:spPr bwMode="auto">
              <a:xfrm>
                <a:off x="0" y="0"/>
                <a:ext cx="1893"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10" name="Rectangle 8">
                <a:extLst>
                  <a:ext uri="{FF2B5EF4-FFF2-40B4-BE49-F238E27FC236}">
                    <a16:creationId xmlns:a16="http://schemas.microsoft.com/office/drawing/2014/main" id="{E83BCC5A-5E02-6D15-D32F-4DA0D7EFE50E}"/>
                  </a:ext>
                </a:extLst>
              </p:cNvPr>
              <p:cNvSpPr>
                <a:spLocks/>
              </p:cNvSpPr>
              <p:nvPr/>
            </p:nvSpPr>
            <p:spPr bwMode="auto">
              <a:xfrm>
                <a:off x="9" y="-80"/>
                <a:ext cx="1734" cy="35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ACK(seq=</a:t>
                </a:r>
                <a:r>
                  <a:rPr lang="en-US" sz="1500" dirty="0">
                    <a:solidFill>
                      <a:srgbClr val="FF0000"/>
                    </a:solidFill>
                    <a:latin typeface="Helvetica" charset="0"/>
                    <a:ea typeface="ＭＳ Ｐゴシック" charset="0"/>
                    <a:cs typeface="Helvetica" charset="0"/>
                    <a:sym typeface="Helvetica" charset="0"/>
                  </a:rPr>
                  <a:t>x+1</a:t>
                </a:r>
                <a:r>
                  <a:rPr lang="en-US" sz="1500" dirty="0">
                    <a:latin typeface="Helvetica" charset="0"/>
                    <a:ea typeface="ＭＳ Ｐゴシック" charset="0"/>
                    <a:cs typeface="Helvetica" charset="0"/>
                    <a:sym typeface="Helvetica" charset="0"/>
                  </a:rPr>
                  <a:t>, ack=</a:t>
                </a:r>
                <a:r>
                  <a:rPr lang="en-US" sz="1500" dirty="0">
                    <a:solidFill>
                      <a:srgbClr val="0000FF"/>
                    </a:solidFill>
                    <a:latin typeface="Helvetica" charset="0"/>
                    <a:ea typeface="ＭＳ Ｐゴシック" charset="0"/>
                    <a:cs typeface="Helvetica" charset="0"/>
                    <a:sym typeface="Helvetica" charset="0"/>
                  </a:rPr>
                  <a:t>y+1</a:t>
                </a:r>
                <a:r>
                  <a:rPr lang="en-US" sz="1500"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Lst>
                </a:pPr>
                <a:r>
                  <a:rPr lang="en-US" sz="1500" dirty="0" err="1">
                    <a:latin typeface="Helvetica" charset="0"/>
                    <a:ea typeface="ＭＳ Ｐゴシック" charset="0"/>
                    <a:cs typeface="Helvetica" charset="0"/>
                    <a:sym typeface="Helvetica" charset="0"/>
                  </a:rPr>
                  <a:t>Tsval</a:t>
                </a:r>
                <a:r>
                  <a:rPr lang="en-US" sz="1500" dirty="0">
                    <a:latin typeface="Helvetica" charset="0"/>
                    <a:ea typeface="ＭＳ Ｐゴシック" charset="0"/>
                    <a:cs typeface="Helvetica" charset="0"/>
                    <a:sym typeface="Helvetica" charset="0"/>
                  </a:rPr>
                  <a:t>=124, </a:t>
                </a:r>
                <a:r>
                  <a:rPr lang="en-US" sz="1500" dirty="0" err="1">
                    <a:latin typeface="Helvetica" charset="0"/>
                    <a:ea typeface="ＭＳ Ｐゴシック" charset="0"/>
                    <a:cs typeface="Helvetica" charset="0"/>
                    <a:sym typeface="Helvetica" charset="0"/>
                  </a:rPr>
                  <a:t>Tsecr</a:t>
                </a:r>
                <a:r>
                  <a:rPr lang="en-US" sz="1500" dirty="0">
                    <a:latin typeface="Helvetica" charset="0"/>
                    <a:ea typeface="ＭＳ Ｐゴシック" charset="0"/>
                    <a:cs typeface="Helvetica" charset="0"/>
                    <a:sym typeface="Helvetica" charset="0"/>
                  </a:rPr>
                  <a:t>=789</a:t>
                </a:r>
              </a:p>
            </p:txBody>
          </p:sp>
        </p:grpSp>
      </p:grpSp>
      <p:grpSp>
        <p:nvGrpSpPr>
          <p:cNvPr id="11" name="Group 15">
            <a:extLst>
              <a:ext uri="{FF2B5EF4-FFF2-40B4-BE49-F238E27FC236}">
                <a16:creationId xmlns:a16="http://schemas.microsoft.com/office/drawing/2014/main" id="{66806167-158B-73A1-5C00-0CD5761DD779}"/>
              </a:ext>
            </a:extLst>
          </p:cNvPr>
          <p:cNvGrpSpPr>
            <a:grpSpLocks/>
          </p:cNvGrpSpPr>
          <p:nvPr/>
        </p:nvGrpSpPr>
        <p:grpSpPr bwMode="auto">
          <a:xfrm>
            <a:off x="4677573" y="4308575"/>
            <a:ext cx="2838059" cy="586011"/>
            <a:chOff x="126" y="5"/>
            <a:chExt cx="2347" cy="525"/>
          </a:xfrm>
        </p:grpSpPr>
        <p:sp>
          <p:nvSpPr>
            <p:cNvPr id="12" name="Line 16">
              <a:extLst>
                <a:ext uri="{FF2B5EF4-FFF2-40B4-BE49-F238E27FC236}">
                  <a16:creationId xmlns:a16="http://schemas.microsoft.com/office/drawing/2014/main" id="{C0500E9F-BCC0-AF25-DE28-85B6A5B18BB3}"/>
                </a:ext>
              </a:extLst>
            </p:cNvPr>
            <p:cNvSpPr>
              <a:spLocks noChangeShapeType="1"/>
            </p:cNvSpPr>
            <p:nvPr/>
          </p:nvSpPr>
          <p:spPr bwMode="auto">
            <a:xfrm flipH="1">
              <a:off x="126" y="58"/>
              <a:ext cx="2347" cy="44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13" name="Rectangle 19">
              <a:extLst>
                <a:ext uri="{FF2B5EF4-FFF2-40B4-BE49-F238E27FC236}">
                  <a16:creationId xmlns:a16="http://schemas.microsoft.com/office/drawing/2014/main" id="{F28FE124-B113-BD48-3036-66ACCF3054F9}"/>
                </a:ext>
              </a:extLst>
            </p:cNvPr>
            <p:cNvSpPr>
              <a:spLocks/>
            </p:cNvSpPr>
            <p:nvPr/>
          </p:nvSpPr>
          <p:spPr bwMode="auto">
            <a:xfrm>
              <a:off x="298" y="5"/>
              <a:ext cx="1929" cy="525"/>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SYN+ACK(ack=</a:t>
              </a:r>
              <a:r>
                <a:rPr lang="en-US" sz="1500" dirty="0">
                  <a:solidFill>
                    <a:srgbClr val="FF0000"/>
                  </a:solidFill>
                  <a:latin typeface="Helvetica" charset="0"/>
                  <a:ea typeface="ＭＳ Ｐゴシック" charset="0"/>
                  <a:cs typeface="Helvetica" charset="0"/>
                  <a:sym typeface="Helvetica" charset="0"/>
                </a:rPr>
                <a:t>x+1</a:t>
              </a:r>
              <a:r>
                <a:rPr lang="en-US" sz="1500" dirty="0">
                  <a:latin typeface="Helvetica" charset="0"/>
                  <a:ea typeface="ＭＳ Ｐゴシック" charset="0"/>
                  <a:cs typeface="Helvetica" charset="0"/>
                  <a:sym typeface="Helvetica" charset="0"/>
                </a:rPr>
                <a:t>,seq=</a:t>
              </a:r>
              <a:r>
                <a:rPr lang="en-US" sz="1500" dirty="0">
                  <a:solidFill>
                    <a:srgbClr val="0000FF"/>
                  </a:solidFill>
                  <a:latin typeface="Helvetica" charset="0"/>
                  <a:ea typeface="ＭＳ Ｐゴシック" charset="0"/>
                  <a:cs typeface="Helvetica" charset="0"/>
                  <a:sym typeface="Helvetica" charset="0"/>
                </a:rPr>
                <a:t>y</a:t>
              </a:r>
              <a:r>
                <a:rPr lang="en-US" sz="1500"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SACK Permitted</a:t>
              </a:r>
              <a:endParaRPr lang="en-US" sz="1500" b="1" dirty="0">
                <a:solidFill>
                  <a:srgbClr val="FF2712"/>
                </a:solidFill>
                <a:latin typeface="Helvetica" charset="0"/>
                <a:ea typeface="ＭＳ Ｐゴシック" charset="0"/>
                <a:cs typeface="Helvetica" charset="0"/>
                <a:sym typeface="Helvetica" charset="0"/>
              </a:endParaRPr>
            </a:p>
            <a:p>
              <a:pPr>
                <a:lnSpc>
                  <a:spcPct val="84000"/>
                </a:lnSpc>
                <a:tabLst>
                  <a:tab pos="692257" algn="l"/>
                  <a:tab pos="1375159" algn="l"/>
                  <a:tab pos="2067415" algn="l"/>
                  <a:tab pos="2740962" algn="l"/>
                </a:tabLst>
              </a:pPr>
              <a:endParaRPr lang="en-US" sz="1500" b="1" dirty="0">
                <a:solidFill>
                  <a:srgbClr val="FF2712"/>
                </a:solidFill>
                <a:latin typeface="Helvetica" charset="0"/>
                <a:ea typeface="ＭＳ Ｐゴシック" charset="0"/>
                <a:cs typeface="Helvetica" charset="0"/>
                <a:sym typeface="Helvetica" charset="0"/>
              </a:endParaRPr>
            </a:p>
          </p:txBody>
        </p:sp>
      </p:grpSp>
      <p:sp>
        <p:nvSpPr>
          <p:cNvPr id="14" name="Rectangle 25">
            <a:extLst>
              <a:ext uri="{FF2B5EF4-FFF2-40B4-BE49-F238E27FC236}">
                <a16:creationId xmlns:a16="http://schemas.microsoft.com/office/drawing/2014/main" id="{72E70E9E-4649-5159-2C8B-72C53F402497}"/>
              </a:ext>
            </a:extLst>
          </p:cNvPr>
          <p:cNvSpPr>
            <a:spLocks/>
          </p:cNvSpPr>
          <p:nvPr/>
        </p:nvSpPr>
        <p:spPr bwMode="auto">
          <a:xfrm>
            <a:off x="1542045" y="3698415"/>
            <a:ext cx="2324354" cy="586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FF0000"/>
                </a:solidFill>
                <a:latin typeface="Helvetica" charset="0"/>
                <a:ea typeface="ＭＳ Ｐゴシック" charset="0"/>
                <a:cs typeface="Helvetica" charset="0"/>
                <a:sym typeface="Helvetica" charset="0"/>
              </a:rPr>
              <a:t>x</a:t>
            </a:r>
            <a:r>
              <a:rPr lang="en-US" sz="1500" i="1"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SACK proposed</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sp>
        <p:nvSpPr>
          <p:cNvPr id="15" name="Rectangle 26">
            <a:extLst>
              <a:ext uri="{FF2B5EF4-FFF2-40B4-BE49-F238E27FC236}">
                <a16:creationId xmlns:a16="http://schemas.microsoft.com/office/drawing/2014/main" id="{6E5AFE2D-EDCC-186D-AE27-17887165F1BC}"/>
              </a:ext>
            </a:extLst>
          </p:cNvPr>
          <p:cNvSpPr>
            <a:spLocks/>
          </p:cNvSpPr>
          <p:nvPr/>
        </p:nvSpPr>
        <p:spPr bwMode="auto">
          <a:xfrm>
            <a:off x="7774409" y="4498899"/>
            <a:ext cx="2324354" cy="780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0000FF"/>
                </a:solidFill>
                <a:latin typeface="Helvetica" charset="0"/>
                <a:ea typeface="ＭＳ Ｐゴシック" charset="0"/>
                <a:cs typeface="Helvetica" charset="0"/>
                <a:sym typeface="Helvetica" charset="0"/>
              </a:rPr>
              <a:t>y</a:t>
            </a:r>
            <a:r>
              <a:rPr lang="en-US" sz="1500" i="1"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SACK enabled</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grpSp>
        <p:nvGrpSpPr>
          <p:cNvPr id="16" name="Group 27">
            <a:extLst>
              <a:ext uri="{FF2B5EF4-FFF2-40B4-BE49-F238E27FC236}">
                <a16:creationId xmlns:a16="http://schemas.microsoft.com/office/drawing/2014/main" id="{45AD3E3B-D737-A32B-C7D4-97CDD669F3F7}"/>
              </a:ext>
            </a:extLst>
          </p:cNvPr>
          <p:cNvGrpSpPr>
            <a:grpSpLocks/>
          </p:cNvGrpSpPr>
          <p:nvPr/>
        </p:nvGrpSpPr>
        <p:grpSpPr bwMode="auto">
          <a:xfrm>
            <a:off x="4731990" y="3738191"/>
            <a:ext cx="2861035" cy="519038"/>
            <a:chOff x="0" y="0"/>
            <a:chExt cx="2366" cy="464"/>
          </a:xfrm>
        </p:grpSpPr>
        <p:sp>
          <p:nvSpPr>
            <p:cNvPr id="17" name="Line 28">
              <a:extLst>
                <a:ext uri="{FF2B5EF4-FFF2-40B4-BE49-F238E27FC236}">
                  <a16:creationId xmlns:a16="http://schemas.microsoft.com/office/drawing/2014/main" id="{09FC8041-FF7B-B4FA-91DF-34EF0EF64F4A}"/>
                </a:ext>
              </a:extLst>
            </p:cNvPr>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18" name="Rectangle 31">
              <a:extLst>
                <a:ext uri="{FF2B5EF4-FFF2-40B4-BE49-F238E27FC236}">
                  <a16:creationId xmlns:a16="http://schemas.microsoft.com/office/drawing/2014/main" id="{11D6BC19-B402-51EF-ADF3-7DF0E5DFB74B}"/>
                </a:ext>
              </a:extLst>
            </p:cNvPr>
            <p:cNvSpPr>
              <a:spLocks/>
            </p:cNvSpPr>
            <p:nvPr/>
          </p:nvSpPr>
          <p:spPr bwMode="auto">
            <a:xfrm>
              <a:off x="229" y="16"/>
              <a:ext cx="1168" cy="35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dirty="0">
                  <a:latin typeface="Helvetica" charset="0"/>
                  <a:ea typeface="ＭＳ Ｐゴシック" charset="0"/>
                  <a:cs typeface="Helvetica" charset="0"/>
                  <a:sym typeface="Helvetica" charset="0"/>
                </a:rPr>
                <a:t>SYN(seq=</a:t>
              </a:r>
              <a:r>
                <a:rPr lang="en-US" sz="1500" dirty="0">
                  <a:solidFill>
                    <a:srgbClr val="FF0000"/>
                  </a:solidFill>
                  <a:latin typeface="Helvetica" charset="0"/>
                  <a:ea typeface="ＭＳ Ｐゴシック" charset="0"/>
                  <a:cs typeface="Helvetica" charset="0"/>
                  <a:sym typeface="Helvetica" charset="0"/>
                </a:rPr>
                <a:t>x</a:t>
              </a:r>
              <a:r>
                <a:rPr lang="en-US" sz="1500" dirty="0">
                  <a:latin typeface="Helvetica" charset="0"/>
                  <a:ea typeface="ＭＳ Ｐゴシック" charset="0"/>
                  <a:cs typeface="Helvetica" charset="0"/>
                  <a:sym typeface="Helvetica" charset="0"/>
                </a:rPr>
                <a:t>)</a:t>
              </a:r>
            </a:p>
            <a:p>
              <a:pPr>
                <a:lnSpc>
                  <a:spcPct val="84000"/>
                </a:lnSpc>
                <a:tabLst>
                  <a:tab pos="692257" algn="l"/>
                  <a:tab pos="1365804" algn="l"/>
                </a:tabLst>
              </a:pPr>
              <a:r>
                <a:rPr lang="en-US" sz="1500" dirty="0">
                  <a:latin typeface="Helvetica" charset="0"/>
                  <a:ea typeface="ＭＳ Ｐゴシック" charset="0"/>
                  <a:cs typeface="Helvetica" charset="0"/>
                  <a:sym typeface="Helvetica" charset="0"/>
                </a:rPr>
                <a:t>SACK-Permitted</a:t>
              </a:r>
              <a:endParaRPr lang="en-US" sz="1500" b="1" dirty="0">
                <a:solidFill>
                  <a:srgbClr val="FF2712"/>
                </a:solidFill>
                <a:latin typeface="Helvetica" charset="0"/>
                <a:ea typeface="ＭＳ Ｐゴシック" charset="0"/>
                <a:cs typeface="Helvetica" charset="0"/>
                <a:sym typeface="Helvetica" charset="0"/>
              </a:endParaRPr>
            </a:p>
          </p:txBody>
        </p:sp>
      </p:grpSp>
      <p:sp>
        <p:nvSpPr>
          <p:cNvPr id="20" name="Rectangle 25">
            <a:extLst>
              <a:ext uri="{FF2B5EF4-FFF2-40B4-BE49-F238E27FC236}">
                <a16:creationId xmlns:a16="http://schemas.microsoft.com/office/drawing/2014/main" id="{8DA4A5CD-D797-6526-7839-6D7F12468634}"/>
              </a:ext>
            </a:extLst>
          </p:cNvPr>
          <p:cNvSpPr>
            <a:spLocks/>
          </p:cNvSpPr>
          <p:nvPr/>
        </p:nvSpPr>
        <p:spPr bwMode="auto">
          <a:xfrm>
            <a:off x="1534826" y="5151948"/>
            <a:ext cx="1264770" cy="198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SACK enabled</a:t>
            </a:r>
          </a:p>
        </p:txBody>
      </p:sp>
    </p:spTree>
    <p:extLst>
      <p:ext uri="{BB962C8B-B14F-4D97-AF65-F5344CB8AC3E}">
        <p14:creationId xmlns:p14="http://schemas.microsoft.com/office/powerpoint/2010/main" val="29980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2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1170DDF-E901-7517-33B4-9A9EF6501065}"/>
              </a:ext>
            </a:extLst>
          </p:cNvPr>
          <p:cNvPicPr>
            <a:picLocks noChangeAspect="1"/>
          </p:cNvPicPr>
          <p:nvPr/>
        </p:nvPicPr>
        <p:blipFill>
          <a:blip r:embed="rId3"/>
          <a:stretch>
            <a:fillRect/>
          </a:stretch>
        </p:blipFill>
        <p:spPr>
          <a:xfrm>
            <a:off x="7523826" y="887412"/>
            <a:ext cx="3712499" cy="2619374"/>
          </a:xfrm>
          <a:prstGeom prst="rect">
            <a:avLst/>
          </a:prstGeom>
        </p:spPr>
      </p:pic>
      <p:sp>
        <p:nvSpPr>
          <p:cNvPr id="38913" name="Rectangle 1">
            <a:extLst>
              <a:ext uri="{FF2B5EF4-FFF2-40B4-BE49-F238E27FC236}">
                <a16:creationId xmlns:a16="http://schemas.microsoft.com/office/drawing/2014/main" id="{F44C246F-D2E1-44B3-AFB6-31FD47CAC510}"/>
              </a:ext>
            </a:extLst>
          </p:cNvPr>
          <p:cNvSpPr>
            <a:spLocks noGrp="1" noChangeArrowheads="1"/>
          </p:cNvSpPr>
          <p:nvPr>
            <p:ph type="title"/>
          </p:nvPr>
        </p:nvSpPr>
        <p:spPr>
          <a:xfrm>
            <a:off x="1839912" y="186531"/>
            <a:ext cx="7156450" cy="1208088"/>
          </a:xfrm>
        </p:spPr>
        <p:txBody>
          <a:bodyPr/>
          <a:lstStyle/>
          <a:p>
            <a:pPr>
              <a:tabLst>
                <a:tab pos="692257" algn="l"/>
                <a:tab pos="1375159" algn="l"/>
                <a:tab pos="2067415" algn="l"/>
                <a:tab pos="2750317" algn="l"/>
                <a:tab pos="3442574" algn="l"/>
                <a:tab pos="4125476" algn="l"/>
                <a:tab pos="4817732" algn="l"/>
                <a:tab pos="5500634" algn="l"/>
                <a:tab pos="6192891" algn="l"/>
                <a:tab pos="6875793" algn="l"/>
                <a:tab pos="7521275" algn="l"/>
              </a:tabLst>
              <a:defRPr/>
            </a:pPr>
            <a:r>
              <a:rPr lang="en-US" dirty="0">
                <a:sym typeface="Gill Sans" charset="0"/>
              </a:rPr>
              <a:t>Selective Acknowledgments</a:t>
            </a:r>
          </a:p>
        </p:txBody>
      </p:sp>
      <p:sp>
        <p:nvSpPr>
          <p:cNvPr id="112642" name="Line 2">
            <a:extLst>
              <a:ext uri="{FF2B5EF4-FFF2-40B4-BE49-F238E27FC236}">
                <a16:creationId xmlns:a16="http://schemas.microsoft.com/office/drawing/2014/main" id="{3118692E-4AFB-4DBF-9B05-D4B3DB84350A}"/>
              </a:ext>
            </a:extLst>
          </p:cNvPr>
          <p:cNvSpPr>
            <a:spLocks noChangeShapeType="1"/>
          </p:cNvSpPr>
          <p:nvPr/>
        </p:nvSpPr>
        <p:spPr bwMode="auto">
          <a:xfrm>
            <a:off x="2999582" y="3203574"/>
            <a:ext cx="2928937" cy="3079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43" name="Rectangle 3">
            <a:extLst>
              <a:ext uri="{FF2B5EF4-FFF2-40B4-BE49-F238E27FC236}">
                <a16:creationId xmlns:a16="http://schemas.microsoft.com/office/drawing/2014/main" id="{A2644F2E-A350-4D07-B533-8D39F72837C4}"/>
              </a:ext>
            </a:extLst>
          </p:cNvPr>
          <p:cNvSpPr>
            <a:spLocks/>
          </p:cNvSpPr>
          <p:nvPr/>
        </p:nvSpPr>
        <p:spPr bwMode="auto">
          <a:xfrm>
            <a:off x="4802981" y="3100387"/>
            <a:ext cx="1479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(seq=123,"abcd")</a:t>
            </a:r>
          </a:p>
        </p:txBody>
      </p:sp>
      <p:sp>
        <p:nvSpPr>
          <p:cNvPr id="112644" name="Rectangle 4">
            <a:extLst>
              <a:ext uri="{FF2B5EF4-FFF2-40B4-BE49-F238E27FC236}">
                <a16:creationId xmlns:a16="http://schemas.microsoft.com/office/drawing/2014/main" id="{841318D7-C1E3-4EAD-8657-D86743797377}"/>
              </a:ext>
            </a:extLst>
          </p:cNvPr>
          <p:cNvSpPr>
            <a:spLocks/>
          </p:cNvSpPr>
          <p:nvPr/>
        </p:nvSpPr>
        <p:spPr bwMode="auto">
          <a:xfrm>
            <a:off x="4334669" y="3495674"/>
            <a:ext cx="12223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(seq=127,"ef")</a:t>
            </a:r>
          </a:p>
        </p:txBody>
      </p:sp>
      <p:sp>
        <p:nvSpPr>
          <p:cNvPr id="112645" name="Line 5">
            <a:extLst>
              <a:ext uri="{FF2B5EF4-FFF2-40B4-BE49-F238E27FC236}">
                <a16:creationId xmlns:a16="http://schemas.microsoft.com/office/drawing/2014/main" id="{FCDB9A9A-9404-4A6D-8873-10BADEF08B47}"/>
              </a:ext>
            </a:extLst>
          </p:cNvPr>
          <p:cNvSpPr>
            <a:spLocks noChangeShapeType="1"/>
          </p:cNvSpPr>
          <p:nvPr/>
        </p:nvSpPr>
        <p:spPr bwMode="auto">
          <a:xfrm flipH="1">
            <a:off x="2986881" y="2889249"/>
            <a:ext cx="6350" cy="36369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46" name="Line 6">
            <a:extLst>
              <a:ext uri="{FF2B5EF4-FFF2-40B4-BE49-F238E27FC236}">
                <a16:creationId xmlns:a16="http://schemas.microsoft.com/office/drawing/2014/main" id="{4311B577-CE7C-4EE6-9B81-A0405D17D78C}"/>
              </a:ext>
            </a:extLst>
          </p:cNvPr>
          <p:cNvSpPr>
            <a:spLocks noChangeShapeType="1"/>
          </p:cNvSpPr>
          <p:nvPr/>
        </p:nvSpPr>
        <p:spPr bwMode="auto">
          <a:xfrm>
            <a:off x="2999581" y="3573462"/>
            <a:ext cx="3784600" cy="4079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47" name="Oval 7">
            <a:extLst>
              <a:ext uri="{FF2B5EF4-FFF2-40B4-BE49-F238E27FC236}">
                <a16:creationId xmlns:a16="http://schemas.microsoft.com/office/drawing/2014/main" id="{62E0194C-1A56-4622-A3B3-5ADC0DFE4CE0}"/>
              </a:ext>
            </a:extLst>
          </p:cNvPr>
          <p:cNvSpPr>
            <a:spLocks/>
          </p:cNvSpPr>
          <p:nvPr/>
        </p:nvSpPr>
        <p:spPr bwMode="auto">
          <a:xfrm>
            <a:off x="5795168" y="3400423"/>
            <a:ext cx="242888" cy="222250"/>
          </a:xfrm>
          <a:prstGeom prst="ellipse">
            <a:avLst/>
          </a:prstGeom>
          <a:blipFill dpi="0" rotWithShape="0">
            <a:blip r:embed="rId4"/>
            <a:srcRect/>
            <a:tile tx="0" ty="0" sx="100000" sy="100000" flip="none" algn="tl"/>
          </a:blipFill>
          <a:ln w="25400">
            <a:solidFill>
              <a:schemeClr val="tx1"/>
            </a:solidFill>
            <a:round/>
            <a:headEnd/>
            <a:tailEnd/>
          </a:ln>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12648" name="Line 8">
            <a:extLst>
              <a:ext uri="{FF2B5EF4-FFF2-40B4-BE49-F238E27FC236}">
                <a16:creationId xmlns:a16="http://schemas.microsoft.com/office/drawing/2014/main" id="{8B0130BC-9404-4266-A57E-38A41E78D1C9}"/>
              </a:ext>
            </a:extLst>
          </p:cNvPr>
          <p:cNvSpPr>
            <a:spLocks noChangeShapeType="1"/>
          </p:cNvSpPr>
          <p:nvPr/>
        </p:nvSpPr>
        <p:spPr bwMode="auto">
          <a:xfrm>
            <a:off x="6819106" y="2876548"/>
            <a:ext cx="4762" cy="36782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49" name="Line 9">
            <a:extLst>
              <a:ext uri="{FF2B5EF4-FFF2-40B4-BE49-F238E27FC236}">
                <a16:creationId xmlns:a16="http://schemas.microsoft.com/office/drawing/2014/main" id="{6EEDDB0E-94DE-41F2-89E4-BCDE5D29BBCB}"/>
              </a:ext>
            </a:extLst>
          </p:cNvPr>
          <p:cNvSpPr>
            <a:spLocks noChangeShapeType="1"/>
          </p:cNvSpPr>
          <p:nvPr/>
        </p:nvSpPr>
        <p:spPr bwMode="auto">
          <a:xfrm flipH="1">
            <a:off x="3004343" y="3024187"/>
            <a:ext cx="3773488" cy="96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50" name="Rectangle 10">
            <a:extLst>
              <a:ext uri="{FF2B5EF4-FFF2-40B4-BE49-F238E27FC236}">
                <a16:creationId xmlns:a16="http://schemas.microsoft.com/office/drawing/2014/main" id="{D207E049-666E-4A15-A3AF-1AA2FCF6E68C}"/>
              </a:ext>
            </a:extLst>
          </p:cNvPr>
          <p:cNvSpPr>
            <a:spLocks/>
          </p:cNvSpPr>
          <p:nvPr/>
        </p:nvSpPr>
        <p:spPr bwMode="auto">
          <a:xfrm>
            <a:off x="3640932" y="2838449"/>
            <a:ext cx="8604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a:t>
            </a:r>
          </a:p>
        </p:txBody>
      </p:sp>
      <p:sp>
        <p:nvSpPr>
          <p:cNvPr id="112651" name="Line 11">
            <a:extLst>
              <a:ext uri="{FF2B5EF4-FFF2-40B4-BE49-F238E27FC236}">
                <a16:creationId xmlns:a16="http://schemas.microsoft.com/office/drawing/2014/main" id="{62ACCCAF-3321-40C8-A7CE-4DBA3329D077}"/>
              </a:ext>
            </a:extLst>
          </p:cNvPr>
          <p:cNvSpPr>
            <a:spLocks noChangeShapeType="1"/>
          </p:cNvSpPr>
          <p:nvPr/>
        </p:nvSpPr>
        <p:spPr bwMode="auto">
          <a:xfrm flipH="1">
            <a:off x="3004343" y="4030662"/>
            <a:ext cx="3773488" cy="96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52" name="Rectangle 12">
            <a:extLst>
              <a:ext uri="{FF2B5EF4-FFF2-40B4-BE49-F238E27FC236}">
                <a16:creationId xmlns:a16="http://schemas.microsoft.com/office/drawing/2014/main" id="{FE93D751-03F4-4FE1-93E3-8B8AE0B25C3E}"/>
              </a:ext>
            </a:extLst>
          </p:cNvPr>
          <p:cNvSpPr>
            <a:spLocks/>
          </p:cNvSpPr>
          <p:nvPr/>
        </p:nvSpPr>
        <p:spPr bwMode="auto">
          <a:xfrm>
            <a:off x="4318794" y="4113212"/>
            <a:ext cx="12747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(seq=129,"gh")</a:t>
            </a:r>
          </a:p>
        </p:txBody>
      </p:sp>
      <p:sp>
        <p:nvSpPr>
          <p:cNvPr id="112653" name="Line 13">
            <a:extLst>
              <a:ext uri="{FF2B5EF4-FFF2-40B4-BE49-F238E27FC236}">
                <a16:creationId xmlns:a16="http://schemas.microsoft.com/office/drawing/2014/main" id="{E7F682CA-3194-408B-9843-213B07377BC4}"/>
              </a:ext>
            </a:extLst>
          </p:cNvPr>
          <p:cNvSpPr>
            <a:spLocks noChangeShapeType="1"/>
          </p:cNvSpPr>
          <p:nvPr/>
        </p:nvSpPr>
        <p:spPr bwMode="auto">
          <a:xfrm>
            <a:off x="2983706" y="4192586"/>
            <a:ext cx="3784600" cy="406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54" name="Rectangle 14">
            <a:extLst>
              <a:ext uri="{FF2B5EF4-FFF2-40B4-BE49-F238E27FC236}">
                <a16:creationId xmlns:a16="http://schemas.microsoft.com/office/drawing/2014/main" id="{986D3B2A-B2B9-49C0-9B30-6D1820A63BD4}"/>
              </a:ext>
            </a:extLst>
          </p:cNvPr>
          <p:cNvSpPr>
            <a:spLocks/>
          </p:cNvSpPr>
          <p:nvPr/>
        </p:nvSpPr>
        <p:spPr bwMode="auto">
          <a:xfrm>
            <a:off x="4360069" y="4784724"/>
            <a:ext cx="1146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(seq=131,"ij")</a:t>
            </a:r>
          </a:p>
        </p:txBody>
      </p:sp>
      <p:sp>
        <p:nvSpPr>
          <p:cNvPr id="112655" name="Line 15">
            <a:extLst>
              <a:ext uri="{FF2B5EF4-FFF2-40B4-BE49-F238E27FC236}">
                <a16:creationId xmlns:a16="http://schemas.microsoft.com/office/drawing/2014/main" id="{E855523C-7777-4E62-A987-01C84AA7DBE6}"/>
              </a:ext>
            </a:extLst>
          </p:cNvPr>
          <p:cNvSpPr>
            <a:spLocks noChangeShapeType="1"/>
          </p:cNvSpPr>
          <p:nvPr/>
        </p:nvSpPr>
        <p:spPr bwMode="auto">
          <a:xfrm>
            <a:off x="3024981" y="4911723"/>
            <a:ext cx="3784600" cy="4079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56" name="Rectangle 16">
            <a:extLst>
              <a:ext uri="{FF2B5EF4-FFF2-40B4-BE49-F238E27FC236}">
                <a16:creationId xmlns:a16="http://schemas.microsoft.com/office/drawing/2014/main" id="{64A65A15-E1F1-41C6-A1AA-21F1BFFB39C8}"/>
              </a:ext>
            </a:extLst>
          </p:cNvPr>
          <p:cNvSpPr>
            <a:spLocks/>
          </p:cNvSpPr>
          <p:nvPr/>
        </p:nvSpPr>
        <p:spPr bwMode="auto">
          <a:xfrm>
            <a:off x="3220244" y="3841749"/>
            <a:ext cx="20685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(ack=123,sack:127-128)</a:t>
            </a:r>
          </a:p>
        </p:txBody>
      </p:sp>
      <p:sp>
        <p:nvSpPr>
          <p:cNvPr id="112657" name="Line 17">
            <a:extLst>
              <a:ext uri="{FF2B5EF4-FFF2-40B4-BE49-F238E27FC236}">
                <a16:creationId xmlns:a16="http://schemas.microsoft.com/office/drawing/2014/main" id="{207CBA45-1BB4-4752-9E3E-F85664B79795}"/>
              </a:ext>
            </a:extLst>
          </p:cNvPr>
          <p:cNvSpPr>
            <a:spLocks noChangeShapeType="1"/>
          </p:cNvSpPr>
          <p:nvPr/>
        </p:nvSpPr>
        <p:spPr bwMode="auto">
          <a:xfrm flipH="1">
            <a:off x="3002756" y="4686299"/>
            <a:ext cx="3771900" cy="984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58" name="Rectangle 18">
            <a:extLst>
              <a:ext uri="{FF2B5EF4-FFF2-40B4-BE49-F238E27FC236}">
                <a16:creationId xmlns:a16="http://schemas.microsoft.com/office/drawing/2014/main" id="{472C1870-E75A-4A59-AB23-5DCF24BF708D}"/>
              </a:ext>
            </a:extLst>
          </p:cNvPr>
          <p:cNvSpPr>
            <a:spLocks/>
          </p:cNvSpPr>
          <p:nvPr/>
        </p:nvSpPr>
        <p:spPr bwMode="auto">
          <a:xfrm>
            <a:off x="3337718" y="4486274"/>
            <a:ext cx="21653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 </a:t>
            </a:r>
            <a:r>
              <a:rPr lang="en-US" altLang="fr-FR" sz="1500" b="1">
                <a:solidFill>
                  <a:srgbClr val="003DCC"/>
                </a:solidFill>
                <a:latin typeface="Helvetica" panose="020B0604020202020204" pitchFamily="34" charset="0"/>
                <a:ea typeface="ＭＳ Ｐゴシック" panose="020B0600070205080204" pitchFamily="34" charset="-128"/>
                <a:sym typeface="Helvetica" panose="020B0604020202020204" pitchFamily="34" charset="0"/>
              </a:rPr>
              <a:t>sack:127-130</a:t>
            </a: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12659" name="Line 19">
            <a:extLst>
              <a:ext uri="{FF2B5EF4-FFF2-40B4-BE49-F238E27FC236}">
                <a16:creationId xmlns:a16="http://schemas.microsoft.com/office/drawing/2014/main" id="{E6D4C4F5-0B0F-45B0-B7A1-D5D48BFC8CC3}"/>
              </a:ext>
            </a:extLst>
          </p:cNvPr>
          <p:cNvSpPr>
            <a:spLocks noChangeShapeType="1"/>
          </p:cNvSpPr>
          <p:nvPr/>
        </p:nvSpPr>
        <p:spPr bwMode="auto">
          <a:xfrm flipH="1">
            <a:off x="3002756" y="5422898"/>
            <a:ext cx="3771900" cy="968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60" name="Rectangle 20">
            <a:extLst>
              <a:ext uri="{FF2B5EF4-FFF2-40B4-BE49-F238E27FC236}">
                <a16:creationId xmlns:a16="http://schemas.microsoft.com/office/drawing/2014/main" id="{4900019C-E86B-4AD6-A6F8-B9C2B79E31D9}"/>
              </a:ext>
            </a:extLst>
          </p:cNvPr>
          <p:cNvSpPr>
            <a:spLocks/>
          </p:cNvSpPr>
          <p:nvPr/>
        </p:nvSpPr>
        <p:spPr bwMode="auto">
          <a:xfrm>
            <a:off x="3337718" y="5222874"/>
            <a:ext cx="21653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 </a:t>
            </a:r>
            <a:r>
              <a:rPr lang="en-US" altLang="fr-FR" sz="1500" b="1">
                <a:solidFill>
                  <a:srgbClr val="003DCC"/>
                </a:solidFill>
                <a:latin typeface="Helvetica" panose="020B0604020202020204" pitchFamily="34" charset="0"/>
                <a:ea typeface="ＭＳ Ｐゴシック" panose="020B0600070205080204" pitchFamily="34" charset="-128"/>
                <a:sym typeface="Helvetica" panose="020B0604020202020204" pitchFamily="34" charset="0"/>
              </a:rPr>
              <a:t>sack:127-132</a:t>
            </a: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12661" name="Line 21">
            <a:extLst>
              <a:ext uri="{FF2B5EF4-FFF2-40B4-BE49-F238E27FC236}">
                <a16:creationId xmlns:a16="http://schemas.microsoft.com/office/drawing/2014/main" id="{D8C12013-9E5E-46FC-A55B-034700F64E57}"/>
              </a:ext>
            </a:extLst>
          </p:cNvPr>
          <p:cNvSpPr>
            <a:spLocks noChangeShapeType="1"/>
          </p:cNvSpPr>
          <p:nvPr/>
        </p:nvSpPr>
        <p:spPr bwMode="auto">
          <a:xfrm>
            <a:off x="5936457" y="3509962"/>
            <a:ext cx="1633537" cy="15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62" name="Rectangle 22">
            <a:extLst>
              <a:ext uri="{FF2B5EF4-FFF2-40B4-BE49-F238E27FC236}">
                <a16:creationId xmlns:a16="http://schemas.microsoft.com/office/drawing/2014/main" id="{D11F9B26-54D4-4236-8857-005CDF1E8E0D}"/>
              </a:ext>
            </a:extLst>
          </p:cNvPr>
          <p:cNvSpPr>
            <a:spLocks/>
          </p:cNvSpPr>
          <p:nvPr/>
        </p:nvSpPr>
        <p:spPr bwMode="auto">
          <a:xfrm>
            <a:off x="7285830" y="3679824"/>
            <a:ext cx="3635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Lost</a:t>
            </a:r>
          </a:p>
        </p:txBody>
      </p:sp>
      <p:sp>
        <p:nvSpPr>
          <p:cNvPr id="112663" name="Line 23">
            <a:extLst>
              <a:ext uri="{FF2B5EF4-FFF2-40B4-BE49-F238E27FC236}">
                <a16:creationId xmlns:a16="http://schemas.microsoft.com/office/drawing/2014/main" id="{D8F628BE-2F85-4F16-954B-BFE22ED1D4AB}"/>
              </a:ext>
            </a:extLst>
          </p:cNvPr>
          <p:cNvSpPr>
            <a:spLocks noChangeShapeType="1"/>
          </p:cNvSpPr>
          <p:nvPr/>
        </p:nvSpPr>
        <p:spPr bwMode="auto">
          <a:xfrm>
            <a:off x="3010693" y="5572123"/>
            <a:ext cx="3754438" cy="3381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64" name="Rectangle 24">
            <a:extLst>
              <a:ext uri="{FF2B5EF4-FFF2-40B4-BE49-F238E27FC236}">
                <a16:creationId xmlns:a16="http://schemas.microsoft.com/office/drawing/2014/main" id="{C11343AA-6D48-4824-AAEC-97C71F8F9568}"/>
              </a:ext>
            </a:extLst>
          </p:cNvPr>
          <p:cNvSpPr>
            <a:spLocks/>
          </p:cNvSpPr>
          <p:nvPr/>
        </p:nvSpPr>
        <p:spPr bwMode="auto">
          <a:xfrm>
            <a:off x="5180806" y="5551487"/>
            <a:ext cx="1479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(seq=123,"abcd")</a:t>
            </a:r>
          </a:p>
        </p:txBody>
      </p:sp>
      <p:sp>
        <p:nvSpPr>
          <p:cNvPr id="112665" name="Line 25">
            <a:extLst>
              <a:ext uri="{FF2B5EF4-FFF2-40B4-BE49-F238E27FC236}">
                <a16:creationId xmlns:a16="http://schemas.microsoft.com/office/drawing/2014/main" id="{8D993A53-354F-468B-BA12-5A53097254DD}"/>
              </a:ext>
            </a:extLst>
          </p:cNvPr>
          <p:cNvSpPr>
            <a:spLocks noChangeShapeType="1"/>
          </p:cNvSpPr>
          <p:nvPr/>
        </p:nvSpPr>
        <p:spPr bwMode="auto">
          <a:xfrm flipH="1">
            <a:off x="3029743" y="5946774"/>
            <a:ext cx="3773488" cy="984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66" name="Rectangle 26">
            <a:extLst>
              <a:ext uri="{FF2B5EF4-FFF2-40B4-BE49-F238E27FC236}">
                <a16:creationId xmlns:a16="http://schemas.microsoft.com/office/drawing/2014/main" id="{D8078E1A-C641-494C-B27E-F26A8680E18F}"/>
              </a:ext>
            </a:extLst>
          </p:cNvPr>
          <p:cNvSpPr>
            <a:spLocks/>
          </p:cNvSpPr>
          <p:nvPr/>
        </p:nvSpPr>
        <p:spPr bwMode="auto">
          <a:xfrm>
            <a:off x="3258344" y="5757861"/>
            <a:ext cx="8604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(ack=133)</a:t>
            </a:r>
          </a:p>
        </p:txBody>
      </p:sp>
      <p:sp>
        <p:nvSpPr>
          <p:cNvPr id="112667" name="Line 27">
            <a:extLst>
              <a:ext uri="{FF2B5EF4-FFF2-40B4-BE49-F238E27FC236}">
                <a16:creationId xmlns:a16="http://schemas.microsoft.com/office/drawing/2014/main" id="{F4E382C4-3AC8-444B-9A83-034E5680F544}"/>
              </a:ext>
            </a:extLst>
          </p:cNvPr>
          <p:cNvSpPr>
            <a:spLocks noChangeShapeType="1"/>
          </p:cNvSpPr>
          <p:nvPr/>
        </p:nvSpPr>
        <p:spPr bwMode="auto">
          <a:xfrm>
            <a:off x="6804819" y="5975348"/>
            <a:ext cx="1243013"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2668" name="Rectangle 28">
            <a:extLst>
              <a:ext uri="{FF2B5EF4-FFF2-40B4-BE49-F238E27FC236}">
                <a16:creationId xmlns:a16="http://schemas.microsoft.com/office/drawing/2014/main" id="{5860D2A3-B4B2-410A-8207-1D66DF6F8E44}"/>
              </a:ext>
            </a:extLst>
          </p:cNvPr>
          <p:cNvSpPr>
            <a:spLocks/>
          </p:cNvSpPr>
          <p:nvPr/>
        </p:nvSpPr>
        <p:spPr bwMode="auto">
          <a:xfrm>
            <a:off x="8114507" y="5884862"/>
            <a:ext cx="10128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"abcdefghij"</a:t>
            </a:r>
          </a:p>
        </p:txBody>
      </p:sp>
      <p:sp>
        <p:nvSpPr>
          <p:cNvPr id="112669" name="Rectangle 29">
            <a:extLst>
              <a:ext uri="{FF2B5EF4-FFF2-40B4-BE49-F238E27FC236}">
                <a16:creationId xmlns:a16="http://schemas.microsoft.com/office/drawing/2014/main" id="{18B4B906-DB71-42D9-B31A-A14A467DAC63}"/>
              </a:ext>
            </a:extLst>
          </p:cNvPr>
          <p:cNvSpPr>
            <a:spLocks/>
          </p:cNvSpPr>
          <p:nvPr/>
        </p:nvSpPr>
        <p:spPr bwMode="auto">
          <a:xfrm>
            <a:off x="796132" y="5500686"/>
            <a:ext cx="18494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only 123-126 must be</a:t>
            </a:r>
            <a:b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b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retransmitted</a:t>
            </a:r>
          </a:p>
        </p:txBody>
      </p:sp>
      <p:sp>
        <p:nvSpPr>
          <p:cNvPr id="112670" name="Rectangle 30">
            <a:extLst>
              <a:ext uri="{FF2B5EF4-FFF2-40B4-BE49-F238E27FC236}">
                <a16:creationId xmlns:a16="http://schemas.microsoft.com/office/drawing/2014/main" id="{D8BA1880-9505-4298-B428-FFC2A16BDE5E}"/>
              </a:ext>
            </a:extLst>
          </p:cNvPr>
          <p:cNvSpPr>
            <a:spLocks/>
          </p:cNvSpPr>
          <p:nvPr/>
        </p:nvSpPr>
        <p:spPr bwMode="auto">
          <a:xfrm>
            <a:off x="803275" y="1176337"/>
            <a:ext cx="92297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342900" indent="-342900" eaLnBrk="0" hangingPunct="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2pPr>
            <a:lvl3pPr marL="1308100" indent="-420688" eaLnBrk="0" hangingPunct="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defRPr sz="3100">
                <a:solidFill>
                  <a:srgbClr val="000000"/>
                </a:solidFill>
                <a:latin typeface="Gill Sans" pitchFamily="6" charset="0"/>
                <a:ea typeface="Heiti SC Light" pitchFamily="6" charset="-122"/>
                <a:sym typeface="Gill Sans" pitchFamily="6" charset="0"/>
              </a:defRPr>
            </a:lvl9pPr>
          </a:lstStyle>
          <a:p>
            <a:pPr lvl="2" eaLnBrk="1" hangingPunct="1">
              <a:spcBef>
                <a:spcPts val="1763"/>
              </a:spcBef>
              <a:buSzPct val="171000"/>
              <a:buFont typeface="Gill Sans" pitchFamily="6" charset="0"/>
              <a:buChar char="•"/>
            </a:pPr>
            <a:r>
              <a:rPr lang="en-US" altLang="fr-FR" dirty="0">
                <a:solidFill>
                  <a:schemeClr val="tx1"/>
                </a:solidFill>
                <a:ea typeface="ＭＳ Ｐゴシック" panose="020B0600070205080204" pitchFamily="34" charset="-128"/>
              </a:rPr>
              <a:t>Receiver reports SACK blocks</a:t>
            </a:r>
          </a:p>
        </p:txBody>
      </p:sp>
      <p:sp>
        <p:nvSpPr>
          <p:cNvPr id="4" name="TextBox 3">
            <a:extLst>
              <a:ext uri="{FF2B5EF4-FFF2-40B4-BE49-F238E27FC236}">
                <a16:creationId xmlns:a16="http://schemas.microsoft.com/office/drawing/2014/main" id="{2A92A740-868A-6E9A-B851-02FA8DB9B522}"/>
              </a:ext>
            </a:extLst>
          </p:cNvPr>
          <p:cNvSpPr txBox="1"/>
          <p:nvPr/>
        </p:nvSpPr>
        <p:spPr>
          <a:xfrm>
            <a:off x="8190705" y="4622709"/>
            <a:ext cx="3552767" cy="1200329"/>
          </a:xfrm>
          <a:prstGeom prst="rect">
            <a:avLst/>
          </a:prstGeom>
          <a:noFill/>
        </p:spPr>
        <p:txBody>
          <a:bodyPr wrap="none" rtlCol="0">
            <a:spAutoFit/>
          </a:bodyPr>
          <a:lstStyle/>
          <a:p>
            <a:r>
              <a:rPr lang="en-BE" dirty="0"/>
              <a:t>Given the space available in the TCP</a:t>
            </a:r>
            <a:br>
              <a:rPr lang="en-BE" dirty="0"/>
            </a:br>
            <a:r>
              <a:rPr lang="en-GB" dirty="0"/>
              <a:t>h</a:t>
            </a:r>
            <a:r>
              <a:rPr lang="en-BE" dirty="0"/>
              <a:t>eader, receiver cannot usually</a:t>
            </a:r>
            <a:br>
              <a:rPr lang="en-BE" dirty="0"/>
            </a:br>
            <a:r>
              <a:rPr lang="en-BE" dirty="0"/>
              <a:t>report more than 3 SACK blocks</a:t>
            </a:r>
            <a:br>
              <a:rPr lang="en-BE" dirty="0"/>
            </a:br>
            <a:endParaRPr lang="en-BE" dirty="0"/>
          </a:p>
        </p:txBody>
      </p:sp>
    </p:spTree>
    <p:extLst>
      <p:ext uri="{BB962C8B-B14F-4D97-AF65-F5344CB8AC3E}">
        <p14:creationId xmlns:p14="http://schemas.microsoft.com/office/powerpoint/2010/main" val="273868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9D6D4D98-170D-4B97-97B5-113AC40A5CD4}"/>
              </a:ext>
            </a:extLst>
          </p:cNvPr>
          <p:cNvSpPr>
            <a:spLocks noGrp="1" noChangeArrowheads="1"/>
          </p:cNvSpPr>
          <p:nvPr>
            <p:ph type="title"/>
          </p:nvPr>
        </p:nvSpPr>
        <p:spPr>
          <a:xfrm>
            <a:off x="1816100" y="170901"/>
            <a:ext cx="7156450" cy="1208088"/>
          </a:xfrm>
        </p:spPr>
        <p:txBody>
          <a:bodyPr>
            <a:normAutofit fontScale="90000"/>
          </a:bodyPr>
          <a:lstStyle/>
          <a:p>
            <a:pPr>
              <a:lnSpc>
                <a:spcPct val="84000"/>
              </a:lnSpc>
              <a:tabLst>
                <a:tab pos="692257" algn="l"/>
                <a:tab pos="1375159" algn="l"/>
                <a:tab pos="2067415" algn="l"/>
                <a:tab pos="2750317" algn="l"/>
                <a:tab pos="3442574" algn="l"/>
                <a:tab pos="4125476" algn="l"/>
                <a:tab pos="4817732" algn="l"/>
                <a:tab pos="5500634" algn="l"/>
                <a:tab pos="6192891" algn="l"/>
                <a:tab pos="6875793" algn="l"/>
                <a:tab pos="7521275" algn="l"/>
              </a:tabLst>
              <a:defRPr/>
            </a:pPr>
            <a:r>
              <a:rPr lang="en-US" dirty="0">
                <a:sym typeface="Gill Sans" charset="0"/>
              </a:rPr>
              <a:t>Improvements to Fast retransmit</a:t>
            </a:r>
          </a:p>
        </p:txBody>
      </p:sp>
      <p:sp>
        <p:nvSpPr>
          <p:cNvPr id="110594" name="Line 2">
            <a:extLst>
              <a:ext uri="{FF2B5EF4-FFF2-40B4-BE49-F238E27FC236}">
                <a16:creationId xmlns:a16="http://schemas.microsoft.com/office/drawing/2014/main" id="{75A135B5-3A8C-4D57-999D-585793437366}"/>
              </a:ext>
            </a:extLst>
          </p:cNvPr>
          <p:cNvSpPr>
            <a:spLocks noChangeShapeType="1"/>
          </p:cNvSpPr>
          <p:nvPr/>
        </p:nvSpPr>
        <p:spPr bwMode="auto">
          <a:xfrm flipH="1">
            <a:off x="3362548" y="1600994"/>
            <a:ext cx="7938" cy="3636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6563" name="Group 3">
            <a:extLst>
              <a:ext uri="{FF2B5EF4-FFF2-40B4-BE49-F238E27FC236}">
                <a16:creationId xmlns:a16="http://schemas.microsoft.com/office/drawing/2014/main" id="{913D72EF-02FD-4156-9FF0-1C9EF7EEFEDC}"/>
              </a:ext>
            </a:extLst>
          </p:cNvPr>
          <p:cNvGrpSpPr>
            <a:grpSpLocks/>
          </p:cNvGrpSpPr>
          <p:nvPr/>
        </p:nvGrpSpPr>
        <p:grpSpPr bwMode="auto">
          <a:xfrm>
            <a:off x="3376836" y="1810545"/>
            <a:ext cx="3281362" cy="523875"/>
            <a:chOff x="0" y="6"/>
            <a:chExt cx="2713" cy="470"/>
          </a:xfrm>
        </p:grpSpPr>
        <p:sp>
          <p:nvSpPr>
            <p:cNvPr id="110630" name="Line 4">
              <a:extLst>
                <a:ext uri="{FF2B5EF4-FFF2-40B4-BE49-F238E27FC236}">
                  <a16:creationId xmlns:a16="http://schemas.microsoft.com/office/drawing/2014/main" id="{D0D70B83-6F95-4446-B805-9F58E85B234F}"/>
                </a:ext>
              </a:extLst>
            </p:cNvPr>
            <p:cNvSpPr>
              <a:spLocks noChangeShapeType="1"/>
            </p:cNvSpPr>
            <p:nvPr/>
          </p:nvSpPr>
          <p:spPr bwMode="auto">
            <a:xfrm>
              <a:off x="0" y="99"/>
              <a:ext cx="2421" cy="2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5815" name="Rectangle 5">
              <a:extLst>
                <a:ext uri="{FF2B5EF4-FFF2-40B4-BE49-F238E27FC236}">
                  <a16:creationId xmlns:a16="http://schemas.microsoft.com/office/drawing/2014/main" id="{47A90771-D351-4535-96EE-51586E1B29FF}"/>
                </a:ext>
              </a:extLst>
            </p:cNvPr>
            <p:cNvSpPr>
              <a:spLocks/>
            </p:cNvSpPr>
            <p:nvPr/>
          </p:nvSpPr>
          <p:spPr bwMode="auto">
            <a:xfrm>
              <a:off x="1490" y="6"/>
              <a:ext cx="1223"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tabLst>
                  <a:tab pos="692257" algn="l"/>
                  <a:tab pos="1375159" algn="l"/>
                  <a:tab pos="2048706" algn="l"/>
                </a:tabLst>
                <a:defRPr/>
              </a:pPr>
              <a:r>
                <a:rPr lang="en-US" sz="1500" dirty="0">
                  <a:ln>
                    <a:solidFill>
                      <a:srgbClr val="0000FF"/>
                    </a:solidFill>
                  </a:ln>
                  <a:latin typeface="Helvetica" charset="0"/>
                  <a:ea typeface="ＭＳ Ｐゴシック" charset="0"/>
                  <a:cs typeface="ＭＳ Ｐゴシック" charset="0"/>
                  <a:sym typeface="Helvetica" charset="0"/>
                </a:rPr>
                <a:t>(</a:t>
              </a:r>
              <a:r>
                <a:rPr lang="en-US" sz="1500" dirty="0" err="1">
                  <a:ln>
                    <a:solidFill>
                      <a:srgbClr val="0000FF"/>
                    </a:solidFill>
                  </a:ln>
                  <a:latin typeface="Helvetica" charset="0"/>
                  <a:ea typeface="ＭＳ Ｐゴシック" charset="0"/>
                  <a:cs typeface="ＭＳ Ｐゴシック" charset="0"/>
                  <a:sym typeface="Helvetica" charset="0"/>
                </a:rPr>
                <a:t>seq</a:t>
              </a:r>
              <a:r>
                <a:rPr lang="en-US" sz="1500" dirty="0">
                  <a:ln>
                    <a:solidFill>
                      <a:srgbClr val="0000FF"/>
                    </a:solidFill>
                  </a:ln>
                  <a:latin typeface="Helvetica" charset="0"/>
                  <a:ea typeface="ＭＳ Ｐゴシック" charset="0"/>
                  <a:cs typeface="ＭＳ Ｐゴシック" charset="0"/>
                  <a:sym typeface="Helvetica" charset="0"/>
                </a:rPr>
                <a:t>=123,"abcd")</a:t>
              </a:r>
            </a:p>
          </p:txBody>
        </p:sp>
        <p:sp>
          <p:nvSpPr>
            <p:cNvPr id="110632" name="Oval 6">
              <a:extLst>
                <a:ext uri="{FF2B5EF4-FFF2-40B4-BE49-F238E27FC236}">
                  <a16:creationId xmlns:a16="http://schemas.microsoft.com/office/drawing/2014/main" id="{1CFF74B2-853E-407D-9142-970E2BC092D4}"/>
                </a:ext>
              </a:extLst>
            </p:cNvPr>
            <p:cNvSpPr>
              <a:spLocks/>
            </p:cNvSpPr>
            <p:nvPr/>
          </p:nvSpPr>
          <p:spPr bwMode="auto">
            <a:xfrm>
              <a:off x="2309" y="276"/>
              <a:ext cx="200" cy="200"/>
            </a:xfrm>
            <a:prstGeom prst="ellipse">
              <a:avLst/>
            </a:prstGeom>
            <a:solidFill>
              <a:srgbClr val="FF0000"/>
            </a:solidFill>
            <a:ln w="25400">
              <a:solidFill>
                <a:schemeClr val="tx1"/>
              </a:solidFill>
              <a:round/>
              <a:headEnd/>
              <a:tailEnd/>
            </a:ln>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sp>
        <p:nvSpPr>
          <p:cNvPr id="110596" name="Line 7">
            <a:extLst>
              <a:ext uri="{FF2B5EF4-FFF2-40B4-BE49-F238E27FC236}">
                <a16:creationId xmlns:a16="http://schemas.microsoft.com/office/drawing/2014/main" id="{06DFD46E-6707-41AF-9748-3D8A443F8C56}"/>
              </a:ext>
            </a:extLst>
          </p:cNvPr>
          <p:cNvSpPr>
            <a:spLocks noChangeShapeType="1"/>
          </p:cNvSpPr>
          <p:nvPr/>
        </p:nvSpPr>
        <p:spPr bwMode="auto">
          <a:xfrm>
            <a:off x="7197949" y="1589881"/>
            <a:ext cx="4763" cy="36782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6568" name="Group 8">
            <a:extLst>
              <a:ext uri="{FF2B5EF4-FFF2-40B4-BE49-F238E27FC236}">
                <a16:creationId xmlns:a16="http://schemas.microsoft.com/office/drawing/2014/main" id="{8327AB68-9B9F-439A-ADC3-ECD0AA0205E2}"/>
              </a:ext>
            </a:extLst>
          </p:cNvPr>
          <p:cNvGrpSpPr>
            <a:grpSpLocks/>
          </p:cNvGrpSpPr>
          <p:nvPr/>
        </p:nvGrpSpPr>
        <p:grpSpPr bwMode="auto">
          <a:xfrm>
            <a:off x="3381599" y="1547020"/>
            <a:ext cx="3775075" cy="287337"/>
            <a:chOff x="0" y="6"/>
            <a:chExt cx="3120" cy="257"/>
          </a:xfrm>
        </p:grpSpPr>
        <p:sp>
          <p:nvSpPr>
            <p:cNvPr id="110628" name="Line 9">
              <a:extLst>
                <a:ext uri="{FF2B5EF4-FFF2-40B4-BE49-F238E27FC236}">
                  <a16:creationId xmlns:a16="http://schemas.microsoft.com/office/drawing/2014/main" id="{D5E0EB5F-39D9-4348-A3F8-09F434DA4D7D}"/>
                </a:ext>
              </a:extLst>
            </p:cNvPr>
            <p:cNvSpPr>
              <a:spLocks noChangeShapeType="1"/>
            </p:cNvSpPr>
            <p:nvPr/>
          </p:nvSpPr>
          <p:spPr bwMode="auto">
            <a:xfrm flipH="1">
              <a:off x="0" y="175"/>
              <a:ext cx="3120" cy="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29" name="Rectangle 10">
              <a:extLst>
                <a:ext uri="{FF2B5EF4-FFF2-40B4-BE49-F238E27FC236}">
                  <a16:creationId xmlns:a16="http://schemas.microsoft.com/office/drawing/2014/main" id="{38DACC66-D863-4733-9919-6437F10E5054}"/>
                </a:ext>
              </a:extLst>
            </p:cNvPr>
            <p:cNvSpPr>
              <a:spLocks/>
            </p:cNvSpPr>
            <p:nvPr/>
          </p:nvSpPr>
          <p:spPr bwMode="auto">
            <a:xfrm>
              <a:off x="522" y="6"/>
              <a:ext cx="7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a:t>
              </a:r>
            </a:p>
          </p:txBody>
        </p:sp>
      </p:grpSp>
      <p:grpSp>
        <p:nvGrpSpPr>
          <p:cNvPr id="66571" name="Group 11">
            <a:extLst>
              <a:ext uri="{FF2B5EF4-FFF2-40B4-BE49-F238E27FC236}">
                <a16:creationId xmlns:a16="http://schemas.microsoft.com/office/drawing/2014/main" id="{80CE8DEA-86F3-4F20-AF68-C893474CD736}"/>
              </a:ext>
            </a:extLst>
          </p:cNvPr>
          <p:cNvGrpSpPr>
            <a:grpSpLocks/>
          </p:cNvGrpSpPr>
          <p:nvPr/>
        </p:nvGrpSpPr>
        <p:grpSpPr bwMode="auto">
          <a:xfrm>
            <a:off x="3381599" y="2540794"/>
            <a:ext cx="3775075" cy="298450"/>
            <a:chOff x="0" y="7"/>
            <a:chExt cx="3120" cy="266"/>
          </a:xfrm>
        </p:grpSpPr>
        <p:sp>
          <p:nvSpPr>
            <p:cNvPr id="110626" name="Line 12">
              <a:extLst>
                <a:ext uri="{FF2B5EF4-FFF2-40B4-BE49-F238E27FC236}">
                  <a16:creationId xmlns:a16="http://schemas.microsoft.com/office/drawing/2014/main" id="{1AE1B628-91A2-403D-ADB1-C23ACAF51A87}"/>
                </a:ext>
              </a:extLst>
            </p:cNvPr>
            <p:cNvSpPr>
              <a:spLocks noChangeShapeType="1"/>
            </p:cNvSpPr>
            <p:nvPr/>
          </p:nvSpPr>
          <p:spPr bwMode="auto">
            <a:xfrm flipH="1">
              <a:off x="0" y="185"/>
              <a:ext cx="3120" cy="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27" name="Rectangle 13">
              <a:extLst>
                <a:ext uri="{FF2B5EF4-FFF2-40B4-BE49-F238E27FC236}">
                  <a16:creationId xmlns:a16="http://schemas.microsoft.com/office/drawing/2014/main" id="{1B68D474-24D5-4832-AB60-DED09917D12C}"/>
                </a:ext>
              </a:extLst>
            </p:cNvPr>
            <p:cNvSpPr>
              <a:spLocks/>
            </p:cNvSpPr>
            <p:nvPr/>
          </p:nvSpPr>
          <p:spPr bwMode="auto">
            <a:xfrm>
              <a:off x="291" y="7"/>
              <a:ext cx="7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a:t>
              </a:r>
            </a:p>
          </p:txBody>
        </p:sp>
      </p:grpSp>
      <p:grpSp>
        <p:nvGrpSpPr>
          <p:cNvPr id="66574" name="Group 14">
            <a:extLst>
              <a:ext uri="{FF2B5EF4-FFF2-40B4-BE49-F238E27FC236}">
                <a16:creationId xmlns:a16="http://schemas.microsoft.com/office/drawing/2014/main" id="{206E531F-352C-4CC3-A3D2-BE4998DCF6EF}"/>
              </a:ext>
            </a:extLst>
          </p:cNvPr>
          <p:cNvGrpSpPr>
            <a:grpSpLocks/>
          </p:cNvGrpSpPr>
          <p:nvPr/>
        </p:nvGrpSpPr>
        <p:grpSpPr bwMode="auto">
          <a:xfrm>
            <a:off x="3376837" y="3198019"/>
            <a:ext cx="3775075" cy="298450"/>
            <a:chOff x="0" y="7"/>
            <a:chExt cx="3120" cy="267"/>
          </a:xfrm>
        </p:grpSpPr>
        <p:sp>
          <p:nvSpPr>
            <p:cNvPr id="110624" name="Line 15">
              <a:extLst>
                <a:ext uri="{FF2B5EF4-FFF2-40B4-BE49-F238E27FC236}">
                  <a16:creationId xmlns:a16="http://schemas.microsoft.com/office/drawing/2014/main" id="{4640A738-A83C-4111-90C9-ED9BE52506A9}"/>
                </a:ext>
              </a:extLst>
            </p:cNvPr>
            <p:cNvSpPr>
              <a:spLocks noChangeShapeType="1"/>
            </p:cNvSpPr>
            <p:nvPr/>
          </p:nvSpPr>
          <p:spPr bwMode="auto">
            <a:xfrm flipH="1">
              <a:off x="0" y="187"/>
              <a:ext cx="3120" cy="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25" name="Rectangle 16">
              <a:extLst>
                <a:ext uri="{FF2B5EF4-FFF2-40B4-BE49-F238E27FC236}">
                  <a16:creationId xmlns:a16="http://schemas.microsoft.com/office/drawing/2014/main" id="{8DC0657E-8C76-49D1-B283-92C1B16693CE}"/>
                </a:ext>
              </a:extLst>
            </p:cNvPr>
            <p:cNvSpPr>
              <a:spLocks/>
            </p:cNvSpPr>
            <p:nvPr/>
          </p:nvSpPr>
          <p:spPr bwMode="auto">
            <a:xfrm>
              <a:off x="292" y="7"/>
              <a:ext cx="7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a:t>
              </a:r>
            </a:p>
          </p:txBody>
        </p:sp>
      </p:grpSp>
      <p:grpSp>
        <p:nvGrpSpPr>
          <p:cNvPr id="66577" name="Group 17">
            <a:extLst>
              <a:ext uri="{FF2B5EF4-FFF2-40B4-BE49-F238E27FC236}">
                <a16:creationId xmlns:a16="http://schemas.microsoft.com/office/drawing/2014/main" id="{BB668AEB-E981-4C70-9932-9002DAB18F89}"/>
              </a:ext>
            </a:extLst>
          </p:cNvPr>
          <p:cNvGrpSpPr>
            <a:grpSpLocks/>
          </p:cNvGrpSpPr>
          <p:nvPr/>
        </p:nvGrpSpPr>
        <p:grpSpPr bwMode="auto">
          <a:xfrm>
            <a:off x="3376837" y="3933031"/>
            <a:ext cx="3775075" cy="298450"/>
            <a:chOff x="0" y="6"/>
            <a:chExt cx="3120" cy="267"/>
          </a:xfrm>
        </p:grpSpPr>
        <p:sp>
          <p:nvSpPr>
            <p:cNvPr id="110622" name="Line 18">
              <a:extLst>
                <a:ext uri="{FF2B5EF4-FFF2-40B4-BE49-F238E27FC236}">
                  <a16:creationId xmlns:a16="http://schemas.microsoft.com/office/drawing/2014/main" id="{B17AD022-64C5-4585-B190-DDCBBEED4C25}"/>
                </a:ext>
              </a:extLst>
            </p:cNvPr>
            <p:cNvSpPr>
              <a:spLocks noChangeShapeType="1"/>
            </p:cNvSpPr>
            <p:nvPr/>
          </p:nvSpPr>
          <p:spPr bwMode="auto">
            <a:xfrm flipH="1">
              <a:off x="0" y="185"/>
              <a:ext cx="3120" cy="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23" name="Rectangle 19">
              <a:extLst>
                <a:ext uri="{FF2B5EF4-FFF2-40B4-BE49-F238E27FC236}">
                  <a16:creationId xmlns:a16="http://schemas.microsoft.com/office/drawing/2014/main" id="{7C76BFBB-4ED8-46FE-A5AF-DDD94E8BD6FB}"/>
                </a:ext>
              </a:extLst>
            </p:cNvPr>
            <p:cNvSpPr>
              <a:spLocks/>
            </p:cNvSpPr>
            <p:nvPr/>
          </p:nvSpPr>
          <p:spPr bwMode="auto">
            <a:xfrm>
              <a:off x="292" y="6"/>
              <a:ext cx="7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(ack=123)</a:t>
              </a:r>
            </a:p>
          </p:txBody>
        </p:sp>
      </p:grpSp>
      <p:grpSp>
        <p:nvGrpSpPr>
          <p:cNvPr id="66580" name="Group 20">
            <a:extLst>
              <a:ext uri="{FF2B5EF4-FFF2-40B4-BE49-F238E27FC236}">
                <a16:creationId xmlns:a16="http://schemas.microsoft.com/office/drawing/2014/main" id="{90148E0F-4DE1-4D85-BDF6-1AF7D24EAEDB}"/>
              </a:ext>
            </a:extLst>
          </p:cNvPr>
          <p:cNvGrpSpPr>
            <a:grpSpLocks/>
          </p:cNvGrpSpPr>
          <p:nvPr/>
        </p:nvGrpSpPr>
        <p:grpSpPr bwMode="auto">
          <a:xfrm>
            <a:off x="3405412" y="4474370"/>
            <a:ext cx="3773487" cy="282575"/>
            <a:chOff x="0" y="6"/>
            <a:chExt cx="3120" cy="253"/>
          </a:xfrm>
        </p:grpSpPr>
        <p:sp>
          <p:nvSpPr>
            <p:cNvPr id="110620" name="Line 21">
              <a:extLst>
                <a:ext uri="{FF2B5EF4-FFF2-40B4-BE49-F238E27FC236}">
                  <a16:creationId xmlns:a16="http://schemas.microsoft.com/office/drawing/2014/main" id="{F3FC3538-1FE0-40CC-AFD6-BF8309BA7A24}"/>
                </a:ext>
              </a:extLst>
            </p:cNvPr>
            <p:cNvSpPr>
              <a:spLocks noChangeShapeType="1"/>
            </p:cNvSpPr>
            <p:nvPr/>
          </p:nvSpPr>
          <p:spPr bwMode="auto">
            <a:xfrm flipH="1">
              <a:off x="0" y="171"/>
              <a:ext cx="3120" cy="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21" name="Rectangle 22">
              <a:extLst>
                <a:ext uri="{FF2B5EF4-FFF2-40B4-BE49-F238E27FC236}">
                  <a16:creationId xmlns:a16="http://schemas.microsoft.com/office/drawing/2014/main" id="{6C2185D0-33DC-404E-BCBA-1AC217C5D73E}"/>
                </a:ext>
              </a:extLst>
            </p:cNvPr>
            <p:cNvSpPr>
              <a:spLocks/>
            </p:cNvSpPr>
            <p:nvPr/>
          </p:nvSpPr>
          <p:spPr bwMode="auto">
            <a:xfrm>
              <a:off x="190" y="6"/>
              <a:ext cx="71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(ack=133)</a:t>
              </a:r>
            </a:p>
          </p:txBody>
        </p:sp>
      </p:grpSp>
      <p:grpSp>
        <p:nvGrpSpPr>
          <p:cNvPr id="66583" name="Group 23">
            <a:extLst>
              <a:ext uri="{FF2B5EF4-FFF2-40B4-BE49-F238E27FC236}">
                <a16:creationId xmlns:a16="http://schemas.microsoft.com/office/drawing/2014/main" id="{8834EE61-4F19-46DC-89E0-AE1A6ECC13C0}"/>
              </a:ext>
            </a:extLst>
          </p:cNvPr>
          <p:cNvGrpSpPr>
            <a:grpSpLocks/>
          </p:cNvGrpSpPr>
          <p:nvPr/>
        </p:nvGrpSpPr>
        <p:grpSpPr bwMode="auto">
          <a:xfrm>
            <a:off x="3386362" y="4263231"/>
            <a:ext cx="6116637" cy="533400"/>
            <a:chOff x="0" y="7"/>
            <a:chExt cx="5057" cy="477"/>
          </a:xfrm>
        </p:grpSpPr>
        <p:grpSp>
          <p:nvGrpSpPr>
            <p:cNvPr id="110615" name="Group 24">
              <a:extLst>
                <a:ext uri="{FF2B5EF4-FFF2-40B4-BE49-F238E27FC236}">
                  <a16:creationId xmlns:a16="http://schemas.microsoft.com/office/drawing/2014/main" id="{9E7D04E4-9941-4199-B014-50463B0CFC56}"/>
                </a:ext>
              </a:extLst>
            </p:cNvPr>
            <p:cNvGrpSpPr>
              <a:grpSpLocks/>
            </p:cNvGrpSpPr>
            <p:nvPr/>
          </p:nvGrpSpPr>
          <p:grpSpPr bwMode="auto">
            <a:xfrm>
              <a:off x="0" y="7"/>
              <a:ext cx="3103" cy="323"/>
              <a:chOff x="0" y="7"/>
              <a:chExt cx="3103" cy="323"/>
            </a:xfrm>
          </p:grpSpPr>
          <p:sp>
            <p:nvSpPr>
              <p:cNvPr id="110618" name="Line 25">
                <a:extLst>
                  <a:ext uri="{FF2B5EF4-FFF2-40B4-BE49-F238E27FC236}">
                    <a16:creationId xmlns:a16="http://schemas.microsoft.com/office/drawing/2014/main" id="{BFBA1F33-EA09-432F-9323-8C7A7D5D3AFA}"/>
                  </a:ext>
                </a:extLst>
              </p:cNvPr>
              <p:cNvSpPr>
                <a:spLocks noChangeShapeType="1"/>
              </p:cNvSpPr>
              <p:nvPr/>
            </p:nvSpPr>
            <p:spPr bwMode="auto">
              <a:xfrm>
                <a:off x="0" y="27"/>
                <a:ext cx="3103" cy="30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5803" name="Rectangle 26">
                <a:extLst>
                  <a:ext uri="{FF2B5EF4-FFF2-40B4-BE49-F238E27FC236}">
                    <a16:creationId xmlns:a16="http://schemas.microsoft.com/office/drawing/2014/main" id="{6040F2A7-33E9-4629-8669-CC0E93FB4957}"/>
                  </a:ext>
                </a:extLst>
              </p:cNvPr>
              <p:cNvSpPr>
                <a:spLocks/>
              </p:cNvSpPr>
              <p:nvPr/>
            </p:nvSpPr>
            <p:spPr bwMode="auto">
              <a:xfrm>
                <a:off x="1791" y="7"/>
                <a:ext cx="1223"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tabLst>
                    <a:tab pos="692257" algn="l"/>
                    <a:tab pos="1375159" algn="l"/>
                    <a:tab pos="2048706" algn="l"/>
                  </a:tabLst>
                  <a:defRPr/>
                </a:pPr>
                <a:r>
                  <a:rPr lang="en-US" sz="1500" dirty="0">
                    <a:ln>
                      <a:solidFill>
                        <a:srgbClr val="0000FF"/>
                      </a:solidFill>
                    </a:ln>
                    <a:latin typeface="Helvetica" charset="0"/>
                    <a:ea typeface="ＭＳ Ｐゴシック" charset="0"/>
                    <a:cs typeface="ＭＳ Ｐゴシック" charset="0"/>
                    <a:sym typeface="Helvetica" charset="0"/>
                  </a:rPr>
                  <a:t>(</a:t>
                </a:r>
                <a:r>
                  <a:rPr lang="en-US" sz="1500" dirty="0" err="1">
                    <a:ln>
                      <a:solidFill>
                        <a:srgbClr val="0000FF"/>
                      </a:solidFill>
                    </a:ln>
                    <a:latin typeface="Helvetica" charset="0"/>
                    <a:ea typeface="ＭＳ Ｐゴシック" charset="0"/>
                    <a:cs typeface="ＭＳ Ｐゴシック" charset="0"/>
                    <a:sym typeface="Helvetica" charset="0"/>
                  </a:rPr>
                  <a:t>seq</a:t>
                </a:r>
                <a:r>
                  <a:rPr lang="en-US" sz="1500" dirty="0">
                    <a:ln>
                      <a:solidFill>
                        <a:srgbClr val="0000FF"/>
                      </a:solidFill>
                    </a:ln>
                    <a:latin typeface="Helvetica" charset="0"/>
                    <a:ea typeface="ＭＳ Ｐゴシック" charset="0"/>
                    <a:cs typeface="ＭＳ Ｐゴシック" charset="0"/>
                    <a:sym typeface="Helvetica" charset="0"/>
                  </a:rPr>
                  <a:t>=123,"abcd")</a:t>
                </a:r>
              </a:p>
            </p:txBody>
          </p:sp>
        </p:grpSp>
        <p:sp>
          <p:nvSpPr>
            <p:cNvPr id="110616" name="Line 27">
              <a:extLst>
                <a:ext uri="{FF2B5EF4-FFF2-40B4-BE49-F238E27FC236}">
                  <a16:creationId xmlns:a16="http://schemas.microsoft.com/office/drawing/2014/main" id="{11173288-9147-41E8-839B-FFEC7FBC869E}"/>
                </a:ext>
              </a:extLst>
            </p:cNvPr>
            <p:cNvSpPr>
              <a:spLocks noChangeShapeType="1"/>
            </p:cNvSpPr>
            <p:nvPr/>
          </p:nvSpPr>
          <p:spPr bwMode="auto">
            <a:xfrm>
              <a:off x="3137" y="387"/>
              <a:ext cx="102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17" name="Rectangle 28">
              <a:extLst>
                <a:ext uri="{FF2B5EF4-FFF2-40B4-BE49-F238E27FC236}">
                  <a16:creationId xmlns:a16="http://schemas.microsoft.com/office/drawing/2014/main" id="{80F5E37D-8279-4654-9357-88A3928C31F8}"/>
                </a:ext>
              </a:extLst>
            </p:cNvPr>
            <p:cNvSpPr>
              <a:spLocks/>
            </p:cNvSpPr>
            <p:nvPr/>
          </p:nvSpPr>
          <p:spPr bwMode="auto">
            <a:xfrm>
              <a:off x="4219" y="305"/>
              <a:ext cx="83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"abcdefghij"</a:t>
              </a:r>
            </a:p>
          </p:txBody>
        </p:sp>
      </p:grpSp>
      <p:grpSp>
        <p:nvGrpSpPr>
          <p:cNvPr id="66589" name="Group 29">
            <a:extLst>
              <a:ext uri="{FF2B5EF4-FFF2-40B4-BE49-F238E27FC236}">
                <a16:creationId xmlns:a16="http://schemas.microsoft.com/office/drawing/2014/main" id="{9F96F1F4-2A9B-4CA2-A4A7-6CBDE2E7BB62}"/>
              </a:ext>
            </a:extLst>
          </p:cNvPr>
          <p:cNvGrpSpPr>
            <a:grpSpLocks/>
          </p:cNvGrpSpPr>
          <p:nvPr/>
        </p:nvGrpSpPr>
        <p:grpSpPr bwMode="auto">
          <a:xfrm>
            <a:off x="3376837" y="2207420"/>
            <a:ext cx="6161087" cy="592137"/>
            <a:chOff x="0" y="7"/>
            <a:chExt cx="5095" cy="529"/>
          </a:xfrm>
        </p:grpSpPr>
        <p:sp>
          <p:nvSpPr>
            <p:cNvPr id="110612" name="Rectangle 30">
              <a:extLst>
                <a:ext uri="{FF2B5EF4-FFF2-40B4-BE49-F238E27FC236}">
                  <a16:creationId xmlns:a16="http://schemas.microsoft.com/office/drawing/2014/main" id="{895F40A6-30C4-4ECD-ADD7-6E7D4AB86235}"/>
                </a:ext>
              </a:extLst>
            </p:cNvPr>
            <p:cNvSpPr>
              <a:spLocks/>
            </p:cNvSpPr>
            <p:nvPr/>
          </p:nvSpPr>
          <p:spPr bwMode="auto">
            <a:xfrm>
              <a:off x="1102" y="7"/>
              <a:ext cx="101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(seq=127,"ef")</a:t>
              </a:r>
            </a:p>
          </p:txBody>
        </p:sp>
        <p:sp>
          <p:nvSpPr>
            <p:cNvPr id="110613" name="Line 31">
              <a:extLst>
                <a:ext uri="{FF2B5EF4-FFF2-40B4-BE49-F238E27FC236}">
                  <a16:creationId xmlns:a16="http://schemas.microsoft.com/office/drawing/2014/main" id="{0A8B3067-111C-4C15-86F9-9B393760CAF1}"/>
                </a:ext>
              </a:extLst>
            </p:cNvPr>
            <p:cNvSpPr>
              <a:spLocks noChangeShapeType="1"/>
            </p:cNvSpPr>
            <p:nvPr/>
          </p:nvSpPr>
          <p:spPr bwMode="auto">
            <a:xfrm>
              <a:off x="0" y="76"/>
              <a:ext cx="3129" cy="3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14" name="Rectangle 32">
              <a:extLst>
                <a:ext uri="{FF2B5EF4-FFF2-40B4-BE49-F238E27FC236}">
                  <a16:creationId xmlns:a16="http://schemas.microsoft.com/office/drawing/2014/main" id="{01A82DBF-AE33-4BCF-9FC2-E86DABD51544}"/>
                </a:ext>
              </a:extLst>
            </p:cNvPr>
            <p:cNvSpPr>
              <a:spLocks/>
            </p:cNvSpPr>
            <p:nvPr/>
          </p:nvSpPr>
          <p:spPr bwMode="auto">
            <a:xfrm>
              <a:off x="3267" y="357"/>
              <a:ext cx="18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Out of sequence, in buffer</a:t>
              </a:r>
            </a:p>
          </p:txBody>
        </p:sp>
      </p:grpSp>
      <p:grpSp>
        <p:nvGrpSpPr>
          <p:cNvPr id="66593" name="Group 33">
            <a:extLst>
              <a:ext uri="{FF2B5EF4-FFF2-40B4-BE49-F238E27FC236}">
                <a16:creationId xmlns:a16="http://schemas.microsoft.com/office/drawing/2014/main" id="{35E96B74-CBAE-4A7B-88C8-BD2F226362F1}"/>
              </a:ext>
            </a:extLst>
          </p:cNvPr>
          <p:cNvGrpSpPr>
            <a:grpSpLocks/>
          </p:cNvGrpSpPr>
          <p:nvPr/>
        </p:nvGrpSpPr>
        <p:grpSpPr bwMode="auto">
          <a:xfrm>
            <a:off x="3359373" y="2826544"/>
            <a:ext cx="6178550" cy="673100"/>
            <a:chOff x="0" y="6"/>
            <a:chExt cx="5110" cy="604"/>
          </a:xfrm>
        </p:grpSpPr>
        <p:sp>
          <p:nvSpPr>
            <p:cNvPr id="110609" name="Rectangle 34">
              <a:extLst>
                <a:ext uri="{FF2B5EF4-FFF2-40B4-BE49-F238E27FC236}">
                  <a16:creationId xmlns:a16="http://schemas.microsoft.com/office/drawing/2014/main" id="{8F110522-B0A1-4876-81C9-CF2C265E744A}"/>
                </a:ext>
              </a:extLst>
            </p:cNvPr>
            <p:cNvSpPr>
              <a:spLocks/>
            </p:cNvSpPr>
            <p:nvPr/>
          </p:nvSpPr>
          <p:spPr bwMode="auto">
            <a:xfrm>
              <a:off x="1103" y="6"/>
              <a:ext cx="105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(seq=129,"gh")</a:t>
              </a:r>
            </a:p>
          </p:txBody>
        </p:sp>
        <p:sp>
          <p:nvSpPr>
            <p:cNvPr id="110610" name="Line 35">
              <a:extLst>
                <a:ext uri="{FF2B5EF4-FFF2-40B4-BE49-F238E27FC236}">
                  <a16:creationId xmlns:a16="http://schemas.microsoft.com/office/drawing/2014/main" id="{AC85D1C5-A13E-418C-81E8-78B9446EAC32}"/>
                </a:ext>
              </a:extLst>
            </p:cNvPr>
            <p:cNvSpPr>
              <a:spLocks noChangeShapeType="1"/>
            </p:cNvSpPr>
            <p:nvPr/>
          </p:nvSpPr>
          <p:spPr bwMode="auto">
            <a:xfrm>
              <a:off x="0" y="76"/>
              <a:ext cx="3129" cy="3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11" name="Rectangle 36">
              <a:extLst>
                <a:ext uri="{FF2B5EF4-FFF2-40B4-BE49-F238E27FC236}">
                  <a16:creationId xmlns:a16="http://schemas.microsoft.com/office/drawing/2014/main" id="{29B99ACE-025D-4B19-9667-30FBE4772B93}"/>
                </a:ext>
              </a:extLst>
            </p:cNvPr>
            <p:cNvSpPr>
              <a:spLocks/>
            </p:cNvSpPr>
            <p:nvPr/>
          </p:nvSpPr>
          <p:spPr bwMode="auto">
            <a:xfrm>
              <a:off x="3282" y="431"/>
              <a:ext cx="18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Out of sequence, in buffer</a:t>
              </a:r>
            </a:p>
          </p:txBody>
        </p:sp>
      </p:grpSp>
      <p:grpSp>
        <p:nvGrpSpPr>
          <p:cNvPr id="66597" name="Group 37">
            <a:extLst>
              <a:ext uri="{FF2B5EF4-FFF2-40B4-BE49-F238E27FC236}">
                <a16:creationId xmlns:a16="http://schemas.microsoft.com/office/drawing/2014/main" id="{5DFF646E-DC8C-4DD3-BA38-AB151C935B63}"/>
              </a:ext>
            </a:extLst>
          </p:cNvPr>
          <p:cNvGrpSpPr>
            <a:grpSpLocks/>
          </p:cNvGrpSpPr>
          <p:nvPr/>
        </p:nvGrpSpPr>
        <p:grpSpPr bwMode="auto">
          <a:xfrm>
            <a:off x="3397473" y="3496470"/>
            <a:ext cx="6140450" cy="708025"/>
            <a:chOff x="0" y="7"/>
            <a:chExt cx="5079" cy="634"/>
          </a:xfrm>
        </p:grpSpPr>
        <p:sp>
          <p:nvSpPr>
            <p:cNvPr id="110606" name="Rectangle 38">
              <a:extLst>
                <a:ext uri="{FF2B5EF4-FFF2-40B4-BE49-F238E27FC236}">
                  <a16:creationId xmlns:a16="http://schemas.microsoft.com/office/drawing/2014/main" id="{B87307F4-8221-4359-8890-F421920C924D}"/>
                </a:ext>
              </a:extLst>
            </p:cNvPr>
            <p:cNvSpPr>
              <a:spLocks/>
            </p:cNvSpPr>
            <p:nvPr/>
          </p:nvSpPr>
          <p:spPr bwMode="auto">
            <a:xfrm>
              <a:off x="1107" y="7"/>
              <a:ext cx="94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(seq=131,"ij")</a:t>
              </a:r>
            </a:p>
          </p:txBody>
        </p:sp>
        <p:sp>
          <p:nvSpPr>
            <p:cNvPr id="110607" name="Line 39">
              <a:extLst>
                <a:ext uri="{FF2B5EF4-FFF2-40B4-BE49-F238E27FC236}">
                  <a16:creationId xmlns:a16="http://schemas.microsoft.com/office/drawing/2014/main" id="{22DC1779-D08F-4CAE-83A8-BB3585DDD443}"/>
                </a:ext>
              </a:extLst>
            </p:cNvPr>
            <p:cNvSpPr>
              <a:spLocks noChangeShapeType="1"/>
            </p:cNvSpPr>
            <p:nvPr/>
          </p:nvSpPr>
          <p:spPr bwMode="auto">
            <a:xfrm>
              <a:off x="0" y="122"/>
              <a:ext cx="3129" cy="3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0608" name="Rectangle 40">
              <a:extLst>
                <a:ext uri="{FF2B5EF4-FFF2-40B4-BE49-F238E27FC236}">
                  <a16:creationId xmlns:a16="http://schemas.microsoft.com/office/drawing/2014/main" id="{D275D89B-2B63-49F7-B005-8792866872D4}"/>
                </a:ext>
              </a:extLst>
            </p:cNvPr>
            <p:cNvSpPr>
              <a:spLocks/>
            </p:cNvSpPr>
            <p:nvPr/>
          </p:nvSpPr>
          <p:spPr bwMode="auto">
            <a:xfrm>
              <a:off x="3251" y="462"/>
              <a:ext cx="18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66925" algn="l"/>
                  <a:tab pos="274002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Out of sequence, in buffer</a:t>
              </a:r>
            </a:p>
          </p:txBody>
        </p:sp>
      </p:grpSp>
      <p:sp>
        <p:nvSpPr>
          <p:cNvPr id="2" name="TextBox 1">
            <a:extLst>
              <a:ext uri="{FF2B5EF4-FFF2-40B4-BE49-F238E27FC236}">
                <a16:creationId xmlns:a16="http://schemas.microsoft.com/office/drawing/2014/main" id="{B8A80536-5584-0650-FA73-F2A43837B50B}"/>
              </a:ext>
            </a:extLst>
          </p:cNvPr>
          <p:cNvSpPr txBox="1"/>
          <p:nvPr/>
        </p:nvSpPr>
        <p:spPr>
          <a:xfrm>
            <a:off x="1071563" y="5402089"/>
            <a:ext cx="9949262" cy="923330"/>
          </a:xfrm>
          <a:prstGeom prst="rect">
            <a:avLst/>
          </a:prstGeom>
          <a:noFill/>
        </p:spPr>
        <p:txBody>
          <a:bodyPr wrap="none" rtlCol="0">
            <a:spAutoFit/>
          </a:bodyPr>
          <a:lstStyle/>
          <a:p>
            <a:r>
              <a:rPr lang="en-BE" dirty="0"/>
              <a:t>The initital design used a duplicate ack threshold of 3 to cope with reordering. Modern implementations</a:t>
            </a:r>
            <a:br>
              <a:rPr lang="en-BE" dirty="0"/>
            </a:br>
            <a:r>
              <a:rPr lang="en-BE" dirty="0"/>
              <a:t>leverage selective acknowledgements and dynamically adjust the duplicate ack threshold based on</a:t>
            </a:r>
            <a:br>
              <a:rPr lang="en-BE" dirty="0"/>
            </a:br>
            <a:r>
              <a:rPr lang="en-BE" dirty="0"/>
              <a:t>observed reordering.</a:t>
            </a:r>
          </a:p>
        </p:txBody>
      </p:sp>
    </p:spTree>
    <p:extLst>
      <p:ext uri="{BB962C8B-B14F-4D97-AF65-F5344CB8AC3E}">
        <p14:creationId xmlns:p14="http://schemas.microsoft.com/office/powerpoint/2010/main" val="2340519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3259150" y="0"/>
            <a:ext cx="7156214" cy="1207740"/>
          </a:xfrm>
          <a:ln/>
        </p:spPr>
        <p:txBody>
          <a:bodyPr/>
          <a:lstStyle/>
          <a:p>
            <a:pPr>
              <a:tabLst>
                <a:tab pos="692257" algn="l"/>
                <a:tab pos="1375159" algn="l"/>
                <a:tab pos="2067415" algn="l"/>
                <a:tab pos="2750317" algn="l"/>
                <a:tab pos="3442574" algn="l"/>
                <a:tab pos="4125476" algn="l"/>
                <a:tab pos="4817732" algn="l"/>
                <a:tab pos="5500634" algn="l"/>
                <a:tab pos="6192891" algn="l"/>
                <a:tab pos="6875793" algn="l"/>
                <a:tab pos="7521275" algn="l"/>
              </a:tabLst>
            </a:pPr>
            <a:r>
              <a:rPr lang="en-US"/>
              <a:t>Selective Acks</a:t>
            </a:r>
          </a:p>
        </p:txBody>
      </p:sp>
      <p:sp>
        <p:nvSpPr>
          <p:cNvPr id="38914" name="Line 2"/>
          <p:cNvSpPr>
            <a:spLocks noChangeShapeType="1"/>
          </p:cNvSpPr>
          <p:nvPr/>
        </p:nvSpPr>
        <p:spPr bwMode="auto">
          <a:xfrm>
            <a:off x="3856510" y="3381003"/>
            <a:ext cx="2928751" cy="30807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15" name="Rectangle 3"/>
          <p:cNvSpPr>
            <a:spLocks/>
          </p:cNvSpPr>
          <p:nvPr/>
        </p:nvSpPr>
        <p:spPr bwMode="auto">
          <a:xfrm>
            <a:off x="5660178" y="3277628"/>
            <a:ext cx="1478676"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48706" algn="l"/>
              </a:tabLst>
            </a:pPr>
            <a:r>
              <a:rPr lang="en-US" sz="1500">
                <a:latin typeface="Helvetica" charset="0"/>
                <a:ea typeface="ＭＳ Ｐゴシック" charset="0"/>
                <a:cs typeface="Helvetica" charset="0"/>
                <a:sym typeface="Helvetica" charset="0"/>
              </a:rPr>
              <a:t>(seq=123,"abcd")</a:t>
            </a:r>
          </a:p>
        </p:txBody>
      </p:sp>
      <p:sp>
        <p:nvSpPr>
          <p:cNvPr id="38916" name="Rectangle 4"/>
          <p:cNvSpPr>
            <a:spLocks/>
          </p:cNvSpPr>
          <p:nvPr/>
        </p:nvSpPr>
        <p:spPr bwMode="auto">
          <a:xfrm>
            <a:off x="5191170" y="3672766"/>
            <a:ext cx="122197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(seq=127,"ef")</a:t>
            </a:r>
          </a:p>
        </p:txBody>
      </p:sp>
      <p:sp>
        <p:nvSpPr>
          <p:cNvPr id="38917" name="Line 5"/>
          <p:cNvSpPr>
            <a:spLocks noChangeShapeType="1"/>
          </p:cNvSpPr>
          <p:nvPr/>
        </p:nvSpPr>
        <p:spPr bwMode="auto">
          <a:xfrm flipH="1">
            <a:off x="3843209" y="3067349"/>
            <a:ext cx="7255" cy="363661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18" name="Line 6"/>
          <p:cNvSpPr>
            <a:spLocks noChangeShapeType="1"/>
          </p:cNvSpPr>
          <p:nvPr/>
        </p:nvSpPr>
        <p:spPr bwMode="auto">
          <a:xfrm>
            <a:off x="3856510" y="3751586"/>
            <a:ext cx="3784885" cy="40741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19" name="Oval 7"/>
          <p:cNvSpPr>
            <a:spLocks/>
          </p:cNvSpPr>
          <p:nvPr/>
        </p:nvSpPr>
        <p:spPr bwMode="auto">
          <a:xfrm>
            <a:off x="6652245" y="3577457"/>
            <a:ext cx="241846" cy="223242"/>
          </a:xfrm>
          <a:prstGeom prst="ellipse">
            <a:avLst/>
          </a:prstGeom>
          <a:blipFill dpi="0" rotWithShape="0">
            <a:blip r:embed="rId3"/>
            <a:srcRect/>
            <a:tile tx="0" ty="0" sx="100000" sy="100000" flip="none" algn="tl"/>
          </a:blipFill>
          <a:ln w="25400">
            <a:solidFill>
              <a:schemeClr val="tx1"/>
            </a:solidFill>
            <a:prstDash val="solid"/>
            <a:round/>
            <a:headEnd type="none" w="med" len="med"/>
            <a:tailEnd type="none" w="med" len="med"/>
          </a:ln>
        </p:spPr>
        <p:txBody>
          <a:bodyPr lIns="0" tIns="0" rIns="0" bIns="0"/>
          <a:lstStyle/>
          <a:p>
            <a:endParaRPr lang="en-GB"/>
          </a:p>
        </p:txBody>
      </p:sp>
      <p:sp>
        <p:nvSpPr>
          <p:cNvPr id="38920" name="Line 8"/>
          <p:cNvSpPr>
            <a:spLocks noChangeShapeType="1"/>
          </p:cNvSpPr>
          <p:nvPr/>
        </p:nvSpPr>
        <p:spPr bwMode="auto">
          <a:xfrm>
            <a:off x="7675253" y="3053954"/>
            <a:ext cx="4837" cy="367903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21" name="Line 9"/>
          <p:cNvSpPr>
            <a:spLocks noChangeShapeType="1"/>
          </p:cNvSpPr>
          <p:nvPr/>
        </p:nvSpPr>
        <p:spPr bwMode="auto">
          <a:xfrm flipH="1">
            <a:off x="3861347" y="3201294"/>
            <a:ext cx="3772793" cy="9711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22" name="Rectangle 10"/>
          <p:cNvSpPr>
            <a:spLocks/>
          </p:cNvSpPr>
          <p:nvPr/>
        </p:nvSpPr>
        <p:spPr bwMode="auto">
          <a:xfrm>
            <a:off x="4496914" y="3016434"/>
            <a:ext cx="86073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(ack=123)</a:t>
            </a:r>
          </a:p>
        </p:txBody>
      </p:sp>
      <p:sp>
        <p:nvSpPr>
          <p:cNvPr id="38923" name="Line 11"/>
          <p:cNvSpPr>
            <a:spLocks noChangeShapeType="1"/>
          </p:cNvSpPr>
          <p:nvPr/>
        </p:nvSpPr>
        <p:spPr bwMode="auto">
          <a:xfrm flipH="1">
            <a:off x="3861347" y="4208116"/>
            <a:ext cx="3772793" cy="9711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24" name="Rectangle 12"/>
          <p:cNvSpPr>
            <a:spLocks/>
          </p:cNvSpPr>
          <p:nvPr/>
        </p:nvSpPr>
        <p:spPr bwMode="auto">
          <a:xfrm>
            <a:off x="5174679" y="4291147"/>
            <a:ext cx="1275514"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(seq=129,"gh")</a:t>
            </a:r>
          </a:p>
        </p:txBody>
      </p:sp>
      <p:sp>
        <p:nvSpPr>
          <p:cNvPr id="38925" name="Line 13"/>
          <p:cNvSpPr>
            <a:spLocks noChangeShapeType="1"/>
          </p:cNvSpPr>
          <p:nvPr/>
        </p:nvSpPr>
        <p:spPr bwMode="auto">
          <a:xfrm>
            <a:off x="3839581" y="4369967"/>
            <a:ext cx="3784885" cy="40741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26" name="Rectangle 14"/>
          <p:cNvSpPr>
            <a:spLocks/>
          </p:cNvSpPr>
          <p:nvPr/>
        </p:nvSpPr>
        <p:spPr bwMode="auto">
          <a:xfrm>
            <a:off x="5215948" y="4961990"/>
            <a:ext cx="1147024"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(seq=131,"ij")</a:t>
            </a:r>
          </a:p>
        </p:txBody>
      </p:sp>
      <p:sp>
        <p:nvSpPr>
          <p:cNvPr id="38927" name="Line 15"/>
          <p:cNvSpPr>
            <a:spLocks noChangeShapeType="1"/>
          </p:cNvSpPr>
          <p:nvPr/>
        </p:nvSpPr>
        <p:spPr bwMode="auto">
          <a:xfrm>
            <a:off x="3881904" y="5089923"/>
            <a:ext cx="3784885" cy="40741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28" name="Rectangle 16"/>
          <p:cNvSpPr>
            <a:spLocks/>
          </p:cNvSpPr>
          <p:nvPr/>
        </p:nvSpPr>
        <p:spPr bwMode="auto">
          <a:xfrm>
            <a:off x="4076537" y="4018792"/>
            <a:ext cx="2069095"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a:latin typeface="Helvetica" charset="0"/>
                <a:ea typeface="ＭＳ Ｐゴシック" charset="0"/>
                <a:cs typeface="Helvetica" charset="0"/>
                <a:sym typeface="Helvetica" charset="0"/>
              </a:rPr>
              <a:t>(ack=123,sack:127-128)</a:t>
            </a:r>
          </a:p>
        </p:txBody>
      </p:sp>
      <p:sp>
        <p:nvSpPr>
          <p:cNvPr id="38929" name="Line 17"/>
          <p:cNvSpPr>
            <a:spLocks noChangeShapeType="1"/>
          </p:cNvSpPr>
          <p:nvPr/>
        </p:nvSpPr>
        <p:spPr bwMode="auto">
          <a:xfrm flipH="1">
            <a:off x="3858928" y="4864448"/>
            <a:ext cx="3772793" cy="9822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30" name="Rectangle 18"/>
          <p:cNvSpPr>
            <a:spLocks/>
          </p:cNvSpPr>
          <p:nvPr/>
        </p:nvSpPr>
        <p:spPr bwMode="auto">
          <a:xfrm>
            <a:off x="4193970" y="4663962"/>
            <a:ext cx="216555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a:latin typeface="Helvetica" charset="0"/>
                <a:ea typeface="ＭＳ Ｐゴシック" charset="0"/>
                <a:cs typeface="Helvetica" charset="0"/>
                <a:sym typeface="Helvetica" charset="0"/>
              </a:rPr>
              <a:t>(ack=123, </a:t>
            </a:r>
            <a:r>
              <a:rPr lang="en-US" sz="1500" b="1">
                <a:solidFill>
                  <a:srgbClr val="003DCC"/>
                </a:solidFill>
                <a:latin typeface="Helvetica" charset="0"/>
                <a:ea typeface="ＭＳ Ｐゴシック" charset="0"/>
                <a:cs typeface="Helvetica" charset="0"/>
                <a:sym typeface="Helvetica" charset="0"/>
              </a:rPr>
              <a:t>sack:127-130</a:t>
            </a:r>
            <a:r>
              <a:rPr lang="en-US" sz="1500">
                <a:latin typeface="Helvetica" charset="0"/>
                <a:ea typeface="ＭＳ Ｐゴシック" charset="0"/>
                <a:cs typeface="Helvetica" charset="0"/>
                <a:sym typeface="Helvetica" charset="0"/>
              </a:rPr>
              <a:t>)</a:t>
            </a:r>
          </a:p>
        </p:txBody>
      </p:sp>
      <p:sp>
        <p:nvSpPr>
          <p:cNvPr id="38931" name="Line 19"/>
          <p:cNvSpPr>
            <a:spLocks noChangeShapeType="1"/>
          </p:cNvSpPr>
          <p:nvPr/>
        </p:nvSpPr>
        <p:spPr bwMode="auto">
          <a:xfrm flipH="1">
            <a:off x="3858928" y="5600031"/>
            <a:ext cx="3772793" cy="9822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32" name="Rectangle 20"/>
          <p:cNvSpPr>
            <a:spLocks/>
          </p:cNvSpPr>
          <p:nvPr/>
        </p:nvSpPr>
        <p:spPr bwMode="auto">
          <a:xfrm>
            <a:off x="4193970" y="5400661"/>
            <a:ext cx="216555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a:latin typeface="Helvetica" charset="0"/>
                <a:ea typeface="ＭＳ Ｐゴシック" charset="0"/>
                <a:cs typeface="Helvetica" charset="0"/>
                <a:sym typeface="Helvetica" charset="0"/>
              </a:rPr>
              <a:t>(ack=123, </a:t>
            </a:r>
            <a:r>
              <a:rPr lang="en-US" sz="1500" b="1">
                <a:solidFill>
                  <a:srgbClr val="003DCC"/>
                </a:solidFill>
                <a:latin typeface="Helvetica" charset="0"/>
                <a:ea typeface="ＭＳ Ｐゴシック" charset="0"/>
                <a:cs typeface="Helvetica" charset="0"/>
                <a:sym typeface="Helvetica" charset="0"/>
              </a:rPr>
              <a:t>sack:127-132</a:t>
            </a:r>
            <a:r>
              <a:rPr lang="en-US" sz="1500">
                <a:latin typeface="Helvetica" charset="0"/>
                <a:ea typeface="ＭＳ Ｐゴシック" charset="0"/>
                <a:cs typeface="Helvetica" charset="0"/>
                <a:sym typeface="Helvetica" charset="0"/>
              </a:rPr>
              <a:t>)</a:t>
            </a:r>
          </a:p>
        </p:txBody>
      </p:sp>
      <p:sp>
        <p:nvSpPr>
          <p:cNvPr id="38933" name="Line 21"/>
          <p:cNvSpPr>
            <a:spLocks noChangeShapeType="1"/>
          </p:cNvSpPr>
          <p:nvPr/>
        </p:nvSpPr>
        <p:spPr bwMode="auto">
          <a:xfrm>
            <a:off x="6792516" y="3687962"/>
            <a:ext cx="1633668" cy="1117"/>
          </a:xfrm>
          <a:prstGeom prst="line">
            <a:avLst/>
          </a:prstGeom>
          <a:noFill/>
          <a:ln w="12700">
            <a:solidFill>
              <a:schemeClr val="tx1"/>
            </a:solidFill>
            <a:prstDash val="sysDashDotDot"/>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34" name="Rectangle 22"/>
          <p:cNvSpPr>
            <a:spLocks/>
          </p:cNvSpPr>
          <p:nvPr/>
        </p:nvSpPr>
        <p:spPr bwMode="auto">
          <a:xfrm>
            <a:off x="8534606" y="3573424"/>
            <a:ext cx="36358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Lost</a:t>
            </a:r>
          </a:p>
        </p:txBody>
      </p:sp>
      <p:sp>
        <p:nvSpPr>
          <p:cNvPr id="38935" name="Line 23"/>
          <p:cNvSpPr>
            <a:spLocks noChangeShapeType="1"/>
          </p:cNvSpPr>
          <p:nvPr/>
        </p:nvSpPr>
        <p:spPr bwMode="auto">
          <a:xfrm>
            <a:off x="3867393" y="5749603"/>
            <a:ext cx="3753445" cy="33821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36" name="Rectangle 24"/>
          <p:cNvSpPr>
            <a:spLocks/>
          </p:cNvSpPr>
          <p:nvPr/>
        </p:nvSpPr>
        <p:spPr bwMode="auto">
          <a:xfrm>
            <a:off x="6037458" y="5728827"/>
            <a:ext cx="1478676"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48706" algn="l"/>
              </a:tabLst>
            </a:pPr>
            <a:r>
              <a:rPr lang="en-US" sz="1500">
                <a:latin typeface="Helvetica" charset="0"/>
                <a:ea typeface="ＭＳ Ｐゴシック" charset="0"/>
                <a:cs typeface="Helvetica" charset="0"/>
                <a:sym typeface="Helvetica" charset="0"/>
              </a:rPr>
              <a:t>(seq=123,"abcd")</a:t>
            </a:r>
          </a:p>
        </p:txBody>
      </p:sp>
      <p:sp>
        <p:nvSpPr>
          <p:cNvPr id="38937" name="Line 25"/>
          <p:cNvSpPr>
            <a:spLocks noChangeShapeType="1"/>
          </p:cNvSpPr>
          <p:nvPr/>
        </p:nvSpPr>
        <p:spPr bwMode="auto">
          <a:xfrm flipH="1">
            <a:off x="3886741" y="6124651"/>
            <a:ext cx="3772793" cy="9822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38" name="Rectangle 26"/>
          <p:cNvSpPr>
            <a:spLocks/>
          </p:cNvSpPr>
          <p:nvPr/>
        </p:nvSpPr>
        <p:spPr bwMode="auto">
          <a:xfrm>
            <a:off x="4114193" y="5936442"/>
            <a:ext cx="86073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(ack=133)</a:t>
            </a:r>
          </a:p>
        </p:txBody>
      </p:sp>
      <p:sp>
        <p:nvSpPr>
          <p:cNvPr id="38939" name="Line 27"/>
          <p:cNvSpPr>
            <a:spLocks noChangeShapeType="1"/>
          </p:cNvSpPr>
          <p:nvPr/>
        </p:nvSpPr>
        <p:spPr bwMode="auto">
          <a:xfrm>
            <a:off x="7661952" y="6153672"/>
            <a:ext cx="1243087" cy="111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38940" name="Rectangle 28"/>
          <p:cNvSpPr>
            <a:spLocks/>
          </p:cNvSpPr>
          <p:nvPr/>
        </p:nvSpPr>
        <p:spPr bwMode="auto">
          <a:xfrm>
            <a:off x="8970831" y="6062574"/>
            <a:ext cx="1013555"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"abcdefghij"</a:t>
            </a:r>
          </a:p>
        </p:txBody>
      </p:sp>
      <p:sp>
        <p:nvSpPr>
          <p:cNvPr id="38941" name="Rectangle 29"/>
          <p:cNvSpPr>
            <a:spLocks/>
          </p:cNvSpPr>
          <p:nvPr/>
        </p:nvSpPr>
        <p:spPr bwMode="auto">
          <a:xfrm>
            <a:off x="1652766" y="5678757"/>
            <a:ext cx="1849966" cy="393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48706" algn="l"/>
              </a:tabLst>
            </a:pPr>
            <a:r>
              <a:rPr lang="en-US" sz="1500">
                <a:latin typeface="Helvetica" charset="0"/>
                <a:ea typeface="ＭＳ Ｐゴシック" charset="0"/>
                <a:cs typeface="Helvetica" charset="0"/>
                <a:sym typeface="Helvetica" charset="0"/>
              </a:rPr>
              <a:t>only 123-126 must be</a:t>
            </a:r>
            <a:br>
              <a:rPr lang="en-US" sz="1500">
                <a:latin typeface="Helvetica" charset="0"/>
                <a:ea typeface="ＭＳ Ｐゴシック" charset="0"/>
                <a:cs typeface="Helvetica" charset="0"/>
                <a:sym typeface="Helvetica" charset="0"/>
              </a:rPr>
            </a:br>
            <a:r>
              <a:rPr lang="en-US" sz="1500">
                <a:latin typeface="Helvetica" charset="0"/>
                <a:ea typeface="ＭＳ Ｐゴシック" charset="0"/>
                <a:cs typeface="Helvetica" charset="0"/>
                <a:sym typeface="Helvetica" charset="0"/>
              </a:rPr>
              <a:t>retransmitted</a:t>
            </a:r>
          </a:p>
        </p:txBody>
      </p:sp>
      <p:sp>
        <p:nvSpPr>
          <p:cNvPr id="38942" name="Rectangle 30"/>
          <p:cNvSpPr>
            <a:spLocks/>
          </p:cNvSpPr>
          <p:nvPr/>
        </p:nvSpPr>
        <p:spPr bwMode="auto">
          <a:xfrm>
            <a:off x="1665387" y="1161977"/>
            <a:ext cx="9228832" cy="1848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1309675" lvl="2"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Lst>
            </a:pPr>
            <a:r>
              <a:rPr lang="en-US">
                <a:ea typeface="ＭＳ Ｐゴシック" charset="0"/>
                <a:cs typeface="Gill Sans" charset="0"/>
              </a:rPr>
              <a:t>Receiver reports SACK blocks</a:t>
            </a:r>
          </a:p>
          <a:p>
            <a:pPr marL="1309675" lvl="2" indent="-420967">
              <a:spcBef>
                <a:spcPts val="1768"/>
              </a:spcBef>
              <a:buSzPct val="171000"/>
              <a:buFont typeface="Gill Sans" charset="0"/>
              <a:buChar char="•"/>
              <a:tabLst>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 pos="692257" algn="l"/>
                <a:tab pos="1375159" algn="l"/>
                <a:tab pos="2067415" algn="l"/>
                <a:tab pos="2750317" algn="l"/>
                <a:tab pos="3442574" algn="l"/>
                <a:tab pos="4125476" algn="l"/>
                <a:tab pos="4817732" algn="l"/>
                <a:tab pos="5500634" algn="l"/>
                <a:tab pos="6192891" algn="l"/>
                <a:tab pos="6875793" algn="l"/>
                <a:tab pos="7568049" algn="l"/>
                <a:tab pos="8260306" algn="l"/>
                <a:tab pos="8887079" algn="l"/>
              </a:tabLst>
            </a:pPr>
            <a:r>
              <a:rPr lang="en-US">
                <a:ea typeface="ＭＳ Ｐゴシック" charset="0"/>
                <a:cs typeface="Gill Sans" charset="0"/>
              </a:rPr>
              <a:t>Negotiated during establishment</a:t>
            </a:r>
          </a:p>
        </p:txBody>
      </p:sp>
      <p:sp>
        <p:nvSpPr>
          <p:cNvPr id="32" name="Bulle ronde 31"/>
          <p:cNvSpPr/>
          <p:nvPr/>
        </p:nvSpPr>
        <p:spPr>
          <a:xfrm>
            <a:off x="6825562" y="1758189"/>
            <a:ext cx="4223438" cy="1265766"/>
          </a:xfrm>
          <a:prstGeom prst="wedgeEllipseCallout">
            <a:avLst>
              <a:gd name="adj1" fmla="val -27628"/>
              <a:gd name="adj2" fmla="val 191979"/>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a:solidFill>
                  <a:schemeClr val="tx1"/>
                </a:solidFill>
                <a:cs typeface="Courier"/>
              </a:rPr>
              <a:t>How </a:t>
            </a:r>
            <a:r>
              <a:rPr lang="fr-FR" sz="2100" dirty="0" err="1">
                <a:solidFill>
                  <a:schemeClr val="tx1"/>
                </a:solidFill>
                <a:cs typeface="Courier"/>
              </a:rPr>
              <a:t>many</a:t>
            </a:r>
            <a:r>
              <a:rPr lang="fr-FR" sz="2100" dirty="0">
                <a:solidFill>
                  <a:schemeClr val="tx1"/>
                </a:solidFill>
                <a:cs typeface="Courier"/>
              </a:rPr>
              <a:t> SACK blocks</a:t>
            </a:r>
          </a:p>
          <a:p>
            <a:pPr algn="ctr"/>
            <a:r>
              <a:rPr lang="fr-FR" sz="2100" dirty="0">
                <a:solidFill>
                  <a:schemeClr val="tx1"/>
                </a:solidFill>
                <a:cs typeface="Courier"/>
              </a:rPr>
              <a:t>in one TCP segment ?</a:t>
            </a:r>
          </a:p>
        </p:txBody>
      </p:sp>
    </p:spTree>
    <p:extLst>
      <p:ext uri="{BB962C8B-B14F-4D97-AF65-F5344CB8AC3E}">
        <p14:creationId xmlns:p14="http://schemas.microsoft.com/office/powerpoint/2010/main" val="178121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3ED8-BD1C-6FB6-3875-6F3B1961015D}"/>
              </a:ext>
            </a:extLst>
          </p:cNvPr>
          <p:cNvSpPr>
            <a:spLocks noGrp="1"/>
          </p:cNvSpPr>
          <p:nvPr>
            <p:ph type="title"/>
          </p:nvPr>
        </p:nvSpPr>
        <p:spPr/>
        <p:txBody>
          <a:bodyPr/>
          <a:lstStyle/>
          <a:p>
            <a:r>
              <a:rPr lang="en-BE" dirty="0"/>
              <a:t>RACK a</a:t>
            </a:r>
            <a:r>
              <a:rPr lang="en-GB" dirty="0" err="1"/>
              <a:t>nd</a:t>
            </a:r>
            <a:r>
              <a:rPr lang="en-BE" dirty="0"/>
              <a:t> Tail Loss Probe</a:t>
            </a:r>
          </a:p>
        </p:txBody>
      </p:sp>
      <p:sp>
        <p:nvSpPr>
          <p:cNvPr id="3" name="Content Placeholder 2">
            <a:extLst>
              <a:ext uri="{FF2B5EF4-FFF2-40B4-BE49-F238E27FC236}">
                <a16:creationId xmlns:a16="http://schemas.microsoft.com/office/drawing/2014/main" id="{2DA8F8E3-42B4-47E3-E37F-090ECA984F3A}"/>
              </a:ext>
            </a:extLst>
          </p:cNvPr>
          <p:cNvSpPr>
            <a:spLocks noGrp="1"/>
          </p:cNvSpPr>
          <p:nvPr>
            <p:ph idx="1"/>
          </p:nvPr>
        </p:nvSpPr>
        <p:spPr>
          <a:xfrm>
            <a:off x="883495" y="1537646"/>
            <a:ext cx="10515600" cy="4351338"/>
          </a:xfrm>
        </p:spPr>
        <p:txBody>
          <a:bodyPr/>
          <a:lstStyle/>
          <a:p>
            <a:r>
              <a:rPr lang="en-BE" dirty="0"/>
              <a:t>Problem</a:t>
            </a:r>
          </a:p>
          <a:p>
            <a:pPr lvl="1"/>
            <a:r>
              <a:rPr lang="en-BE" dirty="0"/>
              <a:t>The loss of the last segment of a block of data may have a large impact on the performance</a:t>
            </a:r>
          </a:p>
        </p:txBody>
      </p:sp>
      <p:sp>
        <p:nvSpPr>
          <p:cNvPr id="4" name="Line 2">
            <a:extLst>
              <a:ext uri="{FF2B5EF4-FFF2-40B4-BE49-F238E27FC236}">
                <a16:creationId xmlns:a16="http://schemas.microsoft.com/office/drawing/2014/main" id="{03137862-A551-664D-BD83-A79783CD87D6}"/>
              </a:ext>
            </a:extLst>
          </p:cNvPr>
          <p:cNvSpPr>
            <a:spLocks noChangeShapeType="1"/>
          </p:cNvSpPr>
          <p:nvPr/>
        </p:nvSpPr>
        <p:spPr bwMode="auto">
          <a:xfrm>
            <a:off x="4860739" y="3429000"/>
            <a:ext cx="3175" cy="2273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3">
            <a:extLst>
              <a:ext uri="{FF2B5EF4-FFF2-40B4-BE49-F238E27FC236}">
                <a16:creationId xmlns:a16="http://schemas.microsoft.com/office/drawing/2014/main" id="{34D839B8-4384-8F5D-497D-762734C0D7C9}"/>
              </a:ext>
            </a:extLst>
          </p:cNvPr>
          <p:cNvSpPr>
            <a:spLocks noChangeShapeType="1"/>
          </p:cNvSpPr>
          <p:nvPr/>
        </p:nvSpPr>
        <p:spPr bwMode="auto">
          <a:xfrm>
            <a:off x="7756338" y="3457575"/>
            <a:ext cx="1588" cy="21701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4">
            <a:extLst>
              <a:ext uri="{FF2B5EF4-FFF2-40B4-BE49-F238E27FC236}">
                <a16:creationId xmlns:a16="http://schemas.microsoft.com/office/drawing/2014/main" id="{4017EDD4-DEC6-E803-EB72-420DB3157CD7}"/>
              </a:ext>
            </a:extLst>
          </p:cNvPr>
          <p:cNvGrpSpPr>
            <a:grpSpLocks/>
          </p:cNvGrpSpPr>
          <p:nvPr/>
        </p:nvGrpSpPr>
        <p:grpSpPr bwMode="auto">
          <a:xfrm>
            <a:off x="1627002" y="3379318"/>
            <a:ext cx="3221037" cy="198908"/>
            <a:chOff x="8" y="7"/>
            <a:chExt cx="2662" cy="178"/>
          </a:xfrm>
        </p:grpSpPr>
        <p:sp>
          <p:nvSpPr>
            <p:cNvPr id="7" name="Line 5">
              <a:extLst>
                <a:ext uri="{FF2B5EF4-FFF2-40B4-BE49-F238E27FC236}">
                  <a16:creationId xmlns:a16="http://schemas.microsoft.com/office/drawing/2014/main" id="{BCB4E07E-A751-9D70-FEDB-552F79014F42}"/>
                </a:ext>
              </a:extLst>
            </p:cNvPr>
            <p:cNvSpPr>
              <a:spLocks noChangeShapeType="1"/>
            </p:cNvSpPr>
            <p:nvPr/>
          </p:nvSpPr>
          <p:spPr bwMode="auto">
            <a:xfrm>
              <a:off x="1465" y="118"/>
              <a:ext cx="1205"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8" name="Rectangle 6">
              <a:extLst>
                <a:ext uri="{FF2B5EF4-FFF2-40B4-BE49-F238E27FC236}">
                  <a16:creationId xmlns:a16="http://schemas.microsoft.com/office/drawing/2014/main" id="{D08F6843-688F-73F3-1E13-71CCAFAC9311}"/>
                </a:ext>
              </a:extLst>
            </p:cNvPr>
            <p:cNvSpPr>
              <a:spLocks/>
            </p:cNvSpPr>
            <p:nvPr/>
          </p:nvSpPr>
          <p:spPr bwMode="auto">
            <a:xfrm>
              <a:off x="8" y="7"/>
              <a:ext cx="2071" cy="1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(”GET /</a:t>
              </a: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index.html</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grpSp>
      <p:grpSp>
        <p:nvGrpSpPr>
          <p:cNvPr id="9" name="Group 7">
            <a:extLst>
              <a:ext uri="{FF2B5EF4-FFF2-40B4-BE49-F238E27FC236}">
                <a16:creationId xmlns:a16="http://schemas.microsoft.com/office/drawing/2014/main" id="{D4FDDFCF-4AB2-3FA5-0839-50997F8D7421}"/>
              </a:ext>
            </a:extLst>
          </p:cNvPr>
          <p:cNvGrpSpPr>
            <a:grpSpLocks/>
          </p:cNvGrpSpPr>
          <p:nvPr/>
        </p:nvGrpSpPr>
        <p:grpSpPr bwMode="auto">
          <a:xfrm>
            <a:off x="4860739" y="3413125"/>
            <a:ext cx="4621227" cy="533400"/>
            <a:chOff x="0" y="6"/>
            <a:chExt cx="3820" cy="479"/>
          </a:xfrm>
        </p:grpSpPr>
        <p:sp>
          <p:nvSpPr>
            <p:cNvPr id="10" name="Line 8">
              <a:extLst>
                <a:ext uri="{FF2B5EF4-FFF2-40B4-BE49-F238E27FC236}">
                  <a16:creationId xmlns:a16="http://schemas.microsoft.com/office/drawing/2014/main" id="{1A6311A3-A774-5AE4-0C1D-E69EE39EBF1A}"/>
                </a:ext>
              </a:extLst>
            </p:cNvPr>
            <p:cNvSpPr>
              <a:spLocks noChangeShapeType="1"/>
            </p:cNvSpPr>
            <p:nvPr/>
          </p:nvSpPr>
          <p:spPr bwMode="auto">
            <a:xfrm>
              <a:off x="0" y="119"/>
              <a:ext cx="2389" cy="36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 name="Rectangle 9">
              <a:extLst>
                <a:ext uri="{FF2B5EF4-FFF2-40B4-BE49-F238E27FC236}">
                  <a16:creationId xmlns:a16="http://schemas.microsoft.com/office/drawing/2014/main" id="{719D4184-D4D6-D2A9-4A88-E98DE9B4B7C8}"/>
                </a:ext>
              </a:extLst>
            </p:cNvPr>
            <p:cNvSpPr>
              <a:spLocks/>
            </p:cNvSpPr>
            <p:nvPr/>
          </p:nvSpPr>
          <p:spPr bwMode="auto">
            <a:xfrm>
              <a:off x="2536" y="236"/>
              <a:ext cx="128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(”GET /")</a:t>
              </a:r>
            </a:p>
          </p:txBody>
        </p:sp>
        <p:sp>
          <p:nvSpPr>
            <p:cNvPr id="12" name="Rectangle 10">
              <a:extLst>
                <a:ext uri="{FF2B5EF4-FFF2-40B4-BE49-F238E27FC236}">
                  <a16:creationId xmlns:a16="http://schemas.microsoft.com/office/drawing/2014/main" id="{9CDA0F41-80F8-E224-63CE-D1D90FFC1E0E}"/>
                </a:ext>
              </a:extLst>
            </p:cNvPr>
            <p:cNvSpPr>
              <a:spLocks/>
            </p:cNvSpPr>
            <p:nvPr/>
          </p:nvSpPr>
          <p:spPr bwMode="auto">
            <a:xfrm>
              <a:off x="717" y="6"/>
              <a:ext cx="12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(seq=123,”GET /")</a:t>
              </a:r>
            </a:p>
          </p:txBody>
        </p:sp>
        <p:sp>
          <p:nvSpPr>
            <p:cNvPr id="13" name="Line 11">
              <a:extLst>
                <a:ext uri="{FF2B5EF4-FFF2-40B4-BE49-F238E27FC236}">
                  <a16:creationId xmlns:a16="http://schemas.microsoft.com/office/drawing/2014/main" id="{1C11480B-CF23-6180-20E1-87530C051A28}"/>
                </a:ext>
              </a:extLst>
            </p:cNvPr>
            <p:cNvSpPr>
              <a:spLocks noChangeShapeType="1"/>
            </p:cNvSpPr>
            <p:nvPr/>
          </p:nvSpPr>
          <p:spPr bwMode="auto">
            <a:xfrm>
              <a:off x="2382" y="473"/>
              <a:ext cx="1205"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2" name="Group 20">
            <a:extLst>
              <a:ext uri="{FF2B5EF4-FFF2-40B4-BE49-F238E27FC236}">
                <a16:creationId xmlns:a16="http://schemas.microsoft.com/office/drawing/2014/main" id="{92ABEDE8-CA31-79C2-5DC5-80ED85EAF8FB}"/>
              </a:ext>
            </a:extLst>
          </p:cNvPr>
          <p:cNvGrpSpPr>
            <a:grpSpLocks/>
          </p:cNvGrpSpPr>
          <p:nvPr/>
        </p:nvGrpSpPr>
        <p:grpSpPr bwMode="auto">
          <a:xfrm>
            <a:off x="4902456" y="3779203"/>
            <a:ext cx="3037524" cy="611387"/>
            <a:chOff x="2716" y="129"/>
            <a:chExt cx="2511" cy="547"/>
          </a:xfrm>
        </p:grpSpPr>
        <p:sp>
          <p:nvSpPr>
            <p:cNvPr id="26" name="Line 24">
              <a:extLst>
                <a:ext uri="{FF2B5EF4-FFF2-40B4-BE49-F238E27FC236}">
                  <a16:creationId xmlns:a16="http://schemas.microsoft.com/office/drawing/2014/main" id="{88E78D6E-EC3F-4530-95F8-3CCD9742298F}"/>
                </a:ext>
              </a:extLst>
            </p:cNvPr>
            <p:cNvSpPr>
              <a:spLocks noChangeShapeType="1"/>
            </p:cNvSpPr>
            <p:nvPr/>
          </p:nvSpPr>
          <p:spPr bwMode="auto">
            <a:xfrm>
              <a:off x="2716" y="129"/>
              <a:ext cx="1966" cy="5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3" name="Rectangle 21">
              <a:extLst>
                <a:ext uri="{FF2B5EF4-FFF2-40B4-BE49-F238E27FC236}">
                  <a16:creationId xmlns:a16="http://schemas.microsoft.com/office/drawing/2014/main" id="{D7F14992-7FD3-CF6D-6D8F-92C4E1C88A68}"/>
                </a:ext>
              </a:extLst>
            </p:cNvPr>
            <p:cNvSpPr>
              <a:spLocks/>
            </p:cNvSpPr>
            <p:nvPr/>
          </p:nvSpPr>
          <p:spPr bwMode="auto">
            <a:xfrm>
              <a:off x="3396" y="430"/>
              <a:ext cx="1831"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(seq=128,”index.html\r\n")</a:t>
              </a:r>
            </a:p>
          </p:txBody>
        </p:sp>
      </p:grpSp>
      <p:grpSp>
        <p:nvGrpSpPr>
          <p:cNvPr id="27" name="Group 25">
            <a:extLst>
              <a:ext uri="{FF2B5EF4-FFF2-40B4-BE49-F238E27FC236}">
                <a16:creationId xmlns:a16="http://schemas.microsoft.com/office/drawing/2014/main" id="{9C28B1B7-8D6E-133F-77F9-01537757597E}"/>
              </a:ext>
            </a:extLst>
          </p:cNvPr>
          <p:cNvGrpSpPr>
            <a:grpSpLocks/>
          </p:cNvGrpSpPr>
          <p:nvPr/>
        </p:nvGrpSpPr>
        <p:grpSpPr bwMode="auto">
          <a:xfrm>
            <a:off x="4873439" y="3779369"/>
            <a:ext cx="2855913" cy="290981"/>
            <a:chOff x="0" y="7"/>
            <a:chExt cx="2360" cy="260"/>
          </a:xfrm>
        </p:grpSpPr>
        <p:sp>
          <p:nvSpPr>
            <p:cNvPr id="28" name="Line 26">
              <a:extLst>
                <a:ext uri="{FF2B5EF4-FFF2-40B4-BE49-F238E27FC236}">
                  <a16:creationId xmlns:a16="http://schemas.microsoft.com/office/drawing/2014/main" id="{C9089208-1CAF-AB20-6887-E2F426ECC032}"/>
                </a:ext>
              </a:extLst>
            </p:cNvPr>
            <p:cNvSpPr>
              <a:spLocks noChangeShapeType="1"/>
            </p:cNvSpPr>
            <p:nvPr/>
          </p:nvSpPr>
          <p:spPr bwMode="auto">
            <a:xfrm flipH="1">
              <a:off x="0" y="171"/>
              <a:ext cx="2360"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9" name="Rectangle 27">
              <a:extLst>
                <a:ext uri="{FF2B5EF4-FFF2-40B4-BE49-F238E27FC236}">
                  <a16:creationId xmlns:a16="http://schemas.microsoft.com/office/drawing/2014/main" id="{5F779987-B573-B723-9AEA-4CEBA0719390}"/>
                </a:ext>
              </a:extLst>
            </p:cNvPr>
            <p:cNvSpPr>
              <a:spLocks/>
            </p:cNvSpPr>
            <p:nvPr/>
          </p:nvSpPr>
          <p:spPr bwMode="auto">
            <a:xfrm>
              <a:off x="276" y="7"/>
              <a:ext cx="713" cy="17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(ack=128)</a:t>
              </a:r>
            </a:p>
          </p:txBody>
        </p:sp>
      </p:grpSp>
      <p:sp>
        <p:nvSpPr>
          <p:cNvPr id="47" name="Multiply 46">
            <a:extLst>
              <a:ext uri="{FF2B5EF4-FFF2-40B4-BE49-F238E27FC236}">
                <a16:creationId xmlns:a16="http://schemas.microsoft.com/office/drawing/2014/main" id="{8BE63CA6-E7C1-ECDF-0571-E8CED698C9B2}"/>
              </a:ext>
            </a:extLst>
          </p:cNvPr>
          <p:cNvSpPr/>
          <p:nvPr/>
        </p:nvSpPr>
        <p:spPr>
          <a:xfrm>
            <a:off x="7047827" y="4197784"/>
            <a:ext cx="304800" cy="3928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9" name="TextBox 48">
            <a:extLst>
              <a:ext uri="{FF2B5EF4-FFF2-40B4-BE49-F238E27FC236}">
                <a16:creationId xmlns:a16="http://schemas.microsoft.com/office/drawing/2014/main" id="{2CAC84A3-D89E-4EC4-40A8-37C8F5186A1C}"/>
              </a:ext>
            </a:extLst>
          </p:cNvPr>
          <p:cNvSpPr txBox="1"/>
          <p:nvPr/>
        </p:nvSpPr>
        <p:spPr>
          <a:xfrm>
            <a:off x="3099333" y="6364339"/>
            <a:ext cx="6100762" cy="369332"/>
          </a:xfrm>
          <a:prstGeom prst="rect">
            <a:avLst/>
          </a:prstGeom>
          <a:noFill/>
        </p:spPr>
        <p:txBody>
          <a:bodyPr wrap="square">
            <a:spAutoFit/>
          </a:bodyPr>
          <a:lstStyle/>
          <a:p>
            <a:r>
              <a:rPr lang="en-BE" dirty="0"/>
              <a:t>https://www.rfc-editor.org/rfc/rfc8985.html</a:t>
            </a:r>
          </a:p>
        </p:txBody>
      </p:sp>
      <p:grpSp>
        <p:nvGrpSpPr>
          <p:cNvPr id="50" name="Group 20">
            <a:extLst>
              <a:ext uri="{FF2B5EF4-FFF2-40B4-BE49-F238E27FC236}">
                <a16:creationId xmlns:a16="http://schemas.microsoft.com/office/drawing/2014/main" id="{247D028D-F4A9-7AC8-9236-EEBC0D1713D6}"/>
              </a:ext>
            </a:extLst>
          </p:cNvPr>
          <p:cNvGrpSpPr>
            <a:grpSpLocks/>
          </p:cNvGrpSpPr>
          <p:nvPr/>
        </p:nvGrpSpPr>
        <p:grpSpPr bwMode="auto">
          <a:xfrm>
            <a:off x="4902455" y="4236264"/>
            <a:ext cx="2523406" cy="611387"/>
            <a:chOff x="2716" y="129"/>
            <a:chExt cx="2086" cy="547"/>
          </a:xfrm>
        </p:grpSpPr>
        <p:sp>
          <p:nvSpPr>
            <p:cNvPr id="51" name="Line 24">
              <a:extLst>
                <a:ext uri="{FF2B5EF4-FFF2-40B4-BE49-F238E27FC236}">
                  <a16:creationId xmlns:a16="http://schemas.microsoft.com/office/drawing/2014/main" id="{4AC70A94-378D-DDD4-B965-D0535C92AEEE}"/>
                </a:ext>
              </a:extLst>
            </p:cNvPr>
            <p:cNvSpPr>
              <a:spLocks noChangeShapeType="1"/>
            </p:cNvSpPr>
            <p:nvPr/>
          </p:nvSpPr>
          <p:spPr bwMode="auto">
            <a:xfrm>
              <a:off x="2716" y="129"/>
              <a:ext cx="1966" cy="5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2" name="Rectangle 21">
              <a:extLst>
                <a:ext uri="{FF2B5EF4-FFF2-40B4-BE49-F238E27FC236}">
                  <a16:creationId xmlns:a16="http://schemas.microsoft.com/office/drawing/2014/main" id="{EDDF0DF2-ADFE-9E49-3D8E-1B5160BC1B3C}"/>
                </a:ext>
              </a:extLst>
            </p:cNvPr>
            <p:cNvSpPr>
              <a:spLocks/>
            </p:cNvSpPr>
            <p:nvPr/>
          </p:nvSpPr>
          <p:spPr bwMode="auto">
            <a:xfrm>
              <a:off x="3396" y="430"/>
              <a:ext cx="1406"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(seq=140,”Host:…")</a:t>
              </a:r>
            </a:p>
          </p:txBody>
        </p:sp>
      </p:grpSp>
      <p:sp>
        <p:nvSpPr>
          <p:cNvPr id="53" name="Multiply 52">
            <a:extLst>
              <a:ext uri="{FF2B5EF4-FFF2-40B4-BE49-F238E27FC236}">
                <a16:creationId xmlns:a16="http://schemas.microsoft.com/office/drawing/2014/main" id="{75535C24-5829-B3C8-C3EE-EFB152CEDF71}"/>
              </a:ext>
            </a:extLst>
          </p:cNvPr>
          <p:cNvSpPr/>
          <p:nvPr/>
        </p:nvSpPr>
        <p:spPr>
          <a:xfrm>
            <a:off x="7056676" y="4650979"/>
            <a:ext cx="304800" cy="3928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64137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F254-BB56-5D13-EB72-6286D395C53B}"/>
              </a:ext>
            </a:extLst>
          </p:cNvPr>
          <p:cNvSpPr>
            <a:spLocks noGrp="1"/>
          </p:cNvSpPr>
          <p:nvPr>
            <p:ph type="title"/>
          </p:nvPr>
        </p:nvSpPr>
        <p:spPr/>
        <p:txBody>
          <a:bodyPr/>
          <a:lstStyle/>
          <a:p>
            <a:r>
              <a:rPr lang="en-BE" dirty="0"/>
              <a:t>RACK and Tail Loss Probe</a:t>
            </a:r>
          </a:p>
        </p:txBody>
      </p:sp>
      <p:sp>
        <p:nvSpPr>
          <p:cNvPr id="3" name="Content Placeholder 2">
            <a:extLst>
              <a:ext uri="{FF2B5EF4-FFF2-40B4-BE49-F238E27FC236}">
                <a16:creationId xmlns:a16="http://schemas.microsoft.com/office/drawing/2014/main" id="{A935A9E7-0C0C-96B4-4C51-197C7EA3A0C5}"/>
              </a:ext>
            </a:extLst>
          </p:cNvPr>
          <p:cNvSpPr>
            <a:spLocks noGrp="1"/>
          </p:cNvSpPr>
          <p:nvPr>
            <p:ph idx="1"/>
          </p:nvPr>
        </p:nvSpPr>
        <p:spPr/>
        <p:txBody>
          <a:bodyPr/>
          <a:lstStyle/>
          <a:p>
            <a:r>
              <a:rPr lang="en-BE" dirty="0"/>
              <a:t>Two main ideas, but many tiny details</a:t>
            </a:r>
            <a:br>
              <a:rPr lang="en-BE" dirty="0"/>
            </a:br>
            <a:endParaRPr lang="en-BE" dirty="0"/>
          </a:p>
          <a:p>
            <a:r>
              <a:rPr lang="en-BE" dirty="0"/>
              <a:t>RACK</a:t>
            </a:r>
          </a:p>
          <a:p>
            <a:pPr lvl="1"/>
            <a:r>
              <a:rPr lang="en-BE" dirty="0"/>
              <a:t>Sender maintains a timestamp for each transmitted segment</a:t>
            </a:r>
          </a:p>
          <a:p>
            <a:pPr lvl="2"/>
            <a:r>
              <a:rPr lang="en-BE" dirty="0"/>
              <a:t>Sender estimates a reordering window (smaller than rtt) to cope with reordering</a:t>
            </a:r>
          </a:p>
          <a:p>
            <a:pPr lvl="1"/>
            <a:r>
              <a:rPr lang="en-BE" dirty="0"/>
              <a:t>Thanks to SACK, sender can update reordering window and considers than segments that have not been acked within rtt+reordering window have been lost</a:t>
            </a:r>
          </a:p>
          <a:p>
            <a:pPr lvl="2"/>
            <a:r>
              <a:rPr lang="en-BE" dirty="0"/>
              <a:t>RACK applied to both new segments and retransmissions</a:t>
            </a:r>
          </a:p>
          <a:p>
            <a:pPr lvl="1"/>
            <a:endParaRPr lang="en-BE" dirty="0"/>
          </a:p>
        </p:txBody>
      </p:sp>
    </p:spTree>
    <p:extLst>
      <p:ext uri="{BB962C8B-B14F-4D97-AF65-F5344CB8AC3E}">
        <p14:creationId xmlns:p14="http://schemas.microsoft.com/office/powerpoint/2010/main" val="138299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C848-0299-DDBF-9975-2DA2A5FBC89A}"/>
              </a:ext>
            </a:extLst>
          </p:cNvPr>
          <p:cNvSpPr>
            <a:spLocks noGrp="1"/>
          </p:cNvSpPr>
          <p:nvPr>
            <p:ph type="title"/>
          </p:nvPr>
        </p:nvSpPr>
        <p:spPr/>
        <p:txBody>
          <a:bodyPr/>
          <a:lstStyle/>
          <a:p>
            <a:r>
              <a:rPr lang="en-BE" dirty="0"/>
              <a:t>Tail Loss Probe</a:t>
            </a:r>
          </a:p>
        </p:txBody>
      </p:sp>
      <p:sp>
        <p:nvSpPr>
          <p:cNvPr id="3" name="Content Placeholder 2">
            <a:extLst>
              <a:ext uri="{FF2B5EF4-FFF2-40B4-BE49-F238E27FC236}">
                <a16:creationId xmlns:a16="http://schemas.microsoft.com/office/drawing/2014/main" id="{AC92BD76-9E91-0D72-8D4F-D61FF9BA4F99}"/>
              </a:ext>
            </a:extLst>
          </p:cNvPr>
          <p:cNvSpPr>
            <a:spLocks noGrp="1"/>
          </p:cNvSpPr>
          <p:nvPr>
            <p:ph idx="1"/>
          </p:nvPr>
        </p:nvSpPr>
        <p:spPr/>
        <p:txBody>
          <a:bodyPr/>
          <a:lstStyle/>
          <a:p>
            <a:r>
              <a:rPr lang="en-BE" dirty="0"/>
              <a:t>Main idea</a:t>
            </a:r>
          </a:p>
          <a:p>
            <a:pPr lvl="1"/>
            <a:r>
              <a:rPr lang="en-BE" dirty="0"/>
              <a:t>If a sender has some unacknowledged data but did not receive enough acks to trigger a retransmission, it can resend a segment to probe the receiver</a:t>
            </a:r>
          </a:p>
          <a:p>
            <a:pPr lvl="2"/>
            <a:r>
              <a:rPr lang="en-BE" dirty="0"/>
              <a:t>Short PTO timeout</a:t>
            </a:r>
          </a:p>
        </p:txBody>
      </p:sp>
      <p:sp>
        <p:nvSpPr>
          <p:cNvPr id="4" name="Line 2">
            <a:extLst>
              <a:ext uri="{FF2B5EF4-FFF2-40B4-BE49-F238E27FC236}">
                <a16:creationId xmlns:a16="http://schemas.microsoft.com/office/drawing/2014/main" id="{F65CD3EE-922D-19A4-41E6-FDE77518E594}"/>
              </a:ext>
            </a:extLst>
          </p:cNvPr>
          <p:cNvSpPr>
            <a:spLocks noChangeShapeType="1"/>
          </p:cNvSpPr>
          <p:nvPr/>
        </p:nvSpPr>
        <p:spPr bwMode="auto">
          <a:xfrm>
            <a:off x="4860739" y="3428999"/>
            <a:ext cx="28996" cy="306163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3">
            <a:extLst>
              <a:ext uri="{FF2B5EF4-FFF2-40B4-BE49-F238E27FC236}">
                <a16:creationId xmlns:a16="http://schemas.microsoft.com/office/drawing/2014/main" id="{0215CEAE-ECC0-7E5B-71AA-3B3E890E5E14}"/>
              </a:ext>
            </a:extLst>
          </p:cNvPr>
          <p:cNvSpPr>
            <a:spLocks noChangeShapeType="1"/>
          </p:cNvSpPr>
          <p:nvPr/>
        </p:nvSpPr>
        <p:spPr bwMode="auto">
          <a:xfrm>
            <a:off x="7756338" y="3457574"/>
            <a:ext cx="837" cy="3171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4">
            <a:extLst>
              <a:ext uri="{FF2B5EF4-FFF2-40B4-BE49-F238E27FC236}">
                <a16:creationId xmlns:a16="http://schemas.microsoft.com/office/drawing/2014/main" id="{8F37ACDB-454B-666D-20BA-ED1D4F77F07A}"/>
              </a:ext>
            </a:extLst>
          </p:cNvPr>
          <p:cNvGrpSpPr>
            <a:grpSpLocks/>
          </p:cNvGrpSpPr>
          <p:nvPr/>
        </p:nvGrpSpPr>
        <p:grpSpPr bwMode="auto">
          <a:xfrm>
            <a:off x="1627002" y="3379318"/>
            <a:ext cx="3221037" cy="198908"/>
            <a:chOff x="8" y="7"/>
            <a:chExt cx="2662" cy="178"/>
          </a:xfrm>
        </p:grpSpPr>
        <p:sp>
          <p:nvSpPr>
            <p:cNvPr id="7" name="Line 5">
              <a:extLst>
                <a:ext uri="{FF2B5EF4-FFF2-40B4-BE49-F238E27FC236}">
                  <a16:creationId xmlns:a16="http://schemas.microsoft.com/office/drawing/2014/main" id="{329F0EE4-EDA0-1F35-80B2-089F17D8BD26}"/>
                </a:ext>
              </a:extLst>
            </p:cNvPr>
            <p:cNvSpPr>
              <a:spLocks noChangeShapeType="1"/>
            </p:cNvSpPr>
            <p:nvPr/>
          </p:nvSpPr>
          <p:spPr bwMode="auto">
            <a:xfrm>
              <a:off x="1465" y="118"/>
              <a:ext cx="1205"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8" name="Rectangle 6">
              <a:extLst>
                <a:ext uri="{FF2B5EF4-FFF2-40B4-BE49-F238E27FC236}">
                  <a16:creationId xmlns:a16="http://schemas.microsoft.com/office/drawing/2014/main" id="{D3CCD355-921E-2BEF-89E2-5BD8558E19EB}"/>
                </a:ext>
              </a:extLst>
            </p:cNvPr>
            <p:cNvSpPr>
              <a:spLocks/>
            </p:cNvSpPr>
            <p:nvPr/>
          </p:nvSpPr>
          <p:spPr bwMode="auto">
            <a:xfrm>
              <a:off x="8" y="7"/>
              <a:ext cx="2071" cy="1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 (”GET /</a:t>
              </a: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index.html</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t>
              </a:r>
            </a:p>
          </p:txBody>
        </p:sp>
      </p:grpSp>
      <p:grpSp>
        <p:nvGrpSpPr>
          <p:cNvPr id="9" name="Group 7">
            <a:extLst>
              <a:ext uri="{FF2B5EF4-FFF2-40B4-BE49-F238E27FC236}">
                <a16:creationId xmlns:a16="http://schemas.microsoft.com/office/drawing/2014/main" id="{18F4C8D7-5425-088D-B05C-E4B176797385}"/>
              </a:ext>
            </a:extLst>
          </p:cNvPr>
          <p:cNvGrpSpPr>
            <a:grpSpLocks/>
          </p:cNvGrpSpPr>
          <p:nvPr/>
        </p:nvGrpSpPr>
        <p:grpSpPr bwMode="auto">
          <a:xfrm>
            <a:off x="4860739" y="3413125"/>
            <a:ext cx="4621227" cy="533400"/>
            <a:chOff x="0" y="6"/>
            <a:chExt cx="3820" cy="479"/>
          </a:xfrm>
        </p:grpSpPr>
        <p:sp>
          <p:nvSpPr>
            <p:cNvPr id="10" name="Line 8">
              <a:extLst>
                <a:ext uri="{FF2B5EF4-FFF2-40B4-BE49-F238E27FC236}">
                  <a16:creationId xmlns:a16="http://schemas.microsoft.com/office/drawing/2014/main" id="{8B6F4DEE-A841-57C1-F5D0-D6A4EDDD48B7}"/>
                </a:ext>
              </a:extLst>
            </p:cNvPr>
            <p:cNvSpPr>
              <a:spLocks noChangeShapeType="1"/>
            </p:cNvSpPr>
            <p:nvPr/>
          </p:nvSpPr>
          <p:spPr bwMode="auto">
            <a:xfrm>
              <a:off x="0" y="119"/>
              <a:ext cx="2389" cy="36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 name="Rectangle 9">
              <a:extLst>
                <a:ext uri="{FF2B5EF4-FFF2-40B4-BE49-F238E27FC236}">
                  <a16:creationId xmlns:a16="http://schemas.microsoft.com/office/drawing/2014/main" id="{2D239110-FC39-FE44-E52E-27FBC4638779}"/>
                </a:ext>
              </a:extLst>
            </p:cNvPr>
            <p:cNvSpPr>
              <a:spLocks/>
            </p:cNvSpPr>
            <p:nvPr/>
          </p:nvSpPr>
          <p:spPr bwMode="auto">
            <a:xfrm>
              <a:off x="2536" y="236"/>
              <a:ext cx="128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err="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(”GET /")</a:t>
              </a:r>
            </a:p>
          </p:txBody>
        </p:sp>
        <p:sp>
          <p:nvSpPr>
            <p:cNvPr id="12" name="Rectangle 10">
              <a:extLst>
                <a:ext uri="{FF2B5EF4-FFF2-40B4-BE49-F238E27FC236}">
                  <a16:creationId xmlns:a16="http://schemas.microsoft.com/office/drawing/2014/main" id="{BE5C41B2-6F8E-6791-5600-12D018BA655E}"/>
                </a:ext>
              </a:extLst>
            </p:cNvPr>
            <p:cNvSpPr>
              <a:spLocks/>
            </p:cNvSpPr>
            <p:nvPr/>
          </p:nvSpPr>
          <p:spPr bwMode="auto">
            <a:xfrm>
              <a:off x="717" y="6"/>
              <a:ext cx="128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(seq=123,”GET /")</a:t>
              </a:r>
            </a:p>
          </p:txBody>
        </p:sp>
        <p:sp>
          <p:nvSpPr>
            <p:cNvPr id="13" name="Line 11">
              <a:extLst>
                <a:ext uri="{FF2B5EF4-FFF2-40B4-BE49-F238E27FC236}">
                  <a16:creationId xmlns:a16="http://schemas.microsoft.com/office/drawing/2014/main" id="{4EB06D51-A30B-0B88-DF81-6A44FB8CA69D}"/>
                </a:ext>
              </a:extLst>
            </p:cNvPr>
            <p:cNvSpPr>
              <a:spLocks noChangeShapeType="1"/>
            </p:cNvSpPr>
            <p:nvPr/>
          </p:nvSpPr>
          <p:spPr bwMode="auto">
            <a:xfrm>
              <a:off x="2382" y="473"/>
              <a:ext cx="1205"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14" name="Group 20">
            <a:extLst>
              <a:ext uri="{FF2B5EF4-FFF2-40B4-BE49-F238E27FC236}">
                <a16:creationId xmlns:a16="http://schemas.microsoft.com/office/drawing/2014/main" id="{1682E58A-FE2D-FA32-80E9-43AC39C35F7D}"/>
              </a:ext>
            </a:extLst>
          </p:cNvPr>
          <p:cNvGrpSpPr>
            <a:grpSpLocks/>
          </p:cNvGrpSpPr>
          <p:nvPr/>
        </p:nvGrpSpPr>
        <p:grpSpPr bwMode="auto">
          <a:xfrm>
            <a:off x="4902456" y="3779203"/>
            <a:ext cx="3037524" cy="611387"/>
            <a:chOff x="2716" y="129"/>
            <a:chExt cx="2511" cy="547"/>
          </a:xfrm>
        </p:grpSpPr>
        <p:sp>
          <p:nvSpPr>
            <p:cNvPr id="15" name="Line 24">
              <a:extLst>
                <a:ext uri="{FF2B5EF4-FFF2-40B4-BE49-F238E27FC236}">
                  <a16:creationId xmlns:a16="http://schemas.microsoft.com/office/drawing/2014/main" id="{2AFE53E2-933E-9892-9395-DCB6B7B4278B}"/>
                </a:ext>
              </a:extLst>
            </p:cNvPr>
            <p:cNvSpPr>
              <a:spLocks noChangeShapeType="1"/>
            </p:cNvSpPr>
            <p:nvPr/>
          </p:nvSpPr>
          <p:spPr bwMode="auto">
            <a:xfrm>
              <a:off x="2716" y="129"/>
              <a:ext cx="1966" cy="5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6" name="Rectangle 21">
              <a:extLst>
                <a:ext uri="{FF2B5EF4-FFF2-40B4-BE49-F238E27FC236}">
                  <a16:creationId xmlns:a16="http://schemas.microsoft.com/office/drawing/2014/main" id="{B1E97EF3-0918-1EBD-A100-AC85A2AE493C}"/>
                </a:ext>
              </a:extLst>
            </p:cNvPr>
            <p:cNvSpPr>
              <a:spLocks/>
            </p:cNvSpPr>
            <p:nvPr/>
          </p:nvSpPr>
          <p:spPr bwMode="auto">
            <a:xfrm>
              <a:off x="3396" y="430"/>
              <a:ext cx="1831"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(seq=128,”index.html\r\n")</a:t>
              </a:r>
            </a:p>
          </p:txBody>
        </p:sp>
      </p:grpSp>
      <p:grpSp>
        <p:nvGrpSpPr>
          <p:cNvPr id="17" name="Group 25">
            <a:extLst>
              <a:ext uri="{FF2B5EF4-FFF2-40B4-BE49-F238E27FC236}">
                <a16:creationId xmlns:a16="http://schemas.microsoft.com/office/drawing/2014/main" id="{4B4E2A2B-2C38-E270-34E6-5A5EB84CE4F8}"/>
              </a:ext>
            </a:extLst>
          </p:cNvPr>
          <p:cNvGrpSpPr>
            <a:grpSpLocks/>
          </p:cNvGrpSpPr>
          <p:nvPr/>
        </p:nvGrpSpPr>
        <p:grpSpPr bwMode="auto">
          <a:xfrm>
            <a:off x="4873439" y="3779369"/>
            <a:ext cx="2855913" cy="290981"/>
            <a:chOff x="0" y="7"/>
            <a:chExt cx="2360" cy="260"/>
          </a:xfrm>
        </p:grpSpPr>
        <p:sp>
          <p:nvSpPr>
            <p:cNvPr id="18" name="Line 26">
              <a:extLst>
                <a:ext uri="{FF2B5EF4-FFF2-40B4-BE49-F238E27FC236}">
                  <a16:creationId xmlns:a16="http://schemas.microsoft.com/office/drawing/2014/main" id="{BF986A3F-D8E6-421B-D98D-2887B074BF4D}"/>
                </a:ext>
              </a:extLst>
            </p:cNvPr>
            <p:cNvSpPr>
              <a:spLocks noChangeShapeType="1"/>
            </p:cNvSpPr>
            <p:nvPr/>
          </p:nvSpPr>
          <p:spPr bwMode="auto">
            <a:xfrm flipH="1">
              <a:off x="0" y="171"/>
              <a:ext cx="2360"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9" name="Rectangle 27">
              <a:extLst>
                <a:ext uri="{FF2B5EF4-FFF2-40B4-BE49-F238E27FC236}">
                  <a16:creationId xmlns:a16="http://schemas.microsoft.com/office/drawing/2014/main" id="{E396A143-6F2D-910F-781F-CF0187940B16}"/>
                </a:ext>
              </a:extLst>
            </p:cNvPr>
            <p:cNvSpPr>
              <a:spLocks/>
            </p:cNvSpPr>
            <p:nvPr/>
          </p:nvSpPr>
          <p:spPr bwMode="auto">
            <a:xfrm>
              <a:off x="276" y="7"/>
              <a:ext cx="713" cy="17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(ack=128)</a:t>
              </a:r>
            </a:p>
          </p:txBody>
        </p:sp>
      </p:grpSp>
      <p:sp>
        <p:nvSpPr>
          <p:cNvPr id="20" name="Multiply 19">
            <a:extLst>
              <a:ext uri="{FF2B5EF4-FFF2-40B4-BE49-F238E27FC236}">
                <a16:creationId xmlns:a16="http://schemas.microsoft.com/office/drawing/2014/main" id="{3692F9F3-1B11-191B-F5BB-3ACBCC2A6920}"/>
              </a:ext>
            </a:extLst>
          </p:cNvPr>
          <p:cNvSpPr/>
          <p:nvPr/>
        </p:nvSpPr>
        <p:spPr>
          <a:xfrm>
            <a:off x="7047827" y="4197784"/>
            <a:ext cx="304800" cy="3928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21" name="Group 20">
            <a:extLst>
              <a:ext uri="{FF2B5EF4-FFF2-40B4-BE49-F238E27FC236}">
                <a16:creationId xmlns:a16="http://schemas.microsoft.com/office/drawing/2014/main" id="{3B6CD9D9-EAFC-31C2-66A6-2B3A26947750}"/>
              </a:ext>
            </a:extLst>
          </p:cNvPr>
          <p:cNvGrpSpPr>
            <a:grpSpLocks/>
          </p:cNvGrpSpPr>
          <p:nvPr/>
        </p:nvGrpSpPr>
        <p:grpSpPr bwMode="auto">
          <a:xfrm>
            <a:off x="4902455" y="4236264"/>
            <a:ext cx="2523406" cy="611387"/>
            <a:chOff x="2716" y="129"/>
            <a:chExt cx="2086" cy="547"/>
          </a:xfrm>
        </p:grpSpPr>
        <p:sp>
          <p:nvSpPr>
            <p:cNvPr id="22" name="Line 24">
              <a:extLst>
                <a:ext uri="{FF2B5EF4-FFF2-40B4-BE49-F238E27FC236}">
                  <a16:creationId xmlns:a16="http://schemas.microsoft.com/office/drawing/2014/main" id="{F67E4ECB-A293-5B6F-B75B-C6F3ADBCE08F}"/>
                </a:ext>
              </a:extLst>
            </p:cNvPr>
            <p:cNvSpPr>
              <a:spLocks noChangeShapeType="1"/>
            </p:cNvSpPr>
            <p:nvPr/>
          </p:nvSpPr>
          <p:spPr bwMode="auto">
            <a:xfrm>
              <a:off x="2716" y="129"/>
              <a:ext cx="1966" cy="5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3" name="Rectangle 21">
              <a:extLst>
                <a:ext uri="{FF2B5EF4-FFF2-40B4-BE49-F238E27FC236}">
                  <a16:creationId xmlns:a16="http://schemas.microsoft.com/office/drawing/2014/main" id="{E3CE2DF6-E312-AF40-53A6-9A301D3C37DA}"/>
                </a:ext>
              </a:extLst>
            </p:cNvPr>
            <p:cNvSpPr>
              <a:spLocks/>
            </p:cNvSpPr>
            <p:nvPr/>
          </p:nvSpPr>
          <p:spPr bwMode="auto">
            <a:xfrm>
              <a:off x="3396" y="430"/>
              <a:ext cx="1406"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(seq=140,”Host:…")</a:t>
              </a:r>
            </a:p>
          </p:txBody>
        </p:sp>
      </p:grpSp>
      <p:sp>
        <p:nvSpPr>
          <p:cNvPr id="24" name="Multiply 23">
            <a:extLst>
              <a:ext uri="{FF2B5EF4-FFF2-40B4-BE49-F238E27FC236}">
                <a16:creationId xmlns:a16="http://schemas.microsoft.com/office/drawing/2014/main" id="{33421ADD-842A-D8CB-772B-21BF599EFEAD}"/>
              </a:ext>
            </a:extLst>
          </p:cNvPr>
          <p:cNvSpPr/>
          <p:nvPr/>
        </p:nvSpPr>
        <p:spPr>
          <a:xfrm>
            <a:off x="7056676" y="4650979"/>
            <a:ext cx="304800" cy="3928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25" name="Group 24">
            <a:extLst>
              <a:ext uri="{FF2B5EF4-FFF2-40B4-BE49-F238E27FC236}">
                <a16:creationId xmlns:a16="http://schemas.microsoft.com/office/drawing/2014/main" id="{121FEA34-9CEC-BF1C-38BF-28E3D6C3B4E7}"/>
              </a:ext>
            </a:extLst>
          </p:cNvPr>
          <p:cNvGrpSpPr>
            <a:grpSpLocks/>
          </p:cNvGrpSpPr>
          <p:nvPr/>
        </p:nvGrpSpPr>
        <p:grpSpPr bwMode="auto">
          <a:xfrm>
            <a:off x="4896100" y="4847955"/>
            <a:ext cx="2881473" cy="661684"/>
            <a:chOff x="2742" y="206"/>
            <a:chExt cx="2382" cy="592"/>
          </a:xfrm>
        </p:grpSpPr>
        <p:sp>
          <p:nvSpPr>
            <p:cNvPr id="26" name="Line 24">
              <a:extLst>
                <a:ext uri="{FF2B5EF4-FFF2-40B4-BE49-F238E27FC236}">
                  <a16:creationId xmlns:a16="http://schemas.microsoft.com/office/drawing/2014/main" id="{759A5F7C-6912-46E8-6125-95CF2FAD4770}"/>
                </a:ext>
              </a:extLst>
            </p:cNvPr>
            <p:cNvSpPr>
              <a:spLocks noChangeShapeType="1"/>
            </p:cNvSpPr>
            <p:nvPr/>
          </p:nvSpPr>
          <p:spPr bwMode="auto">
            <a:xfrm>
              <a:off x="2742" y="206"/>
              <a:ext cx="2382" cy="5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 name="Rectangle 21">
              <a:extLst>
                <a:ext uri="{FF2B5EF4-FFF2-40B4-BE49-F238E27FC236}">
                  <a16:creationId xmlns:a16="http://schemas.microsoft.com/office/drawing/2014/main" id="{CE714343-29BB-3863-6D32-3F7C84FB06C8}"/>
                </a:ext>
              </a:extLst>
            </p:cNvPr>
            <p:cNvSpPr>
              <a:spLocks/>
            </p:cNvSpPr>
            <p:nvPr/>
          </p:nvSpPr>
          <p:spPr bwMode="auto">
            <a:xfrm>
              <a:off x="3396" y="430"/>
              <a:ext cx="1406"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(seq=140,”Host:…")</a:t>
              </a:r>
            </a:p>
          </p:txBody>
        </p:sp>
      </p:grpSp>
      <p:cxnSp>
        <p:nvCxnSpPr>
          <p:cNvPr id="29" name="Straight Arrow Connector 28">
            <a:extLst>
              <a:ext uri="{FF2B5EF4-FFF2-40B4-BE49-F238E27FC236}">
                <a16:creationId xmlns:a16="http://schemas.microsoft.com/office/drawing/2014/main" id="{85395064-8CC0-6A19-4893-141F16A64A68}"/>
              </a:ext>
            </a:extLst>
          </p:cNvPr>
          <p:cNvCxnSpPr/>
          <p:nvPr/>
        </p:nvCxnSpPr>
        <p:spPr>
          <a:xfrm>
            <a:off x="4371975" y="4070350"/>
            <a:ext cx="0" cy="7770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BB9ABFA-6BE3-3272-2103-BF5D6C5DFD95}"/>
              </a:ext>
            </a:extLst>
          </p:cNvPr>
          <p:cNvSpPr txBox="1"/>
          <p:nvPr/>
        </p:nvSpPr>
        <p:spPr>
          <a:xfrm>
            <a:off x="3814763" y="4314586"/>
            <a:ext cx="560218" cy="369332"/>
          </a:xfrm>
          <a:prstGeom prst="rect">
            <a:avLst/>
          </a:prstGeom>
          <a:noFill/>
        </p:spPr>
        <p:txBody>
          <a:bodyPr wrap="none" rtlCol="0">
            <a:spAutoFit/>
          </a:bodyPr>
          <a:lstStyle/>
          <a:p>
            <a:r>
              <a:rPr lang="en-BE" dirty="0">
                <a:ln>
                  <a:solidFill>
                    <a:srgbClr val="FF0000"/>
                  </a:solidFill>
                </a:ln>
                <a:solidFill>
                  <a:srgbClr val="FF0000"/>
                </a:solidFill>
              </a:rPr>
              <a:t>PTO</a:t>
            </a:r>
          </a:p>
        </p:txBody>
      </p:sp>
      <p:grpSp>
        <p:nvGrpSpPr>
          <p:cNvPr id="31" name="Group 25">
            <a:extLst>
              <a:ext uri="{FF2B5EF4-FFF2-40B4-BE49-F238E27FC236}">
                <a16:creationId xmlns:a16="http://schemas.microsoft.com/office/drawing/2014/main" id="{35085F79-0AC7-DAB5-ACF1-66E150E24198}"/>
              </a:ext>
            </a:extLst>
          </p:cNvPr>
          <p:cNvGrpSpPr>
            <a:grpSpLocks/>
          </p:cNvGrpSpPr>
          <p:nvPr/>
        </p:nvGrpSpPr>
        <p:grpSpPr bwMode="auto">
          <a:xfrm>
            <a:off x="4897242" y="5378001"/>
            <a:ext cx="2855913" cy="290981"/>
            <a:chOff x="0" y="7"/>
            <a:chExt cx="2360" cy="260"/>
          </a:xfrm>
        </p:grpSpPr>
        <p:sp>
          <p:nvSpPr>
            <p:cNvPr id="32" name="Line 26">
              <a:extLst>
                <a:ext uri="{FF2B5EF4-FFF2-40B4-BE49-F238E27FC236}">
                  <a16:creationId xmlns:a16="http://schemas.microsoft.com/office/drawing/2014/main" id="{FCDD655D-0132-33F2-1A9A-D50D6B3A7150}"/>
                </a:ext>
              </a:extLst>
            </p:cNvPr>
            <p:cNvSpPr>
              <a:spLocks noChangeShapeType="1"/>
            </p:cNvSpPr>
            <p:nvPr/>
          </p:nvSpPr>
          <p:spPr bwMode="auto">
            <a:xfrm flipH="1">
              <a:off x="0" y="171"/>
              <a:ext cx="2360"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3" name="Rectangle 27">
              <a:extLst>
                <a:ext uri="{FF2B5EF4-FFF2-40B4-BE49-F238E27FC236}">
                  <a16:creationId xmlns:a16="http://schemas.microsoft.com/office/drawing/2014/main" id="{BC2958A9-05B3-C47D-58C6-0F25C2E5607A}"/>
                </a:ext>
              </a:extLst>
            </p:cNvPr>
            <p:cNvSpPr>
              <a:spLocks/>
            </p:cNvSpPr>
            <p:nvPr/>
          </p:nvSpPr>
          <p:spPr bwMode="auto">
            <a:xfrm>
              <a:off x="276" y="7"/>
              <a:ext cx="1862" cy="17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(ack=128, SACK(140,168)</a:t>
              </a:r>
            </a:p>
          </p:txBody>
        </p:sp>
      </p:grpSp>
      <p:grpSp>
        <p:nvGrpSpPr>
          <p:cNvPr id="37" name="Group 20">
            <a:extLst>
              <a:ext uri="{FF2B5EF4-FFF2-40B4-BE49-F238E27FC236}">
                <a16:creationId xmlns:a16="http://schemas.microsoft.com/office/drawing/2014/main" id="{AF42BA16-209D-DBCA-F397-98E6C0E8D931}"/>
              </a:ext>
            </a:extLst>
          </p:cNvPr>
          <p:cNvGrpSpPr>
            <a:grpSpLocks/>
          </p:cNvGrpSpPr>
          <p:nvPr/>
        </p:nvGrpSpPr>
        <p:grpSpPr bwMode="auto">
          <a:xfrm>
            <a:off x="4896100" y="5833115"/>
            <a:ext cx="2880265" cy="594621"/>
            <a:chOff x="2716" y="129"/>
            <a:chExt cx="2381" cy="532"/>
          </a:xfrm>
        </p:grpSpPr>
        <p:sp>
          <p:nvSpPr>
            <p:cNvPr id="38" name="Line 24">
              <a:extLst>
                <a:ext uri="{FF2B5EF4-FFF2-40B4-BE49-F238E27FC236}">
                  <a16:creationId xmlns:a16="http://schemas.microsoft.com/office/drawing/2014/main" id="{1F5E70AD-899B-660A-33A1-02E7A5250386}"/>
                </a:ext>
              </a:extLst>
            </p:cNvPr>
            <p:cNvSpPr>
              <a:spLocks noChangeShapeType="1"/>
            </p:cNvSpPr>
            <p:nvPr/>
          </p:nvSpPr>
          <p:spPr bwMode="auto">
            <a:xfrm>
              <a:off x="2716" y="129"/>
              <a:ext cx="2381" cy="5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9" name="Rectangle 21">
              <a:extLst>
                <a:ext uri="{FF2B5EF4-FFF2-40B4-BE49-F238E27FC236}">
                  <a16:creationId xmlns:a16="http://schemas.microsoft.com/office/drawing/2014/main" id="{B8E42EE6-AFAC-7C30-DDFE-186A6092E6C0}"/>
                </a:ext>
              </a:extLst>
            </p:cNvPr>
            <p:cNvSpPr>
              <a:spLocks/>
            </p:cNvSpPr>
            <p:nvPr/>
          </p:nvSpPr>
          <p:spPr bwMode="auto">
            <a:xfrm>
              <a:off x="3088" y="340"/>
              <a:ext cx="1831" cy="178"/>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5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(seq=128,”index.html\r\n")</a:t>
              </a:r>
            </a:p>
          </p:txBody>
        </p:sp>
      </p:grpSp>
      <p:sp>
        <p:nvSpPr>
          <p:cNvPr id="41" name="TextBox 40">
            <a:extLst>
              <a:ext uri="{FF2B5EF4-FFF2-40B4-BE49-F238E27FC236}">
                <a16:creationId xmlns:a16="http://schemas.microsoft.com/office/drawing/2014/main" id="{5CD80FF6-30D0-63F3-EB52-B8883766FE27}"/>
              </a:ext>
            </a:extLst>
          </p:cNvPr>
          <p:cNvSpPr txBox="1"/>
          <p:nvPr/>
        </p:nvSpPr>
        <p:spPr>
          <a:xfrm>
            <a:off x="1359044" y="5648449"/>
            <a:ext cx="3427990" cy="369332"/>
          </a:xfrm>
          <a:prstGeom prst="rect">
            <a:avLst/>
          </a:prstGeom>
          <a:noFill/>
        </p:spPr>
        <p:txBody>
          <a:bodyPr wrap="none" rtlCol="0">
            <a:spAutoFit/>
          </a:bodyPr>
          <a:lstStyle/>
          <a:p>
            <a:r>
              <a:rPr lang="en-BE" dirty="0">
                <a:ln>
                  <a:solidFill>
                    <a:srgbClr val="FF0000"/>
                  </a:solidFill>
                </a:ln>
                <a:solidFill>
                  <a:srgbClr val="FF0000"/>
                </a:solidFill>
              </a:rPr>
              <a:t>Segment 128 can be retransmitted</a:t>
            </a:r>
          </a:p>
        </p:txBody>
      </p:sp>
    </p:spTree>
    <p:extLst>
      <p:ext uri="{BB962C8B-B14F-4D97-AF65-F5344CB8AC3E}">
        <p14:creationId xmlns:p14="http://schemas.microsoft.com/office/powerpoint/2010/main" val="26941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right)">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30" grpId="0"/>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t>Improvements to the three-way handshake</a:t>
            </a:r>
          </a:p>
          <a:p>
            <a:pPr lvl="1"/>
            <a:r>
              <a:rPr lang="en-BE" dirty="0"/>
              <a:t>Improvements to the data transfer</a:t>
            </a:r>
          </a:p>
          <a:p>
            <a:pPr lvl="1"/>
            <a:r>
              <a:rPr lang="en-BE" i="1" dirty="0"/>
              <a:t>Congestion control (</a:t>
            </a:r>
            <a:r>
              <a:rPr lang="en-BE" dirty="0"/>
              <a:t>will be discussed later)</a:t>
            </a:r>
          </a:p>
          <a:p>
            <a:r>
              <a:rPr lang="en-BE" dirty="0">
                <a:solidFill>
                  <a:srgbClr val="FF0000"/>
                </a:solidFill>
              </a:rPr>
              <a:t>IPv6</a:t>
            </a:r>
          </a:p>
          <a:p>
            <a:pPr lvl="1"/>
            <a:r>
              <a:rPr lang="en-BE" dirty="0">
                <a:solidFill>
                  <a:srgbClr val="FF0000"/>
                </a:solidFill>
              </a:rPr>
              <a:t>IPv6 Addresses</a:t>
            </a:r>
          </a:p>
          <a:p>
            <a:pPr lvl="1"/>
            <a:r>
              <a:rPr lang="en-BE" dirty="0"/>
              <a:t>IPv6 Packets</a:t>
            </a:r>
          </a:p>
          <a:p>
            <a:pPr lvl="1"/>
            <a:r>
              <a:rPr lang="en-BE" dirty="0"/>
              <a:t>ICMPv6</a:t>
            </a:r>
          </a:p>
          <a:p>
            <a:r>
              <a:rPr lang="en-BE" dirty="0"/>
              <a:t>IPv4</a:t>
            </a:r>
          </a:p>
          <a:p>
            <a:pPr lvl="1"/>
            <a:endParaRPr lang="en-BE" dirty="0"/>
          </a:p>
        </p:txBody>
      </p:sp>
    </p:spTree>
    <p:extLst>
      <p:ext uri="{BB962C8B-B14F-4D97-AF65-F5344CB8AC3E}">
        <p14:creationId xmlns:p14="http://schemas.microsoft.com/office/powerpoint/2010/main" val="3401632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1CE7-CD8B-5D73-4FBB-FA2E179F5B61}"/>
              </a:ext>
            </a:extLst>
          </p:cNvPr>
          <p:cNvSpPr>
            <a:spLocks noGrp="1"/>
          </p:cNvSpPr>
          <p:nvPr>
            <p:ph type="title"/>
          </p:nvPr>
        </p:nvSpPr>
        <p:spPr/>
        <p:txBody>
          <a:bodyPr/>
          <a:lstStyle/>
          <a:p>
            <a:r>
              <a:rPr lang="en-BE" dirty="0"/>
              <a:t>Hosts and routers</a:t>
            </a:r>
          </a:p>
        </p:txBody>
      </p:sp>
      <p:sp>
        <p:nvSpPr>
          <p:cNvPr id="4" name="Text Placeholder 3">
            <a:extLst>
              <a:ext uri="{FF2B5EF4-FFF2-40B4-BE49-F238E27FC236}">
                <a16:creationId xmlns:a16="http://schemas.microsoft.com/office/drawing/2014/main" id="{99472AF0-40C8-D431-A4F8-53555F9A8C3B}"/>
              </a:ext>
            </a:extLst>
          </p:cNvPr>
          <p:cNvSpPr>
            <a:spLocks noGrp="1"/>
          </p:cNvSpPr>
          <p:nvPr>
            <p:ph type="body" idx="1"/>
          </p:nvPr>
        </p:nvSpPr>
        <p:spPr>
          <a:xfrm>
            <a:off x="862014" y="1269207"/>
            <a:ext cx="5157787" cy="823912"/>
          </a:xfrm>
        </p:spPr>
        <p:txBody>
          <a:bodyPr>
            <a:normAutofit/>
          </a:bodyPr>
          <a:lstStyle/>
          <a:p>
            <a:r>
              <a:rPr lang="en-BE" sz="3600" dirty="0"/>
              <a:t>Host</a:t>
            </a:r>
          </a:p>
        </p:txBody>
      </p:sp>
      <p:sp>
        <p:nvSpPr>
          <p:cNvPr id="3" name="Content Placeholder 2">
            <a:extLst>
              <a:ext uri="{FF2B5EF4-FFF2-40B4-BE49-F238E27FC236}">
                <a16:creationId xmlns:a16="http://schemas.microsoft.com/office/drawing/2014/main" id="{BCB4B201-CDB3-C0CF-D019-3AD712EBB83D}"/>
              </a:ext>
            </a:extLst>
          </p:cNvPr>
          <p:cNvSpPr>
            <a:spLocks noGrp="1"/>
          </p:cNvSpPr>
          <p:nvPr>
            <p:ph sz="half" idx="2"/>
          </p:nvPr>
        </p:nvSpPr>
        <p:spPr>
          <a:xfrm>
            <a:off x="858838" y="2112169"/>
            <a:ext cx="5157787" cy="3684588"/>
          </a:xfrm>
        </p:spPr>
        <p:txBody>
          <a:bodyPr/>
          <a:lstStyle/>
          <a:p>
            <a:r>
              <a:rPr lang="en-BE" dirty="0"/>
              <a:t>A host </a:t>
            </a:r>
          </a:p>
          <a:p>
            <a:pPr lvl="1"/>
            <a:r>
              <a:rPr lang="en-BE" dirty="0"/>
              <a:t>Sends new IP packets with its address as their source</a:t>
            </a:r>
          </a:p>
          <a:p>
            <a:pPr lvl="1"/>
            <a:r>
              <a:rPr lang="en-GB" dirty="0"/>
              <a:t>R</a:t>
            </a:r>
            <a:r>
              <a:rPr lang="en-BE" dirty="0"/>
              <a:t>eceives IP packets with its address as their destination</a:t>
            </a:r>
          </a:p>
          <a:p>
            <a:r>
              <a:rPr lang="en-BE" dirty="0"/>
              <a:t>A host has a least one network interface, sometimes more</a:t>
            </a:r>
          </a:p>
        </p:txBody>
      </p:sp>
      <p:sp>
        <p:nvSpPr>
          <p:cNvPr id="5" name="Text Placeholder 4">
            <a:extLst>
              <a:ext uri="{FF2B5EF4-FFF2-40B4-BE49-F238E27FC236}">
                <a16:creationId xmlns:a16="http://schemas.microsoft.com/office/drawing/2014/main" id="{D83CBDC4-BC02-13FA-BE27-FAC1E4057FA8}"/>
              </a:ext>
            </a:extLst>
          </p:cNvPr>
          <p:cNvSpPr>
            <a:spLocks noGrp="1"/>
          </p:cNvSpPr>
          <p:nvPr>
            <p:ph type="body" sz="quarter" idx="3"/>
          </p:nvPr>
        </p:nvSpPr>
        <p:spPr>
          <a:xfrm>
            <a:off x="6146798" y="1288257"/>
            <a:ext cx="5183188" cy="823912"/>
          </a:xfrm>
        </p:spPr>
        <p:txBody>
          <a:bodyPr>
            <a:normAutofit/>
          </a:bodyPr>
          <a:lstStyle/>
          <a:p>
            <a:r>
              <a:rPr lang="en-BE" sz="2800" dirty="0"/>
              <a:t>Routers</a:t>
            </a:r>
          </a:p>
        </p:txBody>
      </p:sp>
      <p:sp>
        <p:nvSpPr>
          <p:cNvPr id="6" name="Content Placeholder 5">
            <a:extLst>
              <a:ext uri="{FF2B5EF4-FFF2-40B4-BE49-F238E27FC236}">
                <a16:creationId xmlns:a16="http://schemas.microsoft.com/office/drawing/2014/main" id="{4A6F2677-6592-3390-0C8A-402E4826C728}"/>
              </a:ext>
            </a:extLst>
          </p:cNvPr>
          <p:cNvSpPr>
            <a:spLocks noGrp="1"/>
          </p:cNvSpPr>
          <p:nvPr>
            <p:ph sz="quarter" idx="4"/>
          </p:nvPr>
        </p:nvSpPr>
        <p:spPr>
          <a:xfrm>
            <a:off x="6146798" y="2112169"/>
            <a:ext cx="5183188" cy="3684588"/>
          </a:xfrm>
        </p:spPr>
        <p:txBody>
          <a:bodyPr/>
          <a:lstStyle/>
          <a:p>
            <a:r>
              <a:rPr lang="en-BE" dirty="0"/>
              <a:t>A router mainly</a:t>
            </a:r>
          </a:p>
          <a:p>
            <a:pPr lvl="1"/>
            <a:r>
              <a:rPr lang="en-GB" dirty="0"/>
              <a:t>F</a:t>
            </a:r>
            <a:r>
              <a:rPr lang="en-BE" dirty="0"/>
              <a:t>orwards IP packets created by other hosts so that they can reach their final destination</a:t>
            </a:r>
          </a:p>
          <a:p>
            <a:pPr lvl="1"/>
            <a:r>
              <a:rPr lang="en-BE" dirty="0"/>
              <a:t>Rarely send new IP packets or receive IP packets destined to itself</a:t>
            </a:r>
          </a:p>
          <a:p>
            <a:r>
              <a:rPr lang="en-BE" dirty="0"/>
              <a:t>A router has several network interfaces</a:t>
            </a:r>
          </a:p>
        </p:txBody>
      </p:sp>
      <p:pic>
        <p:nvPicPr>
          <p:cNvPr id="7" name="Graphic 6" descr="Laptop with solid fill">
            <a:extLst>
              <a:ext uri="{FF2B5EF4-FFF2-40B4-BE49-F238E27FC236}">
                <a16:creationId xmlns:a16="http://schemas.microsoft.com/office/drawing/2014/main" id="{54A63AA1-D7C1-BA4A-0C11-F4C3C30D7A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937" y="5339557"/>
            <a:ext cx="914400" cy="914400"/>
          </a:xfrm>
          <a:prstGeom prst="rect">
            <a:avLst/>
          </a:prstGeom>
        </p:spPr>
      </p:pic>
      <p:pic>
        <p:nvPicPr>
          <p:cNvPr id="8" name="Graphic 7" descr="Smart Phone with solid fill">
            <a:extLst>
              <a:ext uri="{FF2B5EF4-FFF2-40B4-BE49-F238E27FC236}">
                <a16:creationId xmlns:a16="http://schemas.microsoft.com/office/drawing/2014/main" id="{7923CA8F-33BE-19D2-969F-214A519A1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0993" y="5387777"/>
            <a:ext cx="914400" cy="914400"/>
          </a:xfrm>
          <a:prstGeom prst="rect">
            <a:avLst/>
          </a:prstGeom>
        </p:spPr>
      </p:pic>
      <p:pic>
        <p:nvPicPr>
          <p:cNvPr id="9" name="Graphic 8" descr="Wireless router with solid fill">
            <a:extLst>
              <a:ext uri="{FF2B5EF4-FFF2-40B4-BE49-F238E27FC236}">
                <a16:creationId xmlns:a16="http://schemas.microsoft.com/office/drawing/2014/main" id="{2D830382-DB5B-97FD-FC02-519B9B3673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7841" y="5578475"/>
            <a:ext cx="914400" cy="914400"/>
          </a:xfrm>
          <a:prstGeom prst="rect">
            <a:avLst/>
          </a:prstGeom>
        </p:spPr>
      </p:pic>
      <p:grpSp>
        <p:nvGrpSpPr>
          <p:cNvPr id="11" name="Group 15">
            <a:extLst>
              <a:ext uri="{FF2B5EF4-FFF2-40B4-BE49-F238E27FC236}">
                <a16:creationId xmlns:a16="http://schemas.microsoft.com/office/drawing/2014/main" id="{746C4950-F863-8A29-0DA3-E16E9E66622C}"/>
              </a:ext>
            </a:extLst>
          </p:cNvPr>
          <p:cNvGrpSpPr>
            <a:grpSpLocks/>
          </p:cNvGrpSpPr>
          <p:nvPr/>
        </p:nvGrpSpPr>
        <p:grpSpPr bwMode="auto">
          <a:xfrm>
            <a:off x="8498390" y="5933294"/>
            <a:ext cx="721072" cy="423044"/>
            <a:chOff x="0" y="0"/>
            <a:chExt cx="646" cy="379"/>
          </a:xfrm>
        </p:grpSpPr>
        <p:sp>
          <p:nvSpPr>
            <p:cNvPr id="12" name="AutoShape 16">
              <a:extLst>
                <a:ext uri="{FF2B5EF4-FFF2-40B4-BE49-F238E27FC236}">
                  <a16:creationId xmlns:a16="http://schemas.microsoft.com/office/drawing/2014/main" id="{44A66834-C3B5-66DE-88EF-84A303406024}"/>
                </a:ext>
              </a:extLst>
            </p:cNvPr>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sp>
          <p:nvSpPr>
            <p:cNvPr id="13" name="Line 17">
              <a:extLst>
                <a:ext uri="{FF2B5EF4-FFF2-40B4-BE49-F238E27FC236}">
                  <a16:creationId xmlns:a16="http://schemas.microsoft.com/office/drawing/2014/main" id="{3B0AB1FD-8285-CC9D-2DE5-DC423E5CCA1A}"/>
                </a:ext>
              </a:extLst>
            </p:cNvPr>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4" name="Line 18">
              <a:extLst>
                <a:ext uri="{FF2B5EF4-FFF2-40B4-BE49-F238E27FC236}">
                  <a16:creationId xmlns:a16="http://schemas.microsoft.com/office/drawing/2014/main" id="{08CC9746-823F-2666-CD12-686566E807E5}"/>
                </a:ext>
              </a:extLst>
            </p:cNvPr>
            <p:cNvSpPr>
              <a:spLocks noChangeShapeType="1"/>
            </p:cNvSpPr>
            <p:nvPr/>
          </p:nvSpPr>
          <p:spPr bwMode="auto">
            <a:xfrm rot="10800000" flipH="1">
              <a:off x="437"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5" name="Line 19">
              <a:extLst>
                <a:ext uri="{FF2B5EF4-FFF2-40B4-BE49-F238E27FC236}">
                  <a16:creationId xmlns:a16="http://schemas.microsoft.com/office/drawing/2014/main" id="{FD70C0E1-BF3D-7D8C-DF76-1888E790AB6A}"/>
                </a:ext>
              </a:extLst>
            </p:cNvPr>
            <p:cNvSpPr>
              <a:spLocks noChangeShapeType="1"/>
            </p:cNvSpPr>
            <p:nvPr/>
          </p:nvSpPr>
          <p:spPr bwMode="auto">
            <a:xfrm rot="10800000" flipH="1">
              <a:off x="437" y="246"/>
              <a:ext cx="207"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6" name="Line 20">
              <a:extLst>
                <a:ext uri="{FF2B5EF4-FFF2-40B4-BE49-F238E27FC236}">
                  <a16:creationId xmlns:a16="http://schemas.microsoft.com/office/drawing/2014/main" id="{C98515E2-B57C-1F66-99C1-3C72D62029D4}"/>
                </a:ext>
              </a:extLst>
            </p:cNvPr>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7" name="Line 21">
              <a:extLst>
                <a:ext uri="{FF2B5EF4-FFF2-40B4-BE49-F238E27FC236}">
                  <a16:creationId xmlns:a16="http://schemas.microsoft.com/office/drawing/2014/main" id="{B5B515F8-769E-0995-82B3-5DE5310CA838}"/>
                </a:ext>
              </a:extLst>
            </p:cNvPr>
            <p:cNvSpPr>
              <a:spLocks noChangeShapeType="1"/>
            </p:cNvSpPr>
            <p:nvPr/>
          </p:nvSpPr>
          <p:spPr bwMode="auto">
            <a:xfrm>
              <a:off x="644" y="1"/>
              <a:ext cx="2"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8" name="Rectangle 22">
              <a:extLst>
                <a:ext uri="{FF2B5EF4-FFF2-40B4-BE49-F238E27FC236}">
                  <a16:creationId xmlns:a16="http://schemas.microsoft.com/office/drawing/2014/main" id="{740FF7B0-6D7D-B4B7-395F-934738A75F4D}"/>
                </a:ext>
              </a:extLst>
            </p:cNvPr>
            <p:cNvSpPr>
              <a:spLocks/>
            </p:cNvSpPr>
            <p:nvPr/>
          </p:nvSpPr>
          <p:spPr bwMode="auto">
            <a:xfrm>
              <a:off x="86" y="134"/>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547">
                  <a:latin typeface="Helvetica" charset="0"/>
                  <a:ea typeface="ＭＳ Ｐゴシック" charset="0"/>
                  <a:cs typeface="Helvetica" charset="0"/>
                  <a:sym typeface="Helvetica" charset="0"/>
                </a:rPr>
                <a:t> R2</a:t>
              </a:r>
            </a:p>
          </p:txBody>
        </p:sp>
      </p:grpSp>
    </p:spTree>
    <p:extLst>
      <p:ext uri="{BB962C8B-B14F-4D97-AF65-F5344CB8AC3E}">
        <p14:creationId xmlns:p14="http://schemas.microsoft.com/office/powerpoint/2010/main" val="39743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1054613" y="2749"/>
            <a:ext cx="6604620" cy="1204392"/>
          </a:xfrm>
          <a:ln/>
        </p:spPr>
        <p:txBody>
          <a:bodyPr/>
          <a:lstStyle/>
          <a:p>
            <a:r>
              <a:rPr lang="en-US" dirty="0"/>
              <a:t>IPv6 addresses</a:t>
            </a:r>
          </a:p>
        </p:txBody>
      </p:sp>
      <p:sp>
        <p:nvSpPr>
          <p:cNvPr id="60418" name="Rectangle 2"/>
          <p:cNvSpPr>
            <a:spLocks noGrp="1" noChangeArrowheads="1"/>
          </p:cNvSpPr>
          <p:nvPr>
            <p:ph type="body" idx="1"/>
          </p:nvPr>
        </p:nvSpPr>
        <p:spPr>
          <a:xfrm>
            <a:off x="2279576" y="2687837"/>
            <a:ext cx="8179594" cy="3446859"/>
          </a:xfrm>
          <a:ln/>
        </p:spPr>
        <p:txBody>
          <a:bodyPr/>
          <a:lstStyle/>
          <a:p>
            <a:pPr marL="625056"/>
            <a:r>
              <a:rPr lang="en-US" dirty="0"/>
              <a:t>Each IPv6 address is encoded in 128 bits</a:t>
            </a:r>
          </a:p>
          <a:p>
            <a:pPr marL="937584" lvl="1"/>
            <a:r>
              <a:rPr lang="en-US" dirty="0"/>
              <a:t>3.4 x 10^38 possible addressable devices </a:t>
            </a:r>
          </a:p>
          <a:p>
            <a:pPr marL="1250112" lvl="2"/>
            <a:r>
              <a:rPr lang="en-US" dirty="0"/>
              <a:t>6.65 x 10^23 addresses per square meter</a:t>
            </a:r>
          </a:p>
          <a:p>
            <a:pPr marL="625056"/>
            <a:r>
              <a:rPr lang="en-US" b="1" dirty="0"/>
              <a:t>Why 128 bits ?</a:t>
            </a:r>
          </a:p>
        </p:txBody>
      </p:sp>
      <p:sp>
        <p:nvSpPr>
          <p:cNvPr id="60419" name="Rectangle 3"/>
          <p:cNvSpPr>
            <a:spLocks/>
          </p:cNvSpPr>
          <p:nvPr/>
        </p:nvSpPr>
        <p:spPr bwMode="auto">
          <a:xfrm>
            <a:off x="5569149" y="1393032"/>
            <a:ext cx="1241227" cy="482203"/>
          </a:xfrm>
          <a:prstGeom prst="rect">
            <a:avLst/>
          </a:prstGeom>
          <a:solidFill>
            <a:srgbClr val="FFC000"/>
          </a:solid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nchor="ctr"/>
          <a:lstStyle/>
          <a:p>
            <a:r>
              <a:rPr lang="en-US" sz="2812">
                <a:solidFill>
                  <a:srgbClr val="FFFFFF"/>
                </a:solidFill>
                <a:effectLst>
                  <a:outerShdw blurRad="38100" dist="38100" dir="2700000" algn="tl">
                    <a:srgbClr val="DDDDDD"/>
                  </a:outerShdw>
                </a:effectLst>
                <a:ea typeface="ＭＳ Ｐゴシック" charset="0"/>
                <a:cs typeface="Gill Sans" charset="0"/>
              </a:rPr>
              <a:t>IPv4</a:t>
            </a:r>
          </a:p>
        </p:txBody>
      </p:sp>
      <p:sp>
        <p:nvSpPr>
          <p:cNvPr id="60420" name="Rectangle 4"/>
          <p:cNvSpPr>
            <a:spLocks/>
          </p:cNvSpPr>
          <p:nvPr/>
        </p:nvSpPr>
        <p:spPr bwMode="auto">
          <a:xfrm>
            <a:off x="3613547" y="1991320"/>
            <a:ext cx="4964906" cy="580430"/>
          </a:xfrm>
          <a:prstGeom prst="rect">
            <a:avLst/>
          </a:prstGeom>
          <a:solidFill>
            <a:srgbClr val="0044FE"/>
          </a:solidFill>
          <a:ln w="12700">
            <a:solidFill>
              <a:srgbClr val="003DCC"/>
            </a:solidFill>
            <a:prstDash val="solid"/>
            <a:miter lim="800000"/>
            <a:headEnd type="none" w="med" len="med"/>
            <a:tailEnd type="none" w="med" len="med"/>
          </a:ln>
        </p:spPr>
        <p:txBody>
          <a:bodyPr lIns="0" tIns="0" rIns="0" bIns="0" anchor="ctr"/>
          <a:lstStyle/>
          <a:p>
            <a:r>
              <a:rPr lang="en-US" sz="2812">
                <a:solidFill>
                  <a:srgbClr val="FFFFFF"/>
                </a:solidFill>
                <a:effectLst>
                  <a:outerShdw blurRad="38100" dist="38100" dir="2700000" algn="tl">
                    <a:srgbClr val="000000"/>
                  </a:outerShdw>
                </a:effectLst>
                <a:ea typeface="ＭＳ Ｐゴシック" charset="0"/>
                <a:cs typeface="Gill Sans" charset="0"/>
              </a:rPr>
              <a:t>IP version 6</a:t>
            </a:r>
          </a:p>
        </p:txBody>
      </p:sp>
      <p:pic>
        <p:nvPicPr>
          <p:cNvPr id="6" name="Picture 2">
            <a:extLst>
              <a:ext uri="{FF2B5EF4-FFF2-40B4-BE49-F238E27FC236}">
                <a16:creationId xmlns:a16="http://schemas.microsoft.com/office/drawing/2014/main" id="{311EE0CF-2D86-3849-B037-E10961E91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01917">
            <a:off x="1607658" y="5846478"/>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BE3E2A1-F546-CA4E-8AF9-1E7CAB39803B}"/>
              </a:ext>
            </a:extLst>
          </p:cNvPr>
          <p:cNvSpPr/>
          <p:nvPr/>
        </p:nvSpPr>
        <p:spPr>
          <a:xfrm>
            <a:off x="2339276" y="6183140"/>
            <a:ext cx="8196412" cy="461665"/>
          </a:xfrm>
          <a:prstGeom prst="rect">
            <a:avLst/>
          </a:prstGeom>
        </p:spPr>
        <p:txBody>
          <a:bodyPr wrap="square">
            <a:spAutoFit/>
          </a:bodyPr>
          <a:lstStyle/>
          <a:p>
            <a:r>
              <a:rPr lang="en-BE" sz="2400" dirty="0">
                <a:solidFill>
                  <a:srgbClr val="0070C0"/>
                </a:solidFill>
              </a:rPr>
              <a:t>What is percentage of IPv6 users in Belgium ?</a:t>
            </a:r>
          </a:p>
        </p:txBody>
      </p:sp>
    </p:spTree>
    <p:extLst>
      <p:ext uri="{BB962C8B-B14F-4D97-AF65-F5344CB8AC3E}">
        <p14:creationId xmlns:p14="http://schemas.microsoft.com/office/powerpoint/2010/main" val="457462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04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04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2970459-355F-4915-A1F4-A9425ABFD6CE}"/>
              </a:ext>
            </a:extLst>
          </p:cNvPr>
          <p:cNvSpPr>
            <a:spLocks noGrp="1" noChangeArrowheads="1"/>
          </p:cNvSpPr>
          <p:nvPr>
            <p:ph type="title"/>
          </p:nvPr>
        </p:nvSpPr>
        <p:spPr>
          <a:xfrm>
            <a:off x="4491039" y="0"/>
            <a:ext cx="5926137" cy="1208088"/>
          </a:xfrm>
        </p:spPr>
        <p:txBody>
          <a:bodyPr/>
          <a:lstStyle/>
          <a:p>
            <a:pPr>
              <a:lnSpc>
                <a:spcPct val="84000"/>
              </a:lnSpc>
              <a:tabLst>
                <a:tab pos="692257" algn="l"/>
                <a:tab pos="1375159" algn="l"/>
                <a:tab pos="2067415" algn="l"/>
                <a:tab pos="2750317" algn="l"/>
                <a:tab pos="3442574" algn="l"/>
                <a:tab pos="4125476" algn="l"/>
                <a:tab pos="4817732" algn="l"/>
                <a:tab pos="5500634" algn="l"/>
                <a:tab pos="6155472" algn="l"/>
              </a:tabLst>
              <a:defRPr/>
            </a:pPr>
            <a:r>
              <a:rPr lang="en-US" dirty="0">
                <a:sym typeface="Gill Sans" charset="0"/>
              </a:rPr>
              <a:t>TCP options</a:t>
            </a:r>
          </a:p>
        </p:txBody>
      </p:sp>
      <p:grpSp>
        <p:nvGrpSpPr>
          <p:cNvPr id="99330" name="Group 2">
            <a:extLst>
              <a:ext uri="{FF2B5EF4-FFF2-40B4-BE49-F238E27FC236}">
                <a16:creationId xmlns:a16="http://schemas.microsoft.com/office/drawing/2014/main" id="{041FF326-A54F-4E87-AAE1-BA14302381F3}"/>
              </a:ext>
            </a:extLst>
          </p:cNvPr>
          <p:cNvGrpSpPr>
            <a:grpSpLocks/>
          </p:cNvGrpSpPr>
          <p:nvPr/>
        </p:nvGrpSpPr>
        <p:grpSpPr bwMode="auto">
          <a:xfrm>
            <a:off x="3748928" y="2328208"/>
            <a:ext cx="3476625" cy="1587500"/>
            <a:chOff x="0" y="0"/>
            <a:chExt cx="2875" cy="1421"/>
          </a:xfrm>
        </p:grpSpPr>
        <p:sp>
          <p:nvSpPr>
            <p:cNvPr id="99369" name="AutoShape 3">
              <a:extLst>
                <a:ext uri="{FF2B5EF4-FFF2-40B4-BE49-F238E27FC236}">
                  <a16:creationId xmlns:a16="http://schemas.microsoft.com/office/drawing/2014/main" id="{A1822FA7-E71F-4309-ADC1-7E2873D4622E}"/>
                </a:ext>
              </a:extLst>
            </p:cNvPr>
            <p:cNvSpPr>
              <a:spLocks/>
            </p:cNvSpPr>
            <p:nvPr/>
          </p:nvSpPr>
          <p:spPr bwMode="auto">
            <a:xfrm>
              <a:off x="0" y="0"/>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0" name="AutoShape 4">
              <a:extLst>
                <a:ext uri="{FF2B5EF4-FFF2-40B4-BE49-F238E27FC236}">
                  <a16:creationId xmlns:a16="http://schemas.microsoft.com/office/drawing/2014/main" id="{80ADC023-CD3C-43FE-B4EE-2F3D5F35823F}"/>
                </a:ext>
              </a:extLst>
            </p:cNvPr>
            <p:cNvSpPr>
              <a:spLocks/>
            </p:cNvSpPr>
            <p:nvPr/>
          </p:nvSpPr>
          <p:spPr bwMode="auto">
            <a:xfrm>
              <a:off x="0" y="283"/>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1" name="AutoShape 5">
              <a:extLst>
                <a:ext uri="{FF2B5EF4-FFF2-40B4-BE49-F238E27FC236}">
                  <a16:creationId xmlns:a16="http://schemas.microsoft.com/office/drawing/2014/main" id="{AF1AC8C1-09A4-40A0-A859-A8B322AB1655}"/>
                </a:ext>
              </a:extLst>
            </p:cNvPr>
            <p:cNvSpPr>
              <a:spLocks/>
            </p:cNvSpPr>
            <p:nvPr/>
          </p:nvSpPr>
          <p:spPr bwMode="auto">
            <a:xfrm>
              <a:off x="0" y="568"/>
              <a:ext cx="2875" cy="286"/>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2" name="AutoShape 6">
              <a:extLst>
                <a:ext uri="{FF2B5EF4-FFF2-40B4-BE49-F238E27FC236}">
                  <a16:creationId xmlns:a16="http://schemas.microsoft.com/office/drawing/2014/main" id="{81A7099E-EA18-4DEF-B5E3-57AF06701746}"/>
                </a:ext>
              </a:extLst>
            </p:cNvPr>
            <p:cNvSpPr>
              <a:spLocks/>
            </p:cNvSpPr>
            <p:nvPr/>
          </p:nvSpPr>
          <p:spPr bwMode="auto">
            <a:xfrm>
              <a:off x="0" y="854"/>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73" name="AutoShape 7">
              <a:extLst>
                <a:ext uri="{FF2B5EF4-FFF2-40B4-BE49-F238E27FC236}">
                  <a16:creationId xmlns:a16="http://schemas.microsoft.com/office/drawing/2014/main" id="{4FD20CC0-77F2-419B-8EDE-906A4E06EE49}"/>
                </a:ext>
              </a:extLst>
            </p:cNvPr>
            <p:cNvSpPr>
              <a:spLocks/>
            </p:cNvSpPr>
            <p:nvPr/>
          </p:nvSpPr>
          <p:spPr bwMode="auto">
            <a:xfrm>
              <a:off x="0" y="1136"/>
              <a:ext cx="2875" cy="285"/>
            </a:xfrm>
            <a:prstGeom prst="roundRect">
              <a:avLst>
                <a:gd name="adj" fmla="val 34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sp>
        <p:nvSpPr>
          <p:cNvPr id="99331" name="Rectangle 8">
            <a:extLst>
              <a:ext uri="{FF2B5EF4-FFF2-40B4-BE49-F238E27FC236}">
                <a16:creationId xmlns:a16="http://schemas.microsoft.com/office/drawing/2014/main" id="{69803A6D-534D-487A-990D-B67381368727}"/>
              </a:ext>
            </a:extLst>
          </p:cNvPr>
          <p:cNvSpPr>
            <a:spLocks/>
          </p:cNvSpPr>
          <p:nvPr/>
        </p:nvSpPr>
        <p:spPr bwMode="auto">
          <a:xfrm>
            <a:off x="4072778" y="2391709"/>
            <a:ext cx="86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Source port</a:t>
            </a:r>
          </a:p>
        </p:txBody>
      </p:sp>
      <p:sp>
        <p:nvSpPr>
          <p:cNvPr id="99332" name="Rectangle 9">
            <a:extLst>
              <a:ext uri="{FF2B5EF4-FFF2-40B4-BE49-F238E27FC236}">
                <a16:creationId xmlns:a16="http://schemas.microsoft.com/office/drawing/2014/main" id="{47D4B2DA-03DB-4B5D-8500-BDC45533A039}"/>
              </a:ext>
            </a:extLst>
          </p:cNvPr>
          <p:cNvSpPr>
            <a:spLocks/>
          </p:cNvSpPr>
          <p:nvPr/>
        </p:nvSpPr>
        <p:spPr bwMode="auto">
          <a:xfrm>
            <a:off x="5703140" y="2391709"/>
            <a:ext cx="1168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Destination port</a:t>
            </a:r>
          </a:p>
        </p:txBody>
      </p:sp>
      <p:sp>
        <p:nvSpPr>
          <p:cNvPr id="99333" name="AutoShape 10">
            <a:extLst>
              <a:ext uri="{FF2B5EF4-FFF2-40B4-BE49-F238E27FC236}">
                <a16:creationId xmlns:a16="http://schemas.microsoft.com/office/drawing/2014/main" id="{B7A78123-0915-4AAF-B00E-00790443A034}"/>
              </a:ext>
            </a:extLst>
          </p:cNvPr>
          <p:cNvSpPr>
            <a:spLocks/>
          </p:cNvSpPr>
          <p:nvPr/>
        </p:nvSpPr>
        <p:spPr bwMode="auto">
          <a:xfrm>
            <a:off x="3748928" y="3915708"/>
            <a:ext cx="3476625" cy="1250950"/>
          </a:xfrm>
          <a:prstGeom prst="roundRect">
            <a:avLst>
              <a:gd name="adj" fmla="val 8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34" name="Rectangle 11">
            <a:extLst>
              <a:ext uri="{FF2B5EF4-FFF2-40B4-BE49-F238E27FC236}">
                <a16:creationId xmlns:a16="http://schemas.microsoft.com/office/drawing/2014/main" id="{CD21FF7F-1294-4E6C-AB6D-FAF2465FC821}"/>
              </a:ext>
            </a:extLst>
          </p:cNvPr>
          <p:cNvSpPr>
            <a:spLocks/>
          </p:cNvSpPr>
          <p:nvPr/>
        </p:nvSpPr>
        <p:spPr bwMode="auto">
          <a:xfrm>
            <a:off x="5252290" y="4714220"/>
            <a:ext cx="6032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Payload</a:t>
            </a:r>
          </a:p>
        </p:txBody>
      </p:sp>
      <p:sp>
        <p:nvSpPr>
          <p:cNvPr id="99335" name="Line 12">
            <a:extLst>
              <a:ext uri="{FF2B5EF4-FFF2-40B4-BE49-F238E27FC236}">
                <a16:creationId xmlns:a16="http://schemas.microsoft.com/office/drawing/2014/main" id="{729BA1A5-25F5-4235-B426-2618D0BE1141}"/>
              </a:ext>
            </a:extLst>
          </p:cNvPr>
          <p:cNvSpPr>
            <a:spLocks noChangeShapeType="1"/>
          </p:cNvSpPr>
          <p:nvPr/>
        </p:nvSpPr>
        <p:spPr bwMode="auto">
          <a:xfrm>
            <a:off x="3682252" y="2178984"/>
            <a:ext cx="3532188" cy="31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36" name="Rectangle 13">
            <a:extLst>
              <a:ext uri="{FF2B5EF4-FFF2-40B4-BE49-F238E27FC236}">
                <a16:creationId xmlns:a16="http://schemas.microsoft.com/office/drawing/2014/main" id="{9BA9E5C6-1DE0-4AEC-BB61-73BF44C07051}"/>
              </a:ext>
            </a:extLst>
          </p:cNvPr>
          <p:cNvSpPr>
            <a:spLocks/>
          </p:cNvSpPr>
          <p:nvPr/>
        </p:nvSpPr>
        <p:spPr bwMode="auto">
          <a:xfrm>
            <a:off x="5249116" y="1945620"/>
            <a:ext cx="4921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32 bits</a:t>
            </a:r>
          </a:p>
        </p:txBody>
      </p:sp>
      <p:sp>
        <p:nvSpPr>
          <p:cNvPr id="99337" name="Line 14">
            <a:extLst>
              <a:ext uri="{FF2B5EF4-FFF2-40B4-BE49-F238E27FC236}">
                <a16:creationId xmlns:a16="http://schemas.microsoft.com/office/drawing/2014/main" id="{0FA37F9D-11BA-4D02-B2C2-EDC1EFC4046E}"/>
              </a:ext>
            </a:extLst>
          </p:cNvPr>
          <p:cNvSpPr>
            <a:spLocks noChangeShapeType="1"/>
          </p:cNvSpPr>
          <p:nvPr/>
        </p:nvSpPr>
        <p:spPr bwMode="auto">
          <a:xfrm>
            <a:off x="5525341" y="2345671"/>
            <a:ext cx="3175"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38" name="Rectangle 15">
            <a:extLst>
              <a:ext uri="{FF2B5EF4-FFF2-40B4-BE49-F238E27FC236}">
                <a16:creationId xmlns:a16="http://schemas.microsoft.com/office/drawing/2014/main" id="{19CED793-3F2D-4D9C-B89E-8A696F676F51}"/>
              </a:ext>
            </a:extLst>
          </p:cNvPr>
          <p:cNvSpPr>
            <a:spLocks/>
          </p:cNvSpPr>
          <p:nvPr/>
        </p:nvSpPr>
        <p:spPr bwMode="auto">
          <a:xfrm>
            <a:off x="4461715" y="3709334"/>
            <a:ext cx="787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Checksum</a:t>
            </a:r>
          </a:p>
        </p:txBody>
      </p:sp>
      <p:sp>
        <p:nvSpPr>
          <p:cNvPr id="99339" name="Line 16">
            <a:extLst>
              <a:ext uri="{FF2B5EF4-FFF2-40B4-BE49-F238E27FC236}">
                <a16:creationId xmlns:a16="http://schemas.microsoft.com/office/drawing/2014/main" id="{EF29F9C9-33B1-4E93-9A7B-F038F23D46DB}"/>
              </a:ext>
            </a:extLst>
          </p:cNvPr>
          <p:cNvSpPr>
            <a:spLocks noChangeShapeType="1"/>
          </p:cNvSpPr>
          <p:nvPr/>
        </p:nvSpPr>
        <p:spPr bwMode="auto">
          <a:xfrm>
            <a:off x="5528516" y="3599796"/>
            <a:ext cx="1587"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0" name="Rectangle 17">
            <a:extLst>
              <a:ext uri="{FF2B5EF4-FFF2-40B4-BE49-F238E27FC236}">
                <a16:creationId xmlns:a16="http://schemas.microsoft.com/office/drawing/2014/main" id="{3BA96468-9777-4343-B8A8-888369E0637A}"/>
              </a:ext>
            </a:extLst>
          </p:cNvPr>
          <p:cNvSpPr>
            <a:spLocks/>
          </p:cNvSpPr>
          <p:nvPr/>
        </p:nvSpPr>
        <p:spPr bwMode="auto">
          <a:xfrm>
            <a:off x="5850777" y="3663295"/>
            <a:ext cx="10922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652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65250"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i="1">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Urgent pointer</a:t>
            </a:r>
          </a:p>
        </p:txBody>
      </p:sp>
      <p:sp>
        <p:nvSpPr>
          <p:cNvPr id="99341" name="Rectangle 18">
            <a:extLst>
              <a:ext uri="{FF2B5EF4-FFF2-40B4-BE49-F238E27FC236}">
                <a16:creationId xmlns:a16="http://schemas.microsoft.com/office/drawing/2014/main" id="{C7B574C9-AEF5-4DA3-957E-64B403FDAF7E}"/>
              </a:ext>
            </a:extLst>
          </p:cNvPr>
          <p:cNvSpPr>
            <a:spLocks/>
          </p:cNvSpPr>
          <p:nvPr/>
        </p:nvSpPr>
        <p:spPr bwMode="auto">
          <a:xfrm>
            <a:off x="3788616" y="3344209"/>
            <a:ext cx="1614487"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THL  Reserved  </a:t>
            </a:r>
            <a:r>
              <a:rPr lang="en-US" altLang="fr-FR" sz="13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Flags</a:t>
            </a:r>
          </a:p>
        </p:txBody>
      </p:sp>
      <p:sp>
        <p:nvSpPr>
          <p:cNvPr id="99342" name="Line 19">
            <a:extLst>
              <a:ext uri="{FF2B5EF4-FFF2-40B4-BE49-F238E27FC236}">
                <a16:creationId xmlns:a16="http://schemas.microsoft.com/office/drawing/2014/main" id="{73A44AC1-584D-4415-8A14-D632538C227E}"/>
              </a:ext>
            </a:extLst>
          </p:cNvPr>
          <p:cNvSpPr>
            <a:spLocks noChangeShapeType="1"/>
          </p:cNvSpPr>
          <p:nvPr/>
        </p:nvSpPr>
        <p:spPr bwMode="auto">
          <a:xfrm>
            <a:off x="5528516" y="3299758"/>
            <a:ext cx="1587" cy="303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3" name="Line 20">
            <a:extLst>
              <a:ext uri="{FF2B5EF4-FFF2-40B4-BE49-F238E27FC236}">
                <a16:creationId xmlns:a16="http://schemas.microsoft.com/office/drawing/2014/main" id="{E9A86D53-F6D3-471B-8029-2194C6E9625A}"/>
              </a:ext>
            </a:extLst>
          </p:cNvPr>
          <p:cNvSpPr>
            <a:spLocks noChangeShapeType="1"/>
          </p:cNvSpPr>
          <p:nvPr/>
        </p:nvSpPr>
        <p:spPr bwMode="auto">
          <a:xfrm>
            <a:off x="4137865" y="3285471"/>
            <a:ext cx="0"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4" name="Line 21">
            <a:extLst>
              <a:ext uri="{FF2B5EF4-FFF2-40B4-BE49-F238E27FC236}">
                <a16:creationId xmlns:a16="http://schemas.microsoft.com/office/drawing/2014/main" id="{9D51F53C-4CB0-4278-8F38-AC5FCD18B527}"/>
              </a:ext>
            </a:extLst>
          </p:cNvPr>
          <p:cNvSpPr>
            <a:spLocks noChangeShapeType="1"/>
          </p:cNvSpPr>
          <p:nvPr/>
        </p:nvSpPr>
        <p:spPr bwMode="auto">
          <a:xfrm>
            <a:off x="7346202" y="2328209"/>
            <a:ext cx="0" cy="16033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5" name="Rectangle 22">
            <a:extLst>
              <a:ext uri="{FF2B5EF4-FFF2-40B4-BE49-F238E27FC236}">
                <a16:creationId xmlns:a16="http://schemas.microsoft.com/office/drawing/2014/main" id="{1748A3AD-D482-4F28-9A58-AE53337F528E}"/>
              </a:ext>
            </a:extLst>
          </p:cNvPr>
          <p:cNvSpPr>
            <a:spLocks/>
          </p:cNvSpPr>
          <p:nvPr/>
        </p:nvSpPr>
        <p:spPr bwMode="auto">
          <a:xfrm>
            <a:off x="7498602" y="2979084"/>
            <a:ext cx="6286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20 bytes</a:t>
            </a:r>
          </a:p>
        </p:txBody>
      </p:sp>
      <p:sp>
        <p:nvSpPr>
          <p:cNvPr id="99346" name="Line 23">
            <a:extLst>
              <a:ext uri="{FF2B5EF4-FFF2-40B4-BE49-F238E27FC236}">
                <a16:creationId xmlns:a16="http://schemas.microsoft.com/office/drawing/2014/main" id="{8FC3986D-192F-4AB7-9B3A-153DC12C7A93}"/>
              </a:ext>
            </a:extLst>
          </p:cNvPr>
          <p:cNvSpPr>
            <a:spLocks noChangeShapeType="1"/>
          </p:cNvSpPr>
          <p:nvPr/>
        </p:nvSpPr>
        <p:spPr bwMode="auto">
          <a:xfrm>
            <a:off x="5018927" y="3288646"/>
            <a:ext cx="1588"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7" name="Rectangle 24">
            <a:extLst>
              <a:ext uri="{FF2B5EF4-FFF2-40B4-BE49-F238E27FC236}">
                <a16:creationId xmlns:a16="http://schemas.microsoft.com/office/drawing/2014/main" id="{FD765EDE-35F1-4E6E-85F2-43CBA5EDD76A}"/>
              </a:ext>
            </a:extLst>
          </p:cNvPr>
          <p:cNvSpPr>
            <a:spLocks/>
          </p:cNvSpPr>
          <p:nvPr/>
        </p:nvSpPr>
        <p:spPr bwMode="auto">
          <a:xfrm>
            <a:off x="4571253" y="2710795"/>
            <a:ext cx="13620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Sequence number</a:t>
            </a:r>
          </a:p>
        </p:txBody>
      </p:sp>
      <p:sp>
        <p:nvSpPr>
          <p:cNvPr id="99348" name="Line 25">
            <a:extLst>
              <a:ext uri="{FF2B5EF4-FFF2-40B4-BE49-F238E27FC236}">
                <a16:creationId xmlns:a16="http://schemas.microsoft.com/office/drawing/2014/main" id="{8F46618B-B1E0-49EF-85D1-206B33A14A7C}"/>
              </a:ext>
            </a:extLst>
          </p:cNvPr>
          <p:cNvSpPr>
            <a:spLocks noChangeShapeType="1"/>
          </p:cNvSpPr>
          <p:nvPr/>
        </p:nvSpPr>
        <p:spPr bwMode="auto">
          <a:xfrm>
            <a:off x="3732194" y="4352270"/>
            <a:ext cx="3484563" cy="1588"/>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99349" name="Rectangle 26">
            <a:extLst>
              <a:ext uri="{FF2B5EF4-FFF2-40B4-BE49-F238E27FC236}">
                <a16:creationId xmlns:a16="http://schemas.microsoft.com/office/drawing/2014/main" id="{CD9D46AE-155C-4B32-A715-9AEBA5DA0916}"/>
              </a:ext>
            </a:extLst>
          </p:cNvPr>
          <p:cNvSpPr>
            <a:spLocks/>
          </p:cNvSpPr>
          <p:nvPr/>
        </p:nvSpPr>
        <p:spPr bwMode="auto">
          <a:xfrm>
            <a:off x="4534740" y="4094963"/>
            <a:ext cx="210314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b="1" i="1"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Optional header extension</a:t>
            </a:r>
          </a:p>
        </p:txBody>
      </p:sp>
      <p:sp>
        <p:nvSpPr>
          <p:cNvPr id="99350" name="Rectangle 27">
            <a:extLst>
              <a:ext uri="{FF2B5EF4-FFF2-40B4-BE49-F238E27FC236}">
                <a16:creationId xmlns:a16="http://schemas.microsoft.com/office/drawing/2014/main" id="{D516560F-70F3-4CB3-9D01-0E32B835AFC6}"/>
              </a:ext>
            </a:extLst>
          </p:cNvPr>
          <p:cNvSpPr>
            <a:spLocks/>
          </p:cNvSpPr>
          <p:nvPr/>
        </p:nvSpPr>
        <p:spPr bwMode="auto">
          <a:xfrm>
            <a:off x="5850777" y="3356909"/>
            <a:ext cx="6159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Window</a:t>
            </a:r>
          </a:p>
        </p:txBody>
      </p:sp>
      <p:grpSp>
        <p:nvGrpSpPr>
          <p:cNvPr id="99353" name="Group 38">
            <a:extLst>
              <a:ext uri="{FF2B5EF4-FFF2-40B4-BE49-F238E27FC236}">
                <a16:creationId xmlns:a16="http://schemas.microsoft.com/office/drawing/2014/main" id="{2159B70A-1942-4729-9EBB-13BD5E96DB8E}"/>
              </a:ext>
            </a:extLst>
          </p:cNvPr>
          <p:cNvGrpSpPr>
            <a:grpSpLocks/>
          </p:cNvGrpSpPr>
          <p:nvPr/>
        </p:nvGrpSpPr>
        <p:grpSpPr bwMode="auto">
          <a:xfrm>
            <a:off x="4571252" y="3017184"/>
            <a:ext cx="2109788" cy="185737"/>
            <a:chOff x="0" y="0"/>
            <a:chExt cx="1744" cy="167"/>
          </a:xfrm>
        </p:grpSpPr>
        <p:sp>
          <p:nvSpPr>
            <p:cNvPr id="99359" name="Rectangle 39">
              <a:extLst>
                <a:ext uri="{FF2B5EF4-FFF2-40B4-BE49-F238E27FC236}">
                  <a16:creationId xmlns:a16="http://schemas.microsoft.com/office/drawing/2014/main" id="{BDBB80D9-46C2-44CD-8F5A-6F4F81716CDE}"/>
                </a:ext>
              </a:extLst>
            </p:cNvPr>
            <p:cNvSpPr>
              <a:spLocks/>
            </p:cNvSpPr>
            <p:nvPr/>
          </p:nvSpPr>
          <p:spPr bwMode="auto">
            <a:xfrm>
              <a:off x="0" y="0"/>
              <a:ext cx="1744" cy="167"/>
            </a:xfrm>
            <a:prstGeom prst="rect">
              <a:avLst/>
            </a:prstGeom>
            <a:solidFill>
              <a:schemeClr val="bg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99360" name="Rectangle 40">
              <a:extLst>
                <a:ext uri="{FF2B5EF4-FFF2-40B4-BE49-F238E27FC236}">
                  <a16:creationId xmlns:a16="http://schemas.microsoft.com/office/drawing/2014/main" id="{CCCD7842-6621-46CE-AD3E-FD9CE14129CD}"/>
                </a:ext>
              </a:extLst>
            </p:cNvPr>
            <p:cNvSpPr>
              <a:spLocks/>
            </p:cNvSpPr>
            <p:nvPr/>
          </p:nvSpPr>
          <p:spPr bwMode="auto">
            <a:xfrm>
              <a:off x="0" y="10"/>
              <a:ext cx="16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92150" algn="l"/>
                  <a:tab pos="1374775" algn="l"/>
                  <a:tab pos="2047875"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3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Acknowledgement number</a:t>
              </a:r>
            </a:p>
          </p:txBody>
        </p:sp>
      </p:grpSp>
      <p:sp>
        <p:nvSpPr>
          <p:cNvPr id="47" name="Bulle ronde 3">
            <a:extLst>
              <a:ext uri="{FF2B5EF4-FFF2-40B4-BE49-F238E27FC236}">
                <a16:creationId xmlns:a16="http://schemas.microsoft.com/office/drawing/2014/main" id="{6D21DF8A-E4BB-B348-AEE1-74A47FC75EE5}"/>
              </a:ext>
            </a:extLst>
          </p:cNvPr>
          <p:cNvSpPr/>
          <p:nvPr/>
        </p:nvSpPr>
        <p:spPr>
          <a:xfrm>
            <a:off x="8583659" y="1875395"/>
            <a:ext cx="3071591" cy="2476875"/>
          </a:xfrm>
          <a:prstGeom prst="wedgeEllipseCallout">
            <a:avLst>
              <a:gd name="adj1" fmla="val -112392"/>
              <a:gd name="adj2" fmla="val 42920"/>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err="1">
                <a:solidFill>
                  <a:schemeClr val="tx1"/>
                </a:solidFill>
                <a:cs typeface="Courier"/>
              </a:rPr>
              <a:t>Space</a:t>
            </a:r>
            <a:r>
              <a:rPr lang="fr-FR" sz="2100" dirty="0">
                <a:solidFill>
                  <a:schemeClr val="tx1"/>
                </a:solidFill>
                <a:cs typeface="Courier"/>
              </a:rPr>
              <a:t> in the header </a:t>
            </a:r>
            <a:r>
              <a:rPr lang="fr-FR" sz="2100" dirty="0" err="1">
                <a:solidFill>
                  <a:schemeClr val="tx1"/>
                </a:solidFill>
                <a:cs typeface="Courier"/>
              </a:rPr>
              <a:t>with</a:t>
            </a:r>
            <a:r>
              <a:rPr lang="fr-FR" sz="2100" dirty="0">
                <a:solidFill>
                  <a:schemeClr val="tx1"/>
                </a:solidFill>
                <a:cs typeface="Courier"/>
              </a:rPr>
              <a:t> new </a:t>
            </a:r>
            <a:r>
              <a:rPr lang="fr-FR" sz="2100" dirty="0" err="1">
                <a:solidFill>
                  <a:schemeClr val="tx1"/>
                </a:solidFill>
                <a:cs typeface="Courier"/>
              </a:rPr>
              <a:t>fields</a:t>
            </a:r>
            <a:r>
              <a:rPr lang="fr-FR" sz="2100" dirty="0">
                <a:solidFill>
                  <a:schemeClr val="tx1"/>
                </a:solidFill>
                <a:cs typeface="Courier"/>
              </a:rPr>
              <a:t> </a:t>
            </a:r>
            <a:r>
              <a:rPr lang="fr-FR" sz="2100" dirty="0" err="1">
                <a:solidFill>
                  <a:schemeClr val="tx1"/>
                </a:solidFill>
                <a:cs typeface="Courier"/>
              </a:rPr>
              <a:t>which</a:t>
            </a:r>
            <a:r>
              <a:rPr lang="fr-FR" sz="2100" dirty="0">
                <a:solidFill>
                  <a:schemeClr val="tx1"/>
                </a:solidFill>
                <a:cs typeface="Courier"/>
              </a:rPr>
              <a:t> </a:t>
            </a:r>
            <a:r>
              <a:rPr lang="fr-FR" sz="2100" dirty="0" err="1">
                <a:solidFill>
                  <a:schemeClr val="tx1"/>
                </a:solidFill>
                <a:cs typeface="Courier"/>
              </a:rPr>
              <a:t>can</a:t>
            </a:r>
            <a:r>
              <a:rPr lang="fr-FR" sz="2100" dirty="0">
                <a:solidFill>
                  <a:schemeClr val="tx1"/>
                </a:solidFill>
                <a:cs typeface="Courier"/>
              </a:rPr>
              <a:t> </a:t>
            </a:r>
            <a:r>
              <a:rPr lang="fr-FR" sz="2100" dirty="0" err="1">
                <a:solidFill>
                  <a:schemeClr val="tx1"/>
                </a:solidFill>
                <a:cs typeface="Courier"/>
              </a:rPr>
              <a:t>be</a:t>
            </a:r>
            <a:r>
              <a:rPr lang="fr-FR" sz="2100" dirty="0">
                <a:solidFill>
                  <a:schemeClr val="tx1"/>
                </a:solidFill>
                <a:cs typeface="Courier"/>
              </a:rPr>
              <a:t> </a:t>
            </a:r>
            <a:r>
              <a:rPr lang="fr-FR" sz="2100" dirty="0" err="1">
                <a:solidFill>
                  <a:schemeClr val="tx1"/>
                </a:solidFill>
                <a:cs typeface="Courier"/>
              </a:rPr>
              <a:t>exchanged</a:t>
            </a:r>
            <a:r>
              <a:rPr lang="fr-FR" sz="2100" dirty="0">
                <a:solidFill>
                  <a:schemeClr val="tx1"/>
                </a:solidFill>
                <a:cs typeface="Courier"/>
              </a:rPr>
              <a:t> over a </a:t>
            </a:r>
            <a:r>
              <a:rPr lang="fr-FR" sz="2100" dirty="0" err="1">
                <a:solidFill>
                  <a:schemeClr val="tx1"/>
                </a:solidFill>
                <a:cs typeface="Courier"/>
              </a:rPr>
              <a:t>connection</a:t>
            </a:r>
            <a:endParaRPr lang="fr-FR" sz="2100" dirty="0">
              <a:solidFill>
                <a:schemeClr val="tx1"/>
              </a:solidFill>
              <a:cs typeface="Courier"/>
            </a:endParaRPr>
          </a:p>
        </p:txBody>
      </p:sp>
      <p:sp>
        <p:nvSpPr>
          <p:cNvPr id="2" name="TextBox 1">
            <a:extLst>
              <a:ext uri="{FF2B5EF4-FFF2-40B4-BE49-F238E27FC236}">
                <a16:creationId xmlns:a16="http://schemas.microsoft.com/office/drawing/2014/main" id="{03E7D81D-1159-1049-8814-D72E6E034AE2}"/>
              </a:ext>
            </a:extLst>
          </p:cNvPr>
          <p:cNvSpPr txBox="1"/>
          <p:nvPr/>
        </p:nvSpPr>
        <p:spPr>
          <a:xfrm>
            <a:off x="8025867" y="4702547"/>
            <a:ext cx="3906839" cy="1569660"/>
          </a:xfrm>
          <a:prstGeom prst="rect">
            <a:avLst/>
          </a:prstGeom>
          <a:noFill/>
        </p:spPr>
        <p:txBody>
          <a:bodyPr wrap="none" rtlCol="0">
            <a:spAutoFit/>
          </a:bodyPr>
          <a:lstStyle/>
          <a:p>
            <a:r>
              <a:rPr lang="en-BE" sz="2400" dirty="0"/>
              <a:t>Each TCP Option encoded as:</a:t>
            </a:r>
          </a:p>
          <a:p>
            <a:pPr marL="457200" indent="-457200">
              <a:buFont typeface="Arial" panose="020B0604020202020204" pitchFamily="34" charset="0"/>
              <a:buChar char="•"/>
            </a:pPr>
            <a:r>
              <a:rPr lang="en-BE" sz="2400" dirty="0"/>
              <a:t>Type</a:t>
            </a:r>
          </a:p>
          <a:p>
            <a:pPr marL="457200" indent="-457200">
              <a:buFont typeface="Arial" panose="020B0604020202020204" pitchFamily="34" charset="0"/>
              <a:buChar char="•"/>
            </a:pPr>
            <a:r>
              <a:rPr lang="en-BE" sz="2400" dirty="0"/>
              <a:t>Length </a:t>
            </a:r>
          </a:p>
          <a:p>
            <a:pPr marL="457200" indent="-457200">
              <a:buFont typeface="Arial" panose="020B0604020202020204" pitchFamily="34" charset="0"/>
              <a:buChar char="•"/>
            </a:pPr>
            <a:r>
              <a:rPr lang="en-BE" sz="2400" dirty="0"/>
              <a:t>Value</a:t>
            </a:r>
          </a:p>
        </p:txBody>
      </p:sp>
      <p:sp>
        <p:nvSpPr>
          <p:cNvPr id="3" name="Bulle ronde 3">
            <a:extLst>
              <a:ext uri="{FF2B5EF4-FFF2-40B4-BE49-F238E27FC236}">
                <a16:creationId xmlns:a16="http://schemas.microsoft.com/office/drawing/2014/main" id="{D4FA8792-3ABB-2F02-DEB8-DAAC41349900}"/>
              </a:ext>
            </a:extLst>
          </p:cNvPr>
          <p:cNvSpPr/>
          <p:nvPr/>
        </p:nvSpPr>
        <p:spPr>
          <a:xfrm>
            <a:off x="432399" y="4171908"/>
            <a:ext cx="3071591" cy="2476875"/>
          </a:xfrm>
          <a:prstGeom prst="wedgeEllipseCallout">
            <a:avLst>
              <a:gd name="adj1" fmla="val 60097"/>
              <a:gd name="adj2" fmla="val -76519"/>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100" dirty="0" err="1">
                <a:solidFill>
                  <a:schemeClr val="tx1"/>
                </a:solidFill>
                <a:cs typeface="Courier"/>
              </a:rPr>
              <a:t>Caveat</a:t>
            </a:r>
            <a:r>
              <a:rPr lang="fr-FR" sz="2100" dirty="0">
                <a:solidFill>
                  <a:schemeClr val="tx1"/>
                </a:solidFill>
                <a:cs typeface="Courier"/>
              </a:rPr>
              <a:t>:</a:t>
            </a:r>
            <a:br>
              <a:rPr lang="fr-FR" sz="2100" dirty="0">
                <a:solidFill>
                  <a:schemeClr val="tx1"/>
                </a:solidFill>
                <a:cs typeface="Courier"/>
              </a:rPr>
            </a:br>
            <a:r>
              <a:rPr lang="fr-FR" sz="2100" dirty="0">
                <a:solidFill>
                  <a:schemeClr val="tx1"/>
                </a:solidFill>
                <a:cs typeface="Courier"/>
              </a:rPr>
              <a:t>header extension </a:t>
            </a:r>
            <a:r>
              <a:rPr lang="fr-FR" sz="2100" dirty="0" err="1">
                <a:solidFill>
                  <a:schemeClr val="tx1"/>
                </a:solidFill>
                <a:cs typeface="Courier"/>
              </a:rPr>
              <a:t>cannot</a:t>
            </a:r>
            <a:r>
              <a:rPr lang="fr-FR" sz="2100" dirty="0">
                <a:solidFill>
                  <a:schemeClr val="tx1"/>
                </a:solidFill>
                <a:cs typeface="Courier"/>
              </a:rPr>
              <a:t> </a:t>
            </a:r>
            <a:r>
              <a:rPr lang="fr-FR" sz="2100" dirty="0" err="1">
                <a:solidFill>
                  <a:schemeClr val="tx1"/>
                </a:solidFill>
                <a:cs typeface="Courier"/>
              </a:rPr>
              <a:t>be</a:t>
            </a:r>
            <a:r>
              <a:rPr lang="fr-FR" sz="2100" dirty="0">
                <a:solidFill>
                  <a:schemeClr val="tx1"/>
                </a:solidFill>
                <a:cs typeface="Courier"/>
              </a:rPr>
              <a:t> longer </a:t>
            </a:r>
            <a:r>
              <a:rPr lang="fr-FR" sz="2100" dirty="0" err="1">
                <a:solidFill>
                  <a:schemeClr val="tx1"/>
                </a:solidFill>
                <a:cs typeface="Courier"/>
              </a:rPr>
              <a:t>than</a:t>
            </a:r>
            <a:r>
              <a:rPr lang="fr-FR" sz="2100" dirty="0">
                <a:solidFill>
                  <a:schemeClr val="tx1"/>
                </a:solidFill>
                <a:cs typeface="Courier"/>
              </a:rPr>
              <a:t> 40 bytes</a:t>
            </a:r>
          </a:p>
        </p:txBody>
      </p:sp>
    </p:spTree>
    <p:extLst>
      <p:ext uri="{BB962C8B-B14F-4D97-AF65-F5344CB8AC3E}">
        <p14:creationId xmlns:p14="http://schemas.microsoft.com/office/powerpoint/2010/main" val="42843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 grpId="0"/>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5002-BCFF-DC21-BD0E-C511719BAFD3}"/>
              </a:ext>
            </a:extLst>
          </p:cNvPr>
          <p:cNvSpPr>
            <a:spLocks noGrp="1"/>
          </p:cNvSpPr>
          <p:nvPr>
            <p:ph type="title"/>
          </p:nvPr>
        </p:nvSpPr>
        <p:spPr/>
        <p:txBody>
          <a:bodyPr/>
          <a:lstStyle/>
          <a:p>
            <a:r>
              <a:rPr lang="en-BE" dirty="0"/>
              <a:t>IP addresses identify network interfaces</a:t>
            </a:r>
          </a:p>
        </p:txBody>
      </p:sp>
      <p:sp>
        <p:nvSpPr>
          <p:cNvPr id="3" name="Content Placeholder 2">
            <a:extLst>
              <a:ext uri="{FF2B5EF4-FFF2-40B4-BE49-F238E27FC236}">
                <a16:creationId xmlns:a16="http://schemas.microsoft.com/office/drawing/2014/main" id="{AA02614E-5C1C-B7CA-CD26-DC357907E2D4}"/>
              </a:ext>
            </a:extLst>
          </p:cNvPr>
          <p:cNvSpPr>
            <a:spLocks noGrp="1"/>
          </p:cNvSpPr>
          <p:nvPr>
            <p:ph idx="1"/>
          </p:nvPr>
        </p:nvSpPr>
        <p:spPr/>
        <p:txBody>
          <a:bodyPr/>
          <a:lstStyle/>
          <a:p>
            <a:r>
              <a:rPr lang="en-BE" dirty="0"/>
              <a:t>An IP address identifies an attachment point of a host to the network</a:t>
            </a:r>
            <a:br>
              <a:rPr lang="en-BE" dirty="0"/>
            </a:br>
            <a:endParaRPr lang="en-BE" dirty="0"/>
          </a:p>
          <a:p>
            <a:r>
              <a:rPr lang="en-BE" dirty="0"/>
              <a:t>A computer equipped with a single Ethernet interface will have one IP address associated to this interface</a:t>
            </a:r>
          </a:p>
          <a:p>
            <a:pPr lvl="1"/>
            <a:r>
              <a:rPr lang="en-BE" dirty="0"/>
              <a:t>One IPv4 and one IPv6 address if the network is dual-stack</a:t>
            </a:r>
            <a:br>
              <a:rPr lang="en-BE" dirty="0"/>
            </a:br>
            <a:endParaRPr lang="en-BE" dirty="0"/>
          </a:p>
          <a:p>
            <a:r>
              <a:rPr lang="en-BE" dirty="0"/>
              <a:t>A smartphone equipped with a cellular and a Wi-Fi interface will have</a:t>
            </a:r>
          </a:p>
          <a:p>
            <a:pPr lvl="1"/>
            <a:r>
              <a:rPr lang="en-BE" dirty="0"/>
              <a:t>One IP address associated to the Wi-Fi interface</a:t>
            </a:r>
          </a:p>
          <a:p>
            <a:pPr lvl="1"/>
            <a:r>
              <a:rPr lang="en-BE" dirty="0"/>
              <a:t>One IP address associated to the cellular interface</a:t>
            </a:r>
          </a:p>
          <a:p>
            <a:r>
              <a:rPr lang="en-BE" dirty="0"/>
              <a:t>A router will have an address on each of its network interfaces</a:t>
            </a:r>
          </a:p>
          <a:p>
            <a:pPr lvl="1"/>
            <a:endParaRPr lang="en-BE" dirty="0"/>
          </a:p>
          <a:p>
            <a:pPr lvl="1"/>
            <a:endParaRPr lang="en-BE" dirty="0"/>
          </a:p>
          <a:p>
            <a:endParaRPr lang="en-BE" dirty="0"/>
          </a:p>
        </p:txBody>
      </p:sp>
    </p:spTree>
    <p:extLst>
      <p:ext uri="{BB962C8B-B14F-4D97-AF65-F5344CB8AC3E}">
        <p14:creationId xmlns:p14="http://schemas.microsoft.com/office/powerpoint/2010/main" val="621931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2211586" y="0"/>
            <a:ext cx="9061252" cy="1207740"/>
          </a:xfrm>
          <a:ln/>
        </p:spPr>
        <p:txBody>
          <a:bodyPr>
            <a:normAutofit fontScale="90000"/>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dirty="0"/>
              <a:t>Textual representation of IPv6 addresses</a:t>
            </a:r>
          </a:p>
        </p:txBody>
      </p:sp>
      <p:sp>
        <p:nvSpPr>
          <p:cNvPr id="64514" name="Rectangle 2"/>
          <p:cNvSpPr>
            <a:spLocks noGrp="1" noChangeArrowheads="1"/>
          </p:cNvSpPr>
          <p:nvPr>
            <p:ph type="body" idx="1"/>
          </p:nvPr>
        </p:nvSpPr>
        <p:spPr>
          <a:xfrm>
            <a:off x="2166937" y="1278063"/>
            <a:ext cx="8753599" cy="5581055"/>
          </a:xfrm>
          <a:ln/>
        </p:spPr>
        <p:txBody>
          <a:bodyPr>
            <a:normAutofit/>
          </a:bodyPr>
          <a:lstStyle/>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Hexadecimal format</a:t>
            </a:r>
          </a:p>
          <a:p>
            <a:pPr marL="857220" lvl="2">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FEDC:BA98:7654:3210:FEDC:BA98:7654:3210</a:t>
            </a:r>
          </a:p>
          <a:p>
            <a:pPr marL="857220" lvl="2">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1080:0:0:0:8:800:200C:417A</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Compact hexadecimal format</a:t>
            </a:r>
          </a:p>
          <a:p>
            <a:pPr marL="857220" lvl="2">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Some IPv6 addresses contain lots of zero</a:t>
            </a:r>
          </a:p>
          <a:p>
            <a:pPr marL="1059247" lvl="3">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use "::" for one or more groups of 16 zeros.  </a:t>
            </a:r>
          </a:p>
          <a:p>
            <a:pPr marL="1262390" lvl="4">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1080:0:0:0:8:800:200C:417A  =  1080::8:800:200C:417A  </a:t>
            </a:r>
          </a:p>
          <a:p>
            <a:pPr marL="1262390" lvl="4">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FF01:0:0:0:0:0:0:101               =     FF01::101</a:t>
            </a:r>
          </a:p>
          <a:p>
            <a:pPr marL="1262390" lvl="4">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sz="2800" dirty="0"/>
              <a:t>0:0:0:0:0:0:0:1                         =     ::1  </a:t>
            </a:r>
          </a:p>
        </p:txBody>
      </p:sp>
    </p:spTree>
    <p:extLst>
      <p:ext uri="{BB962C8B-B14F-4D97-AF65-F5344CB8AC3E}">
        <p14:creationId xmlns:p14="http://schemas.microsoft.com/office/powerpoint/2010/main" val="245746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2152428" y="0"/>
            <a:ext cx="7930678"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Lst>
            </a:pPr>
            <a:r>
              <a:rPr lang="en-US"/>
              <a:t>IPv6 unicast addresses</a:t>
            </a:r>
          </a:p>
        </p:txBody>
      </p:sp>
      <p:grpSp>
        <p:nvGrpSpPr>
          <p:cNvPr id="65538" name="Group 2"/>
          <p:cNvGrpSpPr>
            <a:grpSpLocks/>
          </p:cNvGrpSpPr>
          <p:nvPr/>
        </p:nvGrpSpPr>
        <p:grpSpPr bwMode="auto">
          <a:xfrm>
            <a:off x="2313168" y="2984747"/>
            <a:ext cx="7249790" cy="446484"/>
            <a:chOff x="0" y="0"/>
            <a:chExt cx="6494" cy="400"/>
          </a:xfrm>
        </p:grpSpPr>
        <p:sp>
          <p:nvSpPr>
            <p:cNvPr id="65539" name="AutoShape 3"/>
            <p:cNvSpPr>
              <a:spLocks/>
            </p:cNvSpPr>
            <p:nvPr/>
          </p:nvSpPr>
          <p:spPr bwMode="auto">
            <a:xfrm>
              <a:off x="0" y="4"/>
              <a:ext cx="6494" cy="394"/>
            </a:xfrm>
            <a:prstGeom prst="roundRect">
              <a:avLst>
                <a:gd name="adj" fmla="val 255"/>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65540" name="Rectangle 4"/>
            <p:cNvSpPr>
              <a:spLocks/>
            </p:cNvSpPr>
            <p:nvPr/>
          </p:nvSpPr>
          <p:spPr bwMode="auto">
            <a:xfrm>
              <a:off x="0" y="0"/>
              <a:ext cx="6488" cy="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sz="2180" dirty="0">
                  <a:latin typeface="Helvetica" charset="0"/>
                  <a:ea typeface="ＭＳ Ｐゴシック" charset="0"/>
                  <a:cs typeface="Helvetica" charset="0"/>
                  <a:sym typeface="Helvetica" charset="0"/>
                </a:rPr>
                <a:t>                                                                    </a:t>
              </a:r>
              <a:r>
                <a:rPr lang="en-US" sz="1687" dirty="0">
                  <a:latin typeface="Helvetica" charset="0"/>
                  <a:ea typeface="ＭＳ Ｐゴシック" charset="0"/>
                  <a:cs typeface="Helvetica" charset="0"/>
                  <a:sym typeface="Helvetica" charset="0"/>
                </a:rPr>
                <a:t>interface ID         </a:t>
              </a:r>
            </a:p>
          </p:txBody>
        </p:sp>
      </p:grpSp>
      <p:sp>
        <p:nvSpPr>
          <p:cNvPr id="65541" name="Line 5"/>
          <p:cNvSpPr>
            <a:spLocks noChangeShapeType="1"/>
          </p:cNvSpPr>
          <p:nvPr/>
        </p:nvSpPr>
        <p:spPr bwMode="auto">
          <a:xfrm>
            <a:off x="2298657" y="2405433"/>
            <a:ext cx="7248674" cy="1117"/>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42" name="Rectangle 6"/>
          <p:cNvSpPr>
            <a:spLocks/>
          </p:cNvSpPr>
          <p:nvPr/>
        </p:nvSpPr>
        <p:spPr bwMode="auto">
          <a:xfrm>
            <a:off x="5187412" y="2211936"/>
            <a:ext cx="633187" cy="18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406">
                <a:latin typeface="Helvetica" charset="0"/>
                <a:ea typeface="ＭＳ Ｐゴシック" charset="0"/>
                <a:cs typeface="Helvetica" charset="0"/>
                <a:sym typeface="Helvetica" charset="0"/>
              </a:rPr>
              <a:t>128 bits</a:t>
            </a:r>
          </a:p>
        </p:txBody>
      </p:sp>
      <p:sp>
        <p:nvSpPr>
          <p:cNvPr id="65543" name="Line 7"/>
          <p:cNvSpPr>
            <a:spLocks noChangeShapeType="1"/>
          </p:cNvSpPr>
          <p:nvPr/>
        </p:nvSpPr>
        <p:spPr bwMode="auto">
          <a:xfrm rot="10800000" flipH="1">
            <a:off x="2315401" y="2841873"/>
            <a:ext cx="2824014" cy="5581"/>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44" name="Rectangle 8"/>
          <p:cNvSpPr>
            <a:spLocks/>
          </p:cNvSpPr>
          <p:nvPr/>
        </p:nvSpPr>
        <p:spPr bwMode="auto">
          <a:xfrm>
            <a:off x="3297667" y="2611920"/>
            <a:ext cx="549831"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687">
                <a:latin typeface="Helvetica" charset="0"/>
                <a:ea typeface="ＭＳ Ｐゴシック" charset="0"/>
                <a:cs typeface="Helvetica" charset="0"/>
                <a:sym typeface="Helvetica" charset="0"/>
              </a:rPr>
              <a:t>N bits</a:t>
            </a:r>
          </a:p>
        </p:txBody>
      </p:sp>
      <p:sp>
        <p:nvSpPr>
          <p:cNvPr id="65545" name="Line 9"/>
          <p:cNvSpPr>
            <a:spLocks noChangeShapeType="1"/>
          </p:cNvSpPr>
          <p:nvPr/>
        </p:nvSpPr>
        <p:spPr bwMode="auto">
          <a:xfrm rot="10800000" flipH="1">
            <a:off x="5172901" y="2842989"/>
            <a:ext cx="1809378" cy="6697"/>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46" name="Rectangle 10"/>
          <p:cNvSpPr>
            <a:spLocks/>
          </p:cNvSpPr>
          <p:nvPr/>
        </p:nvSpPr>
        <p:spPr bwMode="auto">
          <a:xfrm>
            <a:off x="5805793" y="2613036"/>
            <a:ext cx="57387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687">
                <a:latin typeface="Helvetica" charset="0"/>
                <a:ea typeface="ＭＳ Ｐゴシック" charset="0"/>
                <a:cs typeface="Helvetica" charset="0"/>
                <a:sym typeface="Helvetica" charset="0"/>
              </a:rPr>
              <a:t>M bits</a:t>
            </a:r>
          </a:p>
        </p:txBody>
      </p:sp>
      <p:sp>
        <p:nvSpPr>
          <p:cNvPr id="65547" name="Line 11"/>
          <p:cNvSpPr>
            <a:spLocks noChangeShapeType="1"/>
          </p:cNvSpPr>
          <p:nvPr/>
        </p:nvSpPr>
        <p:spPr bwMode="auto">
          <a:xfrm rot="10800000" flipH="1">
            <a:off x="6976697" y="2827360"/>
            <a:ext cx="2495848" cy="8930"/>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48" name="Rectangle 12"/>
          <p:cNvSpPr>
            <a:spLocks/>
          </p:cNvSpPr>
          <p:nvPr/>
        </p:nvSpPr>
        <p:spPr bwMode="auto">
          <a:xfrm>
            <a:off x="7706699" y="2582899"/>
            <a:ext cx="1234312"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128-N-M bits</a:t>
            </a:r>
          </a:p>
        </p:txBody>
      </p:sp>
      <p:sp>
        <p:nvSpPr>
          <p:cNvPr id="65549" name="Line 13"/>
          <p:cNvSpPr>
            <a:spLocks noChangeShapeType="1"/>
          </p:cNvSpPr>
          <p:nvPr/>
        </p:nvSpPr>
        <p:spPr bwMode="auto">
          <a:xfrm>
            <a:off x="5138298" y="2990328"/>
            <a:ext cx="1117" cy="42527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65550" name="Line 14"/>
          <p:cNvSpPr>
            <a:spLocks noChangeShapeType="1"/>
          </p:cNvSpPr>
          <p:nvPr/>
        </p:nvSpPr>
        <p:spPr bwMode="auto">
          <a:xfrm>
            <a:off x="6970000" y="3004838"/>
            <a:ext cx="1116" cy="42416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grpSp>
        <p:nvGrpSpPr>
          <p:cNvPr id="65551" name="Group 15"/>
          <p:cNvGrpSpPr>
            <a:grpSpLocks/>
          </p:cNvGrpSpPr>
          <p:nvPr/>
        </p:nvGrpSpPr>
        <p:grpSpPr bwMode="auto">
          <a:xfrm>
            <a:off x="6917538" y="3429000"/>
            <a:ext cx="3392707" cy="1149677"/>
            <a:chOff x="0" y="0"/>
            <a:chExt cx="3038" cy="1029"/>
          </a:xfrm>
        </p:grpSpPr>
        <p:sp>
          <p:nvSpPr>
            <p:cNvPr id="65552" name="Line 16"/>
            <p:cNvSpPr>
              <a:spLocks noChangeShapeType="1"/>
            </p:cNvSpPr>
            <p:nvPr/>
          </p:nvSpPr>
          <p:spPr bwMode="auto">
            <a:xfrm>
              <a:off x="1042" y="0"/>
              <a:ext cx="1" cy="59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53" name="Rectangle 17"/>
            <p:cNvSpPr>
              <a:spLocks/>
            </p:cNvSpPr>
            <p:nvPr/>
          </p:nvSpPr>
          <p:spPr bwMode="auto">
            <a:xfrm>
              <a:off x="0" y="634"/>
              <a:ext cx="3038"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Usually 64 bits</a:t>
              </a:r>
            </a:p>
            <a:p>
              <a:pPr>
                <a:lnSpc>
                  <a:spcPct val="84000"/>
                </a:lnSpc>
                <a:tabLst>
                  <a:tab pos="660773" algn="l"/>
                  <a:tab pos="1312617" algn="l"/>
                  <a:tab pos="1973391" algn="l"/>
                  <a:tab pos="2616305" algn="l"/>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Random or based on MAC Address</a:t>
              </a:r>
            </a:p>
          </p:txBody>
        </p:sp>
      </p:grpSp>
      <p:grpSp>
        <p:nvGrpSpPr>
          <p:cNvPr id="65554" name="Group 18"/>
          <p:cNvGrpSpPr>
            <a:grpSpLocks/>
          </p:cNvGrpSpPr>
          <p:nvPr/>
        </p:nvGrpSpPr>
        <p:grpSpPr bwMode="auto">
          <a:xfrm>
            <a:off x="1849940" y="3429000"/>
            <a:ext cx="3040562" cy="1165303"/>
            <a:chOff x="0" y="0"/>
            <a:chExt cx="2723" cy="1043"/>
          </a:xfrm>
        </p:grpSpPr>
        <p:sp>
          <p:nvSpPr>
            <p:cNvPr id="65555" name="Line 19"/>
            <p:cNvSpPr>
              <a:spLocks noChangeShapeType="1"/>
            </p:cNvSpPr>
            <p:nvPr/>
          </p:nvSpPr>
          <p:spPr bwMode="auto">
            <a:xfrm>
              <a:off x="1779" y="0"/>
              <a:ext cx="1" cy="59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56" name="Rectangle 20"/>
            <p:cNvSpPr>
              <a:spLocks/>
            </p:cNvSpPr>
            <p:nvPr/>
          </p:nvSpPr>
          <p:spPr bwMode="auto">
            <a:xfrm>
              <a:off x="0" y="648"/>
              <a:ext cx="2723"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a:latin typeface="Helvetica" charset="0"/>
                  <a:ea typeface="ＭＳ Ｐゴシック" charset="0"/>
                  <a:cs typeface="Helvetica" charset="0"/>
                  <a:sym typeface="Helvetica" charset="0"/>
                </a:rPr>
                <a:t>Can be used to identify the </a:t>
              </a:r>
            </a:p>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a:latin typeface="Helvetica" charset="0"/>
                  <a:ea typeface="ＭＳ Ｐゴシック" charset="0"/>
                  <a:cs typeface="Helvetica" charset="0"/>
                  <a:sym typeface="Helvetica" charset="0"/>
                </a:rPr>
                <a:t>ISP responsible for this address</a:t>
              </a:r>
            </a:p>
          </p:txBody>
        </p:sp>
      </p:grpSp>
      <p:grpSp>
        <p:nvGrpSpPr>
          <p:cNvPr id="65557" name="Group 21"/>
          <p:cNvGrpSpPr>
            <a:grpSpLocks/>
          </p:cNvGrpSpPr>
          <p:nvPr/>
        </p:nvGrpSpPr>
        <p:grpSpPr bwMode="auto">
          <a:xfrm>
            <a:off x="4061154" y="3445742"/>
            <a:ext cx="2116336" cy="1837283"/>
            <a:chOff x="0" y="0"/>
            <a:chExt cx="1896" cy="1646"/>
          </a:xfrm>
        </p:grpSpPr>
        <p:sp>
          <p:nvSpPr>
            <p:cNvPr id="65558" name="Line 22"/>
            <p:cNvSpPr>
              <a:spLocks noChangeShapeType="1"/>
            </p:cNvSpPr>
            <p:nvPr/>
          </p:nvSpPr>
          <p:spPr bwMode="auto">
            <a:xfrm>
              <a:off x="1674" y="0"/>
              <a:ext cx="2" cy="120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5559" name="Rectangle 23"/>
            <p:cNvSpPr>
              <a:spLocks/>
            </p:cNvSpPr>
            <p:nvPr/>
          </p:nvSpPr>
          <p:spPr bwMode="auto">
            <a:xfrm>
              <a:off x="0" y="1251"/>
              <a:ext cx="1896"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A subnet in this ISP or</a:t>
              </a:r>
              <a:br>
                <a:rPr lang="en-US" sz="1687" dirty="0">
                  <a:latin typeface="Helvetica" charset="0"/>
                  <a:ea typeface="ＭＳ Ｐゴシック" charset="0"/>
                  <a:cs typeface="Helvetica" charset="0"/>
                  <a:sym typeface="Helvetica" charset="0"/>
                </a:rPr>
              </a:br>
              <a:r>
                <a:rPr lang="en-US" sz="1687" dirty="0">
                  <a:latin typeface="Helvetica" charset="0"/>
                  <a:ea typeface="ＭＳ Ｐゴシック" charset="0"/>
                  <a:cs typeface="Helvetica" charset="0"/>
                  <a:sym typeface="Helvetica" charset="0"/>
                </a:rPr>
                <a:t>a customer of this ISP</a:t>
              </a:r>
            </a:p>
          </p:txBody>
        </p:sp>
      </p:grpSp>
      <p:sp>
        <p:nvSpPr>
          <p:cNvPr id="65560" name="Rectangle 24"/>
          <p:cNvSpPr>
            <a:spLocks/>
          </p:cNvSpPr>
          <p:nvPr/>
        </p:nvSpPr>
        <p:spPr bwMode="auto">
          <a:xfrm>
            <a:off x="2666210" y="3066218"/>
            <a:ext cx="1883529"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sz="1687">
                <a:latin typeface="Helvetica" charset="0"/>
                <a:ea typeface="ＭＳ Ｐゴシック" charset="0"/>
                <a:cs typeface="Helvetica" charset="0"/>
                <a:sym typeface="Helvetica" charset="0"/>
              </a:rPr>
              <a:t>global routing prefix</a:t>
            </a:r>
          </a:p>
        </p:txBody>
      </p:sp>
      <p:sp>
        <p:nvSpPr>
          <p:cNvPr id="65561" name="Rectangle 25"/>
          <p:cNvSpPr>
            <a:spLocks/>
          </p:cNvSpPr>
          <p:nvPr/>
        </p:nvSpPr>
        <p:spPr bwMode="auto">
          <a:xfrm>
            <a:off x="5299266" y="3066218"/>
            <a:ext cx="1277594"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sz="1687">
                <a:latin typeface="Helvetica" charset="0"/>
                <a:ea typeface="ＭＳ Ｐゴシック" charset="0"/>
                <a:cs typeface="Helvetica" charset="0"/>
                <a:sym typeface="Helvetica" charset="0"/>
              </a:rPr>
              <a:t>     subnet ID </a:t>
            </a:r>
          </a:p>
        </p:txBody>
      </p:sp>
    </p:spTree>
    <p:extLst>
      <p:ext uri="{BB962C8B-B14F-4D97-AF65-F5344CB8AC3E}">
        <p14:creationId xmlns:p14="http://schemas.microsoft.com/office/powerpoint/2010/main" val="2604979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55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5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1197-2A82-642B-02D9-2986D69A327E}"/>
              </a:ext>
            </a:extLst>
          </p:cNvPr>
          <p:cNvSpPr>
            <a:spLocks noGrp="1"/>
          </p:cNvSpPr>
          <p:nvPr>
            <p:ph type="title"/>
          </p:nvPr>
        </p:nvSpPr>
        <p:spPr/>
        <p:txBody>
          <a:bodyPr/>
          <a:lstStyle/>
          <a:p>
            <a:r>
              <a:rPr lang="en-BE" dirty="0"/>
              <a:t>Some IPv6 addresses and prefixes</a:t>
            </a:r>
          </a:p>
        </p:txBody>
      </p:sp>
      <p:sp>
        <p:nvSpPr>
          <p:cNvPr id="3" name="Content Placeholder 2">
            <a:extLst>
              <a:ext uri="{FF2B5EF4-FFF2-40B4-BE49-F238E27FC236}">
                <a16:creationId xmlns:a16="http://schemas.microsoft.com/office/drawing/2014/main" id="{B508DCD8-4A04-60E8-8988-E2835E9B3E37}"/>
              </a:ext>
            </a:extLst>
          </p:cNvPr>
          <p:cNvSpPr>
            <a:spLocks noGrp="1"/>
          </p:cNvSpPr>
          <p:nvPr>
            <p:ph idx="1"/>
          </p:nvPr>
        </p:nvSpPr>
        <p:spPr/>
        <p:txBody>
          <a:bodyPr/>
          <a:lstStyle/>
          <a:p>
            <a:r>
              <a:rPr lang="en-BE" dirty="0"/>
              <a:t>Loopback : </a:t>
            </a:r>
            <a:r>
              <a:rPr lang="en-BE" dirty="0">
                <a:latin typeface="Courier" pitchFamily="2" charset="0"/>
              </a:rPr>
              <a:t>::1/128 </a:t>
            </a:r>
          </a:p>
          <a:p>
            <a:r>
              <a:rPr lang="en-BE" dirty="0"/>
              <a:t>Link local : </a:t>
            </a:r>
            <a:r>
              <a:rPr lang="en-GB" dirty="0">
                <a:latin typeface="Courier" pitchFamily="2" charset="0"/>
              </a:rPr>
              <a:t>FE80::/10</a:t>
            </a:r>
          </a:p>
          <a:p>
            <a:r>
              <a:rPr lang="en-GB" dirty="0"/>
              <a:t>Local IPv6 addresses : </a:t>
            </a:r>
            <a:r>
              <a:rPr lang="en-GB" dirty="0">
                <a:latin typeface="Courier" pitchFamily="2" charset="0"/>
              </a:rPr>
              <a:t>FC00::/7</a:t>
            </a:r>
          </a:p>
          <a:p>
            <a:endParaRPr lang="en-GB" dirty="0"/>
          </a:p>
          <a:p>
            <a:endParaRPr lang="en-BE" dirty="0">
              <a:latin typeface="Courier" pitchFamily="2" charset="0"/>
            </a:endParaRPr>
          </a:p>
        </p:txBody>
      </p:sp>
      <p:pic>
        <p:nvPicPr>
          <p:cNvPr id="7" name="Picture 6" descr="Box and whisker chart&#10;&#10;Description automatically generated with medium confidence">
            <a:extLst>
              <a:ext uri="{FF2B5EF4-FFF2-40B4-BE49-F238E27FC236}">
                <a16:creationId xmlns:a16="http://schemas.microsoft.com/office/drawing/2014/main" id="{4DC26581-3348-1DAF-A0BC-976C8685EEF4}"/>
              </a:ext>
            </a:extLst>
          </p:cNvPr>
          <p:cNvPicPr>
            <a:picLocks noChangeAspect="1"/>
          </p:cNvPicPr>
          <p:nvPr/>
        </p:nvPicPr>
        <p:blipFill>
          <a:blip r:embed="rId2"/>
          <a:stretch>
            <a:fillRect/>
          </a:stretch>
        </p:blipFill>
        <p:spPr>
          <a:xfrm>
            <a:off x="1687960" y="3757611"/>
            <a:ext cx="9465136" cy="2014539"/>
          </a:xfrm>
          <a:prstGeom prst="rect">
            <a:avLst/>
          </a:prstGeom>
        </p:spPr>
      </p:pic>
      <p:sp>
        <p:nvSpPr>
          <p:cNvPr id="9" name="TextBox 8">
            <a:extLst>
              <a:ext uri="{FF2B5EF4-FFF2-40B4-BE49-F238E27FC236}">
                <a16:creationId xmlns:a16="http://schemas.microsoft.com/office/drawing/2014/main" id="{8EF4C12F-698B-872F-FC5E-50BD52593C36}"/>
              </a:ext>
            </a:extLst>
          </p:cNvPr>
          <p:cNvSpPr txBox="1"/>
          <p:nvPr/>
        </p:nvSpPr>
        <p:spPr>
          <a:xfrm>
            <a:off x="3373719" y="6319836"/>
            <a:ext cx="6093618" cy="369332"/>
          </a:xfrm>
          <a:prstGeom prst="rect">
            <a:avLst/>
          </a:prstGeom>
          <a:noFill/>
        </p:spPr>
        <p:txBody>
          <a:bodyPr wrap="square">
            <a:spAutoFit/>
          </a:bodyPr>
          <a:lstStyle/>
          <a:p>
            <a:r>
              <a:rPr lang="en-BE" dirty="0"/>
              <a:t>https://www.rfc-editor.org/rfc/rfc4193</a:t>
            </a:r>
          </a:p>
        </p:txBody>
      </p:sp>
    </p:spTree>
    <p:extLst>
      <p:ext uri="{BB962C8B-B14F-4D97-AF65-F5344CB8AC3E}">
        <p14:creationId xmlns:p14="http://schemas.microsoft.com/office/powerpoint/2010/main" val="91585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0ECF-B510-84CD-6FB2-F505B615FE39}"/>
              </a:ext>
            </a:extLst>
          </p:cNvPr>
          <p:cNvSpPr>
            <a:spLocks noGrp="1"/>
          </p:cNvSpPr>
          <p:nvPr>
            <p:ph type="title"/>
          </p:nvPr>
        </p:nvSpPr>
        <p:spPr/>
        <p:txBody>
          <a:bodyPr/>
          <a:lstStyle/>
          <a:p>
            <a:r>
              <a:rPr lang="en-BE" dirty="0"/>
              <a:t>Public IPv6 addresses and prefixes</a:t>
            </a:r>
          </a:p>
        </p:txBody>
      </p:sp>
      <p:sp>
        <p:nvSpPr>
          <p:cNvPr id="3" name="Content Placeholder 2">
            <a:extLst>
              <a:ext uri="{FF2B5EF4-FFF2-40B4-BE49-F238E27FC236}">
                <a16:creationId xmlns:a16="http://schemas.microsoft.com/office/drawing/2014/main" id="{93A607D6-6781-EFBE-3778-5FAE43A3621E}"/>
              </a:ext>
            </a:extLst>
          </p:cNvPr>
          <p:cNvSpPr>
            <a:spLocks noGrp="1"/>
          </p:cNvSpPr>
          <p:nvPr>
            <p:ph idx="1"/>
          </p:nvPr>
        </p:nvSpPr>
        <p:spPr/>
        <p:txBody>
          <a:bodyPr>
            <a:normAutofit fontScale="92500" lnSpcReduction="10000"/>
          </a:bodyPr>
          <a:lstStyle/>
          <a:p>
            <a:r>
              <a:rPr lang="en-BE" dirty="0"/>
              <a:t>www.facebook.com : </a:t>
            </a:r>
            <a:r>
              <a:rPr lang="en-GB" dirty="0">
                <a:latin typeface="Courier" pitchFamily="2" charset="0"/>
              </a:rPr>
              <a:t>2a03:2880:f121:83:face:b00c:0:25de</a:t>
            </a:r>
          </a:p>
          <a:p>
            <a:r>
              <a:rPr lang="en-GB" dirty="0" err="1">
                <a:latin typeface="Courier" pitchFamily="2" charset="0"/>
              </a:rPr>
              <a:t>UCLouvain’s</a:t>
            </a:r>
            <a:r>
              <a:rPr lang="en-GB" dirty="0">
                <a:latin typeface="Courier" pitchFamily="2" charset="0"/>
              </a:rPr>
              <a:t> </a:t>
            </a:r>
            <a:r>
              <a:rPr lang="en-GB" dirty="0"/>
              <a:t>DNS resolvers</a:t>
            </a:r>
          </a:p>
          <a:p>
            <a:pPr lvl="1"/>
            <a:r>
              <a:rPr lang="en-GB" dirty="0">
                <a:latin typeface="Courier" pitchFamily="2" charset="0"/>
              </a:rPr>
              <a:t>2001:6a8:3081:1::53, 2001:6a8:3081:2::53, 2001:6a8:3082:1::53</a:t>
            </a:r>
          </a:p>
          <a:p>
            <a:pPr algn="l" fontAlgn="base">
              <a:buFont typeface="Arial" panose="020B0604020202020204" pitchFamily="34" charset="0"/>
              <a:buChar char="•"/>
            </a:pPr>
            <a:r>
              <a:rPr lang="en-GB" dirty="0">
                <a:latin typeface="Courier" pitchFamily="2" charset="0"/>
              </a:rPr>
              <a:t>Quad9’s public DNS resolvers : </a:t>
            </a:r>
            <a:r>
              <a:rPr lang="en-BE" b="0" i="0" u="none" strike="noStrike" dirty="0">
                <a:effectLst/>
                <a:latin typeface="Courier" pitchFamily="2" charset="0"/>
              </a:rPr>
              <a:t>2606:4700:4700::1111 and 2606:4700:4700::1001</a:t>
            </a:r>
            <a:endParaRPr lang="en-GB" dirty="0">
              <a:latin typeface="Courier" pitchFamily="2" charset="0"/>
            </a:endParaRPr>
          </a:p>
          <a:p>
            <a:r>
              <a:rPr lang="en-GB" dirty="0" err="1"/>
              <a:t>Belnet’s</a:t>
            </a:r>
            <a:r>
              <a:rPr lang="en-GB" dirty="0"/>
              <a:t> network prefix : </a:t>
            </a:r>
            <a:r>
              <a:rPr lang="en-GB" dirty="0">
                <a:latin typeface="Courier" pitchFamily="2" charset="0"/>
              </a:rPr>
              <a:t>2001:6a8::/32</a:t>
            </a:r>
          </a:p>
          <a:p>
            <a:r>
              <a:rPr lang="en-GB" dirty="0"/>
              <a:t>Proximus’ network prefix : </a:t>
            </a:r>
            <a:r>
              <a:rPr lang="en-GB" dirty="0">
                <a:latin typeface="Courier" pitchFamily="2" charset="0"/>
              </a:rPr>
              <a:t>2a02:a000::/26</a:t>
            </a:r>
          </a:p>
          <a:p>
            <a:r>
              <a:rPr lang="en-GB" dirty="0" err="1"/>
              <a:t>Voo’s</a:t>
            </a:r>
            <a:r>
              <a:rPr lang="en-GB" dirty="0"/>
              <a:t> network prefix : </a:t>
            </a:r>
            <a:r>
              <a:rPr lang="en-GB" dirty="0">
                <a:latin typeface="Courier" pitchFamily="2" charset="0"/>
              </a:rPr>
              <a:t>2a02:2788::/32</a:t>
            </a:r>
          </a:p>
          <a:p>
            <a:r>
              <a:rPr lang="en-GB" dirty="0"/>
              <a:t>Orange’s network prefix : </a:t>
            </a:r>
            <a:r>
              <a:rPr lang="en-GB" dirty="0">
                <a:latin typeface="Courier" pitchFamily="2" charset="0"/>
              </a:rPr>
              <a:t>2a01:c780::/32</a:t>
            </a:r>
            <a:endParaRPr lang="en-BE" dirty="0">
              <a:latin typeface="Courier" pitchFamily="2" charset="0"/>
            </a:endParaRPr>
          </a:p>
        </p:txBody>
      </p:sp>
    </p:spTree>
    <p:extLst>
      <p:ext uri="{BB962C8B-B14F-4D97-AF65-F5344CB8AC3E}">
        <p14:creationId xmlns:p14="http://schemas.microsoft.com/office/powerpoint/2010/main" val="2929783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5322-EDE0-F159-6706-4AE966E34E38}"/>
              </a:ext>
            </a:extLst>
          </p:cNvPr>
          <p:cNvSpPr>
            <a:spLocks noGrp="1"/>
          </p:cNvSpPr>
          <p:nvPr>
            <p:ph type="title"/>
          </p:nvPr>
        </p:nvSpPr>
        <p:spPr/>
        <p:txBody>
          <a:bodyPr/>
          <a:lstStyle/>
          <a:p>
            <a:r>
              <a:rPr lang="en-BE" dirty="0"/>
              <a:t>Finding the owner of an IPv6 address</a:t>
            </a:r>
          </a:p>
        </p:txBody>
      </p:sp>
      <p:sp>
        <p:nvSpPr>
          <p:cNvPr id="3" name="Content Placeholder 2">
            <a:extLst>
              <a:ext uri="{FF2B5EF4-FFF2-40B4-BE49-F238E27FC236}">
                <a16:creationId xmlns:a16="http://schemas.microsoft.com/office/drawing/2014/main" id="{77AE55C1-F04A-C244-A1DE-40A80E89E2C1}"/>
              </a:ext>
            </a:extLst>
          </p:cNvPr>
          <p:cNvSpPr>
            <a:spLocks noGrp="1"/>
          </p:cNvSpPr>
          <p:nvPr>
            <p:ph idx="1"/>
          </p:nvPr>
        </p:nvSpPr>
        <p:spPr/>
        <p:txBody>
          <a:bodyPr/>
          <a:lstStyle/>
          <a:p>
            <a:r>
              <a:rPr lang="en-BE" dirty="0"/>
              <a:t>Address blocks are allocated by IANA to regional registries</a:t>
            </a:r>
          </a:p>
          <a:p>
            <a:pPr lvl="1"/>
            <a:r>
              <a:rPr lang="en-BE" dirty="0"/>
              <a:t>RIPE, ARIN, APNIC, AFRINIC, LACNIC</a:t>
            </a:r>
            <a:br>
              <a:rPr lang="en-BE" dirty="0"/>
            </a:br>
            <a:r>
              <a:rPr lang="en-GB" dirty="0"/>
              <a:t>https://</a:t>
            </a:r>
            <a:r>
              <a:rPr lang="en-GB" dirty="0" err="1"/>
              <a:t>www.iana.org</a:t>
            </a:r>
            <a:r>
              <a:rPr lang="en-GB" dirty="0"/>
              <a:t>/assignments/ipv6-unicast-address-assignments/ipv6-unicast-address-assignments.xhtml</a:t>
            </a:r>
            <a:endParaRPr lang="en-BE" dirty="0"/>
          </a:p>
          <a:p>
            <a:r>
              <a:rPr lang="en-BE" dirty="0"/>
              <a:t>Regional registries assign prefixes to ISPs and enterprises</a:t>
            </a:r>
          </a:p>
          <a:p>
            <a:pPr lvl="1"/>
            <a:r>
              <a:rPr lang="en-BE" dirty="0"/>
              <a:t>RIPE </a:t>
            </a:r>
            <a:r>
              <a:rPr lang="en-GB" dirty="0">
                <a:hlinkClick r:id="rId2"/>
              </a:rPr>
              <a:t>https://www.ripe.net/publications/docs/ripe-738#ir</a:t>
            </a:r>
            <a:endParaRPr lang="en-BE" dirty="0"/>
          </a:p>
          <a:p>
            <a:pPr lvl="1"/>
            <a:r>
              <a:rPr lang="en-BE" dirty="0"/>
              <a:t>/32 or larger for ISP</a:t>
            </a:r>
          </a:p>
          <a:p>
            <a:pPr lvl="1"/>
            <a:r>
              <a:rPr lang="en-BE" dirty="0"/>
              <a:t>/48 for small enterprise</a:t>
            </a:r>
          </a:p>
          <a:p>
            <a:pPr lvl="1"/>
            <a:r>
              <a:rPr lang="en-BE" dirty="0"/>
              <a:t>ISPs shou</a:t>
            </a:r>
            <a:r>
              <a:rPr lang="en-GB" dirty="0" err="1"/>
              <a:t>ld</a:t>
            </a:r>
            <a:r>
              <a:rPr lang="en-BE" dirty="0"/>
              <a:t> allocate /56 for home users</a:t>
            </a:r>
          </a:p>
          <a:p>
            <a:r>
              <a:rPr lang="en-GB" dirty="0"/>
              <a:t>W</a:t>
            </a:r>
            <a:r>
              <a:rPr lang="en-BE" dirty="0"/>
              <a:t>hois databases provide information about allocated addresse blocks</a:t>
            </a:r>
          </a:p>
        </p:txBody>
      </p:sp>
    </p:spTree>
    <p:extLst>
      <p:ext uri="{BB962C8B-B14F-4D97-AF65-F5344CB8AC3E}">
        <p14:creationId xmlns:p14="http://schemas.microsoft.com/office/powerpoint/2010/main" val="2186630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8BB2-72DC-6375-FC75-DBC4509B645E}"/>
              </a:ext>
            </a:extLst>
          </p:cNvPr>
          <p:cNvSpPr>
            <a:spLocks noGrp="1"/>
          </p:cNvSpPr>
          <p:nvPr>
            <p:ph type="title"/>
          </p:nvPr>
        </p:nvSpPr>
        <p:spPr/>
        <p:txBody>
          <a:bodyPr/>
          <a:lstStyle/>
          <a:p>
            <a:r>
              <a:rPr lang="en-BE" dirty="0"/>
              <a:t>Using </a:t>
            </a:r>
            <a:r>
              <a:rPr lang="en-BE" dirty="0">
                <a:latin typeface="Courier" pitchFamily="2" charset="0"/>
              </a:rPr>
              <a:t>whois</a:t>
            </a:r>
          </a:p>
        </p:txBody>
      </p:sp>
      <p:sp>
        <p:nvSpPr>
          <p:cNvPr id="3" name="Content Placeholder 2">
            <a:extLst>
              <a:ext uri="{FF2B5EF4-FFF2-40B4-BE49-F238E27FC236}">
                <a16:creationId xmlns:a16="http://schemas.microsoft.com/office/drawing/2014/main" id="{4295252F-8729-BA07-8C65-D7EEE7B39797}"/>
              </a:ext>
            </a:extLst>
          </p:cNvPr>
          <p:cNvSpPr>
            <a:spLocks noGrp="1"/>
          </p:cNvSpPr>
          <p:nvPr>
            <p:ph idx="1"/>
          </p:nvPr>
        </p:nvSpPr>
        <p:spPr/>
        <p:txBody>
          <a:bodyPr/>
          <a:lstStyle/>
          <a:p>
            <a:r>
              <a:rPr lang="en-BE" dirty="0"/>
              <a:t>Example : www.belgium.be</a:t>
            </a:r>
          </a:p>
        </p:txBody>
      </p:sp>
      <p:sp>
        <p:nvSpPr>
          <p:cNvPr id="5" name="TextBox 4">
            <a:extLst>
              <a:ext uri="{FF2B5EF4-FFF2-40B4-BE49-F238E27FC236}">
                <a16:creationId xmlns:a16="http://schemas.microsoft.com/office/drawing/2014/main" id="{35A7BC08-C8DF-3AF7-9997-9F71C074283E}"/>
              </a:ext>
            </a:extLst>
          </p:cNvPr>
          <p:cNvSpPr txBox="1"/>
          <p:nvPr/>
        </p:nvSpPr>
        <p:spPr>
          <a:xfrm>
            <a:off x="5750718" y="1825625"/>
            <a:ext cx="6100762" cy="646331"/>
          </a:xfrm>
          <a:prstGeom prst="rect">
            <a:avLst/>
          </a:prstGeom>
          <a:noFill/>
        </p:spPr>
        <p:txBody>
          <a:bodyPr wrap="square">
            <a:spAutoFit/>
          </a:bodyPr>
          <a:lstStyle/>
          <a:p>
            <a:r>
              <a:rPr lang="en-BE" dirty="0">
                <a:latin typeface="Courier" pitchFamily="2" charset="0"/>
              </a:rPr>
              <a:t>dig -t AAAA +short www.belgium.be</a:t>
            </a:r>
          </a:p>
          <a:p>
            <a:r>
              <a:rPr lang="en-BE" dirty="0">
                <a:latin typeface="Courier" pitchFamily="2" charset="0"/>
              </a:rPr>
              <a:t>2a01:690:35:100::f5:79</a:t>
            </a:r>
          </a:p>
        </p:txBody>
      </p:sp>
      <p:sp>
        <p:nvSpPr>
          <p:cNvPr id="7" name="TextBox 6">
            <a:extLst>
              <a:ext uri="{FF2B5EF4-FFF2-40B4-BE49-F238E27FC236}">
                <a16:creationId xmlns:a16="http://schemas.microsoft.com/office/drawing/2014/main" id="{D3C8F4AE-45DF-0459-FAA6-045C2EE5C02F}"/>
              </a:ext>
            </a:extLst>
          </p:cNvPr>
          <p:cNvSpPr txBox="1"/>
          <p:nvPr/>
        </p:nvSpPr>
        <p:spPr>
          <a:xfrm>
            <a:off x="659605" y="2606893"/>
            <a:ext cx="6100762" cy="4524315"/>
          </a:xfrm>
          <a:prstGeom prst="rect">
            <a:avLst/>
          </a:prstGeom>
          <a:noFill/>
        </p:spPr>
        <p:txBody>
          <a:bodyPr wrap="square">
            <a:spAutoFit/>
          </a:bodyPr>
          <a:lstStyle/>
          <a:p>
            <a:r>
              <a:rPr lang="en-BE" dirty="0">
                <a:latin typeface="Courier" pitchFamily="2" charset="0"/>
              </a:rPr>
              <a:t>whois 2a01:690:35:100::f5:79</a:t>
            </a:r>
          </a:p>
          <a:p>
            <a:r>
              <a:rPr lang="en-BE" dirty="0">
                <a:latin typeface="Courier" pitchFamily="2" charset="0"/>
              </a:rPr>
              <a:t>% This is the RIPE Database query service.</a:t>
            </a:r>
          </a:p>
          <a:p>
            <a:r>
              <a:rPr lang="en-BE" dirty="0">
                <a:latin typeface="Courier" pitchFamily="2" charset="0"/>
              </a:rPr>
              <a:t>% The objects are in RPSL format.</a:t>
            </a:r>
          </a:p>
          <a:p>
            <a:r>
              <a:rPr lang="en-BE" dirty="0">
                <a:latin typeface="Courier" pitchFamily="2" charset="0"/>
              </a:rPr>
              <a:t>%  …</a:t>
            </a:r>
          </a:p>
          <a:p>
            <a:r>
              <a:rPr lang="en-BE" dirty="0">
                <a:latin typeface="Courier" pitchFamily="2" charset="0"/>
              </a:rPr>
              <a:t>% Abuse contact for '2a01:690::/29' is 'network@smals.be'</a:t>
            </a:r>
          </a:p>
          <a:p>
            <a:endParaRPr lang="en-BE" dirty="0">
              <a:latin typeface="Courier" pitchFamily="2" charset="0"/>
            </a:endParaRPr>
          </a:p>
          <a:p>
            <a:r>
              <a:rPr lang="en-BE" dirty="0">
                <a:latin typeface="Courier" pitchFamily="2" charset="0"/>
              </a:rPr>
              <a:t>inet6num:       2a01:690::/29</a:t>
            </a:r>
          </a:p>
          <a:p>
            <a:r>
              <a:rPr lang="en-BE" dirty="0">
                <a:latin typeface="Courier" pitchFamily="2" charset="0"/>
              </a:rPr>
              <a:t>netname:        BE-SMALS-MVM-20071203</a:t>
            </a:r>
          </a:p>
          <a:p>
            <a:r>
              <a:rPr lang="en-BE" dirty="0">
                <a:latin typeface="Courier" pitchFamily="2" charset="0"/>
              </a:rPr>
              <a:t>country:        BE</a:t>
            </a:r>
          </a:p>
          <a:p>
            <a:r>
              <a:rPr lang="en-BE" dirty="0">
                <a:latin typeface="Courier" pitchFamily="2" charset="0"/>
              </a:rPr>
              <a:t>org:            ORG-SA112-RIPE</a:t>
            </a:r>
          </a:p>
          <a:p>
            <a:r>
              <a:rPr lang="en-BE" dirty="0">
                <a:latin typeface="Courier" pitchFamily="2" charset="0"/>
              </a:rPr>
              <a:t>admin-c:        SRO8-RIPE</a:t>
            </a:r>
          </a:p>
          <a:p>
            <a:r>
              <a:rPr lang="en-BE" dirty="0">
                <a:latin typeface="Courier" pitchFamily="2" charset="0"/>
              </a:rPr>
              <a:t>tech-c:         SRO8-RIPE</a:t>
            </a:r>
          </a:p>
          <a:p>
            <a:r>
              <a:rPr lang="en-BE" dirty="0">
                <a:latin typeface="Courier" pitchFamily="2" charset="0"/>
              </a:rPr>
              <a:t>status:         ALLOCATED-BY-RIR</a:t>
            </a:r>
          </a:p>
          <a:p>
            <a:r>
              <a:rPr lang="en-BE" dirty="0">
                <a:latin typeface="Courier" pitchFamily="2" charset="0"/>
              </a:rPr>
              <a:t>%...</a:t>
            </a:r>
          </a:p>
          <a:p>
            <a:endParaRPr lang="en-BE" dirty="0">
              <a:latin typeface="Courier" pitchFamily="2" charset="0"/>
            </a:endParaRPr>
          </a:p>
        </p:txBody>
      </p:sp>
      <p:sp>
        <p:nvSpPr>
          <p:cNvPr id="8" name="TextBox 7">
            <a:extLst>
              <a:ext uri="{FF2B5EF4-FFF2-40B4-BE49-F238E27FC236}">
                <a16:creationId xmlns:a16="http://schemas.microsoft.com/office/drawing/2014/main" id="{23546310-3C52-F89B-2165-651AA81938CB}"/>
              </a:ext>
            </a:extLst>
          </p:cNvPr>
          <p:cNvSpPr txBox="1"/>
          <p:nvPr/>
        </p:nvSpPr>
        <p:spPr>
          <a:xfrm>
            <a:off x="6096000" y="3277473"/>
            <a:ext cx="6100762" cy="3416320"/>
          </a:xfrm>
          <a:prstGeom prst="rect">
            <a:avLst/>
          </a:prstGeom>
          <a:solidFill>
            <a:schemeClr val="bg2"/>
          </a:solidFill>
        </p:spPr>
        <p:txBody>
          <a:bodyPr wrap="square">
            <a:spAutoFit/>
          </a:bodyPr>
          <a:lstStyle/>
          <a:p>
            <a:endParaRPr lang="en-BE" dirty="0">
              <a:latin typeface="Courier" pitchFamily="2" charset="0"/>
            </a:endParaRPr>
          </a:p>
          <a:p>
            <a:r>
              <a:rPr lang="en-BE" dirty="0">
                <a:latin typeface="Courier" pitchFamily="2" charset="0"/>
              </a:rPr>
              <a:t>organisation:   ORG-SA112-RIPE</a:t>
            </a:r>
          </a:p>
          <a:p>
            <a:r>
              <a:rPr lang="en-BE" dirty="0">
                <a:latin typeface="Courier" pitchFamily="2" charset="0"/>
              </a:rPr>
              <a:t>org-name:       SmalS vzw</a:t>
            </a:r>
          </a:p>
          <a:p>
            <a:r>
              <a:rPr lang="en-BE" dirty="0">
                <a:latin typeface="Courier" pitchFamily="2" charset="0"/>
              </a:rPr>
              <a:t>country:        BE</a:t>
            </a:r>
          </a:p>
          <a:p>
            <a:r>
              <a:rPr lang="en-BE" dirty="0">
                <a:latin typeface="Courier" pitchFamily="2" charset="0"/>
              </a:rPr>
              <a:t>org-type:       LIR</a:t>
            </a:r>
          </a:p>
          <a:p>
            <a:r>
              <a:rPr lang="en-BE" dirty="0">
                <a:latin typeface="Courier" pitchFamily="2" charset="0"/>
              </a:rPr>
              <a:t>address:        Avenue Fonsny, 20</a:t>
            </a:r>
          </a:p>
          <a:p>
            <a:r>
              <a:rPr lang="en-BE" dirty="0">
                <a:latin typeface="Courier" pitchFamily="2" charset="0"/>
              </a:rPr>
              <a:t>address:        1060</a:t>
            </a:r>
          </a:p>
          <a:p>
            <a:r>
              <a:rPr lang="en-BE" dirty="0">
                <a:latin typeface="Courier" pitchFamily="2" charset="0"/>
              </a:rPr>
              <a:t>address:        BRUSSELS</a:t>
            </a:r>
          </a:p>
          <a:p>
            <a:r>
              <a:rPr lang="en-BE" dirty="0">
                <a:latin typeface="Courier" pitchFamily="2" charset="0"/>
              </a:rPr>
              <a:t>address:        BELGIUM</a:t>
            </a:r>
          </a:p>
          <a:p>
            <a:r>
              <a:rPr lang="en-BE" dirty="0">
                <a:latin typeface="Courier" pitchFamily="2" charset="0"/>
              </a:rPr>
              <a:t>phone:          +3227875711</a:t>
            </a:r>
          </a:p>
          <a:p>
            <a:r>
              <a:rPr lang="en-BE" dirty="0">
                <a:latin typeface="Courier" pitchFamily="2" charset="0"/>
              </a:rPr>
              <a:t>fax-no:         +3225111242</a:t>
            </a:r>
          </a:p>
          <a:p>
            <a:endParaRPr lang="en-BE" dirty="0">
              <a:latin typeface="Courier" pitchFamily="2" charset="0"/>
            </a:endParaRPr>
          </a:p>
        </p:txBody>
      </p:sp>
    </p:spTree>
    <p:extLst>
      <p:ext uri="{BB962C8B-B14F-4D97-AF65-F5344CB8AC3E}">
        <p14:creationId xmlns:p14="http://schemas.microsoft.com/office/powerpoint/2010/main" val="4035828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t>Improvements to the three-way handshake</a:t>
            </a:r>
          </a:p>
          <a:p>
            <a:pPr lvl="1"/>
            <a:r>
              <a:rPr lang="en-BE" dirty="0"/>
              <a:t>Improvements to the data transfer</a:t>
            </a:r>
          </a:p>
          <a:p>
            <a:pPr lvl="1"/>
            <a:r>
              <a:rPr lang="en-BE" i="1" dirty="0"/>
              <a:t>Congestion control (</a:t>
            </a:r>
            <a:r>
              <a:rPr lang="en-BE" dirty="0"/>
              <a:t>will be discussed later)</a:t>
            </a:r>
          </a:p>
          <a:p>
            <a:pPr lvl="1"/>
            <a:r>
              <a:rPr lang="en-BE" i="1" dirty="0"/>
              <a:t>Multipath TCP </a:t>
            </a:r>
            <a:r>
              <a:rPr lang="en-BE" dirty="0"/>
              <a:t>(will be discussed later)</a:t>
            </a:r>
          </a:p>
          <a:p>
            <a:r>
              <a:rPr lang="en-BE" dirty="0">
                <a:solidFill>
                  <a:srgbClr val="FF0000"/>
                </a:solidFill>
              </a:rPr>
              <a:t>IPv6</a:t>
            </a:r>
          </a:p>
          <a:p>
            <a:pPr lvl="1"/>
            <a:r>
              <a:rPr lang="en-BE" dirty="0"/>
              <a:t>IPv6 Addresses</a:t>
            </a:r>
          </a:p>
          <a:p>
            <a:pPr lvl="1"/>
            <a:r>
              <a:rPr lang="en-BE" dirty="0">
                <a:solidFill>
                  <a:srgbClr val="FF0000"/>
                </a:solidFill>
              </a:rPr>
              <a:t>IPv6 Packets</a:t>
            </a:r>
          </a:p>
          <a:p>
            <a:pPr lvl="1"/>
            <a:r>
              <a:rPr lang="en-BE" dirty="0"/>
              <a:t>ICMPv6</a:t>
            </a:r>
          </a:p>
          <a:p>
            <a:r>
              <a:rPr lang="en-BE" dirty="0"/>
              <a:t>IPv4</a:t>
            </a:r>
          </a:p>
          <a:p>
            <a:pPr marL="0" indent="0">
              <a:buNone/>
            </a:pPr>
            <a:endParaRPr lang="en-BE" dirty="0"/>
          </a:p>
        </p:txBody>
      </p:sp>
    </p:spTree>
    <p:extLst>
      <p:ext uri="{BB962C8B-B14F-4D97-AF65-F5344CB8AC3E}">
        <p14:creationId xmlns:p14="http://schemas.microsoft.com/office/powerpoint/2010/main" val="4190587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3412577" y="340532"/>
            <a:ext cx="5469434"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dirty="0"/>
              <a:t>The IPv6 packet format</a:t>
            </a:r>
          </a:p>
        </p:txBody>
      </p:sp>
      <p:sp>
        <p:nvSpPr>
          <p:cNvPr id="68610" name="Rectangle 2"/>
          <p:cNvSpPr>
            <a:spLocks/>
          </p:cNvSpPr>
          <p:nvPr/>
        </p:nvSpPr>
        <p:spPr bwMode="auto">
          <a:xfrm>
            <a:off x="5438554" y="2546052"/>
            <a:ext cx="477695"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266">
                <a:latin typeface="Helvetica" charset="0"/>
                <a:ea typeface="ＭＳ Ｐゴシック" charset="0"/>
                <a:cs typeface="Helvetica" charset="0"/>
                <a:sym typeface="Helvetica" charset="0"/>
              </a:rPr>
              <a:t>32 bits</a:t>
            </a:r>
          </a:p>
        </p:txBody>
      </p:sp>
      <p:grpSp>
        <p:nvGrpSpPr>
          <p:cNvPr id="68611" name="Group 3"/>
          <p:cNvGrpSpPr>
            <a:grpSpLocks/>
          </p:cNvGrpSpPr>
          <p:nvPr/>
        </p:nvGrpSpPr>
        <p:grpSpPr bwMode="auto">
          <a:xfrm>
            <a:off x="4079008" y="2889872"/>
            <a:ext cx="3210223" cy="3158877"/>
            <a:chOff x="0" y="0"/>
            <a:chExt cx="2875" cy="2830"/>
          </a:xfrm>
        </p:grpSpPr>
        <p:sp>
          <p:nvSpPr>
            <p:cNvPr id="68612" name="AutoShape 4"/>
            <p:cNvSpPr>
              <a:spLocks/>
            </p:cNvSpPr>
            <p:nvPr/>
          </p:nvSpPr>
          <p:spPr bwMode="auto">
            <a:xfrm>
              <a:off x="0" y="0"/>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68613" name="AutoShape 5"/>
            <p:cNvSpPr>
              <a:spLocks/>
            </p:cNvSpPr>
            <p:nvPr/>
          </p:nvSpPr>
          <p:spPr bwMode="auto">
            <a:xfrm>
              <a:off x="0" y="283"/>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68614" name="AutoShape 6"/>
            <p:cNvSpPr>
              <a:spLocks/>
            </p:cNvSpPr>
            <p:nvPr/>
          </p:nvSpPr>
          <p:spPr bwMode="auto">
            <a:xfrm>
              <a:off x="0" y="572"/>
              <a:ext cx="2875" cy="1129"/>
            </a:xfrm>
            <a:prstGeom prst="roundRect">
              <a:avLst>
                <a:gd name="adj" fmla="val 83"/>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68615" name="AutoShape 7"/>
            <p:cNvSpPr>
              <a:spLocks/>
            </p:cNvSpPr>
            <p:nvPr/>
          </p:nvSpPr>
          <p:spPr bwMode="auto">
            <a:xfrm>
              <a:off x="0" y="1701"/>
              <a:ext cx="2875" cy="1129"/>
            </a:xfrm>
            <a:prstGeom prst="roundRect">
              <a:avLst>
                <a:gd name="adj" fmla="val 83"/>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grpSp>
      <p:sp>
        <p:nvSpPr>
          <p:cNvPr id="68616" name="Rectangle 8"/>
          <p:cNvSpPr>
            <a:spLocks/>
          </p:cNvSpPr>
          <p:nvPr/>
        </p:nvSpPr>
        <p:spPr bwMode="auto">
          <a:xfrm>
            <a:off x="4116958" y="2941508"/>
            <a:ext cx="1337482"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Ver   Tclass      </a:t>
            </a:r>
          </a:p>
        </p:txBody>
      </p:sp>
      <p:sp>
        <p:nvSpPr>
          <p:cNvPr id="68617" name="Rectangle 9"/>
          <p:cNvSpPr>
            <a:spLocks/>
          </p:cNvSpPr>
          <p:nvPr/>
        </p:nvSpPr>
        <p:spPr bwMode="auto">
          <a:xfrm>
            <a:off x="5720954" y="2931158"/>
            <a:ext cx="104355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Flow Label</a:t>
            </a:r>
          </a:p>
        </p:txBody>
      </p:sp>
      <p:sp>
        <p:nvSpPr>
          <p:cNvPr id="68618" name="Line 10"/>
          <p:cNvSpPr>
            <a:spLocks noChangeShapeType="1"/>
          </p:cNvSpPr>
          <p:nvPr/>
        </p:nvSpPr>
        <p:spPr bwMode="auto">
          <a:xfrm>
            <a:off x="4043289" y="2779366"/>
            <a:ext cx="3261568" cy="1117"/>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8619" name="Rectangle 11"/>
          <p:cNvSpPr>
            <a:spLocks/>
          </p:cNvSpPr>
          <p:nvPr/>
        </p:nvSpPr>
        <p:spPr bwMode="auto">
          <a:xfrm>
            <a:off x="5738814" y="3260060"/>
            <a:ext cx="1471557" cy="18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406">
                <a:latin typeface="Helvetica" charset="0"/>
                <a:ea typeface="ＭＳ Ｐゴシック" charset="0"/>
                <a:cs typeface="Helvetica" charset="0"/>
                <a:sym typeface="Helvetica" charset="0"/>
              </a:rPr>
              <a:t>NxtHdr   Hop Limit</a:t>
            </a:r>
          </a:p>
        </p:txBody>
      </p:sp>
      <p:sp>
        <p:nvSpPr>
          <p:cNvPr id="68620" name="Rectangle 12"/>
          <p:cNvSpPr>
            <a:spLocks/>
          </p:cNvSpPr>
          <p:nvPr/>
        </p:nvSpPr>
        <p:spPr bwMode="auto">
          <a:xfrm>
            <a:off x="4493122" y="3876943"/>
            <a:ext cx="2117453"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Source IPv6 address</a:t>
            </a:r>
          </a:p>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68621" name="Rectangle 13"/>
          <p:cNvSpPr>
            <a:spLocks/>
          </p:cNvSpPr>
          <p:nvPr/>
        </p:nvSpPr>
        <p:spPr bwMode="auto">
          <a:xfrm>
            <a:off x="4147096" y="3259627"/>
            <a:ext cx="1380186"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Payload Length</a:t>
            </a:r>
          </a:p>
        </p:txBody>
      </p:sp>
      <p:sp>
        <p:nvSpPr>
          <p:cNvPr id="68622" name="Line 14"/>
          <p:cNvSpPr>
            <a:spLocks noChangeShapeType="1"/>
          </p:cNvSpPr>
          <p:nvPr/>
        </p:nvSpPr>
        <p:spPr bwMode="auto">
          <a:xfrm>
            <a:off x="4476379" y="2902149"/>
            <a:ext cx="2232"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68623" name="Line 15"/>
          <p:cNvSpPr>
            <a:spLocks noChangeShapeType="1"/>
          </p:cNvSpPr>
          <p:nvPr/>
        </p:nvSpPr>
        <p:spPr bwMode="auto">
          <a:xfrm>
            <a:off x="5258843" y="2902149"/>
            <a:ext cx="1117"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68624" name="Line 16"/>
          <p:cNvSpPr>
            <a:spLocks noChangeShapeType="1"/>
          </p:cNvSpPr>
          <p:nvPr/>
        </p:nvSpPr>
        <p:spPr bwMode="auto">
          <a:xfrm>
            <a:off x="5701978" y="3223617"/>
            <a:ext cx="2232"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68625" name="Line 17"/>
          <p:cNvSpPr>
            <a:spLocks noChangeShapeType="1"/>
          </p:cNvSpPr>
          <p:nvPr/>
        </p:nvSpPr>
        <p:spPr bwMode="auto">
          <a:xfrm>
            <a:off x="6391797" y="3212456"/>
            <a:ext cx="2232"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68626" name="Rectangle 18"/>
          <p:cNvSpPr>
            <a:spLocks/>
          </p:cNvSpPr>
          <p:nvPr/>
        </p:nvSpPr>
        <p:spPr bwMode="auto">
          <a:xfrm>
            <a:off x="4384850" y="5197420"/>
            <a:ext cx="2557239"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Destination IPv6 address</a:t>
            </a:r>
          </a:p>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68627" name="Line 19"/>
          <p:cNvSpPr>
            <a:spLocks noChangeShapeType="1"/>
          </p:cNvSpPr>
          <p:nvPr/>
        </p:nvSpPr>
        <p:spPr bwMode="auto">
          <a:xfrm>
            <a:off x="7250162" y="3367609"/>
            <a:ext cx="717724" cy="223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grpSp>
        <p:nvGrpSpPr>
          <p:cNvPr id="68628" name="Group 20"/>
          <p:cNvGrpSpPr>
            <a:grpSpLocks/>
          </p:cNvGrpSpPr>
          <p:nvPr/>
        </p:nvGrpSpPr>
        <p:grpSpPr bwMode="auto">
          <a:xfrm>
            <a:off x="2297533" y="1548181"/>
            <a:ext cx="1789288" cy="1453312"/>
            <a:chOff x="-2" y="-1158"/>
            <a:chExt cx="1602" cy="1302"/>
          </a:xfrm>
        </p:grpSpPr>
        <p:sp>
          <p:nvSpPr>
            <p:cNvPr id="68629" name="Line 21"/>
            <p:cNvSpPr>
              <a:spLocks noChangeShapeType="1"/>
            </p:cNvSpPr>
            <p:nvPr/>
          </p:nvSpPr>
          <p:spPr bwMode="auto">
            <a:xfrm flipH="1" flipV="1">
              <a:off x="883" y="-1094"/>
              <a:ext cx="717" cy="123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8630" name="Rectangle 22"/>
            <p:cNvSpPr>
              <a:spLocks/>
            </p:cNvSpPr>
            <p:nvPr/>
          </p:nvSpPr>
          <p:spPr bwMode="auto">
            <a:xfrm>
              <a:off x="-2" y="-1158"/>
              <a:ext cx="86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dirty="0">
                  <a:latin typeface="Helvetica" charset="0"/>
                  <a:ea typeface="ＭＳ Ｐゴシック" charset="0"/>
                  <a:cs typeface="Helvetica" charset="0"/>
                  <a:sym typeface="Helvetica" charset="0"/>
                </a:rPr>
                <a:t>Version=6</a:t>
              </a:r>
            </a:p>
          </p:txBody>
        </p:sp>
      </p:grpSp>
      <p:grpSp>
        <p:nvGrpSpPr>
          <p:cNvPr id="68631" name="Group 23"/>
          <p:cNvGrpSpPr>
            <a:grpSpLocks/>
          </p:cNvGrpSpPr>
          <p:nvPr/>
        </p:nvGrpSpPr>
        <p:grpSpPr bwMode="auto">
          <a:xfrm>
            <a:off x="1798590" y="2460128"/>
            <a:ext cx="2690068" cy="686470"/>
            <a:chOff x="-311" y="-604"/>
            <a:chExt cx="2410" cy="615"/>
          </a:xfrm>
        </p:grpSpPr>
        <p:sp>
          <p:nvSpPr>
            <p:cNvPr id="68632" name="Line 24"/>
            <p:cNvSpPr>
              <a:spLocks noChangeShapeType="1"/>
            </p:cNvSpPr>
            <p:nvPr/>
          </p:nvSpPr>
          <p:spPr bwMode="auto">
            <a:xfrm flipH="1" flipV="1">
              <a:off x="1165" y="-49"/>
              <a:ext cx="934" cy="6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8633" name="Rectangle 25"/>
            <p:cNvSpPr>
              <a:spLocks/>
            </p:cNvSpPr>
            <p:nvPr/>
          </p:nvSpPr>
          <p:spPr bwMode="auto">
            <a:xfrm>
              <a:off x="-311" y="-604"/>
              <a:ext cx="1514" cy="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dirty="0">
                  <a:latin typeface="Helvetica" charset="0"/>
                  <a:ea typeface="ＭＳ Ｐゴシック" charset="0"/>
                  <a:cs typeface="Helvetica" charset="0"/>
                  <a:sym typeface="Helvetica" charset="0"/>
                </a:rPr>
                <a:t>Traffic class</a:t>
              </a:r>
            </a:p>
            <a:p>
              <a:pPr>
                <a:lnSpc>
                  <a:spcPct val="84000"/>
                </a:lnSpc>
                <a:tabLst>
                  <a:tab pos="660773" algn="l"/>
                  <a:tab pos="1312617" algn="l"/>
                  <a:tab pos="1955532" algn="l"/>
                </a:tabLst>
              </a:pPr>
              <a:r>
                <a:rPr lang="en-US" sz="1687" dirty="0">
                  <a:latin typeface="Helvetica" charset="0"/>
                  <a:ea typeface="ＭＳ Ｐゴシック" charset="0"/>
                  <a:cs typeface="Helvetica" charset="0"/>
                  <a:sym typeface="Helvetica" charset="0"/>
                </a:rPr>
                <a:t>Quality of Service</a:t>
              </a:r>
            </a:p>
            <a:p>
              <a:pPr>
                <a:lnSpc>
                  <a:spcPct val="84000"/>
                </a:lnSpc>
                <a:tabLst>
                  <a:tab pos="660773" algn="l"/>
                  <a:tab pos="1312617" algn="l"/>
                  <a:tab pos="1955532" algn="l"/>
                </a:tabLst>
              </a:pPr>
              <a:r>
                <a:rPr lang="en-US" sz="1687" dirty="0">
                  <a:latin typeface="Helvetica" charset="0"/>
                  <a:ea typeface="ＭＳ Ｐゴシック" charset="0"/>
                  <a:cs typeface="Helvetica" charset="0"/>
                  <a:sym typeface="Helvetica" charset="0"/>
                </a:rPr>
                <a:t>CE and ECT bits</a:t>
              </a:r>
            </a:p>
          </p:txBody>
        </p:sp>
      </p:grpSp>
      <p:grpSp>
        <p:nvGrpSpPr>
          <p:cNvPr id="68634" name="Group 26"/>
          <p:cNvGrpSpPr>
            <a:grpSpLocks/>
          </p:cNvGrpSpPr>
          <p:nvPr/>
        </p:nvGrpSpPr>
        <p:grpSpPr bwMode="auto">
          <a:xfrm>
            <a:off x="1791893" y="3514950"/>
            <a:ext cx="2588492" cy="665261"/>
            <a:chOff x="-23" y="0"/>
            <a:chExt cx="2319" cy="596"/>
          </a:xfrm>
        </p:grpSpPr>
        <p:sp>
          <p:nvSpPr>
            <p:cNvPr id="68635" name="Line 27"/>
            <p:cNvSpPr>
              <a:spLocks noChangeShapeType="1"/>
            </p:cNvSpPr>
            <p:nvPr/>
          </p:nvSpPr>
          <p:spPr bwMode="auto">
            <a:xfrm flipH="1">
              <a:off x="1428" y="0"/>
              <a:ext cx="868" cy="30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8636" name="Rectangle 28"/>
            <p:cNvSpPr>
              <a:spLocks/>
            </p:cNvSpPr>
            <p:nvPr/>
          </p:nvSpPr>
          <p:spPr bwMode="auto">
            <a:xfrm>
              <a:off x="-23" y="201"/>
              <a:ext cx="1396"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dirty="0">
                  <a:latin typeface="Helvetica" charset="0"/>
                  <a:ea typeface="ＭＳ Ｐゴシック" charset="0"/>
                  <a:cs typeface="Helvetica" charset="0"/>
                  <a:sym typeface="Helvetica" charset="0"/>
                </a:rPr>
                <a:t>Size of packet</a:t>
              </a:r>
              <a:br>
                <a:rPr lang="en-US" sz="1687" dirty="0">
                  <a:latin typeface="Helvetica" charset="0"/>
                  <a:ea typeface="ＭＳ Ｐゴシック" charset="0"/>
                  <a:cs typeface="Helvetica" charset="0"/>
                  <a:sym typeface="Helvetica" charset="0"/>
                </a:rPr>
              </a:br>
              <a:r>
                <a:rPr lang="en-US" sz="1687" dirty="0">
                  <a:latin typeface="Helvetica" charset="0"/>
                  <a:ea typeface="ＭＳ Ｐゴシック" charset="0"/>
                  <a:cs typeface="Helvetica" charset="0"/>
                  <a:sym typeface="Helvetica" charset="0"/>
                </a:rPr>
                <a:t>payload in bytes</a:t>
              </a:r>
            </a:p>
          </p:txBody>
        </p:sp>
      </p:grpSp>
      <p:sp>
        <p:nvSpPr>
          <p:cNvPr id="68640" name="Rectangle 32"/>
          <p:cNvSpPr>
            <a:spLocks/>
          </p:cNvSpPr>
          <p:nvPr/>
        </p:nvSpPr>
        <p:spPr bwMode="auto">
          <a:xfrm>
            <a:off x="7996908" y="2835544"/>
            <a:ext cx="3210223" cy="1095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square" lIns="0" tIns="0" rIns="0" bIns="0" anchor="ctr">
            <a:spAutoFit/>
          </a:bodyPr>
          <a:lstStyle/>
          <a:p>
            <a:pPr>
              <a:lnSpc>
                <a:spcPct val="84000"/>
              </a:lnSpc>
              <a:tabLst>
                <a:tab pos="660773" algn="l"/>
                <a:tab pos="1312617" algn="l"/>
                <a:tab pos="1973391" algn="l"/>
                <a:tab pos="2616305" algn="l"/>
              </a:tabLst>
            </a:pPr>
            <a:r>
              <a:rPr lang="en-US" sz="1687" b="1" dirty="0">
                <a:latin typeface="Helvetica" charset="0"/>
                <a:ea typeface="ＭＳ Ｐゴシック" charset="0"/>
                <a:cs typeface="Helvetica" charset="0"/>
                <a:sym typeface="Helvetica" charset="0"/>
              </a:rPr>
              <a:t>Loop detection</a:t>
            </a:r>
            <a:endParaRPr lang="en-US" sz="1687" dirty="0">
              <a:latin typeface="Helvetica" charset="0"/>
              <a:ea typeface="ＭＳ Ｐゴシック" charset="0"/>
              <a:cs typeface="Helvetica" charset="0"/>
              <a:sym typeface="Helvetica" charset="0"/>
            </a:endParaRPr>
          </a:p>
          <a:p>
            <a:pPr marL="285750" indent="-285750">
              <a:lnSpc>
                <a:spcPct val="84000"/>
              </a:lnSpc>
              <a:buFont typeface="Arial" panose="020B0604020202020204" pitchFamily="34" charset="0"/>
              <a:buChar char="•"/>
              <a:tabLst>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Router forwards and decrement HL provided HL&gt;0</a:t>
            </a:r>
          </a:p>
          <a:p>
            <a:pPr marL="285750" indent="-285750">
              <a:lnSpc>
                <a:spcPct val="84000"/>
              </a:lnSpc>
              <a:buFont typeface="Arial" panose="020B0604020202020204" pitchFamily="34" charset="0"/>
              <a:buChar char="•"/>
              <a:tabLst>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otherwise, packet dropped and</a:t>
            </a:r>
            <a:br>
              <a:rPr lang="en-US" sz="1687" dirty="0">
                <a:latin typeface="Helvetica" charset="0"/>
                <a:ea typeface="ＭＳ Ｐゴシック" charset="0"/>
                <a:cs typeface="Helvetica" charset="0"/>
                <a:sym typeface="Helvetica" charset="0"/>
              </a:rPr>
            </a:br>
            <a:r>
              <a:rPr lang="en-US" sz="1687" dirty="0">
                <a:latin typeface="Helvetica" charset="0"/>
                <a:ea typeface="ＭＳ Ｐゴシック" charset="0"/>
                <a:cs typeface="Helvetica" charset="0"/>
                <a:sym typeface="Helvetica" charset="0"/>
              </a:rPr>
              <a:t>error returned to source</a:t>
            </a:r>
          </a:p>
        </p:txBody>
      </p:sp>
      <p:grpSp>
        <p:nvGrpSpPr>
          <p:cNvPr id="68641" name="Group 33"/>
          <p:cNvGrpSpPr>
            <a:grpSpLocks/>
          </p:cNvGrpSpPr>
          <p:nvPr/>
        </p:nvGrpSpPr>
        <p:grpSpPr bwMode="auto">
          <a:xfrm>
            <a:off x="6312546" y="3471416"/>
            <a:ext cx="4686967" cy="1545954"/>
            <a:chOff x="0" y="0"/>
            <a:chExt cx="4199" cy="1385"/>
          </a:xfrm>
        </p:grpSpPr>
        <p:sp>
          <p:nvSpPr>
            <p:cNvPr id="68642" name="Line 34"/>
            <p:cNvSpPr>
              <a:spLocks noChangeShapeType="1"/>
            </p:cNvSpPr>
            <p:nvPr/>
          </p:nvSpPr>
          <p:spPr bwMode="auto">
            <a:xfrm>
              <a:off x="0" y="0"/>
              <a:ext cx="1337" cy="61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68643" name="Rectangle 35"/>
            <p:cNvSpPr>
              <a:spLocks/>
            </p:cNvSpPr>
            <p:nvPr/>
          </p:nvSpPr>
          <p:spPr bwMode="auto">
            <a:xfrm>
              <a:off x="919" y="599"/>
              <a:ext cx="3280" cy="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 pos="660773" algn="l"/>
                  <a:tab pos="1312617" algn="l"/>
                  <a:tab pos="1973391" algn="l"/>
                  <a:tab pos="2616305" algn="l"/>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Used to identify the type</a:t>
              </a:r>
            </a:p>
            <a:p>
              <a:pPr>
                <a:lnSpc>
                  <a:spcPct val="84000"/>
                </a:lnSpc>
                <a:tabLst>
                  <a:tab pos="660773" algn="l"/>
                  <a:tab pos="1312617" algn="l"/>
                  <a:tab pos="1973391" algn="l"/>
                  <a:tab pos="2616305" algn="l"/>
                  <a:tab pos="660773" algn="l"/>
                  <a:tab pos="1312617" algn="l"/>
                  <a:tab pos="1973391" algn="l"/>
                  <a:tab pos="2616305" algn="l"/>
                  <a:tab pos="660773" algn="l"/>
                  <a:tab pos="1312617" algn="l"/>
                  <a:tab pos="1973391" algn="l"/>
                  <a:tab pos="2616305" algn="l"/>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of the next header (e.g. UDP, TCP, ...)</a:t>
              </a:r>
            </a:p>
            <a:p>
              <a:pPr>
                <a:lnSpc>
                  <a:spcPct val="84000"/>
                </a:lnSpc>
                <a:tabLst>
                  <a:tab pos="660773" algn="l"/>
                  <a:tab pos="1312617" algn="l"/>
                  <a:tab pos="1973391" algn="l"/>
                  <a:tab pos="2616305" algn="l"/>
                  <a:tab pos="660773" algn="l"/>
                  <a:tab pos="1312617" algn="l"/>
                  <a:tab pos="1973391" algn="l"/>
                  <a:tab pos="2616305" algn="l"/>
                  <a:tab pos="660773" algn="l"/>
                  <a:tab pos="1312617" algn="l"/>
                  <a:tab pos="1973391" algn="l"/>
                  <a:tab pos="2616305" algn="l"/>
                  <a:tab pos="660773" algn="l"/>
                  <a:tab pos="1312617" algn="l"/>
                  <a:tab pos="1973391" algn="l"/>
                  <a:tab pos="2616305" algn="l"/>
                </a:tabLst>
              </a:pPr>
              <a:r>
                <a:rPr lang="en-US" sz="1687" dirty="0">
                  <a:latin typeface="Helvetica" charset="0"/>
                  <a:ea typeface="ＭＳ Ｐゴシック" charset="0"/>
                  <a:cs typeface="Helvetica" charset="0"/>
                  <a:sym typeface="Helvetica" charset="0"/>
                </a:rPr>
                <a:t>in the packet payload</a:t>
              </a:r>
            </a:p>
            <a:p>
              <a:pPr>
                <a:lnSpc>
                  <a:spcPct val="84000"/>
                </a:lnSpc>
                <a:tabLst>
                  <a:tab pos="660773" algn="l"/>
                  <a:tab pos="1312617" algn="l"/>
                  <a:tab pos="1973391" algn="l"/>
                  <a:tab pos="2616305" algn="l"/>
                  <a:tab pos="660773" algn="l"/>
                  <a:tab pos="1312617" algn="l"/>
                  <a:tab pos="1973391" algn="l"/>
                  <a:tab pos="2616305" algn="l"/>
                  <a:tab pos="660773" algn="l"/>
                  <a:tab pos="1312617" algn="l"/>
                  <a:tab pos="1973391" algn="l"/>
                  <a:tab pos="2616305" algn="l"/>
                  <a:tab pos="660773" algn="l"/>
                  <a:tab pos="1312617" algn="l"/>
                  <a:tab pos="1973391" algn="l"/>
                  <a:tab pos="2616305" algn="l"/>
                </a:tabLst>
              </a:pPr>
              <a:endParaRPr lang="en-US" sz="1687" dirty="0">
                <a:latin typeface="Helvetica" charset="0"/>
                <a:ea typeface="ＭＳ Ｐゴシック" charset="0"/>
                <a:cs typeface="Helvetica" charset="0"/>
                <a:sym typeface="Helvetica" charset="0"/>
              </a:endParaRPr>
            </a:p>
          </p:txBody>
        </p:sp>
      </p:grpSp>
      <p:sp>
        <p:nvSpPr>
          <p:cNvPr id="68644" name="Rectangle 36"/>
          <p:cNvSpPr>
            <a:spLocks/>
          </p:cNvSpPr>
          <p:nvPr/>
        </p:nvSpPr>
        <p:spPr bwMode="auto">
          <a:xfrm>
            <a:off x="2041923" y="6015261"/>
            <a:ext cx="7806779" cy="55777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555853" lvl="1" indent="-303599">
              <a:lnSpc>
                <a:spcPct val="84000"/>
              </a:lnSpc>
              <a:buClr>
                <a:srgbClr val="000000"/>
              </a:buClr>
              <a:buSzPct val="75000"/>
              <a:buFont typeface="Helvetica" charset="0"/>
              <a:buChar char="l"/>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sz="2531">
                <a:latin typeface="Helvetica" charset="0"/>
                <a:ea typeface="ＭＳ Ｐゴシック" charset="0"/>
                <a:cs typeface="Helvetica" charset="0"/>
                <a:sym typeface="Helvetica" charset="0"/>
              </a:rPr>
              <a:t>No checksum in IPv6 header</a:t>
            </a:r>
          </a:p>
          <a:p>
            <a:pPr marL="758996" lvl="2" indent="-303599">
              <a:lnSpc>
                <a:spcPct val="84000"/>
              </a:lnSpc>
              <a:buClr>
                <a:srgbClr val="000000"/>
              </a:buClr>
              <a:buSzPct val="75000"/>
              <a:buFont typeface="Helvetica" charset="0"/>
              <a:buChar char="l"/>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sz="2531">
                <a:latin typeface="Helvetica" charset="0"/>
                <a:ea typeface="ＭＳ Ｐゴシック" charset="0"/>
                <a:cs typeface="Helvetica" charset="0"/>
                <a:sym typeface="Helvetica" charset="0"/>
              </a:rPr>
              <a:t>relies on datalink and transport checksums</a:t>
            </a:r>
          </a:p>
        </p:txBody>
      </p:sp>
      <p:pic>
        <p:nvPicPr>
          <p:cNvPr id="38" name="Picture 2">
            <a:extLst>
              <a:ext uri="{FF2B5EF4-FFF2-40B4-BE49-F238E27FC236}">
                <a16:creationId xmlns:a16="http://schemas.microsoft.com/office/drawing/2014/main" id="{400D91DD-DD8F-F948-B247-9A955335B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01917">
            <a:off x="1607658" y="5846478"/>
            <a:ext cx="1007552" cy="538932"/>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BB78A03B-DFE2-984F-9EF1-6E75CEF4E496}"/>
              </a:ext>
            </a:extLst>
          </p:cNvPr>
          <p:cNvSpPr/>
          <p:nvPr/>
        </p:nvSpPr>
        <p:spPr>
          <a:xfrm>
            <a:off x="2339276" y="6183140"/>
            <a:ext cx="8196412" cy="461665"/>
          </a:xfrm>
          <a:prstGeom prst="rect">
            <a:avLst/>
          </a:prstGeom>
        </p:spPr>
        <p:txBody>
          <a:bodyPr wrap="square">
            <a:spAutoFit/>
          </a:bodyPr>
          <a:lstStyle/>
          <a:p>
            <a:r>
              <a:rPr lang="en-BE" sz="2400" dirty="0">
                <a:solidFill>
                  <a:srgbClr val="0070C0"/>
                </a:solidFill>
              </a:rPr>
              <a:t>What is the maximum length of an IPv6 packet in bytes ?</a:t>
            </a:r>
          </a:p>
        </p:txBody>
      </p:sp>
    </p:spTree>
    <p:extLst>
      <p:ext uri="{BB962C8B-B14F-4D97-AF65-F5344CB8AC3E}">
        <p14:creationId xmlns:p14="http://schemas.microsoft.com/office/powerpoint/2010/main" val="365458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86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86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86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6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7" grpId="0" animBg="1"/>
      <p:bldP spid="68640" grpId="0"/>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4614788" y="0"/>
            <a:ext cx="5469434"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a:t>Sample packets</a:t>
            </a:r>
          </a:p>
        </p:txBody>
      </p:sp>
      <p:sp>
        <p:nvSpPr>
          <p:cNvPr id="70658" name="Rectangle 2"/>
          <p:cNvSpPr>
            <a:spLocks noGrp="1" noChangeArrowheads="1"/>
          </p:cNvSpPr>
          <p:nvPr>
            <p:ph type="body" idx="1"/>
          </p:nvPr>
        </p:nvSpPr>
        <p:spPr>
          <a:xfrm>
            <a:off x="1689202" y="5584406"/>
            <a:ext cx="8498830" cy="1073795"/>
          </a:xfrm>
          <a:ln/>
        </p:spPr>
        <p:txBody>
          <a:bodyPr>
            <a:normAutofit/>
          </a:bodyPr>
          <a:lstStyle/>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Lst>
            </a:pPr>
            <a:r>
              <a:rPr lang="en-US" dirty="0"/>
              <a:t>Identification of a TCP connection</a:t>
            </a:r>
          </a:p>
          <a:p>
            <a:pPr marL="857220" lvl="2">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Lst>
            </a:pPr>
            <a:r>
              <a:rPr lang="en-US" dirty="0"/>
              <a:t>IPv6 </a:t>
            </a:r>
            <a:r>
              <a:rPr lang="en-US" dirty="0" err="1"/>
              <a:t>src</a:t>
            </a:r>
            <a:r>
              <a:rPr lang="en-US" dirty="0"/>
              <a:t>, IPv6 </a:t>
            </a:r>
            <a:r>
              <a:rPr lang="en-US" dirty="0" err="1"/>
              <a:t>dest</a:t>
            </a:r>
            <a:r>
              <a:rPr lang="en-US" dirty="0"/>
              <a:t>, Source and Destination ports</a:t>
            </a:r>
          </a:p>
        </p:txBody>
      </p:sp>
      <p:sp>
        <p:nvSpPr>
          <p:cNvPr id="70659" name="Rectangle 3"/>
          <p:cNvSpPr>
            <a:spLocks/>
          </p:cNvSpPr>
          <p:nvPr/>
        </p:nvSpPr>
        <p:spPr bwMode="auto">
          <a:xfrm>
            <a:off x="3658197" y="1682105"/>
            <a:ext cx="477695"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266">
                <a:latin typeface="Helvetica" charset="0"/>
                <a:ea typeface="ＭＳ Ｐゴシック" charset="0"/>
                <a:cs typeface="Helvetica" charset="0"/>
                <a:sym typeface="Helvetica" charset="0"/>
              </a:rPr>
              <a:t>32 bits</a:t>
            </a:r>
          </a:p>
        </p:txBody>
      </p:sp>
      <p:grpSp>
        <p:nvGrpSpPr>
          <p:cNvPr id="70660" name="Group 4"/>
          <p:cNvGrpSpPr>
            <a:grpSpLocks/>
          </p:cNvGrpSpPr>
          <p:nvPr/>
        </p:nvGrpSpPr>
        <p:grpSpPr bwMode="auto">
          <a:xfrm>
            <a:off x="2296419" y="2025925"/>
            <a:ext cx="3210223" cy="2220143"/>
            <a:chOff x="0" y="0"/>
            <a:chExt cx="2875" cy="1989"/>
          </a:xfrm>
        </p:grpSpPr>
        <p:sp>
          <p:nvSpPr>
            <p:cNvPr id="70661" name="AutoShape 5"/>
            <p:cNvSpPr>
              <a:spLocks/>
            </p:cNvSpPr>
            <p:nvPr/>
          </p:nvSpPr>
          <p:spPr bwMode="auto">
            <a:xfrm>
              <a:off x="0" y="0"/>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62" name="AutoShape 6"/>
            <p:cNvSpPr>
              <a:spLocks/>
            </p:cNvSpPr>
            <p:nvPr/>
          </p:nvSpPr>
          <p:spPr bwMode="auto">
            <a:xfrm>
              <a:off x="0" y="283"/>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63" name="AutoShape 7"/>
            <p:cNvSpPr>
              <a:spLocks/>
            </p:cNvSpPr>
            <p:nvPr/>
          </p:nvSpPr>
          <p:spPr bwMode="auto">
            <a:xfrm>
              <a:off x="0" y="572"/>
              <a:ext cx="2875" cy="709"/>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64" name="AutoShape 8"/>
            <p:cNvSpPr>
              <a:spLocks/>
            </p:cNvSpPr>
            <p:nvPr/>
          </p:nvSpPr>
          <p:spPr bwMode="auto">
            <a:xfrm>
              <a:off x="0" y="1280"/>
              <a:ext cx="2875" cy="709"/>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grpSp>
      <p:sp>
        <p:nvSpPr>
          <p:cNvPr id="70665" name="Rectangle 9"/>
          <p:cNvSpPr>
            <a:spLocks/>
          </p:cNvSpPr>
          <p:nvPr/>
        </p:nvSpPr>
        <p:spPr bwMode="auto">
          <a:xfrm>
            <a:off x="2333253" y="2076444"/>
            <a:ext cx="1337482"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Ver   Tclass      </a:t>
            </a:r>
          </a:p>
        </p:txBody>
      </p:sp>
      <p:sp>
        <p:nvSpPr>
          <p:cNvPr id="70666" name="Rectangle 10"/>
          <p:cNvSpPr>
            <a:spLocks/>
          </p:cNvSpPr>
          <p:nvPr/>
        </p:nvSpPr>
        <p:spPr bwMode="auto">
          <a:xfrm>
            <a:off x="3933901" y="2066095"/>
            <a:ext cx="104355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Flow Label</a:t>
            </a:r>
          </a:p>
        </p:txBody>
      </p:sp>
      <p:sp>
        <p:nvSpPr>
          <p:cNvPr id="70667" name="Line 11"/>
          <p:cNvSpPr>
            <a:spLocks noChangeShapeType="1"/>
          </p:cNvSpPr>
          <p:nvPr/>
        </p:nvSpPr>
        <p:spPr bwMode="auto">
          <a:xfrm>
            <a:off x="2264048" y="1914303"/>
            <a:ext cx="3262684" cy="2232"/>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70668" name="Rectangle 12"/>
          <p:cNvSpPr>
            <a:spLocks/>
          </p:cNvSpPr>
          <p:nvPr/>
        </p:nvSpPr>
        <p:spPr bwMode="auto">
          <a:xfrm>
            <a:off x="3955109" y="2396113"/>
            <a:ext cx="1471557" cy="18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406">
                <a:latin typeface="Helvetica" charset="0"/>
                <a:ea typeface="ＭＳ Ｐゴシック" charset="0"/>
                <a:cs typeface="Helvetica" charset="0"/>
                <a:sym typeface="Helvetica" charset="0"/>
              </a:rPr>
              <a:t>NxtHdr   Hop Limit</a:t>
            </a:r>
          </a:p>
        </p:txBody>
      </p:sp>
      <p:sp>
        <p:nvSpPr>
          <p:cNvPr id="70669" name="Rectangle 13"/>
          <p:cNvSpPr>
            <a:spLocks/>
          </p:cNvSpPr>
          <p:nvPr/>
        </p:nvSpPr>
        <p:spPr bwMode="auto">
          <a:xfrm>
            <a:off x="2693790" y="2793102"/>
            <a:ext cx="2117453"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Source IPv6 address</a:t>
            </a:r>
          </a:p>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70670" name="Rectangle 14"/>
          <p:cNvSpPr>
            <a:spLocks/>
          </p:cNvSpPr>
          <p:nvPr/>
        </p:nvSpPr>
        <p:spPr bwMode="auto">
          <a:xfrm>
            <a:off x="2363391" y="2395680"/>
            <a:ext cx="1380186"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Payload Length</a:t>
            </a:r>
          </a:p>
        </p:txBody>
      </p:sp>
      <p:sp>
        <p:nvSpPr>
          <p:cNvPr id="70671" name="Line 15"/>
          <p:cNvSpPr>
            <a:spLocks noChangeShapeType="1"/>
          </p:cNvSpPr>
          <p:nvPr/>
        </p:nvSpPr>
        <p:spPr bwMode="auto">
          <a:xfrm>
            <a:off x="2693790" y="2035969"/>
            <a:ext cx="2232"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72" name="Line 16"/>
          <p:cNvSpPr>
            <a:spLocks noChangeShapeType="1"/>
          </p:cNvSpPr>
          <p:nvPr/>
        </p:nvSpPr>
        <p:spPr bwMode="auto">
          <a:xfrm>
            <a:off x="3475138" y="2035969"/>
            <a:ext cx="1117"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73" name="Line 17"/>
          <p:cNvSpPr>
            <a:spLocks noChangeShapeType="1"/>
          </p:cNvSpPr>
          <p:nvPr/>
        </p:nvSpPr>
        <p:spPr bwMode="auto">
          <a:xfrm>
            <a:off x="3918273" y="2357438"/>
            <a:ext cx="1116" cy="302494"/>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74" name="Line 18"/>
          <p:cNvSpPr>
            <a:spLocks noChangeShapeType="1"/>
          </p:cNvSpPr>
          <p:nvPr/>
        </p:nvSpPr>
        <p:spPr bwMode="auto">
          <a:xfrm>
            <a:off x="4608091" y="2348509"/>
            <a:ext cx="1116"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75" name="Rectangle 19"/>
          <p:cNvSpPr>
            <a:spLocks/>
          </p:cNvSpPr>
          <p:nvPr/>
        </p:nvSpPr>
        <p:spPr bwMode="auto">
          <a:xfrm>
            <a:off x="2498453" y="3556590"/>
            <a:ext cx="2557239"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Destination IPv6 address</a:t>
            </a:r>
          </a:p>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70676" name="AutoShape 20"/>
          <p:cNvSpPr>
            <a:spLocks/>
          </p:cNvSpPr>
          <p:nvPr/>
        </p:nvSpPr>
        <p:spPr bwMode="auto">
          <a:xfrm>
            <a:off x="2291954" y="4253880"/>
            <a:ext cx="3209107" cy="318120"/>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77" name="AutoShape 21"/>
          <p:cNvSpPr>
            <a:spLocks/>
          </p:cNvSpPr>
          <p:nvPr/>
        </p:nvSpPr>
        <p:spPr bwMode="auto">
          <a:xfrm>
            <a:off x="2291954" y="4572000"/>
            <a:ext cx="3209107" cy="318120"/>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78" name="Rectangle 22"/>
          <p:cNvSpPr>
            <a:spLocks/>
          </p:cNvSpPr>
          <p:nvPr/>
        </p:nvSpPr>
        <p:spPr bwMode="auto">
          <a:xfrm>
            <a:off x="2595562" y="4321944"/>
            <a:ext cx="910506"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b="1" i="1">
                <a:solidFill>
                  <a:srgbClr val="0000FF"/>
                </a:solidFill>
                <a:latin typeface="Helvetica" charset="0"/>
                <a:ea typeface="ＭＳ Ｐゴシック" charset="0"/>
                <a:cs typeface="Helvetica" charset="0"/>
                <a:sym typeface="Helvetica" charset="0"/>
              </a:rPr>
              <a:t>Source port</a:t>
            </a:r>
          </a:p>
        </p:txBody>
      </p:sp>
      <p:sp>
        <p:nvSpPr>
          <p:cNvPr id="70679" name="Rectangle 23"/>
          <p:cNvSpPr>
            <a:spLocks/>
          </p:cNvSpPr>
          <p:nvPr/>
        </p:nvSpPr>
        <p:spPr bwMode="auto">
          <a:xfrm>
            <a:off x="4113610" y="4321944"/>
            <a:ext cx="1243930"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b="1" i="1">
                <a:solidFill>
                  <a:srgbClr val="0000FF"/>
                </a:solidFill>
                <a:latin typeface="Helvetica" charset="0"/>
                <a:ea typeface="ＭＳ Ｐゴシック" charset="0"/>
                <a:cs typeface="Helvetica" charset="0"/>
                <a:sym typeface="Helvetica" charset="0"/>
              </a:rPr>
              <a:t>Destination port</a:t>
            </a:r>
          </a:p>
        </p:txBody>
      </p:sp>
      <p:sp>
        <p:nvSpPr>
          <p:cNvPr id="70680" name="Line 24"/>
          <p:cNvSpPr>
            <a:spLocks noChangeShapeType="1"/>
          </p:cNvSpPr>
          <p:nvPr/>
        </p:nvSpPr>
        <p:spPr bwMode="auto">
          <a:xfrm>
            <a:off x="3935016" y="4270624"/>
            <a:ext cx="2232"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81" name="Rectangle 25"/>
          <p:cNvSpPr>
            <a:spLocks/>
          </p:cNvSpPr>
          <p:nvPr/>
        </p:nvSpPr>
        <p:spPr bwMode="auto">
          <a:xfrm>
            <a:off x="2796482" y="4642297"/>
            <a:ext cx="493725"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266">
                <a:latin typeface="Helvetica" charset="0"/>
                <a:ea typeface="ＭＳ Ｐゴシック" charset="0"/>
                <a:cs typeface="Helvetica" charset="0"/>
                <a:sym typeface="Helvetica" charset="0"/>
              </a:rPr>
              <a:t>Length</a:t>
            </a:r>
          </a:p>
        </p:txBody>
      </p:sp>
      <p:sp>
        <p:nvSpPr>
          <p:cNvPr id="70682" name="Line 26"/>
          <p:cNvSpPr>
            <a:spLocks noChangeShapeType="1"/>
          </p:cNvSpPr>
          <p:nvPr/>
        </p:nvSpPr>
        <p:spPr bwMode="auto">
          <a:xfrm>
            <a:off x="3924971" y="4583163"/>
            <a:ext cx="2232"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83" name="Rectangle 27"/>
          <p:cNvSpPr>
            <a:spLocks/>
          </p:cNvSpPr>
          <p:nvPr/>
        </p:nvSpPr>
        <p:spPr bwMode="auto">
          <a:xfrm>
            <a:off x="4353596" y="4650110"/>
            <a:ext cx="766235"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a:latin typeface="Helvetica" charset="0"/>
                <a:ea typeface="ＭＳ Ｐゴシック" charset="0"/>
                <a:cs typeface="Helvetica" charset="0"/>
                <a:sym typeface="Helvetica" charset="0"/>
              </a:rPr>
              <a:t>Checksum</a:t>
            </a:r>
          </a:p>
        </p:txBody>
      </p:sp>
      <p:sp>
        <p:nvSpPr>
          <p:cNvPr id="70684" name="Line 28"/>
          <p:cNvSpPr>
            <a:spLocks noChangeShapeType="1"/>
          </p:cNvSpPr>
          <p:nvPr/>
        </p:nvSpPr>
        <p:spPr bwMode="auto">
          <a:xfrm>
            <a:off x="2299767" y="4866681"/>
            <a:ext cx="1116" cy="450949"/>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85" name="Line 29"/>
          <p:cNvSpPr>
            <a:spLocks noChangeShapeType="1"/>
          </p:cNvSpPr>
          <p:nvPr/>
        </p:nvSpPr>
        <p:spPr bwMode="auto">
          <a:xfrm>
            <a:off x="5506641" y="4876727"/>
            <a:ext cx="1117" cy="450949"/>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686" name="Rectangle 30"/>
          <p:cNvSpPr>
            <a:spLocks/>
          </p:cNvSpPr>
          <p:nvPr/>
        </p:nvSpPr>
        <p:spPr bwMode="auto">
          <a:xfrm>
            <a:off x="3657252" y="5139005"/>
            <a:ext cx="572273"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2109">
                <a:solidFill>
                  <a:srgbClr val="0000FF"/>
                </a:solidFill>
                <a:latin typeface="Helvetica" charset="0"/>
                <a:ea typeface="ＭＳ Ｐゴシック" charset="0"/>
                <a:cs typeface="Helvetica" charset="0"/>
                <a:sym typeface="Helvetica" charset="0"/>
              </a:rPr>
              <a:t>UDP</a:t>
            </a:r>
          </a:p>
        </p:txBody>
      </p:sp>
      <p:grpSp>
        <p:nvGrpSpPr>
          <p:cNvPr id="70687" name="Group 31"/>
          <p:cNvGrpSpPr>
            <a:grpSpLocks/>
          </p:cNvGrpSpPr>
          <p:nvPr/>
        </p:nvGrpSpPr>
        <p:grpSpPr bwMode="auto">
          <a:xfrm>
            <a:off x="6481094" y="1184301"/>
            <a:ext cx="3261568" cy="4624463"/>
            <a:chOff x="0" y="13"/>
            <a:chExt cx="2922" cy="4143"/>
          </a:xfrm>
        </p:grpSpPr>
        <p:sp>
          <p:nvSpPr>
            <p:cNvPr id="70688" name="Rectangle 32"/>
            <p:cNvSpPr>
              <a:spLocks/>
            </p:cNvSpPr>
            <p:nvPr/>
          </p:nvSpPr>
          <p:spPr bwMode="auto">
            <a:xfrm>
              <a:off x="1248" y="13"/>
              <a:ext cx="42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266">
                  <a:latin typeface="Helvetica" charset="0"/>
                  <a:ea typeface="ＭＳ Ｐゴシック" charset="0"/>
                  <a:cs typeface="Helvetica" charset="0"/>
                  <a:sym typeface="Helvetica" charset="0"/>
                </a:rPr>
                <a:t>32 bits</a:t>
              </a:r>
            </a:p>
          </p:txBody>
        </p:sp>
        <p:grpSp>
          <p:nvGrpSpPr>
            <p:cNvPr id="70689" name="Group 33"/>
            <p:cNvGrpSpPr>
              <a:grpSpLocks/>
            </p:cNvGrpSpPr>
            <p:nvPr/>
          </p:nvGrpSpPr>
          <p:grpSpPr bwMode="auto">
            <a:xfrm>
              <a:off x="30" y="319"/>
              <a:ext cx="2877" cy="1991"/>
              <a:chOff x="0" y="0"/>
              <a:chExt cx="2876" cy="1990"/>
            </a:xfrm>
          </p:grpSpPr>
          <p:sp>
            <p:nvSpPr>
              <p:cNvPr id="70690" name="AutoShape 34"/>
              <p:cNvSpPr>
                <a:spLocks/>
              </p:cNvSpPr>
              <p:nvPr/>
            </p:nvSpPr>
            <p:spPr bwMode="auto">
              <a:xfrm>
                <a:off x="0" y="0"/>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91" name="AutoShape 35"/>
              <p:cNvSpPr>
                <a:spLocks/>
              </p:cNvSpPr>
              <p:nvPr/>
            </p:nvSpPr>
            <p:spPr bwMode="auto">
              <a:xfrm>
                <a:off x="0" y="285"/>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92" name="AutoShape 36"/>
              <p:cNvSpPr>
                <a:spLocks/>
              </p:cNvSpPr>
              <p:nvPr/>
            </p:nvSpPr>
            <p:spPr bwMode="auto">
              <a:xfrm>
                <a:off x="0" y="572"/>
                <a:ext cx="2875" cy="709"/>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693" name="AutoShape 37"/>
              <p:cNvSpPr>
                <a:spLocks/>
              </p:cNvSpPr>
              <p:nvPr/>
            </p:nvSpPr>
            <p:spPr bwMode="auto">
              <a:xfrm>
                <a:off x="1" y="1282"/>
                <a:ext cx="2875" cy="708"/>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grpSp>
        <p:sp>
          <p:nvSpPr>
            <p:cNvPr id="70694" name="Rectangle 38"/>
            <p:cNvSpPr>
              <a:spLocks/>
            </p:cNvSpPr>
            <p:nvPr/>
          </p:nvSpPr>
          <p:spPr bwMode="auto">
            <a:xfrm>
              <a:off x="64" y="363"/>
              <a:ext cx="1198"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Ver   Tclass      </a:t>
              </a:r>
            </a:p>
          </p:txBody>
        </p:sp>
        <p:sp>
          <p:nvSpPr>
            <p:cNvPr id="70695" name="Rectangle 39"/>
            <p:cNvSpPr>
              <a:spLocks/>
            </p:cNvSpPr>
            <p:nvPr/>
          </p:nvSpPr>
          <p:spPr bwMode="auto">
            <a:xfrm>
              <a:off x="1499" y="357"/>
              <a:ext cx="935"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Flow Label</a:t>
              </a:r>
            </a:p>
          </p:txBody>
        </p:sp>
        <p:sp>
          <p:nvSpPr>
            <p:cNvPr id="70696" name="Line 40"/>
            <p:cNvSpPr>
              <a:spLocks noChangeShapeType="1"/>
            </p:cNvSpPr>
            <p:nvPr/>
          </p:nvSpPr>
          <p:spPr bwMode="auto">
            <a:xfrm>
              <a:off x="0" y="223"/>
              <a:ext cx="2922" cy="1"/>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70697" name="Rectangle 41"/>
            <p:cNvSpPr>
              <a:spLocks/>
            </p:cNvSpPr>
            <p:nvPr/>
          </p:nvSpPr>
          <p:spPr bwMode="auto">
            <a:xfrm>
              <a:off x="1518" y="650"/>
              <a:ext cx="1318"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406">
                  <a:latin typeface="Helvetica" charset="0"/>
                  <a:ea typeface="ＭＳ Ｐゴシック" charset="0"/>
                  <a:cs typeface="Helvetica" charset="0"/>
                  <a:sym typeface="Helvetica" charset="0"/>
                </a:rPr>
                <a:t>NxtHdr   Hop Limit</a:t>
              </a:r>
            </a:p>
          </p:txBody>
        </p:sp>
        <p:sp>
          <p:nvSpPr>
            <p:cNvPr id="70698" name="Rectangle 42"/>
            <p:cNvSpPr>
              <a:spLocks/>
            </p:cNvSpPr>
            <p:nvPr/>
          </p:nvSpPr>
          <p:spPr bwMode="auto">
            <a:xfrm>
              <a:off x="390" y="1008"/>
              <a:ext cx="1897"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Source IPv6 address</a:t>
              </a:r>
            </a:p>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70699" name="Rectangle 43"/>
            <p:cNvSpPr>
              <a:spLocks/>
            </p:cNvSpPr>
            <p:nvPr/>
          </p:nvSpPr>
          <p:spPr bwMode="auto">
            <a:xfrm>
              <a:off x="92" y="650"/>
              <a:ext cx="123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Payload Length</a:t>
              </a:r>
            </a:p>
          </p:txBody>
        </p:sp>
        <p:sp>
          <p:nvSpPr>
            <p:cNvPr id="70700" name="Line 44"/>
            <p:cNvSpPr>
              <a:spLocks noChangeShapeType="1"/>
            </p:cNvSpPr>
            <p:nvPr/>
          </p:nvSpPr>
          <p:spPr bwMode="auto">
            <a:xfrm>
              <a:off x="387" y="332"/>
              <a:ext cx="1"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01" name="Line 45"/>
            <p:cNvSpPr>
              <a:spLocks noChangeShapeType="1"/>
            </p:cNvSpPr>
            <p:nvPr/>
          </p:nvSpPr>
          <p:spPr bwMode="auto">
            <a:xfrm>
              <a:off x="1087" y="332"/>
              <a:ext cx="1"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02" name="Line 46"/>
            <p:cNvSpPr>
              <a:spLocks noChangeShapeType="1"/>
            </p:cNvSpPr>
            <p:nvPr/>
          </p:nvSpPr>
          <p:spPr bwMode="auto">
            <a:xfrm>
              <a:off x="1484" y="621"/>
              <a:ext cx="2"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03" name="Line 47"/>
            <p:cNvSpPr>
              <a:spLocks noChangeShapeType="1"/>
            </p:cNvSpPr>
            <p:nvPr/>
          </p:nvSpPr>
          <p:spPr bwMode="auto">
            <a:xfrm>
              <a:off x="2102" y="610"/>
              <a:ext cx="2"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04" name="Rectangle 48"/>
            <p:cNvSpPr>
              <a:spLocks/>
            </p:cNvSpPr>
            <p:nvPr/>
          </p:nvSpPr>
          <p:spPr bwMode="auto">
            <a:xfrm>
              <a:off x="211" y="1692"/>
              <a:ext cx="2292"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spAutoFit/>
            </a:bodyPr>
            <a:lstStyle/>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Destination IPv6 address</a:t>
              </a:r>
            </a:p>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(128 bits) </a:t>
              </a:r>
            </a:p>
          </p:txBody>
        </p:sp>
        <p:grpSp>
          <p:nvGrpSpPr>
            <p:cNvPr id="70705" name="Group 49"/>
            <p:cNvGrpSpPr>
              <a:grpSpLocks/>
            </p:cNvGrpSpPr>
            <p:nvPr/>
          </p:nvGrpSpPr>
          <p:grpSpPr bwMode="auto">
            <a:xfrm>
              <a:off x="9" y="2316"/>
              <a:ext cx="2875" cy="1422"/>
              <a:chOff x="0" y="0"/>
              <a:chExt cx="2875" cy="1421"/>
            </a:xfrm>
          </p:grpSpPr>
          <p:sp>
            <p:nvSpPr>
              <p:cNvPr id="70706" name="AutoShape 50"/>
              <p:cNvSpPr>
                <a:spLocks/>
              </p:cNvSpPr>
              <p:nvPr/>
            </p:nvSpPr>
            <p:spPr bwMode="auto">
              <a:xfrm>
                <a:off x="0" y="0"/>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707" name="AutoShape 51"/>
              <p:cNvSpPr>
                <a:spLocks/>
              </p:cNvSpPr>
              <p:nvPr/>
            </p:nvSpPr>
            <p:spPr bwMode="auto">
              <a:xfrm>
                <a:off x="0" y="283"/>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708" name="AutoShape 52"/>
              <p:cNvSpPr>
                <a:spLocks/>
              </p:cNvSpPr>
              <p:nvPr/>
            </p:nvSpPr>
            <p:spPr bwMode="auto">
              <a:xfrm>
                <a:off x="0" y="567"/>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709" name="AutoShape 53"/>
              <p:cNvSpPr>
                <a:spLocks/>
              </p:cNvSpPr>
              <p:nvPr/>
            </p:nvSpPr>
            <p:spPr bwMode="auto">
              <a:xfrm>
                <a:off x="0" y="852"/>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70710" name="AutoShape 54"/>
              <p:cNvSpPr>
                <a:spLocks/>
              </p:cNvSpPr>
              <p:nvPr/>
            </p:nvSpPr>
            <p:spPr bwMode="auto">
              <a:xfrm>
                <a:off x="0" y="1136"/>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grpSp>
        <p:sp>
          <p:nvSpPr>
            <p:cNvPr id="70711" name="Rectangle 55"/>
            <p:cNvSpPr>
              <a:spLocks/>
            </p:cNvSpPr>
            <p:nvPr/>
          </p:nvSpPr>
          <p:spPr bwMode="auto">
            <a:xfrm>
              <a:off x="277" y="2376"/>
              <a:ext cx="816"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b="1" i="1">
                  <a:solidFill>
                    <a:srgbClr val="FF0000"/>
                  </a:solidFill>
                  <a:latin typeface="Helvetica" charset="0"/>
                  <a:ea typeface="ＭＳ Ｐゴシック" charset="0"/>
                  <a:cs typeface="Helvetica" charset="0"/>
                  <a:sym typeface="Helvetica" charset="0"/>
                </a:rPr>
                <a:t>Source port</a:t>
              </a:r>
            </a:p>
          </p:txBody>
        </p:sp>
        <p:sp>
          <p:nvSpPr>
            <p:cNvPr id="70712" name="Rectangle 56"/>
            <p:cNvSpPr>
              <a:spLocks/>
            </p:cNvSpPr>
            <p:nvPr/>
          </p:nvSpPr>
          <p:spPr bwMode="auto">
            <a:xfrm>
              <a:off x="1638" y="2377"/>
              <a:ext cx="1114"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b="1" i="1">
                  <a:solidFill>
                    <a:srgbClr val="FF0000"/>
                  </a:solidFill>
                  <a:latin typeface="Helvetica" charset="0"/>
                  <a:ea typeface="ＭＳ Ｐゴシック" charset="0"/>
                  <a:cs typeface="Helvetica" charset="0"/>
                  <a:sym typeface="Helvetica" charset="0"/>
                </a:rPr>
                <a:t>Destination port</a:t>
              </a:r>
            </a:p>
          </p:txBody>
        </p:sp>
        <p:sp>
          <p:nvSpPr>
            <p:cNvPr id="70713" name="Line 57"/>
            <p:cNvSpPr>
              <a:spLocks noChangeShapeType="1"/>
            </p:cNvSpPr>
            <p:nvPr/>
          </p:nvSpPr>
          <p:spPr bwMode="auto">
            <a:xfrm>
              <a:off x="1477" y="2332"/>
              <a:ext cx="1"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14" name="Rectangle 58"/>
            <p:cNvSpPr>
              <a:spLocks/>
            </p:cNvSpPr>
            <p:nvPr/>
          </p:nvSpPr>
          <p:spPr bwMode="auto">
            <a:xfrm>
              <a:off x="304" y="3533"/>
              <a:ext cx="686"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a:latin typeface="Helvetica" charset="0"/>
                  <a:ea typeface="ＭＳ Ｐゴシック" charset="0"/>
                  <a:cs typeface="Helvetica" charset="0"/>
                  <a:sym typeface="Helvetica" charset="0"/>
                </a:rPr>
                <a:t>Checksum</a:t>
              </a:r>
            </a:p>
          </p:txBody>
        </p:sp>
        <p:sp>
          <p:nvSpPr>
            <p:cNvPr id="70715" name="Line 59"/>
            <p:cNvSpPr>
              <a:spLocks noChangeShapeType="1"/>
            </p:cNvSpPr>
            <p:nvPr/>
          </p:nvSpPr>
          <p:spPr bwMode="auto">
            <a:xfrm>
              <a:off x="1479" y="3456"/>
              <a:ext cx="2"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16" name="Rectangle 60"/>
            <p:cNvSpPr>
              <a:spLocks/>
            </p:cNvSpPr>
            <p:nvPr/>
          </p:nvSpPr>
          <p:spPr bwMode="auto">
            <a:xfrm>
              <a:off x="1746" y="3514"/>
              <a:ext cx="91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a:latin typeface="Helvetica" charset="0"/>
                  <a:ea typeface="ＭＳ Ｐゴシック" charset="0"/>
                  <a:cs typeface="Helvetica" charset="0"/>
                  <a:sym typeface="Helvetica" charset="0"/>
                </a:rPr>
                <a:t>Urgent pointer</a:t>
              </a:r>
            </a:p>
          </p:txBody>
        </p:sp>
        <p:sp>
          <p:nvSpPr>
            <p:cNvPr id="70717" name="Rectangle 61"/>
            <p:cNvSpPr>
              <a:spLocks/>
            </p:cNvSpPr>
            <p:nvPr/>
          </p:nvSpPr>
          <p:spPr bwMode="auto">
            <a:xfrm>
              <a:off x="39" y="3230"/>
              <a:ext cx="140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266">
                  <a:latin typeface="Helvetica" charset="0"/>
                  <a:ea typeface="ＭＳ Ｐゴシック" charset="0"/>
                  <a:cs typeface="Helvetica" charset="0"/>
                  <a:sym typeface="Helvetica" charset="0"/>
                </a:rPr>
                <a:t>THL  Reserved  Flags</a:t>
              </a:r>
            </a:p>
          </p:txBody>
        </p:sp>
        <p:sp>
          <p:nvSpPr>
            <p:cNvPr id="70718" name="Line 62"/>
            <p:cNvSpPr>
              <a:spLocks noChangeShapeType="1"/>
            </p:cNvSpPr>
            <p:nvPr/>
          </p:nvSpPr>
          <p:spPr bwMode="auto">
            <a:xfrm>
              <a:off x="1479" y="3187"/>
              <a:ext cx="2"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19" name="Line 63"/>
            <p:cNvSpPr>
              <a:spLocks noChangeShapeType="1"/>
            </p:cNvSpPr>
            <p:nvPr/>
          </p:nvSpPr>
          <p:spPr bwMode="auto">
            <a:xfrm>
              <a:off x="328" y="3174"/>
              <a:ext cx="2"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20" name="Line 64"/>
            <p:cNvSpPr>
              <a:spLocks noChangeShapeType="1"/>
            </p:cNvSpPr>
            <p:nvPr/>
          </p:nvSpPr>
          <p:spPr bwMode="auto">
            <a:xfrm>
              <a:off x="1062" y="3177"/>
              <a:ext cx="1" cy="27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21" name="Rectangle 65"/>
            <p:cNvSpPr>
              <a:spLocks/>
            </p:cNvSpPr>
            <p:nvPr/>
          </p:nvSpPr>
          <p:spPr bwMode="auto">
            <a:xfrm>
              <a:off x="688" y="2946"/>
              <a:ext cx="1637"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266">
                  <a:latin typeface="Helvetica" charset="0"/>
                  <a:ea typeface="ＭＳ Ｐゴシック" charset="0"/>
                  <a:cs typeface="Helvetica" charset="0"/>
                  <a:sym typeface="Helvetica" charset="0"/>
                </a:rPr>
                <a:t>Acknowledgment number</a:t>
              </a:r>
            </a:p>
          </p:txBody>
        </p:sp>
        <p:sp>
          <p:nvSpPr>
            <p:cNvPr id="70722" name="Rectangle 66"/>
            <p:cNvSpPr>
              <a:spLocks/>
            </p:cNvSpPr>
            <p:nvPr/>
          </p:nvSpPr>
          <p:spPr bwMode="auto">
            <a:xfrm>
              <a:off x="688" y="2662"/>
              <a:ext cx="1185"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266">
                  <a:latin typeface="Helvetica" charset="0"/>
                  <a:ea typeface="ＭＳ Ｐゴシック" charset="0"/>
                  <a:cs typeface="Helvetica" charset="0"/>
                  <a:sym typeface="Helvetica" charset="0"/>
                </a:rPr>
                <a:t>Sequence number</a:t>
              </a:r>
            </a:p>
          </p:txBody>
        </p:sp>
        <p:sp>
          <p:nvSpPr>
            <p:cNvPr id="70723" name="Rectangle 67"/>
            <p:cNvSpPr>
              <a:spLocks/>
            </p:cNvSpPr>
            <p:nvPr/>
          </p:nvSpPr>
          <p:spPr bwMode="auto">
            <a:xfrm>
              <a:off x="1746" y="3240"/>
              <a:ext cx="517"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pPr>
              <a:r>
                <a:rPr lang="en-US" sz="1266">
                  <a:latin typeface="Helvetica" charset="0"/>
                  <a:ea typeface="ＭＳ Ｐゴシック" charset="0"/>
                  <a:cs typeface="Helvetica" charset="0"/>
                  <a:sym typeface="Helvetica" charset="0"/>
                </a:rPr>
                <a:t>Window</a:t>
              </a:r>
            </a:p>
          </p:txBody>
        </p:sp>
        <p:sp>
          <p:nvSpPr>
            <p:cNvPr id="70724" name="Line 68"/>
            <p:cNvSpPr>
              <a:spLocks noChangeShapeType="1"/>
            </p:cNvSpPr>
            <p:nvPr/>
          </p:nvSpPr>
          <p:spPr bwMode="auto">
            <a:xfrm>
              <a:off x="11" y="3733"/>
              <a:ext cx="1" cy="404"/>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25" name="Line 69"/>
            <p:cNvSpPr>
              <a:spLocks noChangeShapeType="1"/>
            </p:cNvSpPr>
            <p:nvPr/>
          </p:nvSpPr>
          <p:spPr bwMode="auto">
            <a:xfrm>
              <a:off x="2884" y="3742"/>
              <a:ext cx="1" cy="404"/>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70726" name="Rectangle 70"/>
            <p:cNvSpPr>
              <a:spLocks/>
            </p:cNvSpPr>
            <p:nvPr/>
          </p:nvSpPr>
          <p:spPr bwMode="auto">
            <a:xfrm>
              <a:off x="1048" y="3906"/>
              <a:ext cx="48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2109">
                  <a:solidFill>
                    <a:srgbClr val="FF0000"/>
                  </a:solidFill>
                  <a:latin typeface="Helvetica" charset="0"/>
                  <a:ea typeface="ＭＳ Ｐゴシック" charset="0"/>
                  <a:cs typeface="Helvetica" charset="0"/>
                  <a:sym typeface="Helvetica" charset="0"/>
                </a:rPr>
                <a:t>TCP</a:t>
              </a:r>
            </a:p>
          </p:txBody>
        </p:sp>
      </p:grpSp>
      <p:grpSp>
        <p:nvGrpSpPr>
          <p:cNvPr id="70727" name="Group 71"/>
          <p:cNvGrpSpPr>
            <a:grpSpLocks/>
          </p:cNvGrpSpPr>
          <p:nvPr/>
        </p:nvGrpSpPr>
        <p:grpSpPr bwMode="auto">
          <a:xfrm>
            <a:off x="1689202" y="2604121"/>
            <a:ext cx="2361900" cy="834902"/>
            <a:chOff x="3" y="0"/>
            <a:chExt cx="2115" cy="747"/>
          </a:xfrm>
        </p:grpSpPr>
        <p:sp>
          <p:nvSpPr>
            <p:cNvPr id="70728" name="Line 72"/>
            <p:cNvSpPr>
              <a:spLocks noChangeShapeType="1"/>
            </p:cNvSpPr>
            <p:nvPr/>
          </p:nvSpPr>
          <p:spPr bwMode="auto">
            <a:xfrm flipH="1">
              <a:off x="344" y="0"/>
              <a:ext cx="1774" cy="48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70729" name="Rectangle 73"/>
            <p:cNvSpPr>
              <a:spLocks/>
            </p:cNvSpPr>
            <p:nvPr/>
          </p:nvSpPr>
          <p:spPr bwMode="auto">
            <a:xfrm>
              <a:off x="3" y="547"/>
              <a:ext cx="802"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687" dirty="0">
                  <a:solidFill>
                    <a:srgbClr val="0000FF"/>
                  </a:solidFill>
                  <a:latin typeface="Helvetica" charset="0"/>
                  <a:ea typeface="ＭＳ Ｐゴシック" charset="0"/>
                  <a:cs typeface="Helvetica" charset="0"/>
                  <a:sym typeface="Helvetica" charset="0"/>
                </a:rPr>
                <a:t>UDP (17)</a:t>
              </a:r>
            </a:p>
          </p:txBody>
        </p:sp>
      </p:grpSp>
      <p:grpSp>
        <p:nvGrpSpPr>
          <p:cNvPr id="70730" name="Group 74"/>
          <p:cNvGrpSpPr>
            <a:grpSpLocks/>
          </p:cNvGrpSpPr>
          <p:nvPr/>
        </p:nvGrpSpPr>
        <p:grpSpPr bwMode="auto">
          <a:xfrm>
            <a:off x="8613057" y="2076153"/>
            <a:ext cx="1857375" cy="852785"/>
            <a:chOff x="0" y="0"/>
            <a:chExt cx="1664" cy="763"/>
          </a:xfrm>
        </p:grpSpPr>
        <p:sp>
          <p:nvSpPr>
            <p:cNvPr id="70731" name="Rectangle 75"/>
            <p:cNvSpPr>
              <a:spLocks/>
            </p:cNvSpPr>
            <p:nvPr/>
          </p:nvSpPr>
          <p:spPr bwMode="auto">
            <a:xfrm>
              <a:off x="1168" y="475"/>
              <a:ext cx="4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84000"/>
                </a:lnSpc>
              </a:pPr>
              <a:r>
                <a:rPr lang="en-US" sz="2109" dirty="0">
                  <a:solidFill>
                    <a:srgbClr val="FF0000"/>
                  </a:solidFill>
                  <a:latin typeface="Helvetica" charset="0"/>
                  <a:ea typeface="ＭＳ Ｐゴシック" charset="0"/>
                  <a:cs typeface="Helvetica" charset="0"/>
                  <a:sym typeface="Helvetica" charset="0"/>
                </a:rPr>
                <a:t>TCP (6)</a:t>
              </a:r>
            </a:p>
          </p:txBody>
        </p:sp>
        <p:sp>
          <p:nvSpPr>
            <p:cNvPr id="70732" name="Line 76"/>
            <p:cNvSpPr>
              <a:spLocks noChangeShapeType="1"/>
            </p:cNvSpPr>
            <p:nvPr/>
          </p:nvSpPr>
          <p:spPr bwMode="auto">
            <a:xfrm>
              <a:off x="0" y="0"/>
              <a:ext cx="1088" cy="55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grpSp>
      <p:sp>
        <p:nvSpPr>
          <p:cNvPr id="3" name="TextBox 2">
            <a:extLst>
              <a:ext uri="{FF2B5EF4-FFF2-40B4-BE49-F238E27FC236}">
                <a16:creationId xmlns:a16="http://schemas.microsoft.com/office/drawing/2014/main" id="{27BF3C1C-800A-1BFB-DF12-96060C03D838}"/>
              </a:ext>
            </a:extLst>
          </p:cNvPr>
          <p:cNvSpPr txBox="1"/>
          <p:nvPr/>
        </p:nvSpPr>
        <p:spPr>
          <a:xfrm>
            <a:off x="2081768" y="6406338"/>
            <a:ext cx="9435180" cy="369332"/>
          </a:xfrm>
          <a:prstGeom prst="rect">
            <a:avLst/>
          </a:prstGeom>
          <a:noFill/>
        </p:spPr>
        <p:txBody>
          <a:bodyPr wrap="square">
            <a:spAutoFit/>
          </a:bodyPr>
          <a:lstStyle/>
          <a:p>
            <a:r>
              <a:rPr lang="en-BE" dirty="0"/>
              <a:t>https://www.iana.org/assignments/protocol-numbers/protocol-numbers.xhtml</a:t>
            </a:r>
          </a:p>
        </p:txBody>
      </p:sp>
    </p:spTree>
    <p:extLst>
      <p:ext uri="{BB962C8B-B14F-4D97-AF65-F5344CB8AC3E}">
        <p14:creationId xmlns:p14="http://schemas.microsoft.com/office/powerpoint/2010/main" val="3594234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7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06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07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TCP options</a:t>
            </a:r>
          </a:p>
        </p:txBody>
      </p:sp>
      <p:sp>
        <p:nvSpPr>
          <p:cNvPr id="26626" name="Rectangle 2"/>
          <p:cNvSpPr>
            <a:spLocks noGrp="1" noChangeArrowheads="1"/>
          </p:cNvSpPr>
          <p:nvPr>
            <p:ph type="body" idx="1"/>
          </p:nvPr>
        </p:nvSpPr>
        <p:spPr>
          <a:ln/>
        </p:spPr>
        <p:txBody>
          <a:bodyPr/>
          <a:lstStyle/>
          <a:p>
            <a:pPr marL="654837"/>
            <a:r>
              <a:rPr lang="en-US" dirty="0"/>
              <a:t>Maximum Segment Size</a:t>
            </a:r>
          </a:p>
          <a:p>
            <a:pPr marL="654837"/>
            <a:r>
              <a:rPr lang="en-US" dirty="0"/>
              <a:t>Selective acknowledgements</a:t>
            </a:r>
          </a:p>
          <a:p>
            <a:pPr marL="654837"/>
            <a:r>
              <a:rPr lang="en-US" dirty="0"/>
              <a:t>Window Scale</a:t>
            </a:r>
          </a:p>
          <a:p>
            <a:pPr marL="654837"/>
            <a:r>
              <a:rPr lang="en-US" dirty="0"/>
              <a:t>Timestamps</a:t>
            </a:r>
          </a:p>
          <a:p>
            <a:pPr marL="654837"/>
            <a:r>
              <a:rPr lang="en-US" dirty="0"/>
              <a:t>Multipath TCP</a:t>
            </a:r>
          </a:p>
          <a:p>
            <a:pPr marL="654837"/>
            <a:r>
              <a:rPr lang="en-US" dirty="0"/>
              <a:t>...</a:t>
            </a:r>
          </a:p>
        </p:txBody>
      </p:sp>
    </p:spTree>
    <p:extLst>
      <p:ext uri="{BB962C8B-B14F-4D97-AF65-F5344CB8AC3E}">
        <p14:creationId xmlns:p14="http://schemas.microsoft.com/office/powerpoint/2010/main" val="385250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t>Improvements to the three-way handshake</a:t>
            </a:r>
          </a:p>
          <a:p>
            <a:pPr lvl="1"/>
            <a:r>
              <a:rPr lang="en-BE" dirty="0"/>
              <a:t>Improvements to the data transfer</a:t>
            </a:r>
          </a:p>
          <a:p>
            <a:pPr lvl="1"/>
            <a:r>
              <a:rPr lang="en-BE" i="1" dirty="0"/>
              <a:t>Congestion control (</a:t>
            </a:r>
            <a:r>
              <a:rPr lang="en-BE" dirty="0"/>
              <a:t>will be discussed later)</a:t>
            </a:r>
          </a:p>
          <a:p>
            <a:pPr lvl="1"/>
            <a:r>
              <a:rPr lang="en-BE" i="1" dirty="0"/>
              <a:t>Multipath TCP </a:t>
            </a:r>
            <a:r>
              <a:rPr lang="en-BE" dirty="0"/>
              <a:t>(will be discussed later)</a:t>
            </a:r>
          </a:p>
          <a:p>
            <a:r>
              <a:rPr lang="en-BE" dirty="0">
                <a:solidFill>
                  <a:srgbClr val="FF0000"/>
                </a:solidFill>
              </a:rPr>
              <a:t>IPv6</a:t>
            </a:r>
          </a:p>
          <a:p>
            <a:pPr lvl="1"/>
            <a:r>
              <a:rPr lang="en-BE" dirty="0"/>
              <a:t>IPv6 Addresses</a:t>
            </a:r>
          </a:p>
          <a:p>
            <a:pPr lvl="1"/>
            <a:r>
              <a:rPr lang="en-BE" dirty="0"/>
              <a:t>IPv6 Packets</a:t>
            </a:r>
          </a:p>
          <a:p>
            <a:pPr lvl="1"/>
            <a:r>
              <a:rPr lang="en-BE" dirty="0">
                <a:solidFill>
                  <a:srgbClr val="FF0000"/>
                </a:solidFill>
              </a:rPr>
              <a:t>ICMPv6</a:t>
            </a:r>
          </a:p>
          <a:p>
            <a:r>
              <a:rPr lang="en-BE" dirty="0"/>
              <a:t>IPv4</a:t>
            </a:r>
          </a:p>
          <a:p>
            <a:endParaRPr lang="en-BE" dirty="0">
              <a:solidFill>
                <a:srgbClr val="FF0000"/>
              </a:solidFill>
            </a:endParaRPr>
          </a:p>
        </p:txBody>
      </p:sp>
    </p:spTree>
    <p:extLst>
      <p:ext uri="{BB962C8B-B14F-4D97-AF65-F5344CB8AC3E}">
        <p14:creationId xmlns:p14="http://schemas.microsoft.com/office/powerpoint/2010/main" val="183561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ln/>
        </p:spPr>
        <p:txBody>
          <a:bodyPr/>
          <a:lstStyle/>
          <a:p>
            <a:r>
              <a:rPr lang="en-US"/>
              <a:t>ICMP</a:t>
            </a:r>
          </a:p>
        </p:txBody>
      </p:sp>
      <p:sp>
        <p:nvSpPr>
          <p:cNvPr id="73730" name="Rectangle 2"/>
          <p:cNvSpPr>
            <a:spLocks noGrp="1" noChangeArrowheads="1"/>
          </p:cNvSpPr>
          <p:nvPr>
            <p:ph type="body" idx="1"/>
          </p:nvPr>
        </p:nvSpPr>
        <p:spPr>
          <a:ln/>
        </p:spPr>
        <p:txBody>
          <a:bodyPr/>
          <a:lstStyle/>
          <a:p>
            <a:pPr marL="625056"/>
            <a:r>
              <a:rPr lang="en-US" dirty="0"/>
              <a:t>Internet Control Message Protocol</a:t>
            </a:r>
          </a:p>
          <a:p>
            <a:pPr marL="937584" lvl="1"/>
            <a:r>
              <a:rPr lang="en-US" dirty="0"/>
              <a:t>Runs on top of IPv6 and provides various types of services</a:t>
            </a:r>
          </a:p>
          <a:p>
            <a:pPr marL="1250112" lvl="2"/>
            <a:r>
              <a:rPr lang="en-US" dirty="0"/>
              <a:t>tools to aid debugging network problems</a:t>
            </a:r>
          </a:p>
          <a:p>
            <a:pPr marL="1250112" lvl="2"/>
            <a:r>
              <a:rPr lang="en-US" dirty="0"/>
              <a:t>error reporting</a:t>
            </a:r>
          </a:p>
          <a:p>
            <a:pPr marL="1250112" lvl="2"/>
            <a:r>
              <a:rPr lang="en-US" dirty="0" err="1"/>
              <a:t>autoconfiguration</a:t>
            </a:r>
            <a:r>
              <a:rPr lang="en-US" dirty="0"/>
              <a:t> of addresses</a:t>
            </a:r>
          </a:p>
        </p:txBody>
      </p:sp>
    </p:spTree>
    <p:extLst>
      <p:ext uri="{BB962C8B-B14F-4D97-AF65-F5344CB8AC3E}">
        <p14:creationId xmlns:p14="http://schemas.microsoft.com/office/powerpoint/2010/main" val="2909509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463207" y="0"/>
            <a:ext cx="5469434"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dirty="0"/>
              <a:t>ICMPv6</a:t>
            </a:r>
          </a:p>
        </p:txBody>
      </p:sp>
      <p:sp>
        <p:nvSpPr>
          <p:cNvPr id="55298" name="Rectangle 2"/>
          <p:cNvSpPr>
            <a:spLocks noGrp="1" noChangeArrowheads="1"/>
          </p:cNvSpPr>
          <p:nvPr>
            <p:ph type="body" idx="1"/>
          </p:nvPr>
        </p:nvSpPr>
        <p:spPr>
          <a:xfrm>
            <a:off x="2166938" y="1280295"/>
            <a:ext cx="8152805" cy="5577706"/>
          </a:xfrm>
          <a:ln/>
        </p:spPr>
        <p:txBody>
          <a:bodyPr/>
          <a:lstStyle/>
          <a:p>
            <a:pPr marL="452050">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Types of ICMPv6 messages</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Destination (</a:t>
            </a:r>
            <a:r>
              <a:rPr lang="en-US" dirty="0" err="1"/>
              <a:t>addr,net,port</a:t>
            </a:r>
            <a:r>
              <a:rPr lang="en-US" dirty="0"/>
              <a:t>) unreachable</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Packet too big</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Time expired (Hop limit exhausted)</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Echo request and echo reply</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Multicast group membership</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a:t>Router advertisements,  Neighbor discovery</a:t>
            </a:r>
          </a:p>
          <a:p>
            <a:pPr marL="654076" lvl="1">
              <a:lnSpc>
                <a:spcPct val="84000"/>
              </a:lnSpc>
              <a:buClr>
                <a:srgbClr val="000000"/>
              </a:buClr>
              <a:buSzPct val="75000"/>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 pos="660773" algn="l"/>
                <a:tab pos="1312617" algn="l"/>
                <a:tab pos="1973391" algn="l"/>
                <a:tab pos="2625235" algn="l"/>
                <a:tab pos="3286008" algn="l"/>
                <a:tab pos="3937852" algn="l"/>
              </a:tabLst>
            </a:pPr>
            <a:r>
              <a:rPr lang="en-US" dirty="0" err="1"/>
              <a:t>Autoconfiguration</a:t>
            </a:r>
            <a:br>
              <a:rPr lang="en-US" dirty="0"/>
            </a:br>
            <a:endParaRPr lang="en-US" dirty="0"/>
          </a:p>
        </p:txBody>
      </p:sp>
    </p:spTree>
    <p:extLst>
      <p:ext uri="{BB962C8B-B14F-4D97-AF65-F5344CB8AC3E}">
        <p14:creationId xmlns:p14="http://schemas.microsoft.com/office/powerpoint/2010/main" val="1194857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4158259" y="62508"/>
            <a:ext cx="7358063" cy="1714500"/>
          </a:xfrm>
          <a:ln/>
        </p:spPr>
        <p:txBody>
          <a:bodyPr/>
          <a:lstStyle/>
          <a:p>
            <a:r>
              <a:rPr lang="en-US"/>
              <a:t>ICMPv6 packet</a:t>
            </a:r>
          </a:p>
        </p:txBody>
      </p:sp>
      <p:sp>
        <p:nvSpPr>
          <p:cNvPr id="57346" name="Rectangle 2"/>
          <p:cNvSpPr>
            <a:spLocks noGrp="1" noChangeArrowheads="1"/>
          </p:cNvSpPr>
          <p:nvPr>
            <p:ph type="body" idx="1"/>
          </p:nvPr>
        </p:nvSpPr>
        <p:spPr>
          <a:xfrm>
            <a:off x="4586833" y="3244828"/>
            <a:ext cx="6911578" cy="5581055"/>
          </a:xfrm>
          <a:ln/>
        </p:spPr>
        <p:txBody>
          <a:bodyPr>
            <a:normAutofit/>
          </a:bodyPr>
          <a:lstStyle/>
          <a:p>
            <a:pPr marL="1250112" lvl="2">
              <a:lnSpc>
                <a:spcPct val="50000"/>
              </a:lnSpc>
            </a:pPr>
            <a:r>
              <a:rPr lang="en-US" sz="2400" dirty="0"/>
              <a:t>Type</a:t>
            </a:r>
          </a:p>
          <a:p>
            <a:pPr marL="1250112" lvl="2">
              <a:lnSpc>
                <a:spcPct val="50000"/>
              </a:lnSpc>
            </a:pPr>
            <a:r>
              <a:rPr lang="en-US" sz="2400" dirty="0"/>
              <a:t>ICMPv6 error messages </a:t>
            </a:r>
          </a:p>
          <a:p>
            <a:pPr marL="1875168" lvl="4">
              <a:lnSpc>
                <a:spcPct val="50000"/>
              </a:lnSpc>
            </a:pPr>
            <a:r>
              <a:rPr lang="en-US" sz="2400" dirty="0"/>
              <a:t>1    Destination Unreachable      </a:t>
            </a:r>
          </a:p>
          <a:p>
            <a:pPr marL="1875168" lvl="4">
              <a:lnSpc>
                <a:spcPct val="50000"/>
              </a:lnSpc>
            </a:pPr>
            <a:r>
              <a:rPr lang="en-US" sz="2400" dirty="0"/>
              <a:t>3    Time Exceeded                 </a:t>
            </a:r>
          </a:p>
          <a:p>
            <a:pPr marL="1875168" lvl="4">
              <a:lnSpc>
                <a:spcPct val="50000"/>
              </a:lnSpc>
            </a:pPr>
            <a:r>
              <a:rPr lang="en-US" sz="2400" dirty="0"/>
              <a:t>2    Packet Too Big                </a:t>
            </a:r>
          </a:p>
          <a:p>
            <a:pPr marL="1875168" lvl="4">
              <a:lnSpc>
                <a:spcPct val="50000"/>
              </a:lnSpc>
            </a:pPr>
            <a:r>
              <a:rPr lang="en-US" sz="2400" dirty="0"/>
              <a:t>4    Parameter Problem            </a:t>
            </a:r>
          </a:p>
          <a:p>
            <a:pPr marL="1250112" lvl="2">
              <a:lnSpc>
                <a:spcPct val="50000"/>
              </a:lnSpc>
            </a:pPr>
            <a:r>
              <a:rPr lang="en-US" sz="2400" dirty="0"/>
              <a:t>ICMPv6 informational messages:</a:t>
            </a:r>
          </a:p>
          <a:p>
            <a:pPr marL="1875168" lvl="4">
              <a:lnSpc>
                <a:spcPct val="50000"/>
              </a:lnSpc>
            </a:pPr>
            <a:r>
              <a:rPr lang="en-US" sz="2400" dirty="0"/>
              <a:t>128  Echo Request                 </a:t>
            </a:r>
          </a:p>
          <a:p>
            <a:pPr marL="1875168" lvl="4">
              <a:lnSpc>
                <a:spcPct val="50000"/>
              </a:lnSpc>
            </a:pPr>
            <a:r>
              <a:rPr lang="en-US" sz="2400" dirty="0"/>
              <a:t>129  Echo Reply                   </a:t>
            </a:r>
          </a:p>
        </p:txBody>
      </p:sp>
      <p:grpSp>
        <p:nvGrpSpPr>
          <p:cNvPr id="57347" name="Group 3"/>
          <p:cNvGrpSpPr>
            <a:grpSpLocks/>
          </p:cNvGrpSpPr>
          <p:nvPr/>
        </p:nvGrpSpPr>
        <p:grpSpPr bwMode="auto">
          <a:xfrm>
            <a:off x="1904629" y="1196579"/>
            <a:ext cx="3210223" cy="2219027"/>
            <a:chOff x="0" y="0"/>
            <a:chExt cx="2875" cy="1988"/>
          </a:xfrm>
        </p:grpSpPr>
        <p:sp>
          <p:nvSpPr>
            <p:cNvPr id="57348" name="AutoShape 4"/>
            <p:cNvSpPr>
              <a:spLocks/>
            </p:cNvSpPr>
            <p:nvPr/>
          </p:nvSpPr>
          <p:spPr bwMode="auto">
            <a:xfrm>
              <a:off x="0" y="0"/>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57349" name="AutoShape 5"/>
            <p:cNvSpPr>
              <a:spLocks/>
            </p:cNvSpPr>
            <p:nvPr/>
          </p:nvSpPr>
          <p:spPr bwMode="auto">
            <a:xfrm>
              <a:off x="0" y="283"/>
              <a:ext cx="2875" cy="285"/>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57350" name="AutoShape 6"/>
            <p:cNvSpPr>
              <a:spLocks/>
            </p:cNvSpPr>
            <p:nvPr/>
          </p:nvSpPr>
          <p:spPr bwMode="auto">
            <a:xfrm>
              <a:off x="0" y="572"/>
              <a:ext cx="2875" cy="709"/>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57351" name="AutoShape 7"/>
            <p:cNvSpPr>
              <a:spLocks/>
            </p:cNvSpPr>
            <p:nvPr/>
          </p:nvSpPr>
          <p:spPr bwMode="auto">
            <a:xfrm>
              <a:off x="0" y="1279"/>
              <a:ext cx="2875" cy="709"/>
            </a:xfrm>
            <a:prstGeom prst="roundRect">
              <a:avLst>
                <a:gd name="adj" fmla="val 139"/>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grpSp>
      <p:sp>
        <p:nvSpPr>
          <p:cNvPr id="57352" name="AutoShape 8"/>
          <p:cNvSpPr>
            <a:spLocks/>
          </p:cNvSpPr>
          <p:nvPr/>
        </p:nvSpPr>
        <p:spPr bwMode="auto">
          <a:xfrm>
            <a:off x="1904629" y="3411141"/>
            <a:ext cx="3210223" cy="318120"/>
          </a:xfrm>
          <a:prstGeom prst="roundRect">
            <a:avLst>
              <a:gd name="adj" fmla="val 347"/>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57353" name="AutoShape 9"/>
          <p:cNvSpPr>
            <a:spLocks/>
          </p:cNvSpPr>
          <p:nvPr/>
        </p:nvSpPr>
        <p:spPr bwMode="auto">
          <a:xfrm>
            <a:off x="1902396" y="3728146"/>
            <a:ext cx="3214688" cy="1044773"/>
          </a:xfrm>
          <a:prstGeom prst="roundRect">
            <a:avLst>
              <a:gd name="adj" fmla="val 106"/>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180"/>
          </a:p>
        </p:txBody>
      </p:sp>
      <p:sp>
        <p:nvSpPr>
          <p:cNvPr id="57354" name="Rectangle 10"/>
          <p:cNvSpPr>
            <a:spLocks/>
          </p:cNvSpPr>
          <p:nvPr/>
        </p:nvSpPr>
        <p:spPr bwMode="auto">
          <a:xfrm>
            <a:off x="1998716" y="3505994"/>
            <a:ext cx="1175836"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266" b="1">
                <a:latin typeface="Helvetica" charset="0"/>
                <a:ea typeface="ＭＳ Ｐゴシック" charset="0"/>
                <a:cs typeface="Helvetica" charset="0"/>
                <a:sym typeface="Helvetica" charset="0"/>
              </a:rPr>
              <a:t>Type         Code</a:t>
            </a:r>
          </a:p>
        </p:txBody>
      </p:sp>
      <p:sp>
        <p:nvSpPr>
          <p:cNvPr id="57355" name="Rectangle 11"/>
          <p:cNvSpPr>
            <a:spLocks/>
          </p:cNvSpPr>
          <p:nvPr/>
        </p:nvSpPr>
        <p:spPr bwMode="auto">
          <a:xfrm>
            <a:off x="3936215" y="3491483"/>
            <a:ext cx="819135"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266" b="1">
                <a:latin typeface="Helvetica" charset="0"/>
                <a:ea typeface="ＭＳ Ｐゴシック" charset="0"/>
                <a:cs typeface="Helvetica" charset="0"/>
                <a:sym typeface="Helvetica" charset="0"/>
              </a:rPr>
              <a:t>Checksum</a:t>
            </a:r>
          </a:p>
        </p:txBody>
      </p:sp>
      <p:sp>
        <p:nvSpPr>
          <p:cNvPr id="57356" name="Line 12"/>
          <p:cNvSpPr>
            <a:spLocks noChangeShapeType="1"/>
          </p:cNvSpPr>
          <p:nvPr/>
        </p:nvSpPr>
        <p:spPr bwMode="auto">
          <a:xfrm>
            <a:off x="3543227" y="3426769"/>
            <a:ext cx="2232"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57357" name="Rectangle 13"/>
          <p:cNvSpPr>
            <a:spLocks/>
          </p:cNvSpPr>
          <p:nvPr/>
        </p:nvSpPr>
        <p:spPr bwMode="auto">
          <a:xfrm>
            <a:off x="2887713" y="4163442"/>
            <a:ext cx="1115691" cy="16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Lst>
            </a:pPr>
            <a:r>
              <a:rPr lang="en-US" sz="1266" b="1">
                <a:latin typeface="Helvetica" charset="0"/>
                <a:ea typeface="ＭＳ Ｐゴシック" charset="0"/>
                <a:cs typeface="Helvetica" charset="0"/>
                <a:sym typeface="Helvetica" charset="0"/>
              </a:rPr>
              <a:t>Message body</a:t>
            </a:r>
          </a:p>
        </p:txBody>
      </p:sp>
      <p:sp>
        <p:nvSpPr>
          <p:cNvPr id="57358" name="Line 14"/>
          <p:cNvSpPr>
            <a:spLocks noChangeShapeType="1"/>
          </p:cNvSpPr>
          <p:nvPr/>
        </p:nvSpPr>
        <p:spPr bwMode="auto">
          <a:xfrm>
            <a:off x="2651374" y="3442396"/>
            <a:ext cx="1117" cy="3036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180"/>
          </a:p>
        </p:txBody>
      </p:sp>
      <p:sp>
        <p:nvSpPr>
          <p:cNvPr id="57359" name="Rectangle 15"/>
          <p:cNvSpPr>
            <a:spLocks/>
          </p:cNvSpPr>
          <p:nvPr/>
        </p:nvSpPr>
        <p:spPr bwMode="auto">
          <a:xfrm>
            <a:off x="1941333" y="1247099"/>
            <a:ext cx="1337482"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Ver   Tclass      </a:t>
            </a:r>
          </a:p>
        </p:txBody>
      </p:sp>
      <p:sp>
        <p:nvSpPr>
          <p:cNvPr id="57360" name="Rectangle 16"/>
          <p:cNvSpPr>
            <a:spLocks/>
          </p:cNvSpPr>
          <p:nvPr/>
        </p:nvSpPr>
        <p:spPr bwMode="auto">
          <a:xfrm>
            <a:off x="3543278" y="1236750"/>
            <a:ext cx="104355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Flow Label</a:t>
            </a:r>
          </a:p>
        </p:txBody>
      </p:sp>
      <p:sp>
        <p:nvSpPr>
          <p:cNvPr id="57361" name="Rectangle 17"/>
          <p:cNvSpPr>
            <a:spLocks/>
          </p:cNvSpPr>
          <p:nvPr/>
        </p:nvSpPr>
        <p:spPr bwMode="auto">
          <a:xfrm>
            <a:off x="3562006" y="1565652"/>
            <a:ext cx="1471558" cy="18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406">
                <a:latin typeface="Helvetica" charset="0"/>
                <a:ea typeface="ＭＳ Ｐゴシック" charset="0"/>
                <a:cs typeface="Helvetica" charset="0"/>
                <a:sym typeface="Helvetica" charset="0"/>
              </a:rPr>
              <a:t>NxtHdr   Hop Limit</a:t>
            </a:r>
          </a:p>
        </p:txBody>
      </p:sp>
      <p:sp>
        <p:nvSpPr>
          <p:cNvPr id="57362" name="Rectangle 18"/>
          <p:cNvSpPr>
            <a:spLocks/>
          </p:cNvSpPr>
          <p:nvPr/>
        </p:nvSpPr>
        <p:spPr bwMode="auto">
          <a:xfrm>
            <a:off x="2298737" y="1963757"/>
            <a:ext cx="2123979"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Source IPv6 address</a:t>
            </a:r>
          </a:p>
          <a:p>
            <a:pPr>
              <a:lnSpc>
                <a:spcPct val="84000"/>
              </a:lnSpc>
              <a:tabLst>
                <a:tab pos="660773" algn="l"/>
                <a:tab pos="1312617" algn="l"/>
                <a:tab pos="1973391" algn="l"/>
                <a:tab pos="2616305" algn="l"/>
                <a:tab pos="660773" algn="l"/>
                <a:tab pos="1312617" algn="l"/>
                <a:tab pos="1973391" algn="l"/>
                <a:tab pos="2616305" algn="l"/>
              </a:tabLst>
            </a:pPr>
            <a:r>
              <a:rPr lang="en-US" sz="1687" b="1" i="1">
                <a:solidFill>
                  <a:srgbClr val="FF0000"/>
                </a:solidFill>
                <a:latin typeface="Helvetica" charset="0"/>
                <a:ea typeface="ＭＳ Ｐゴシック" charset="0"/>
                <a:cs typeface="Helvetica" charset="0"/>
                <a:sym typeface="Helvetica" charset="0"/>
              </a:rPr>
              <a:t>(128 bits) </a:t>
            </a:r>
          </a:p>
        </p:txBody>
      </p:sp>
      <p:sp>
        <p:nvSpPr>
          <p:cNvPr id="57363" name="Rectangle 19"/>
          <p:cNvSpPr>
            <a:spLocks/>
          </p:cNvSpPr>
          <p:nvPr/>
        </p:nvSpPr>
        <p:spPr bwMode="auto">
          <a:xfrm>
            <a:off x="1967420" y="1565219"/>
            <a:ext cx="1380186" cy="2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547">
                <a:latin typeface="Helvetica" charset="0"/>
                <a:ea typeface="ＭＳ Ｐゴシック" charset="0"/>
                <a:cs typeface="Helvetica" charset="0"/>
                <a:sym typeface="Helvetica" charset="0"/>
              </a:rPr>
              <a:t>Payload Length</a:t>
            </a:r>
          </a:p>
        </p:txBody>
      </p:sp>
      <p:sp>
        <p:nvSpPr>
          <p:cNvPr id="57364" name="Rectangle 20"/>
          <p:cNvSpPr>
            <a:spLocks/>
          </p:cNvSpPr>
          <p:nvPr/>
        </p:nvSpPr>
        <p:spPr bwMode="auto">
          <a:xfrm>
            <a:off x="2102881" y="2728361"/>
            <a:ext cx="2564805" cy="441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Destination IPv6 address</a:t>
            </a:r>
          </a:p>
          <a:p>
            <a:pPr>
              <a:lnSpc>
                <a:spcPct val="84000"/>
              </a:lnSpc>
              <a:tabLst>
                <a:tab pos="660773" algn="l"/>
                <a:tab pos="1312617" algn="l"/>
                <a:tab pos="1973391" algn="l"/>
                <a:tab pos="2625235" algn="l"/>
                <a:tab pos="3259220" algn="l"/>
                <a:tab pos="660773" algn="l"/>
                <a:tab pos="1312617" algn="l"/>
                <a:tab pos="1973391" algn="l"/>
                <a:tab pos="2625235" algn="l"/>
                <a:tab pos="3259220" algn="l"/>
              </a:tabLst>
            </a:pPr>
            <a:r>
              <a:rPr lang="en-US" sz="1687" b="1" i="1">
                <a:solidFill>
                  <a:srgbClr val="FF0000"/>
                </a:solidFill>
                <a:latin typeface="Helvetica" charset="0"/>
                <a:ea typeface="ＭＳ Ｐゴシック" charset="0"/>
                <a:cs typeface="Helvetica" charset="0"/>
                <a:sym typeface="Helvetica" charset="0"/>
              </a:rPr>
              <a:t>(128 bits) </a:t>
            </a:r>
          </a:p>
        </p:txBody>
      </p:sp>
      <p:grpSp>
        <p:nvGrpSpPr>
          <p:cNvPr id="57365" name="Group 21"/>
          <p:cNvGrpSpPr>
            <a:grpSpLocks/>
          </p:cNvGrpSpPr>
          <p:nvPr/>
        </p:nvGrpSpPr>
        <p:grpSpPr bwMode="auto">
          <a:xfrm>
            <a:off x="4164956" y="1718966"/>
            <a:ext cx="2662163" cy="588185"/>
            <a:chOff x="0" y="0"/>
            <a:chExt cx="2385" cy="526"/>
          </a:xfrm>
        </p:grpSpPr>
        <p:sp>
          <p:nvSpPr>
            <p:cNvPr id="57366" name="Line 22"/>
            <p:cNvSpPr>
              <a:spLocks noChangeShapeType="1"/>
            </p:cNvSpPr>
            <p:nvPr/>
          </p:nvSpPr>
          <p:spPr bwMode="auto">
            <a:xfrm>
              <a:off x="0" y="0"/>
              <a:ext cx="1184" cy="43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57367" name="Rectangle 23"/>
            <p:cNvSpPr>
              <a:spLocks/>
            </p:cNvSpPr>
            <p:nvPr/>
          </p:nvSpPr>
          <p:spPr bwMode="auto">
            <a:xfrm>
              <a:off x="1250" y="313"/>
              <a:ext cx="1135"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r>
                <a:rPr lang="en-US" sz="1547">
                  <a:latin typeface="Helvetica" charset="0"/>
                  <a:ea typeface="ＭＳ Ｐゴシック" charset="0"/>
                  <a:cs typeface="Helvetica" charset="0"/>
                  <a:sym typeface="Helvetica" charset="0"/>
                </a:rPr>
                <a:t>58 for ICMPv6</a:t>
              </a:r>
            </a:p>
          </p:txBody>
        </p:sp>
      </p:grpSp>
      <p:grpSp>
        <p:nvGrpSpPr>
          <p:cNvPr id="57368" name="Group 24"/>
          <p:cNvGrpSpPr>
            <a:grpSpLocks/>
          </p:cNvGrpSpPr>
          <p:nvPr/>
        </p:nvGrpSpPr>
        <p:grpSpPr bwMode="auto">
          <a:xfrm>
            <a:off x="4810125" y="2461246"/>
            <a:ext cx="5191498" cy="1154162"/>
            <a:chOff x="0" y="29"/>
            <a:chExt cx="4651" cy="1034"/>
          </a:xfrm>
        </p:grpSpPr>
        <p:sp>
          <p:nvSpPr>
            <p:cNvPr id="57369" name="Line 25"/>
            <p:cNvSpPr>
              <a:spLocks noChangeShapeType="1"/>
            </p:cNvSpPr>
            <p:nvPr/>
          </p:nvSpPr>
          <p:spPr bwMode="auto">
            <a:xfrm rot="10800000" flipH="1">
              <a:off x="0" y="176"/>
              <a:ext cx="722" cy="887"/>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180"/>
            </a:p>
          </p:txBody>
        </p:sp>
        <p:sp>
          <p:nvSpPr>
            <p:cNvPr id="57370" name="Rectangle 26"/>
            <p:cNvSpPr>
              <a:spLocks/>
            </p:cNvSpPr>
            <p:nvPr/>
          </p:nvSpPr>
          <p:spPr bwMode="auto">
            <a:xfrm>
              <a:off x="730" y="29"/>
              <a:ext cx="392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r>
                <a:rPr lang="en-US" sz="1547">
                  <a:latin typeface="Helvetica" charset="0"/>
                  <a:ea typeface="ＭＳ Ｐゴシック" charset="0"/>
                  <a:cs typeface="Helvetica" charset="0"/>
                  <a:sym typeface="Helvetica" charset="0"/>
                </a:rPr>
                <a:t>Covers ICMPv6 message and part of IPv6 header</a:t>
              </a:r>
            </a:p>
          </p:txBody>
        </p:sp>
      </p:grpSp>
    </p:spTree>
    <p:extLst>
      <p:ext uri="{BB962C8B-B14F-4D97-AF65-F5344CB8AC3E}">
        <p14:creationId xmlns:p14="http://schemas.microsoft.com/office/powerpoint/2010/main" val="283818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3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3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9A3C-83DD-7F44-90BD-A5C8AB6820A3}"/>
              </a:ext>
            </a:extLst>
          </p:cNvPr>
          <p:cNvSpPr>
            <a:spLocks noGrp="1"/>
          </p:cNvSpPr>
          <p:nvPr>
            <p:ph type="title"/>
          </p:nvPr>
        </p:nvSpPr>
        <p:spPr/>
        <p:txBody>
          <a:bodyPr/>
          <a:lstStyle/>
          <a:p>
            <a:r>
              <a:rPr lang="en-BE" dirty="0"/>
              <a:t>The </a:t>
            </a:r>
            <a:r>
              <a:rPr lang="en-BE" dirty="0">
                <a:latin typeface="Courier" pitchFamily="2" charset="0"/>
              </a:rPr>
              <a:t>ping</a:t>
            </a:r>
            <a:r>
              <a:rPr lang="en-BE" dirty="0"/>
              <a:t> tool</a:t>
            </a:r>
          </a:p>
        </p:txBody>
      </p:sp>
      <p:grpSp>
        <p:nvGrpSpPr>
          <p:cNvPr id="4" name="Group 6">
            <a:extLst>
              <a:ext uri="{FF2B5EF4-FFF2-40B4-BE49-F238E27FC236}">
                <a16:creationId xmlns:a16="http://schemas.microsoft.com/office/drawing/2014/main" id="{D57B00E3-E0D8-3446-98A3-0A08EAE8B884}"/>
              </a:ext>
            </a:extLst>
          </p:cNvPr>
          <p:cNvGrpSpPr>
            <a:grpSpLocks/>
          </p:cNvGrpSpPr>
          <p:nvPr/>
        </p:nvGrpSpPr>
        <p:grpSpPr bwMode="auto">
          <a:xfrm>
            <a:off x="4829797" y="1762647"/>
            <a:ext cx="716607" cy="424160"/>
            <a:chOff x="0" y="0"/>
            <a:chExt cx="642" cy="379"/>
          </a:xfrm>
        </p:grpSpPr>
        <p:sp>
          <p:nvSpPr>
            <p:cNvPr id="5" name="AutoShape 7">
              <a:extLst>
                <a:ext uri="{FF2B5EF4-FFF2-40B4-BE49-F238E27FC236}">
                  <a16:creationId xmlns:a16="http://schemas.microsoft.com/office/drawing/2014/main" id="{8B8F8B7E-BA82-AC4E-958F-19FEF60F5817}"/>
                </a:ext>
              </a:extLst>
            </p:cNvPr>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sp>
          <p:nvSpPr>
            <p:cNvPr id="6" name="Line 8">
              <a:extLst>
                <a:ext uri="{FF2B5EF4-FFF2-40B4-BE49-F238E27FC236}">
                  <a16:creationId xmlns:a16="http://schemas.microsoft.com/office/drawing/2014/main" id="{EEF28042-1343-1640-B39F-C0F41941A36F}"/>
                </a:ext>
              </a:extLst>
            </p:cNvPr>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7" name="Line 9">
              <a:extLst>
                <a:ext uri="{FF2B5EF4-FFF2-40B4-BE49-F238E27FC236}">
                  <a16:creationId xmlns:a16="http://schemas.microsoft.com/office/drawing/2014/main" id="{E43A3BC1-3326-3E45-B1B4-76E686538EFA}"/>
                </a:ext>
              </a:extLst>
            </p:cNvPr>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8" name="Line 10">
              <a:extLst>
                <a:ext uri="{FF2B5EF4-FFF2-40B4-BE49-F238E27FC236}">
                  <a16:creationId xmlns:a16="http://schemas.microsoft.com/office/drawing/2014/main" id="{040783DB-6590-8E4A-BD1D-4175CC23F0AD}"/>
                </a:ext>
              </a:extLst>
            </p:cNvPr>
            <p:cNvSpPr>
              <a:spLocks noChangeShapeType="1"/>
            </p:cNvSpPr>
            <p:nvPr/>
          </p:nvSpPr>
          <p:spPr bwMode="auto">
            <a:xfrm rot="10800000" flipH="1">
              <a:off x="434"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9" name="Line 11">
              <a:extLst>
                <a:ext uri="{FF2B5EF4-FFF2-40B4-BE49-F238E27FC236}">
                  <a16:creationId xmlns:a16="http://schemas.microsoft.com/office/drawing/2014/main" id="{1192F335-0B3E-9E40-B818-EBDEEDF9FCC2}"/>
                </a:ext>
              </a:extLst>
            </p:cNvPr>
            <p:cNvSpPr>
              <a:spLocks noChangeShapeType="1"/>
            </p:cNvSpPr>
            <p:nvPr/>
          </p:nvSpPr>
          <p:spPr bwMode="auto">
            <a:xfrm>
              <a:off x="207"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0" name="Line 12">
              <a:extLst>
                <a:ext uri="{FF2B5EF4-FFF2-40B4-BE49-F238E27FC236}">
                  <a16:creationId xmlns:a16="http://schemas.microsoft.com/office/drawing/2014/main" id="{BF7A81ED-B90E-9D43-9573-DEC4C8DA4A78}"/>
                </a:ext>
              </a:extLst>
            </p:cNvPr>
            <p:cNvSpPr>
              <a:spLocks noChangeShapeType="1"/>
            </p:cNvSpPr>
            <p:nvPr/>
          </p:nvSpPr>
          <p:spPr bwMode="auto">
            <a:xfrm>
              <a:off x="641" y="1"/>
              <a:ext cx="1"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1" name="Rectangle 13">
              <a:extLst>
                <a:ext uri="{FF2B5EF4-FFF2-40B4-BE49-F238E27FC236}">
                  <a16:creationId xmlns:a16="http://schemas.microsoft.com/office/drawing/2014/main" id="{EDCE319E-7890-4347-9DBE-782BE90EE9D3}"/>
                </a:ext>
              </a:extLst>
            </p:cNvPr>
            <p:cNvSpPr>
              <a:spLocks/>
            </p:cNvSpPr>
            <p:nvPr/>
          </p:nvSpPr>
          <p:spPr bwMode="auto">
            <a:xfrm>
              <a:off x="84" y="135"/>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547">
                  <a:latin typeface="Helvetica" charset="0"/>
                  <a:ea typeface="ＭＳ Ｐゴシック" charset="0"/>
                  <a:cs typeface="Helvetica" charset="0"/>
                  <a:sym typeface="Helvetica" charset="0"/>
                </a:rPr>
                <a:t> R1</a:t>
              </a:r>
            </a:p>
          </p:txBody>
        </p:sp>
      </p:grpSp>
      <p:pic>
        <p:nvPicPr>
          <p:cNvPr id="12" name="Picture 14">
            <a:extLst>
              <a:ext uri="{FF2B5EF4-FFF2-40B4-BE49-F238E27FC236}">
                <a16:creationId xmlns:a16="http://schemas.microsoft.com/office/drawing/2014/main" id="{917568FA-BEE3-0346-834B-ACBC4ECB8A2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716" y="1620888"/>
            <a:ext cx="837158" cy="74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nvGrpSpPr>
          <p:cNvPr id="13" name="Group 15">
            <a:extLst>
              <a:ext uri="{FF2B5EF4-FFF2-40B4-BE49-F238E27FC236}">
                <a16:creationId xmlns:a16="http://schemas.microsoft.com/office/drawing/2014/main" id="{9E16EFD7-119D-2C4A-BFBB-ABEBDC836FB5}"/>
              </a:ext>
            </a:extLst>
          </p:cNvPr>
          <p:cNvGrpSpPr>
            <a:grpSpLocks/>
          </p:cNvGrpSpPr>
          <p:nvPr/>
        </p:nvGrpSpPr>
        <p:grpSpPr bwMode="auto">
          <a:xfrm>
            <a:off x="6446070" y="1771576"/>
            <a:ext cx="721072" cy="423044"/>
            <a:chOff x="0" y="0"/>
            <a:chExt cx="646" cy="379"/>
          </a:xfrm>
        </p:grpSpPr>
        <p:sp>
          <p:nvSpPr>
            <p:cNvPr id="14" name="AutoShape 16">
              <a:extLst>
                <a:ext uri="{FF2B5EF4-FFF2-40B4-BE49-F238E27FC236}">
                  <a16:creationId xmlns:a16="http://schemas.microsoft.com/office/drawing/2014/main" id="{52D04CE8-DC8E-FF47-8CE4-1E5EFFA31CB2}"/>
                </a:ext>
              </a:extLst>
            </p:cNvPr>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sp>
          <p:nvSpPr>
            <p:cNvPr id="15" name="Line 17">
              <a:extLst>
                <a:ext uri="{FF2B5EF4-FFF2-40B4-BE49-F238E27FC236}">
                  <a16:creationId xmlns:a16="http://schemas.microsoft.com/office/drawing/2014/main" id="{957051B9-DA0A-6A44-B0CA-2C6C4803628B}"/>
                </a:ext>
              </a:extLst>
            </p:cNvPr>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6" name="Line 18">
              <a:extLst>
                <a:ext uri="{FF2B5EF4-FFF2-40B4-BE49-F238E27FC236}">
                  <a16:creationId xmlns:a16="http://schemas.microsoft.com/office/drawing/2014/main" id="{7C4EF364-104F-5F41-9757-E4F07B8CBD1A}"/>
                </a:ext>
              </a:extLst>
            </p:cNvPr>
            <p:cNvSpPr>
              <a:spLocks noChangeShapeType="1"/>
            </p:cNvSpPr>
            <p:nvPr/>
          </p:nvSpPr>
          <p:spPr bwMode="auto">
            <a:xfrm rot="10800000" flipH="1">
              <a:off x="437"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7" name="Line 19">
              <a:extLst>
                <a:ext uri="{FF2B5EF4-FFF2-40B4-BE49-F238E27FC236}">
                  <a16:creationId xmlns:a16="http://schemas.microsoft.com/office/drawing/2014/main" id="{1B36102B-D503-3942-8D5E-06E9FD31123D}"/>
                </a:ext>
              </a:extLst>
            </p:cNvPr>
            <p:cNvSpPr>
              <a:spLocks noChangeShapeType="1"/>
            </p:cNvSpPr>
            <p:nvPr/>
          </p:nvSpPr>
          <p:spPr bwMode="auto">
            <a:xfrm rot="10800000" flipH="1">
              <a:off x="437" y="246"/>
              <a:ext cx="207"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8" name="Line 20">
              <a:extLst>
                <a:ext uri="{FF2B5EF4-FFF2-40B4-BE49-F238E27FC236}">
                  <a16:creationId xmlns:a16="http://schemas.microsoft.com/office/drawing/2014/main" id="{F66F0C03-5984-BA44-BFE7-DF28130E74CA}"/>
                </a:ext>
              </a:extLst>
            </p:cNvPr>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9" name="Line 21">
              <a:extLst>
                <a:ext uri="{FF2B5EF4-FFF2-40B4-BE49-F238E27FC236}">
                  <a16:creationId xmlns:a16="http://schemas.microsoft.com/office/drawing/2014/main" id="{52B7A6E1-7A37-D441-A392-B5E53565CC6F}"/>
                </a:ext>
              </a:extLst>
            </p:cNvPr>
            <p:cNvSpPr>
              <a:spLocks noChangeShapeType="1"/>
            </p:cNvSpPr>
            <p:nvPr/>
          </p:nvSpPr>
          <p:spPr bwMode="auto">
            <a:xfrm>
              <a:off x="644" y="1"/>
              <a:ext cx="2"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20" name="Rectangle 22">
              <a:extLst>
                <a:ext uri="{FF2B5EF4-FFF2-40B4-BE49-F238E27FC236}">
                  <a16:creationId xmlns:a16="http://schemas.microsoft.com/office/drawing/2014/main" id="{26DCBF91-AB9A-9F4A-9316-79A96392A7A7}"/>
                </a:ext>
              </a:extLst>
            </p:cNvPr>
            <p:cNvSpPr>
              <a:spLocks/>
            </p:cNvSpPr>
            <p:nvPr/>
          </p:nvSpPr>
          <p:spPr bwMode="auto">
            <a:xfrm>
              <a:off x="86" y="134"/>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547">
                  <a:latin typeface="Helvetica" charset="0"/>
                  <a:ea typeface="ＭＳ Ｐゴシック" charset="0"/>
                  <a:cs typeface="Helvetica" charset="0"/>
                  <a:sym typeface="Helvetica" charset="0"/>
                </a:rPr>
                <a:t> R2</a:t>
              </a:r>
            </a:p>
          </p:txBody>
        </p:sp>
      </p:grpSp>
      <p:pic>
        <p:nvPicPr>
          <p:cNvPr id="21" name="Picture 23">
            <a:extLst>
              <a:ext uri="{FF2B5EF4-FFF2-40B4-BE49-F238E27FC236}">
                <a16:creationId xmlns:a16="http://schemas.microsoft.com/office/drawing/2014/main" id="{77AB0ED6-8B62-D340-8A50-C5DD29C09D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421" y="1620888"/>
            <a:ext cx="837158" cy="74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2" name="Line 24">
            <a:extLst>
              <a:ext uri="{FF2B5EF4-FFF2-40B4-BE49-F238E27FC236}">
                <a16:creationId xmlns:a16="http://schemas.microsoft.com/office/drawing/2014/main" id="{76C38768-2967-874F-AD0F-08CA4E0C1E81}"/>
              </a:ext>
            </a:extLst>
          </p:cNvPr>
          <p:cNvSpPr>
            <a:spLocks noChangeShapeType="1"/>
          </p:cNvSpPr>
          <p:nvPr/>
        </p:nvSpPr>
        <p:spPr bwMode="auto">
          <a:xfrm>
            <a:off x="3634335" y="2083000"/>
            <a:ext cx="1190997" cy="1117"/>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23" name="Line 25">
            <a:extLst>
              <a:ext uri="{FF2B5EF4-FFF2-40B4-BE49-F238E27FC236}">
                <a16:creationId xmlns:a16="http://schemas.microsoft.com/office/drawing/2014/main" id="{D5B90B80-53FB-8C4B-A4C2-C9F4799AE06B}"/>
              </a:ext>
            </a:extLst>
          </p:cNvPr>
          <p:cNvSpPr>
            <a:spLocks noChangeShapeType="1"/>
          </p:cNvSpPr>
          <p:nvPr/>
        </p:nvSpPr>
        <p:spPr bwMode="auto">
          <a:xfrm>
            <a:off x="5428086" y="2003748"/>
            <a:ext cx="1021333" cy="111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grpSp>
        <p:nvGrpSpPr>
          <p:cNvPr id="24" name="Group 26">
            <a:extLst>
              <a:ext uri="{FF2B5EF4-FFF2-40B4-BE49-F238E27FC236}">
                <a16:creationId xmlns:a16="http://schemas.microsoft.com/office/drawing/2014/main" id="{4EB8443A-1E59-0A4A-A722-C6DD4F5E28C7}"/>
              </a:ext>
            </a:extLst>
          </p:cNvPr>
          <p:cNvGrpSpPr>
            <a:grpSpLocks/>
          </p:cNvGrpSpPr>
          <p:nvPr/>
        </p:nvGrpSpPr>
        <p:grpSpPr bwMode="auto">
          <a:xfrm>
            <a:off x="3332958" y="1702371"/>
            <a:ext cx="142875" cy="241102"/>
            <a:chOff x="0" y="0"/>
            <a:chExt cx="127" cy="216"/>
          </a:xfrm>
        </p:grpSpPr>
        <p:sp>
          <p:nvSpPr>
            <p:cNvPr id="25" name="Rectangle 27">
              <a:extLst>
                <a:ext uri="{FF2B5EF4-FFF2-40B4-BE49-F238E27FC236}">
                  <a16:creationId xmlns:a16="http://schemas.microsoft.com/office/drawing/2014/main" id="{0C9051F7-A328-F04F-BB3C-52E745A78F1C}"/>
                </a:ext>
              </a:extLst>
            </p:cNvPr>
            <p:cNvSpPr>
              <a:spLocks/>
            </p:cNvSpPr>
            <p:nvPr/>
          </p:nvSpPr>
          <p:spPr bwMode="auto">
            <a:xfrm>
              <a:off x="0" y="0"/>
              <a:ext cx="127"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180"/>
            </a:p>
          </p:txBody>
        </p:sp>
        <p:sp>
          <p:nvSpPr>
            <p:cNvPr id="26" name="Rectangle 28">
              <a:extLst>
                <a:ext uri="{FF2B5EF4-FFF2-40B4-BE49-F238E27FC236}">
                  <a16:creationId xmlns:a16="http://schemas.microsoft.com/office/drawing/2014/main" id="{C1A0D29E-D5D7-A143-9C68-17F5DFFC5EC4}"/>
                </a:ext>
              </a:extLst>
            </p:cNvPr>
            <p:cNvSpPr>
              <a:spLocks/>
            </p:cNvSpPr>
            <p:nvPr/>
          </p:nvSpPr>
          <p:spPr bwMode="auto">
            <a:xfrm>
              <a:off x="0" y="0"/>
              <a:ext cx="1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1547">
                  <a:latin typeface="Helvetica" charset="0"/>
                  <a:ea typeface="ＭＳ Ｐゴシック" charset="0"/>
                  <a:cs typeface="Helvetica" charset="0"/>
                  <a:sym typeface="Helvetica" charset="0"/>
                </a:rPr>
                <a:t>A</a:t>
              </a:r>
            </a:p>
          </p:txBody>
        </p:sp>
      </p:grpSp>
      <p:grpSp>
        <p:nvGrpSpPr>
          <p:cNvPr id="27" name="Group 29">
            <a:extLst>
              <a:ext uri="{FF2B5EF4-FFF2-40B4-BE49-F238E27FC236}">
                <a16:creationId xmlns:a16="http://schemas.microsoft.com/office/drawing/2014/main" id="{CBA39A70-DACB-AE4B-8A61-5374A992B878}"/>
              </a:ext>
            </a:extLst>
          </p:cNvPr>
          <p:cNvGrpSpPr>
            <a:grpSpLocks/>
          </p:cNvGrpSpPr>
          <p:nvPr/>
        </p:nvGrpSpPr>
        <p:grpSpPr bwMode="auto">
          <a:xfrm>
            <a:off x="8584730" y="1690092"/>
            <a:ext cx="151805" cy="241102"/>
            <a:chOff x="0" y="0"/>
            <a:chExt cx="136" cy="216"/>
          </a:xfrm>
        </p:grpSpPr>
        <p:sp>
          <p:nvSpPr>
            <p:cNvPr id="28" name="Rectangle 30">
              <a:extLst>
                <a:ext uri="{FF2B5EF4-FFF2-40B4-BE49-F238E27FC236}">
                  <a16:creationId xmlns:a16="http://schemas.microsoft.com/office/drawing/2014/main" id="{42F8A4BE-B1D4-974A-8EC3-1F283995A11A}"/>
                </a:ext>
              </a:extLst>
            </p:cNvPr>
            <p:cNvSpPr>
              <a:spLocks/>
            </p:cNvSpPr>
            <p:nvPr/>
          </p:nvSpPr>
          <p:spPr bwMode="auto">
            <a:xfrm>
              <a:off x="0" y="0"/>
              <a:ext cx="136"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180"/>
            </a:p>
          </p:txBody>
        </p:sp>
        <p:sp>
          <p:nvSpPr>
            <p:cNvPr id="29" name="Rectangle 31">
              <a:extLst>
                <a:ext uri="{FF2B5EF4-FFF2-40B4-BE49-F238E27FC236}">
                  <a16:creationId xmlns:a16="http://schemas.microsoft.com/office/drawing/2014/main" id="{58832326-4A5F-3F4D-B579-4358AFE68162}"/>
                </a:ext>
              </a:extLst>
            </p:cNvPr>
            <p:cNvSpPr>
              <a:spLocks/>
            </p:cNvSpPr>
            <p:nvPr/>
          </p:nvSpPr>
          <p:spPr bwMode="auto">
            <a:xfrm>
              <a:off x="0" y="0"/>
              <a:ext cx="12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1547">
                  <a:latin typeface="Helvetica" charset="0"/>
                  <a:ea typeface="ＭＳ Ｐゴシック" charset="0"/>
                  <a:cs typeface="Helvetica" charset="0"/>
                  <a:sym typeface="Helvetica" charset="0"/>
                </a:rPr>
                <a:t>D</a:t>
              </a:r>
            </a:p>
          </p:txBody>
        </p:sp>
      </p:grpSp>
      <p:sp>
        <p:nvSpPr>
          <p:cNvPr id="30" name="Line 32">
            <a:extLst>
              <a:ext uri="{FF2B5EF4-FFF2-40B4-BE49-F238E27FC236}">
                <a16:creationId xmlns:a16="http://schemas.microsoft.com/office/drawing/2014/main" id="{FC31C118-8B76-8242-849D-B935E3320126}"/>
              </a:ext>
            </a:extLst>
          </p:cNvPr>
          <p:cNvSpPr>
            <a:spLocks noChangeShapeType="1"/>
          </p:cNvSpPr>
          <p:nvPr/>
        </p:nvSpPr>
        <p:spPr bwMode="auto">
          <a:xfrm>
            <a:off x="7025383" y="1987005"/>
            <a:ext cx="1375172" cy="1117"/>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31" name="AutoShape 36">
            <a:extLst>
              <a:ext uri="{FF2B5EF4-FFF2-40B4-BE49-F238E27FC236}">
                <a16:creationId xmlns:a16="http://schemas.microsoft.com/office/drawing/2014/main" id="{7069E412-7815-F448-92E9-331807118CEE}"/>
              </a:ext>
            </a:extLst>
          </p:cNvPr>
          <p:cNvSpPr>
            <a:spLocks/>
          </p:cNvSpPr>
          <p:nvPr/>
        </p:nvSpPr>
        <p:spPr bwMode="auto">
          <a:xfrm>
            <a:off x="3749304" y="1681163"/>
            <a:ext cx="4749478" cy="708794"/>
          </a:xfrm>
          <a:custGeom>
            <a:avLst/>
            <a:gdLst/>
            <a:ahLst/>
            <a:cxnLst/>
            <a:rect l="0" t="0" r="r" b="b"/>
            <a:pathLst>
              <a:path w="21490" h="20657">
                <a:moveTo>
                  <a:pt x="0" y="452"/>
                </a:moveTo>
                <a:cubicBezTo>
                  <a:pt x="591" y="443"/>
                  <a:pt x="1186" y="452"/>
                  <a:pt x="1778" y="452"/>
                </a:cubicBezTo>
                <a:cubicBezTo>
                  <a:pt x="2430" y="452"/>
                  <a:pt x="3081" y="196"/>
                  <a:pt x="3733" y="452"/>
                </a:cubicBezTo>
                <a:cubicBezTo>
                  <a:pt x="4352" y="690"/>
                  <a:pt x="4950" y="-308"/>
                  <a:pt x="5567" y="63"/>
                </a:cubicBezTo>
                <a:cubicBezTo>
                  <a:pt x="6185" y="433"/>
                  <a:pt x="6786" y="994"/>
                  <a:pt x="7405" y="833"/>
                </a:cubicBezTo>
                <a:cubicBezTo>
                  <a:pt x="8034" y="671"/>
                  <a:pt x="8669" y="661"/>
                  <a:pt x="9300" y="833"/>
                </a:cubicBezTo>
                <a:cubicBezTo>
                  <a:pt x="9923" y="994"/>
                  <a:pt x="10467" y="-641"/>
                  <a:pt x="11138" y="452"/>
                </a:cubicBezTo>
                <a:cubicBezTo>
                  <a:pt x="11786" y="1517"/>
                  <a:pt x="12480" y="652"/>
                  <a:pt x="13151" y="452"/>
                </a:cubicBezTo>
                <a:cubicBezTo>
                  <a:pt x="13821" y="253"/>
                  <a:pt x="14488" y="1032"/>
                  <a:pt x="15166" y="833"/>
                </a:cubicBezTo>
                <a:cubicBezTo>
                  <a:pt x="15814" y="633"/>
                  <a:pt x="16468" y="899"/>
                  <a:pt x="17118" y="833"/>
                </a:cubicBezTo>
                <a:cubicBezTo>
                  <a:pt x="17730" y="776"/>
                  <a:pt x="18340" y="842"/>
                  <a:pt x="18954" y="452"/>
                </a:cubicBezTo>
                <a:cubicBezTo>
                  <a:pt x="19591" y="53"/>
                  <a:pt x="20192" y="1926"/>
                  <a:pt x="20792" y="3114"/>
                </a:cubicBezTo>
                <a:cubicBezTo>
                  <a:pt x="21600" y="4711"/>
                  <a:pt x="21599" y="11167"/>
                  <a:pt x="21325" y="15302"/>
                </a:cubicBezTo>
                <a:cubicBezTo>
                  <a:pt x="20952" y="20959"/>
                  <a:pt x="20129" y="18373"/>
                  <a:pt x="19489" y="18734"/>
                </a:cubicBezTo>
                <a:cubicBezTo>
                  <a:pt x="18643" y="19210"/>
                  <a:pt x="17789" y="18734"/>
                  <a:pt x="16941" y="18734"/>
                </a:cubicBezTo>
                <a:cubicBezTo>
                  <a:pt x="16191" y="18734"/>
                  <a:pt x="15439" y="18944"/>
                  <a:pt x="14690" y="18734"/>
                </a:cubicBezTo>
                <a:cubicBezTo>
                  <a:pt x="14052" y="18563"/>
                  <a:pt x="13429" y="19580"/>
                  <a:pt x="12795" y="19115"/>
                </a:cubicBezTo>
                <a:cubicBezTo>
                  <a:pt x="12036" y="18554"/>
                  <a:pt x="11304" y="20294"/>
                  <a:pt x="10545" y="19875"/>
                </a:cubicBezTo>
                <a:cubicBezTo>
                  <a:pt x="9895" y="19523"/>
                  <a:pt x="9244" y="19657"/>
                  <a:pt x="8589" y="19495"/>
                </a:cubicBezTo>
                <a:cubicBezTo>
                  <a:pt x="7990" y="19352"/>
                  <a:pt x="7405" y="18544"/>
                  <a:pt x="6813" y="19115"/>
                </a:cubicBezTo>
                <a:cubicBezTo>
                  <a:pt x="6220" y="19685"/>
                  <a:pt x="5623" y="19866"/>
                  <a:pt x="5034" y="19495"/>
                </a:cubicBezTo>
                <a:cubicBezTo>
                  <a:pt x="4220" y="18982"/>
                  <a:pt x="3467" y="20598"/>
                  <a:pt x="2666" y="20255"/>
                </a:cubicBezTo>
                <a:cubicBezTo>
                  <a:pt x="2035" y="19989"/>
                  <a:pt x="1402" y="20246"/>
                  <a:pt x="770" y="20255"/>
                </a:cubicBezTo>
                <a:lnTo>
                  <a:pt x="415" y="20636"/>
                </a:lnTo>
              </a:path>
            </a:pathLst>
          </a:custGeom>
          <a:noFill/>
          <a:ln w="38100">
            <a:solidFill>
              <a:srgbClr val="FF0000"/>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cxnSp>
        <p:nvCxnSpPr>
          <p:cNvPr id="34" name="Straight Connector 33">
            <a:extLst>
              <a:ext uri="{FF2B5EF4-FFF2-40B4-BE49-F238E27FC236}">
                <a16:creationId xmlns:a16="http://schemas.microsoft.com/office/drawing/2014/main" id="{5BD72431-C951-6F46-A5B8-18C2834D4D8D}"/>
              </a:ext>
            </a:extLst>
          </p:cNvPr>
          <p:cNvCxnSpPr>
            <a:cxnSpLocks/>
          </p:cNvCxnSpPr>
          <p:nvPr/>
        </p:nvCxnSpPr>
        <p:spPr bwMode="auto">
          <a:xfrm>
            <a:off x="4233567" y="2845753"/>
            <a:ext cx="0" cy="3888432"/>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a:extLst>
              <a:ext uri="{FF2B5EF4-FFF2-40B4-BE49-F238E27FC236}">
                <a16:creationId xmlns:a16="http://schemas.microsoft.com/office/drawing/2014/main" id="{6E6082E7-F1A4-A146-9E70-49F65BC9033F}"/>
              </a:ext>
            </a:extLst>
          </p:cNvPr>
          <p:cNvCxnSpPr>
            <a:cxnSpLocks/>
          </p:cNvCxnSpPr>
          <p:nvPr/>
        </p:nvCxnSpPr>
        <p:spPr bwMode="auto">
          <a:xfrm>
            <a:off x="8465295" y="2845753"/>
            <a:ext cx="16744" cy="3888432"/>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Arrow Connector 35">
            <a:extLst>
              <a:ext uri="{FF2B5EF4-FFF2-40B4-BE49-F238E27FC236}">
                <a16:creationId xmlns:a16="http://schemas.microsoft.com/office/drawing/2014/main" id="{5E9EC96B-E7CB-2343-8942-D3F5B012060A}"/>
              </a:ext>
            </a:extLst>
          </p:cNvPr>
          <p:cNvCxnSpPr/>
          <p:nvPr/>
        </p:nvCxnSpPr>
        <p:spPr bwMode="auto">
          <a:xfrm>
            <a:off x="4233567" y="3148947"/>
            <a:ext cx="4248472" cy="28803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7" name="TextBox 36">
            <a:extLst>
              <a:ext uri="{FF2B5EF4-FFF2-40B4-BE49-F238E27FC236}">
                <a16:creationId xmlns:a16="http://schemas.microsoft.com/office/drawing/2014/main" id="{219ED7FB-73CD-7E43-AC0B-61C6D66BCD26}"/>
              </a:ext>
            </a:extLst>
          </p:cNvPr>
          <p:cNvSpPr txBox="1"/>
          <p:nvPr/>
        </p:nvSpPr>
        <p:spPr>
          <a:xfrm>
            <a:off x="5906601" y="3104584"/>
            <a:ext cx="1908087" cy="369332"/>
          </a:xfrm>
          <a:prstGeom prst="rect">
            <a:avLst/>
          </a:prstGeom>
          <a:solidFill>
            <a:schemeClr val="bg1"/>
          </a:solidFill>
        </p:spPr>
        <p:txBody>
          <a:bodyPr wrap="none" rtlCol="0">
            <a:spAutoFit/>
          </a:bodyPr>
          <a:lstStyle/>
          <a:p>
            <a:r>
              <a:rPr lang="en-BE" dirty="0"/>
              <a:t>Echo request(123)</a:t>
            </a:r>
            <a:endParaRPr lang="en-BE" b="1" dirty="0"/>
          </a:p>
        </p:txBody>
      </p:sp>
      <p:cxnSp>
        <p:nvCxnSpPr>
          <p:cNvPr id="40" name="Straight Arrow Connector 39">
            <a:extLst>
              <a:ext uri="{FF2B5EF4-FFF2-40B4-BE49-F238E27FC236}">
                <a16:creationId xmlns:a16="http://schemas.microsoft.com/office/drawing/2014/main" id="{1EED5819-E981-2D41-84A4-8DAC2FE8FDE6}"/>
              </a:ext>
            </a:extLst>
          </p:cNvPr>
          <p:cNvCxnSpPr>
            <a:cxnSpLocks/>
          </p:cNvCxnSpPr>
          <p:nvPr/>
        </p:nvCxnSpPr>
        <p:spPr bwMode="auto">
          <a:xfrm flipH="1">
            <a:off x="4244138" y="3599810"/>
            <a:ext cx="4221159" cy="643403"/>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864A2AC7-E353-094F-9A29-FAD9A6CC16FE}"/>
              </a:ext>
            </a:extLst>
          </p:cNvPr>
          <p:cNvSpPr txBox="1"/>
          <p:nvPr/>
        </p:nvSpPr>
        <p:spPr>
          <a:xfrm>
            <a:off x="4597372" y="3691555"/>
            <a:ext cx="3204392" cy="369332"/>
          </a:xfrm>
          <a:prstGeom prst="rect">
            <a:avLst/>
          </a:prstGeom>
          <a:solidFill>
            <a:schemeClr val="bg1"/>
          </a:solidFill>
        </p:spPr>
        <p:txBody>
          <a:bodyPr wrap="square" rtlCol="0">
            <a:spAutoFit/>
          </a:bodyPr>
          <a:lstStyle/>
          <a:p>
            <a:r>
              <a:rPr lang="en-BE" dirty="0"/>
              <a:t>Echo reply (123)</a:t>
            </a:r>
            <a:endParaRPr lang="en-BE" b="1" dirty="0"/>
          </a:p>
        </p:txBody>
      </p:sp>
      <p:cxnSp>
        <p:nvCxnSpPr>
          <p:cNvPr id="54" name="Straight Arrow Connector 53">
            <a:extLst>
              <a:ext uri="{FF2B5EF4-FFF2-40B4-BE49-F238E27FC236}">
                <a16:creationId xmlns:a16="http://schemas.microsoft.com/office/drawing/2014/main" id="{6AC24FEE-100A-5A49-AFE3-6358099C606E}"/>
              </a:ext>
            </a:extLst>
          </p:cNvPr>
          <p:cNvCxnSpPr/>
          <p:nvPr/>
        </p:nvCxnSpPr>
        <p:spPr bwMode="auto">
          <a:xfrm>
            <a:off x="4250310" y="4923526"/>
            <a:ext cx="4248472" cy="28803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a:extLst>
              <a:ext uri="{FF2B5EF4-FFF2-40B4-BE49-F238E27FC236}">
                <a16:creationId xmlns:a16="http://schemas.microsoft.com/office/drawing/2014/main" id="{68CF2D90-7D6C-4144-92F2-59622D278F9C}"/>
              </a:ext>
            </a:extLst>
          </p:cNvPr>
          <p:cNvSpPr txBox="1"/>
          <p:nvPr/>
        </p:nvSpPr>
        <p:spPr>
          <a:xfrm>
            <a:off x="5923343" y="4879163"/>
            <a:ext cx="1908086" cy="369332"/>
          </a:xfrm>
          <a:prstGeom prst="rect">
            <a:avLst/>
          </a:prstGeom>
          <a:solidFill>
            <a:schemeClr val="bg1"/>
          </a:solidFill>
        </p:spPr>
        <p:txBody>
          <a:bodyPr wrap="none" rtlCol="0">
            <a:spAutoFit/>
          </a:bodyPr>
          <a:lstStyle/>
          <a:p>
            <a:r>
              <a:rPr lang="en-BE" dirty="0"/>
              <a:t>Echo request(124)</a:t>
            </a:r>
            <a:endParaRPr lang="en-BE" b="1" dirty="0"/>
          </a:p>
        </p:txBody>
      </p:sp>
      <p:cxnSp>
        <p:nvCxnSpPr>
          <p:cNvPr id="62" name="Straight Arrow Connector 61">
            <a:extLst>
              <a:ext uri="{FF2B5EF4-FFF2-40B4-BE49-F238E27FC236}">
                <a16:creationId xmlns:a16="http://schemas.microsoft.com/office/drawing/2014/main" id="{0B983BCC-BD9A-6F4F-9614-E56AAB517634}"/>
              </a:ext>
            </a:extLst>
          </p:cNvPr>
          <p:cNvCxnSpPr>
            <a:cxnSpLocks/>
          </p:cNvCxnSpPr>
          <p:nvPr/>
        </p:nvCxnSpPr>
        <p:spPr bwMode="auto">
          <a:xfrm flipH="1">
            <a:off x="4260881" y="5374389"/>
            <a:ext cx="4221159" cy="643403"/>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TextBox 62">
            <a:extLst>
              <a:ext uri="{FF2B5EF4-FFF2-40B4-BE49-F238E27FC236}">
                <a16:creationId xmlns:a16="http://schemas.microsoft.com/office/drawing/2014/main" id="{45BD3C3A-1F88-7A46-A451-A38C53E88015}"/>
              </a:ext>
            </a:extLst>
          </p:cNvPr>
          <p:cNvSpPr txBox="1"/>
          <p:nvPr/>
        </p:nvSpPr>
        <p:spPr>
          <a:xfrm>
            <a:off x="4614115" y="5466134"/>
            <a:ext cx="3204392" cy="369332"/>
          </a:xfrm>
          <a:prstGeom prst="rect">
            <a:avLst/>
          </a:prstGeom>
          <a:solidFill>
            <a:schemeClr val="bg1"/>
          </a:solidFill>
        </p:spPr>
        <p:txBody>
          <a:bodyPr wrap="square" rtlCol="0">
            <a:spAutoFit/>
          </a:bodyPr>
          <a:lstStyle/>
          <a:p>
            <a:r>
              <a:rPr lang="en-BE" dirty="0"/>
              <a:t>Echo reply (124)</a:t>
            </a:r>
            <a:endParaRPr lang="en-BE" b="1" dirty="0"/>
          </a:p>
        </p:txBody>
      </p:sp>
      <p:cxnSp>
        <p:nvCxnSpPr>
          <p:cNvPr id="39" name="Straight Arrow Connector 38">
            <a:extLst>
              <a:ext uri="{FF2B5EF4-FFF2-40B4-BE49-F238E27FC236}">
                <a16:creationId xmlns:a16="http://schemas.microsoft.com/office/drawing/2014/main" id="{6E0F9DB2-9EFD-2A43-99CF-8D858B1C1DA3}"/>
              </a:ext>
            </a:extLst>
          </p:cNvPr>
          <p:cNvCxnSpPr/>
          <p:nvPr/>
        </p:nvCxnSpPr>
        <p:spPr bwMode="auto">
          <a:xfrm>
            <a:off x="3501740" y="3140434"/>
            <a:ext cx="0" cy="1102779"/>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BC224247-449B-E549-B01A-E37A1AA1FCC8}"/>
              </a:ext>
            </a:extLst>
          </p:cNvPr>
          <p:cNvSpPr txBox="1"/>
          <p:nvPr/>
        </p:nvSpPr>
        <p:spPr>
          <a:xfrm>
            <a:off x="1471201" y="3476223"/>
            <a:ext cx="2020617" cy="461665"/>
          </a:xfrm>
          <a:prstGeom prst="rect">
            <a:avLst/>
          </a:prstGeom>
          <a:noFill/>
        </p:spPr>
        <p:txBody>
          <a:bodyPr wrap="none" rtlCol="0">
            <a:spAutoFit/>
          </a:bodyPr>
          <a:lstStyle/>
          <a:p>
            <a:r>
              <a:rPr lang="en-BE" sz="2400" dirty="0"/>
              <a:t>delay=17 msec</a:t>
            </a:r>
          </a:p>
        </p:txBody>
      </p:sp>
      <p:cxnSp>
        <p:nvCxnSpPr>
          <p:cNvPr id="66" name="Straight Arrow Connector 65">
            <a:extLst>
              <a:ext uri="{FF2B5EF4-FFF2-40B4-BE49-F238E27FC236}">
                <a16:creationId xmlns:a16="http://schemas.microsoft.com/office/drawing/2014/main" id="{351F9368-7355-EB41-A9D0-CA3F566F7D8A}"/>
              </a:ext>
            </a:extLst>
          </p:cNvPr>
          <p:cNvCxnSpPr/>
          <p:nvPr/>
        </p:nvCxnSpPr>
        <p:spPr bwMode="auto">
          <a:xfrm>
            <a:off x="3837483" y="4879164"/>
            <a:ext cx="0" cy="1102779"/>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a:extLst>
              <a:ext uri="{FF2B5EF4-FFF2-40B4-BE49-F238E27FC236}">
                <a16:creationId xmlns:a16="http://schemas.microsoft.com/office/drawing/2014/main" id="{2F9ABB07-480E-C04E-8AA9-F55280563D0B}"/>
              </a:ext>
            </a:extLst>
          </p:cNvPr>
          <p:cNvSpPr txBox="1"/>
          <p:nvPr/>
        </p:nvSpPr>
        <p:spPr>
          <a:xfrm>
            <a:off x="1806943" y="5214953"/>
            <a:ext cx="2020618" cy="461665"/>
          </a:xfrm>
          <a:prstGeom prst="rect">
            <a:avLst/>
          </a:prstGeom>
          <a:noFill/>
        </p:spPr>
        <p:txBody>
          <a:bodyPr wrap="none" rtlCol="0">
            <a:spAutoFit/>
          </a:bodyPr>
          <a:lstStyle/>
          <a:p>
            <a:r>
              <a:rPr lang="en-BE" sz="2400" dirty="0"/>
              <a:t>delay=19 msec</a:t>
            </a:r>
          </a:p>
        </p:txBody>
      </p:sp>
    </p:spTree>
    <p:extLst>
      <p:ext uri="{BB962C8B-B14F-4D97-AF65-F5344CB8AC3E}">
        <p14:creationId xmlns:p14="http://schemas.microsoft.com/office/powerpoint/2010/main" val="7535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right)">
                                      <p:cBhvr>
                                        <p:cTn id="14" dur="500"/>
                                        <p:tgtEl>
                                          <p:spTgt spid="42"/>
                                        </p:tgtEl>
                                      </p:cBhvr>
                                    </p:animEffect>
                                  </p:childTnLst>
                                </p:cTn>
                              </p:par>
                              <p:par>
                                <p:cTn id="15" presetID="22" presetClass="entr" presetSubtype="2"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left)">
                                      <p:cBhvr>
                                        <p:cTn id="31" dur="500"/>
                                        <p:tgtEl>
                                          <p:spTgt spid="58"/>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right)">
                                      <p:cBhvr>
                                        <p:cTn id="35" dur="500"/>
                                        <p:tgtEl>
                                          <p:spTgt spid="63"/>
                                        </p:tgtEl>
                                      </p:cBhvr>
                                    </p:animEffect>
                                  </p:childTnLst>
                                </p:cTn>
                              </p:par>
                              <p:par>
                                <p:cTn id="36" presetID="22" presetClass="entr" presetSubtype="2"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right)">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P spid="58" grpId="0" animBg="1"/>
      <p:bldP spid="63" grpId="0" animBg="1"/>
      <p:bldP spid="41" grpId="0"/>
      <p:bldP spid="6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ln/>
        </p:spPr>
        <p:txBody>
          <a:bodyPr/>
          <a:lstStyle/>
          <a:p>
            <a:r>
              <a:rPr lang="en-US"/>
              <a:t>ping6</a:t>
            </a:r>
          </a:p>
        </p:txBody>
      </p:sp>
      <p:sp>
        <p:nvSpPr>
          <p:cNvPr id="74754" name="Rectangle 2"/>
          <p:cNvSpPr>
            <a:spLocks noGrp="1" noChangeArrowheads="1"/>
          </p:cNvSpPr>
          <p:nvPr>
            <p:ph type="body" idx="1"/>
          </p:nvPr>
        </p:nvSpPr>
        <p:spPr>
          <a:ln/>
        </p:spPr>
        <p:txBody>
          <a:bodyPr/>
          <a:lstStyle/>
          <a:p>
            <a:pPr marL="625056"/>
            <a:endParaRPr lang="en-US"/>
          </a:p>
        </p:txBody>
      </p:sp>
      <p:sp>
        <p:nvSpPr>
          <p:cNvPr id="74755" name="Rectangle 3"/>
          <p:cNvSpPr>
            <a:spLocks/>
          </p:cNvSpPr>
          <p:nvPr/>
        </p:nvSpPr>
        <p:spPr bwMode="auto">
          <a:xfrm>
            <a:off x="2595564" y="2366367"/>
            <a:ext cx="7277695" cy="3018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1266" b="1" dirty="0">
                <a:solidFill>
                  <a:srgbClr val="B8490C"/>
                </a:solidFill>
                <a:latin typeface="Courier" charset="0"/>
                <a:ea typeface="ＭＳ Ｐゴシック" charset="0"/>
                <a:cs typeface="Courier" charset="0"/>
                <a:sym typeface="Courier" charset="0"/>
              </a:rPr>
              <a:t>#</a:t>
            </a:r>
            <a:r>
              <a:rPr lang="en-US" sz="1266" dirty="0">
                <a:solidFill>
                  <a:srgbClr val="262626"/>
                </a:solidFill>
                <a:latin typeface="Courier" charset="0"/>
                <a:ea typeface="ＭＳ Ｐゴシック" charset="0"/>
                <a:cs typeface="Courier" charset="0"/>
                <a:sym typeface="Courier" charset="0"/>
              </a:rPr>
              <a:t>ping6 </a:t>
            </a:r>
            <a:r>
              <a:rPr lang="en-US" sz="1266" u="sng" dirty="0">
                <a:solidFill>
                  <a:srgbClr val="262626"/>
                </a:solidFill>
                <a:latin typeface="Courier" charset="0"/>
                <a:ea typeface="ＭＳ Ｐゴシック" charset="0"/>
                <a:cs typeface="Courier" charset="0"/>
                <a:sym typeface="Courier" charset="0"/>
                <a:hlinkClick r:id="rId2"/>
              </a:rPr>
              <a:t>www.ietf.org</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PING6(56=40+8+8 bytes) 2001:6a8:3080:2:3403:bbf4:edae:afc3 --&gt; 2001:1890:123a::1:1e</a:t>
            </a: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=0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time=156.905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=1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time=155.618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=2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time=155.808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=3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time=155.325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=4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time=155.493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=5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time=155.801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=6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time=155.660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16 bytes from 2001:1890:123a::1:1e, </a:t>
            </a:r>
            <a:r>
              <a:rPr lang="en-US" sz="1266" dirty="0" err="1">
                <a:solidFill>
                  <a:srgbClr val="262626"/>
                </a:solidFill>
                <a:latin typeface="Courier" charset="0"/>
                <a:ea typeface="ＭＳ Ｐゴシック" charset="0"/>
                <a:cs typeface="Courier" charset="0"/>
                <a:sym typeface="Courier" charset="0"/>
              </a:rPr>
              <a:t>icmp_seq</a:t>
            </a:r>
            <a:r>
              <a:rPr lang="en-US" sz="1266" dirty="0">
                <a:solidFill>
                  <a:srgbClr val="262626"/>
                </a:solidFill>
                <a:latin typeface="Courier" charset="0"/>
                <a:ea typeface="ＭＳ Ｐゴシック" charset="0"/>
                <a:cs typeface="Courier" charset="0"/>
                <a:sym typeface="Courier" charset="0"/>
              </a:rPr>
              <a:t>=7 </a:t>
            </a:r>
            <a:r>
              <a:rPr lang="en-US" sz="1266" dirty="0" err="1">
                <a:solidFill>
                  <a:srgbClr val="262626"/>
                </a:solidFill>
                <a:latin typeface="Courier" charset="0"/>
                <a:ea typeface="ＭＳ Ｐゴシック" charset="0"/>
                <a:cs typeface="Courier" charset="0"/>
                <a:sym typeface="Courier" charset="0"/>
              </a:rPr>
              <a:t>hlim</a:t>
            </a:r>
            <a:r>
              <a:rPr lang="en-US" sz="1266" dirty="0">
                <a:solidFill>
                  <a:srgbClr val="262626"/>
                </a:solidFill>
                <a:latin typeface="Courier" charset="0"/>
                <a:ea typeface="ＭＳ Ｐゴシック" charset="0"/>
                <a:cs typeface="Courier" charset="0"/>
                <a:sym typeface="Courier" charset="0"/>
              </a:rPr>
              <a:t>=49 time=155.869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a:p>
            <a:pPr algn="l"/>
            <a:r>
              <a:rPr lang="en-US" sz="1266" dirty="0">
                <a:solidFill>
                  <a:srgbClr val="262626"/>
                </a:solidFill>
                <a:latin typeface="Courier" charset="0"/>
                <a:ea typeface="ＭＳ Ｐゴシック" charset="0"/>
                <a:cs typeface="Courier" charset="0"/>
                <a:sym typeface="Courier" charset="0"/>
              </a:rPr>
              <a:t>^C</a:t>
            </a:r>
          </a:p>
          <a:p>
            <a:pPr algn="l"/>
            <a:r>
              <a:rPr lang="en-US" sz="1266" dirty="0">
                <a:solidFill>
                  <a:srgbClr val="262626"/>
                </a:solidFill>
                <a:latin typeface="Courier" charset="0"/>
                <a:ea typeface="ＭＳ Ｐゴシック" charset="0"/>
                <a:cs typeface="Courier" charset="0"/>
                <a:sym typeface="Courier" charset="0"/>
              </a:rPr>
              <a:t>--- </a:t>
            </a:r>
            <a:r>
              <a:rPr lang="en-US" sz="1266" u="sng" dirty="0" err="1">
                <a:solidFill>
                  <a:srgbClr val="262626"/>
                </a:solidFill>
                <a:latin typeface="Courier" charset="0"/>
                <a:ea typeface="ＭＳ Ｐゴシック" charset="0"/>
                <a:cs typeface="Courier" charset="0"/>
                <a:sym typeface="Courier" charset="0"/>
              </a:rPr>
              <a:t>www.ietf.org</a:t>
            </a:r>
            <a:r>
              <a:rPr lang="en-US" sz="1266" dirty="0">
                <a:solidFill>
                  <a:srgbClr val="262626"/>
                </a:solidFill>
                <a:latin typeface="Courier" charset="0"/>
                <a:ea typeface="ＭＳ Ｐゴシック" charset="0"/>
                <a:cs typeface="Courier" charset="0"/>
                <a:sym typeface="Courier" charset="0"/>
                <a:hlinkClick r:id="rId2"/>
              </a:rPr>
              <a:t> ping6 stati</a:t>
            </a:r>
            <a:r>
              <a:rPr lang="en-US" sz="1266" dirty="0">
                <a:solidFill>
                  <a:srgbClr val="262626"/>
                </a:solidFill>
                <a:latin typeface="Courier" charset="0"/>
                <a:ea typeface="ＭＳ Ｐゴシック" charset="0"/>
                <a:cs typeface="Courier" charset="0"/>
                <a:sym typeface="Courier" charset="0"/>
              </a:rPr>
              <a:t>stics ---</a:t>
            </a:r>
          </a:p>
          <a:p>
            <a:pPr algn="l"/>
            <a:r>
              <a:rPr lang="en-US" sz="1266" dirty="0">
                <a:solidFill>
                  <a:srgbClr val="262626"/>
                </a:solidFill>
                <a:latin typeface="Courier" charset="0"/>
                <a:ea typeface="ＭＳ Ｐゴシック" charset="0"/>
                <a:cs typeface="Courier" charset="0"/>
                <a:sym typeface="Courier" charset="0"/>
              </a:rPr>
              <a:t>8 packets transmitted, 8 packets received, 0.0% packet loss</a:t>
            </a:r>
          </a:p>
          <a:p>
            <a:pPr algn="l"/>
            <a:r>
              <a:rPr lang="en-US" sz="1266" dirty="0">
                <a:solidFill>
                  <a:srgbClr val="262626"/>
                </a:solidFill>
                <a:latin typeface="Courier" charset="0"/>
                <a:ea typeface="ＭＳ Ｐゴシック" charset="0"/>
                <a:cs typeface="Courier" charset="0"/>
                <a:sym typeface="Courier" charset="0"/>
              </a:rPr>
              <a:t>round-trip min/avg/max/std-dev = 155.325/155.810/156.905/0.447 </a:t>
            </a:r>
            <a:r>
              <a:rPr lang="en-US" sz="1266" dirty="0" err="1">
                <a:solidFill>
                  <a:srgbClr val="262626"/>
                </a:solidFill>
                <a:latin typeface="Courier" charset="0"/>
                <a:ea typeface="ＭＳ Ｐゴシック" charset="0"/>
                <a:cs typeface="Courier" charset="0"/>
                <a:sym typeface="Courier" charset="0"/>
              </a:rPr>
              <a:t>ms</a:t>
            </a:r>
            <a:endParaRPr lang="en-US" sz="1266" dirty="0">
              <a:solidFill>
                <a:srgbClr val="262626"/>
              </a:solidFill>
              <a:latin typeface="Courier" charset="0"/>
              <a:ea typeface="ＭＳ Ｐゴシック" charset="0"/>
              <a:cs typeface="Courier" charset="0"/>
              <a:sym typeface="Courier" charset="0"/>
            </a:endParaRPr>
          </a:p>
        </p:txBody>
      </p:sp>
    </p:spTree>
    <p:extLst>
      <p:ext uri="{BB962C8B-B14F-4D97-AF65-F5344CB8AC3E}">
        <p14:creationId xmlns:p14="http://schemas.microsoft.com/office/powerpoint/2010/main" val="2420765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9A3C-83DD-7F44-90BD-A5C8AB6820A3}"/>
              </a:ext>
            </a:extLst>
          </p:cNvPr>
          <p:cNvSpPr>
            <a:spLocks noGrp="1"/>
          </p:cNvSpPr>
          <p:nvPr>
            <p:ph type="title"/>
          </p:nvPr>
        </p:nvSpPr>
        <p:spPr/>
        <p:txBody>
          <a:bodyPr/>
          <a:lstStyle/>
          <a:p>
            <a:r>
              <a:rPr lang="en-BE" dirty="0"/>
              <a:t>The </a:t>
            </a:r>
            <a:r>
              <a:rPr lang="en-BE" dirty="0">
                <a:latin typeface="Courier" pitchFamily="2" charset="0"/>
              </a:rPr>
              <a:t>traceroute</a:t>
            </a:r>
            <a:r>
              <a:rPr lang="en-BE" dirty="0"/>
              <a:t> tool</a:t>
            </a:r>
          </a:p>
        </p:txBody>
      </p:sp>
      <p:grpSp>
        <p:nvGrpSpPr>
          <p:cNvPr id="4" name="Group 6">
            <a:extLst>
              <a:ext uri="{FF2B5EF4-FFF2-40B4-BE49-F238E27FC236}">
                <a16:creationId xmlns:a16="http://schemas.microsoft.com/office/drawing/2014/main" id="{D57B00E3-E0D8-3446-98A3-0A08EAE8B884}"/>
              </a:ext>
            </a:extLst>
          </p:cNvPr>
          <p:cNvGrpSpPr>
            <a:grpSpLocks/>
          </p:cNvGrpSpPr>
          <p:nvPr/>
        </p:nvGrpSpPr>
        <p:grpSpPr bwMode="auto">
          <a:xfrm>
            <a:off x="5221388" y="2045820"/>
            <a:ext cx="716607" cy="424160"/>
            <a:chOff x="0" y="0"/>
            <a:chExt cx="642" cy="379"/>
          </a:xfrm>
        </p:grpSpPr>
        <p:sp>
          <p:nvSpPr>
            <p:cNvPr id="5" name="AutoShape 7">
              <a:extLst>
                <a:ext uri="{FF2B5EF4-FFF2-40B4-BE49-F238E27FC236}">
                  <a16:creationId xmlns:a16="http://schemas.microsoft.com/office/drawing/2014/main" id="{8B8F8B7E-BA82-AC4E-958F-19FEF60F5817}"/>
                </a:ext>
              </a:extLst>
            </p:cNvPr>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sp>
          <p:nvSpPr>
            <p:cNvPr id="6" name="Line 8">
              <a:extLst>
                <a:ext uri="{FF2B5EF4-FFF2-40B4-BE49-F238E27FC236}">
                  <a16:creationId xmlns:a16="http://schemas.microsoft.com/office/drawing/2014/main" id="{EEF28042-1343-1640-B39F-C0F41941A36F}"/>
                </a:ext>
              </a:extLst>
            </p:cNvPr>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7" name="Line 9">
              <a:extLst>
                <a:ext uri="{FF2B5EF4-FFF2-40B4-BE49-F238E27FC236}">
                  <a16:creationId xmlns:a16="http://schemas.microsoft.com/office/drawing/2014/main" id="{E43A3BC1-3326-3E45-B1B4-76E686538EFA}"/>
                </a:ext>
              </a:extLst>
            </p:cNvPr>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8" name="Line 10">
              <a:extLst>
                <a:ext uri="{FF2B5EF4-FFF2-40B4-BE49-F238E27FC236}">
                  <a16:creationId xmlns:a16="http://schemas.microsoft.com/office/drawing/2014/main" id="{040783DB-6590-8E4A-BD1D-4175CC23F0AD}"/>
                </a:ext>
              </a:extLst>
            </p:cNvPr>
            <p:cNvSpPr>
              <a:spLocks noChangeShapeType="1"/>
            </p:cNvSpPr>
            <p:nvPr/>
          </p:nvSpPr>
          <p:spPr bwMode="auto">
            <a:xfrm rot="10800000" flipH="1">
              <a:off x="434"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9" name="Line 11">
              <a:extLst>
                <a:ext uri="{FF2B5EF4-FFF2-40B4-BE49-F238E27FC236}">
                  <a16:creationId xmlns:a16="http://schemas.microsoft.com/office/drawing/2014/main" id="{1192F335-0B3E-9E40-B818-EBDEEDF9FCC2}"/>
                </a:ext>
              </a:extLst>
            </p:cNvPr>
            <p:cNvSpPr>
              <a:spLocks noChangeShapeType="1"/>
            </p:cNvSpPr>
            <p:nvPr/>
          </p:nvSpPr>
          <p:spPr bwMode="auto">
            <a:xfrm>
              <a:off x="207"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0" name="Line 12">
              <a:extLst>
                <a:ext uri="{FF2B5EF4-FFF2-40B4-BE49-F238E27FC236}">
                  <a16:creationId xmlns:a16="http://schemas.microsoft.com/office/drawing/2014/main" id="{BF7A81ED-B90E-9D43-9573-DEC4C8DA4A78}"/>
                </a:ext>
              </a:extLst>
            </p:cNvPr>
            <p:cNvSpPr>
              <a:spLocks noChangeShapeType="1"/>
            </p:cNvSpPr>
            <p:nvPr/>
          </p:nvSpPr>
          <p:spPr bwMode="auto">
            <a:xfrm>
              <a:off x="641" y="1"/>
              <a:ext cx="1"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1" name="Rectangle 13">
              <a:extLst>
                <a:ext uri="{FF2B5EF4-FFF2-40B4-BE49-F238E27FC236}">
                  <a16:creationId xmlns:a16="http://schemas.microsoft.com/office/drawing/2014/main" id="{EDCE319E-7890-4347-9DBE-782BE90EE9D3}"/>
                </a:ext>
              </a:extLst>
            </p:cNvPr>
            <p:cNvSpPr>
              <a:spLocks/>
            </p:cNvSpPr>
            <p:nvPr/>
          </p:nvSpPr>
          <p:spPr bwMode="auto">
            <a:xfrm>
              <a:off x="84" y="135"/>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547">
                  <a:latin typeface="Helvetica" charset="0"/>
                  <a:ea typeface="ＭＳ Ｐゴシック" charset="0"/>
                  <a:cs typeface="Helvetica" charset="0"/>
                  <a:sym typeface="Helvetica" charset="0"/>
                </a:rPr>
                <a:t> R1</a:t>
              </a:r>
            </a:p>
          </p:txBody>
        </p:sp>
      </p:grpSp>
      <p:pic>
        <p:nvPicPr>
          <p:cNvPr id="12" name="Picture 14">
            <a:extLst>
              <a:ext uri="{FF2B5EF4-FFF2-40B4-BE49-F238E27FC236}">
                <a16:creationId xmlns:a16="http://schemas.microsoft.com/office/drawing/2014/main" id="{917568FA-BEE3-0346-834B-ACBC4ECB8A2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307" y="1904061"/>
            <a:ext cx="837158" cy="74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nvGrpSpPr>
          <p:cNvPr id="13" name="Group 15">
            <a:extLst>
              <a:ext uri="{FF2B5EF4-FFF2-40B4-BE49-F238E27FC236}">
                <a16:creationId xmlns:a16="http://schemas.microsoft.com/office/drawing/2014/main" id="{9E16EFD7-119D-2C4A-BFBB-ABEBDC836FB5}"/>
              </a:ext>
            </a:extLst>
          </p:cNvPr>
          <p:cNvGrpSpPr>
            <a:grpSpLocks/>
          </p:cNvGrpSpPr>
          <p:nvPr/>
        </p:nvGrpSpPr>
        <p:grpSpPr bwMode="auto">
          <a:xfrm>
            <a:off x="6837661" y="2054749"/>
            <a:ext cx="721072" cy="423044"/>
            <a:chOff x="0" y="0"/>
            <a:chExt cx="646" cy="379"/>
          </a:xfrm>
        </p:grpSpPr>
        <p:sp>
          <p:nvSpPr>
            <p:cNvPr id="14" name="AutoShape 16">
              <a:extLst>
                <a:ext uri="{FF2B5EF4-FFF2-40B4-BE49-F238E27FC236}">
                  <a16:creationId xmlns:a16="http://schemas.microsoft.com/office/drawing/2014/main" id="{52D04CE8-DC8E-FF47-8CE4-1E5EFFA31CB2}"/>
                </a:ext>
              </a:extLst>
            </p:cNvPr>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180"/>
            </a:p>
          </p:txBody>
        </p:sp>
        <p:sp>
          <p:nvSpPr>
            <p:cNvPr id="15" name="Line 17">
              <a:extLst>
                <a:ext uri="{FF2B5EF4-FFF2-40B4-BE49-F238E27FC236}">
                  <a16:creationId xmlns:a16="http://schemas.microsoft.com/office/drawing/2014/main" id="{957051B9-DA0A-6A44-B0CA-2C6C4803628B}"/>
                </a:ext>
              </a:extLst>
            </p:cNvPr>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6" name="Line 18">
              <a:extLst>
                <a:ext uri="{FF2B5EF4-FFF2-40B4-BE49-F238E27FC236}">
                  <a16:creationId xmlns:a16="http://schemas.microsoft.com/office/drawing/2014/main" id="{7C4EF364-104F-5F41-9757-E4F07B8CBD1A}"/>
                </a:ext>
              </a:extLst>
            </p:cNvPr>
            <p:cNvSpPr>
              <a:spLocks noChangeShapeType="1"/>
            </p:cNvSpPr>
            <p:nvPr/>
          </p:nvSpPr>
          <p:spPr bwMode="auto">
            <a:xfrm rot="10800000" flipH="1">
              <a:off x="437"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7" name="Line 19">
              <a:extLst>
                <a:ext uri="{FF2B5EF4-FFF2-40B4-BE49-F238E27FC236}">
                  <a16:creationId xmlns:a16="http://schemas.microsoft.com/office/drawing/2014/main" id="{1B36102B-D503-3942-8D5E-06E9FD31123D}"/>
                </a:ext>
              </a:extLst>
            </p:cNvPr>
            <p:cNvSpPr>
              <a:spLocks noChangeShapeType="1"/>
            </p:cNvSpPr>
            <p:nvPr/>
          </p:nvSpPr>
          <p:spPr bwMode="auto">
            <a:xfrm rot="10800000" flipH="1">
              <a:off x="437" y="246"/>
              <a:ext cx="207"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8" name="Line 20">
              <a:extLst>
                <a:ext uri="{FF2B5EF4-FFF2-40B4-BE49-F238E27FC236}">
                  <a16:creationId xmlns:a16="http://schemas.microsoft.com/office/drawing/2014/main" id="{F66F0C03-5984-BA44-BFE7-DF28130E74CA}"/>
                </a:ext>
              </a:extLst>
            </p:cNvPr>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19" name="Line 21">
              <a:extLst>
                <a:ext uri="{FF2B5EF4-FFF2-40B4-BE49-F238E27FC236}">
                  <a16:creationId xmlns:a16="http://schemas.microsoft.com/office/drawing/2014/main" id="{52B7A6E1-7A37-D441-A392-B5E53565CC6F}"/>
                </a:ext>
              </a:extLst>
            </p:cNvPr>
            <p:cNvSpPr>
              <a:spLocks noChangeShapeType="1"/>
            </p:cNvSpPr>
            <p:nvPr/>
          </p:nvSpPr>
          <p:spPr bwMode="auto">
            <a:xfrm>
              <a:off x="644" y="1"/>
              <a:ext cx="2"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20" name="Rectangle 22">
              <a:extLst>
                <a:ext uri="{FF2B5EF4-FFF2-40B4-BE49-F238E27FC236}">
                  <a16:creationId xmlns:a16="http://schemas.microsoft.com/office/drawing/2014/main" id="{26DCBF91-AB9A-9F4A-9316-79A96392A7A7}"/>
                </a:ext>
              </a:extLst>
            </p:cNvPr>
            <p:cNvSpPr>
              <a:spLocks/>
            </p:cNvSpPr>
            <p:nvPr/>
          </p:nvSpPr>
          <p:spPr bwMode="auto">
            <a:xfrm>
              <a:off x="86" y="134"/>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547">
                  <a:latin typeface="Helvetica" charset="0"/>
                  <a:ea typeface="ＭＳ Ｐゴシック" charset="0"/>
                  <a:cs typeface="Helvetica" charset="0"/>
                  <a:sym typeface="Helvetica" charset="0"/>
                </a:rPr>
                <a:t> R2</a:t>
              </a:r>
            </a:p>
          </p:txBody>
        </p:sp>
      </p:grpSp>
      <p:pic>
        <p:nvPicPr>
          <p:cNvPr id="21" name="Picture 23">
            <a:extLst>
              <a:ext uri="{FF2B5EF4-FFF2-40B4-BE49-F238E27FC236}">
                <a16:creationId xmlns:a16="http://schemas.microsoft.com/office/drawing/2014/main" id="{77AB0ED6-8B62-D340-8A50-C5DD29C09DA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4012" y="1904061"/>
            <a:ext cx="837158" cy="741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2" name="Line 24">
            <a:extLst>
              <a:ext uri="{FF2B5EF4-FFF2-40B4-BE49-F238E27FC236}">
                <a16:creationId xmlns:a16="http://schemas.microsoft.com/office/drawing/2014/main" id="{76C38768-2967-874F-AD0F-08CA4E0C1E81}"/>
              </a:ext>
            </a:extLst>
          </p:cNvPr>
          <p:cNvSpPr>
            <a:spLocks noChangeShapeType="1"/>
          </p:cNvSpPr>
          <p:nvPr/>
        </p:nvSpPr>
        <p:spPr bwMode="auto">
          <a:xfrm>
            <a:off x="4025926" y="2366173"/>
            <a:ext cx="1190997" cy="1117"/>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sp>
        <p:nvSpPr>
          <p:cNvPr id="23" name="Line 25">
            <a:extLst>
              <a:ext uri="{FF2B5EF4-FFF2-40B4-BE49-F238E27FC236}">
                <a16:creationId xmlns:a16="http://schemas.microsoft.com/office/drawing/2014/main" id="{D5B90B80-53FB-8C4B-A4C2-C9F4799AE06B}"/>
              </a:ext>
            </a:extLst>
          </p:cNvPr>
          <p:cNvSpPr>
            <a:spLocks noChangeShapeType="1"/>
          </p:cNvSpPr>
          <p:nvPr/>
        </p:nvSpPr>
        <p:spPr bwMode="auto">
          <a:xfrm>
            <a:off x="5819677" y="2286921"/>
            <a:ext cx="1021333" cy="111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grpSp>
        <p:nvGrpSpPr>
          <p:cNvPr id="24" name="Group 26">
            <a:extLst>
              <a:ext uri="{FF2B5EF4-FFF2-40B4-BE49-F238E27FC236}">
                <a16:creationId xmlns:a16="http://schemas.microsoft.com/office/drawing/2014/main" id="{4EB8443A-1E59-0A4A-A722-C6DD4F5E28C7}"/>
              </a:ext>
            </a:extLst>
          </p:cNvPr>
          <p:cNvGrpSpPr>
            <a:grpSpLocks/>
          </p:cNvGrpSpPr>
          <p:nvPr/>
        </p:nvGrpSpPr>
        <p:grpSpPr bwMode="auto">
          <a:xfrm>
            <a:off x="3724549" y="1985544"/>
            <a:ext cx="142875" cy="241102"/>
            <a:chOff x="0" y="0"/>
            <a:chExt cx="127" cy="216"/>
          </a:xfrm>
        </p:grpSpPr>
        <p:sp>
          <p:nvSpPr>
            <p:cNvPr id="25" name="Rectangle 27">
              <a:extLst>
                <a:ext uri="{FF2B5EF4-FFF2-40B4-BE49-F238E27FC236}">
                  <a16:creationId xmlns:a16="http://schemas.microsoft.com/office/drawing/2014/main" id="{0C9051F7-A328-F04F-BB3C-52E745A78F1C}"/>
                </a:ext>
              </a:extLst>
            </p:cNvPr>
            <p:cNvSpPr>
              <a:spLocks/>
            </p:cNvSpPr>
            <p:nvPr/>
          </p:nvSpPr>
          <p:spPr bwMode="auto">
            <a:xfrm>
              <a:off x="0" y="0"/>
              <a:ext cx="127"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180"/>
            </a:p>
          </p:txBody>
        </p:sp>
        <p:sp>
          <p:nvSpPr>
            <p:cNvPr id="26" name="Rectangle 28">
              <a:extLst>
                <a:ext uri="{FF2B5EF4-FFF2-40B4-BE49-F238E27FC236}">
                  <a16:creationId xmlns:a16="http://schemas.microsoft.com/office/drawing/2014/main" id="{C1A0D29E-D5D7-A143-9C68-17F5DFFC5EC4}"/>
                </a:ext>
              </a:extLst>
            </p:cNvPr>
            <p:cNvSpPr>
              <a:spLocks/>
            </p:cNvSpPr>
            <p:nvPr/>
          </p:nvSpPr>
          <p:spPr bwMode="auto">
            <a:xfrm>
              <a:off x="0" y="0"/>
              <a:ext cx="1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1547">
                  <a:latin typeface="Helvetica" charset="0"/>
                  <a:ea typeface="ＭＳ Ｐゴシック" charset="0"/>
                  <a:cs typeface="Helvetica" charset="0"/>
                  <a:sym typeface="Helvetica" charset="0"/>
                </a:rPr>
                <a:t>A</a:t>
              </a:r>
            </a:p>
          </p:txBody>
        </p:sp>
      </p:grpSp>
      <p:grpSp>
        <p:nvGrpSpPr>
          <p:cNvPr id="27" name="Group 29">
            <a:extLst>
              <a:ext uri="{FF2B5EF4-FFF2-40B4-BE49-F238E27FC236}">
                <a16:creationId xmlns:a16="http://schemas.microsoft.com/office/drawing/2014/main" id="{CBA39A70-DACB-AE4B-8A61-5374A992B878}"/>
              </a:ext>
            </a:extLst>
          </p:cNvPr>
          <p:cNvGrpSpPr>
            <a:grpSpLocks/>
          </p:cNvGrpSpPr>
          <p:nvPr/>
        </p:nvGrpSpPr>
        <p:grpSpPr bwMode="auto">
          <a:xfrm>
            <a:off x="8976321" y="1973265"/>
            <a:ext cx="151805" cy="241102"/>
            <a:chOff x="0" y="0"/>
            <a:chExt cx="136" cy="216"/>
          </a:xfrm>
        </p:grpSpPr>
        <p:sp>
          <p:nvSpPr>
            <p:cNvPr id="28" name="Rectangle 30">
              <a:extLst>
                <a:ext uri="{FF2B5EF4-FFF2-40B4-BE49-F238E27FC236}">
                  <a16:creationId xmlns:a16="http://schemas.microsoft.com/office/drawing/2014/main" id="{42F8A4BE-B1D4-974A-8EC3-1F283995A11A}"/>
                </a:ext>
              </a:extLst>
            </p:cNvPr>
            <p:cNvSpPr>
              <a:spLocks/>
            </p:cNvSpPr>
            <p:nvPr/>
          </p:nvSpPr>
          <p:spPr bwMode="auto">
            <a:xfrm>
              <a:off x="0" y="0"/>
              <a:ext cx="136"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180"/>
            </a:p>
          </p:txBody>
        </p:sp>
        <p:sp>
          <p:nvSpPr>
            <p:cNvPr id="29" name="Rectangle 31">
              <a:extLst>
                <a:ext uri="{FF2B5EF4-FFF2-40B4-BE49-F238E27FC236}">
                  <a16:creationId xmlns:a16="http://schemas.microsoft.com/office/drawing/2014/main" id="{58832326-4A5F-3F4D-B579-4358AFE68162}"/>
                </a:ext>
              </a:extLst>
            </p:cNvPr>
            <p:cNvSpPr>
              <a:spLocks/>
            </p:cNvSpPr>
            <p:nvPr/>
          </p:nvSpPr>
          <p:spPr bwMode="auto">
            <a:xfrm>
              <a:off x="0" y="0"/>
              <a:ext cx="12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1547">
                  <a:latin typeface="Helvetica" charset="0"/>
                  <a:ea typeface="ＭＳ Ｐゴシック" charset="0"/>
                  <a:cs typeface="Helvetica" charset="0"/>
                  <a:sym typeface="Helvetica" charset="0"/>
                </a:rPr>
                <a:t>D</a:t>
              </a:r>
            </a:p>
          </p:txBody>
        </p:sp>
      </p:grpSp>
      <p:sp>
        <p:nvSpPr>
          <p:cNvPr id="30" name="Line 32">
            <a:extLst>
              <a:ext uri="{FF2B5EF4-FFF2-40B4-BE49-F238E27FC236}">
                <a16:creationId xmlns:a16="http://schemas.microsoft.com/office/drawing/2014/main" id="{FC31C118-8B76-8242-849D-B935E3320126}"/>
              </a:ext>
            </a:extLst>
          </p:cNvPr>
          <p:cNvSpPr>
            <a:spLocks noChangeShapeType="1"/>
          </p:cNvSpPr>
          <p:nvPr/>
        </p:nvSpPr>
        <p:spPr bwMode="auto">
          <a:xfrm>
            <a:off x="7416974" y="2270178"/>
            <a:ext cx="1375172" cy="1117"/>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180"/>
          </a:p>
        </p:txBody>
      </p:sp>
      <p:cxnSp>
        <p:nvCxnSpPr>
          <p:cNvPr id="34" name="Straight Connector 33">
            <a:extLst>
              <a:ext uri="{FF2B5EF4-FFF2-40B4-BE49-F238E27FC236}">
                <a16:creationId xmlns:a16="http://schemas.microsoft.com/office/drawing/2014/main" id="{5BD72431-C951-6F46-A5B8-18C2834D4D8D}"/>
              </a:ext>
            </a:extLst>
          </p:cNvPr>
          <p:cNvCxnSpPr>
            <a:cxnSpLocks/>
          </p:cNvCxnSpPr>
          <p:nvPr/>
        </p:nvCxnSpPr>
        <p:spPr bwMode="auto">
          <a:xfrm>
            <a:off x="4685742" y="3026978"/>
            <a:ext cx="0" cy="3888432"/>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a:extLst>
              <a:ext uri="{FF2B5EF4-FFF2-40B4-BE49-F238E27FC236}">
                <a16:creationId xmlns:a16="http://schemas.microsoft.com/office/drawing/2014/main" id="{6E6082E7-F1A4-A146-9E70-49F65BC9033F}"/>
              </a:ext>
            </a:extLst>
          </p:cNvPr>
          <p:cNvCxnSpPr>
            <a:cxnSpLocks/>
          </p:cNvCxnSpPr>
          <p:nvPr/>
        </p:nvCxnSpPr>
        <p:spPr bwMode="auto">
          <a:xfrm>
            <a:off x="8917470" y="3026978"/>
            <a:ext cx="16744" cy="3888432"/>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Arrow Connector 35">
            <a:extLst>
              <a:ext uri="{FF2B5EF4-FFF2-40B4-BE49-F238E27FC236}">
                <a16:creationId xmlns:a16="http://schemas.microsoft.com/office/drawing/2014/main" id="{5E9EC96B-E7CB-2343-8942-D3F5B012060A}"/>
              </a:ext>
            </a:extLst>
          </p:cNvPr>
          <p:cNvCxnSpPr>
            <a:cxnSpLocks/>
          </p:cNvCxnSpPr>
          <p:nvPr/>
        </p:nvCxnSpPr>
        <p:spPr bwMode="auto">
          <a:xfrm>
            <a:off x="4685742" y="3330172"/>
            <a:ext cx="1725832" cy="9367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7" name="TextBox 36">
            <a:extLst>
              <a:ext uri="{FF2B5EF4-FFF2-40B4-BE49-F238E27FC236}">
                <a16:creationId xmlns:a16="http://schemas.microsoft.com/office/drawing/2014/main" id="{219ED7FB-73CD-7E43-AC0B-61C6D66BCD26}"/>
              </a:ext>
            </a:extLst>
          </p:cNvPr>
          <p:cNvSpPr txBox="1"/>
          <p:nvPr/>
        </p:nvSpPr>
        <p:spPr>
          <a:xfrm>
            <a:off x="4917536" y="2763493"/>
            <a:ext cx="1824538" cy="646331"/>
          </a:xfrm>
          <a:prstGeom prst="rect">
            <a:avLst/>
          </a:prstGeom>
          <a:solidFill>
            <a:schemeClr val="bg1"/>
          </a:solidFill>
        </p:spPr>
        <p:txBody>
          <a:bodyPr wrap="none" rtlCol="0">
            <a:spAutoFit/>
          </a:bodyPr>
          <a:lstStyle/>
          <a:p>
            <a:r>
              <a:rPr lang="en-BE" dirty="0"/>
              <a:t>HL=1, </a:t>
            </a:r>
            <a:br>
              <a:rPr lang="en-BE" dirty="0"/>
            </a:br>
            <a:r>
              <a:rPr lang="en-BE" dirty="0"/>
              <a:t>UDP(Sport=2345)</a:t>
            </a:r>
            <a:endParaRPr lang="en-BE" b="1" dirty="0"/>
          </a:p>
        </p:txBody>
      </p:sp>
      <p:cxnSp>
        <p:nvCxnSpPr>
          <p:cNvPr id="39" name="Straight Arrow Connector 38">
            <a:extLst>
              <a:ext uri="{FF2B5EF4-FFF2-40B4-BE49-F238E27FC236}">
                <a16:creationId xmlns:a16="http://schemas.microsoft.com/office/drawing/2014/main" id="{6E0F9DB2-9EFD-2A43-99CF-8D858B1C1DA3}"/>
              </a:ext>
            </a:extLst>
          </p:cNvPr>
          <p:cNvCxnSpPr>
            <a:cxnSpLocks/>
          </p:cNvCxnSpPr>
          <p:nvPr/>
        </p:nvCxnSpPr>
        <p:spPr bwMode="auto">
          <a:xfrm>
            <a:off x="4239413" y="3352370"/>
            <a:ext cx="11157" cy="784723"/>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BC224247-449B-E549-B01A-E37A1AA1FCC8}"/>
              </a:ext>
            </a:extLst>
          </p:cNvPr>
          <p:cNvSpPr txBox="1"/>
          <p:nvPr/>
        </p:nvSpPr>
        <p:spPr>
          <a:xfrm>
            <a:off x="2287658" y="3423847"/>
            <a:ext cx="1866729" cy="830997"/>
          </a:xfrm>
          <a:prstGeom prst="rect">
            <a:avLst/>
          </a:prstGeom>
          <a:noFill/>
        </p:spPr>
        <p:txBody>
          <a:bodyPr wrap="none" rtlCol="0">
            <a:spAutoFit/>
          </a:bodyPr>
          <a:lstStyle/>
          <a:p>
            <a:r>
              <a:rPr lang="en-BE" sz="2400" dirty="0"/>
              <a:t>Hop=R1</a:t>
            </a:r>
          </a:p>
          <a:p>
            <a:r>
              <a:rPr lang="en-BE" sz="2400" dirty="0"/>
              <a:t>delay=7 msec</a:t>
            </a:r>
          </a:p>
        </p:txBody>
      </p:sp>
      <p:cxnSp>
        <p:nvCxnSpPr>
          <p:cNvPr id="66" name="Straight Arrow Connector 65">
            <a:extLst>
              <a:ext uri="{FF2B5EF4-FFF2-40B4-BE49-F238E27FC236}">
                <a16:creationId xmlns:a16="http://schemas.microsoft.com/office/drawing/2014/main" id="{351F9368-7355-EB41-A9D0-CA3F566F7D8A}"/>
              </a:ext>
            </a:extLst>
          </p:cNvPr>
          <p:cNvCxnSpPr>
            <a:cxnSpLocks/>
          </p:cNvCxnSpPr>
          <p:nvPr/>
        </p:nvCxnSpPr>
        <p:spPr bwMode="auto">
          <a:xfrm>
            <a:off x="4289658" y="4565643"/>
            <a:ext cx="0" cy="714301"/>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a:extLst>
              <a:ext uri="{FF2B5EF4-FFF2-40B4-BE49-F238E27FC236}">
                <a16:creationId xmlns:a16="http://schemas.microsoft.com/office/drawing/2014/main" id="{33A4A8D1-47DD-0046-B9CD-AA813456ED76}"/>
              </a:ext>
            </a:extLst>
          </p:cNvPr>
          <p:cNvSpPr/>
          <p:nvPr/>
        </p:nvSpPr>
        <p:spPr bwMode="auto">
          <a:xfrm>
            <a:off x="6193779" y="3295237"/>
            <a:ext cx="363478" cy="411499"/>
          </a:xfrm>
          <a:prstGeom prst="ellipse">
            <a:avLst/>
          </a:prstGeom>
          <a:solidFill>
            <a:srgbClr val="FF0000"/>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cxnSp>
        <p:nvCxnSpPr>
          <p:cNvPr id="47" name="Straight Arrow Connector 46">
            <a:extLst>
              <a:ext uri="{FF2B5EF4-FFF2-40B4-BE49-F238E27FC236}">
                <a16:creationId xmlns:a16="http://schemas.microsoft.com/office/drawing/2014/main" id="{B2D0ECF0-E8E8-3543-9787-9CE229956C7A}"/>
              </a:ext>
            </a:extLst>
          </p:cNvPr>
          <p:cNvCxnSpPr>
            <a:cxnSpLocks/>
          </p:cNvCxnSpPr>
          <p:nvPr/>
        </p:nvCxnSpPr>
        <p:spPr bwMode="auto">
          <a:xfrm flipH="1">
            <a:off x="4659189" y="3820401"/>
            <a:ext cx="1992555" cy="276026"/>
          </a:xfrm>
          <a:prstGeom prst="straightConnector1">
            <a:avLst/>
          </a:prstGeom>
          <a:blipFill dpi="0" rotWithShape="0">
            <a:blip r:embed="rId3"/>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A3E8A755-334A-F942-99B3-B1ADF966E246}"/>
              </a:ext>
            </a:extLst>
          </p:cNvPr>
          <p:cNvSpPr txBox="1"/>
          <p:nvPr/>
        </p:nvSpPr>
        <p:spPr>
          <a:xfrm>
            <a:off x="4781565" y="3617669"/>
            <a:ext cx="1640898" cy="369332"/>
          </a:xfrm>
          <a:prstGeom prst="rect">
            <a:avLst/>
          </a:prstGeom>
          <a:solidFill>
            <a:schemeClr val="bg1"/>
          </a:solidFill>
        </p:spPr>
        <p:txBody>
          <a:bodyPr wrap="none" rtlCol="0">
            <a:spAutoFit/>
          </a:bodyPr>
          <a:lstStyle/>
          <a:p>
            <a:r>
              <a:rPr lang="en-BE" b="1" dirty="0">
                <a:solidFill>
                  <a:srgbClr val="FF0000"/>
                </a:solidFill>
              </a:rPr>
              <a:t>ICMP Time exc.</a:t>
            </a:r>
          </a:p>
        </p:txBody>
      </p:sp>
      <p:cxnSp>
        <p:nvCxnSpPr>
          <p:cNvPr id="51" name="Straight Arrow Connector 50">
            <a:extLst>
              <a:ext uri="{FF2B5EF4-FFF2-40B4-BE49-F238E27FC236}">
                <a16:creationId xmlns:a16="http://schemas.microsoft.com/office/drawing/2014/main" id="{FD0D4261-E26E-AB44-86AE-5FC47871E81E}"/>
              </a:ext>
            </a:extLst>
          </p:cNvPr>
          <p:cNvCxnSpPr>
            <a:cxnSpLocks/>
          </p:cNvCxnSpPr>
          <p:nvPr/>
        </p:nvCxnSpPr>
        <p:spPr bwMode="auto">
          <a:xfrm>
            <a:off x="4716920" y="4635053"/>
            <a:ext cx="1725832" cy="9367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TextBox 51">
            <a:extLst>
              <a:ext uri="{FF2B5EF4-FFF2-40B4-BE49-F238E27FC236}">
                <a16:creationId xmlns:a16="http://schemas.microsoft.com/office/drawing/2014/main" id="{17606F2B-D61A-8049-955F-2E261965585B}"/>
              </a:ext>
            </a:extLst>
          </p:cNvPr>
          <p:cNvSpPr txBox="1"/>
          <p:nvPr/>
        </p:nvSpPr>
        <p:spPr>
          <a:xfrm>
            <a:off x="4947598" y="4067693"/>
            <a:ext cx="1824538" cy="646331"/>
          </a:xfrm>
          <a:prstGeom prst="rect">
            <a:avLst/>
          </a:prstGeom>
          <a:solidFill>
            <a:schemeClr val="bg1"/>
          </a:solidFill>
        </p:spPr>
        <p:txBody>
          <a:bodyPr wrap="none" rtlCol="0">
            <a:spAutoFit/>
          </a:bodyPr>
          <a:lstStyle/>
          <a:p>
            <a:r>
              <a:rPr lang="en-BE" dirty="0"/>
              <a:t>HL=2, </a:t>
            </a:r>
            <a:br>
              <a:rPr lang="en-BE" dirty="0"/>
            </a:br>
            <a:r>
              <a:rPr lang="en-BE" dirty="0"/>
              <a:t>UDP(Sport=2346)</a:t>
            </a:r>
            <a:endParaRPr lang="en-BE" b="1" dirty="0"/>
          </a:p>
        </p:txBody>
      </p:sp>
      <p:cxnSp>
        <p:nvCxnSpPr>
          <p:cNvPr id="56" name="Straight Arrow Connector 55">
            <a:extLst>
              <a:ext uri="{FF2B5EF4-FFF2-40B4-BE49-F238E27FC236}">
                <a16:creationId xmlns:a16="http://schemas.microsoft.com/office/drawing/2014/main" id="{5A6F6175-C152-FA4E-996B-6C850050ED2A}"/>
              </a:ext>
            </a:extLst>
          </p:cNvPr>
          <p:cNvCxnSpPr>
            <a:cxnSpLocks/>
          </p:cNvCxnSpPr>
          <p:nvPr/>
        </p:nvCxnSpPr>
        <p:spPr bwMode="auto">
          <a:xfrm flipH="1">
            <a:off x="4671229" y="5070823"/>
            <a:ext cx="3297405" cy="259791"/>
          </a:xfrm>
          <a:prstGeom prst="straightConnector1">
            <a:avLst/>
          </a:prstGeom>
          <a:blipFill dpi="0" rotWithShape="0">
            <a:blip r:embed="rId3"/>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Arrow Connector 56">
            <a:extLst>
              <a:ext uri="{FF2B5EF4-FFF2-40B4-BE49-F238E27FC236}">
                <a16:creationId xmlns:a16="http://schemas.microsoft.com/office/drawing/2014/main" id="{D6ACFAB2-7B1B-6A45-959B-AEEA5ABAF95D}"/>
              </a:ext>
            </a:extLst>
          </p:cNvPr>
          <p:cNvCxnSpPr>
            <a:cxnSpLocks/>
          </p:cNvCxnSpPr>
          <p:nvPr/>
        </p:nvCxnSpPr>
        <p:spPr bwMode="auto">
          <a:xfrm>
            <a:off x="6304248" y="4728554"/>
            <a:ext cx="1725832" cy="9367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9" name="TextBox 58">
            <a:extLst>
              <a:ext uri="{FF2B5EF4-FFF2-40B4-BE49-F238E27FC236}">
                <a16:creationId xmlns:a16="http://schemas.microsoft.com/office/drawing/2014/main" id="{58566801-79D7-7E4E-931F-97B737E64FA3}"/>
              </a:ext>
            </a:extLst>
          </p:cNvPr>
          <p:cNvSpPr txBox="1"/>
          <p:nvPr/>
        </p:nvSpPr>
        <p:spPr>
          <a:xfrm>
            <a:off x="2101517" y="4565643"/>
            <a:ext cx="2020618" cy="830997"/>
          </a:xfrm>
          <a:prstGeom prst="rect">
            <a:avLst/>
          </a:prstGeom>
          <a:noFill/>
        </p:spPr>
        <p:txBody>
          <a:bodyPr wrap="none" rtlCol="0">
            <a:spAutoFit/>
          </a:bodyPr>
          <a:lstStyle/>
          <a:p>
            <a:r>
              <a:rPr lang="en-BE" sz="2400" dirty="0"/>
              <a:t>Hop=R2</a:t>
            </a:r>
          </a:p>
          <a:p>
            <a:r>
              <a:rPr lang="en-BE" sz="2400" dirty="0"/>
              <a:t>delay=12 msec</a:t>
            </a:r>
          </a:p>
        </p:txBody>
      </p:sp>
      <p:sp>
        <p:nvSpPr>
          <p:cNvPr id="55" name="TextBox 54">
            <a:extLst>
              <a:ext uri="{FF2B5EF4-FFF2-40B4-BE49-F238E27FC236}">
                <a16:creationId xmlns:a16="http://schemas.microsoft.com/office/drawing/2014/main" id="{C4A319A7-0924-4D4F-88C5-AF88C68A9EEE}"/>
              </a:ext>
            </a:extLst>
          </p:cNvPr>
          <p:cNvSpPr txBox="1"/>
          <p:nvPr/>
        </p:nvSpPr>
        <p:spPr>
          <a:xfrm>
            <a:off x="5205813" y="5016051"/>
            <a:ext cx="1640898" cy="369332"/>
          </a:xfrm>
          <a:prstGeom prst="rect">
            <a:avLst/>
          </a:prstGeom>
          <a:solidFill>
            <a:schemeClr val="bg1"/>
          </a:solidFill>
        </p:spPr>
        <p:txBody>
          <a:bodyPr wrap="none" rtlCol="0">
            <a:spAutoFit/>
          </a:bodyPr>
          <a:lstStyle/>
          <a:p>
            <a:r>
              <a:rPr lang="en-BE" b="1" dirty="0">
                <a:solidFill>
                  <a:srgbClr val="FF0000"/>
                </a:solidFill>
              </a:rPr>
              <a:t>ICMP Time exc.</a:t>
            </a:r>
          </a:p>
        </p:txBody>
      </p:sp>
      <p:cxnSp>
        <p:nvCxnSpPr>
          <p:cNvPr id="61" name="Straight Arrow Connector 60">
            <a:extLst>
              <a:ext uri="{FF2B5EF4-FFF2-40B4-BE49-F238E27FC236}">
                <a16:creationId xmlns:a16="http://schemas.microsoft.com/office/drawing/2014/main" id="{5E455A7D-4FA3-AB4C-B88B-A4D0BD3C686E}"/>
              </a:ext>
            </a:extLst>
          </p:cNvPr>
          <p:cNvCxnSpPr>
            <a:cxnSpLocks/>
          </p:cNvCxnSpPr>
          <p:nvPr/>
        </p:nvCxnSpPr>
        <p:spPr bwMode="auto">
          <a:xfrm>
            <a:off x="4694166" y="5502032"/>
            <a:ext cx="4240048" cy="27293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0" name="TextBox 59">
            <a:extLst>
              <a:ext uri="{FF2B5EF4-FFF2-40B4-BE49-F238E27FC236}">
                <a16:creationId xmlns:a16="http://schemas.microsoft.com/office/drawing/2014/main" id="{D71624B9-0FE5-2B47-88D8-CB82EBFF0E31}"/>
              </a:ext>
            </a:extLst>
          </p:cNvPr>
          <p:cNvSpPr txBox="1"/>
          <p:nvPr/>
        </p:nvSpPr>
        <p:spPr>
          <a:xfrm>
            <a:off x="6639295" y="5268600"/>
            <a:ext cx="1824538" cy="646331"/>
          </a:xfrm>
          <a:prstGeom prst="rect">
            <a:avLst/>
          </a:prstGeom>
          <a:solidFill>
            <a:schemeClr val="bg1"/>
          </a:solidFill>
        </p:spPr>
        <p:txBody>
          <a:bodyPr wrap="none" rtlCol="0">
            <a:spAutoFit/>
          </a:bodyPr>
          <a:lstStyle/>
          <a:p>
            <a:r>
              <a:rPr lang="en-BE" dirty="0"/>
              <a:t>HL=3, </a:t>
            </a:r>
            <a:br>
              <a:rPr lang="en-BE" dirty="0"/>
            </a:br>
            <a:r>
              <a:rPr lang="en-BE" dirty="0"/>
              <a:t>UDP(Sport=2347)</a:t>
            </a:r>
            <a:endParaRPr lang="en-BE" b="1" dirty="0"/>
          </a:p>
        </p:txBody>
      </p:sp>
      <p:cxnSp>
        <p:nvCxnSpPr>
          <p:cNvPr id="64" name="Straight Arrow Connector 63">
            <a:extLst>
              <a:ext uri="{FF2B5EF4-FFF2-40B4-BE49-F238E27FC236}">
                <a16:creationId xmlns:a16="http://schemas.microsoft.com/office/drawing/2014/main" id="{F42BF379-882E-C34E-B5E2-7BF2D2BAD59E}"/>
              </a:ext>
            </a:extLst>
          </p:cNvPr>
          <p:cNvCxnSpPr>
            <a:cxnSpLocks/>
          </p:cNvCxnSpPr>
          <p:nvPr/>
        </p:nvCxnSpPr>
        <p:spPr bwMode="auto">
          <a:xfrm flipH="1">
            <a:off x="4700824" y="6008398"/>
            <a:ext cx="4160785" cy="346379"/>
          </a:xfrm>
          <a:prstGeom prst="straightConnector1">
            <a:avLst/>
          </a:prstGeom>
          <a:blipFill dpi="0" rotWithShape="0">
            <a:blip r:embed="rId3"/>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9129B1F3-8015-0243-9719-6A61C205FB31}"/>
              </a:ext>
            </a:extLst>
          </p:cNvPr>
          <p:cNvSpPr txBox="1"/>
          <p:nvPr/>
        </p:nvSpPr>
        <p:spPr>
          <a:xfrm>
            <a:off x="5062973" y="6192795"/>
            <a:ext cx="3079369" cy="369332"/>
          </a:xfrm>
          <a:prstGeom prst="rect">
            <a:avLst/>
          </a:prstGeom>
          <a:solidFill>
            <a:schemeClr val="bg1"/>
          </a:solidFill>
        </p:spPr>
        <p:txBody>
          <a:bodyPr wrap="none" rtlCol="0">
            <a:spAutoFit/>
          </a:bodyPr>
          <a:lstStyle/>
          <a:p>
            <a:r>
              <a:rPr lang="en-BE" b="1" dirty="0">
                <a:solidFill>
                  <a:srgbClr val="FF0000"/>
                </a:solidFill>
              </a:rPr>
              <a:t>ICMP Dest. (port) unreachable</a:t>
            </a:r>
          </a:p>
        </p:txBody>
      </p:sp>
      <p:sp>
        <p:nvSpPr>
          <p:cNvPr id="68" name="TextBox 67">
            <a:extLst>
              <a:ext uri="{FF2B5EF4-FFF2-40B4-BE49-F238E27FC236}">
                <a16:creationId xmlns:a16="http://schemas.microsoft.com/office/drawing/2014/main" id="{45C1AA52-F369-3246-893B-43AFAC5DC619}"/>
              </a:ext>
            </a:extLst>
          </p:cNvPr>
          <p:cNvSpPr txBox="1"/>
          <p:nvPr/>
        </p:nvSpPr>
        <p:spPr>
          <a:xfrm>
            <a:off x="2140996" y="5523780"/>
            <a:ext cx="2020618" cy="830997"/>
          </a:xfrm>
          <a:prstGeom prst="rect">
            <a:avLst/>
          </a:prstGeom>
          <a:noFill/>
        </p:spPr>
        <p:txBody>
          <a:bodyPr wrap="none" rtlCol="0">
            <a:spAutoFit/>
          </a:bodyPr>
          <a:lstStyle/>
          <a:p>
            <a:r>
              <a:rPr lang="en-BE" sz="2400" dirty="0"/>
              <a:t>Hop=D</a:t>
            </a:r>
          </a:p>
          <a:p>
            <a:r>
              <a:rPr lang="en-BE" sz="2400" dirty="0"/>
              <a:t>delay=15 msec</a:t>
            </a:r>
          </a:p>
        </p:txBody>
      </p:sp>
      <p:cxnSp>
        <p:nvCxnSpPr>
          <p:cNvPr id="69" name="Straight Arrow Connector 68">
            <a:extLst>
              <a:ext uri="{FF2B5EF4-FFF2-40B4-BE49-F238E27FC236}">
                <a16:creationId xmlns:a16="http://schemas.microsoft.com/office/drawing/2014/main" id="{CC925E41-26E6-864A-9017-938F302E61AA}"/>
              </a:ext>
            </a:extLst>
          </p:cNvPr>
          <p:cNvCxnSpPr>
            <a:cxnSpLocks/>
          </p:cNvCxnSpPr>
          <p:nvPr/>
        </p:nvCxnSpPr>
        <p:spPr bwMode="auto">
          <a:xfrm>
            <a:off x="4297008" y="5502033"/>
            <a:ext cx="0" cy="875429"/>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Oval 52">
            <a:extLst>
              <a:ext uri="{FF2B5EF4-FFF2-40B4-BE49-F238E27FC236}">
                <a16:creationId xmlns:a16="http://schemas.microsoft.com/office/drawing/2014/main" id="{61AD6CE8-3CBE-C541-8A56-72129F5BDB2F}"/>
              </a:ext>
            </a:extLst>
          </p:cNvPr>
          <p:cNvSpPr/>
          <p:nvPr/>
        </p:nvSpPr>
        <p:spPr bwMode="auto">
          <a:xfrm>
            <a:off x="7840011" y="4569643"/>
            <a:ext cx="363478" cy="411499"/>
          </a:xfrm>
          <a:prstGeom prst="ellipse">
            <a:avLst/>
          </a:prstGeom>
          <a:solidFill>
            <a:srgbClr val="FF0000"/>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cxnSp>
        <p:nvCxnSpPr>
          <p:cNvPr id="81" name="Straight Arrow Connector 80">
            <a:extLst>
              <a:ext uri="{FF2B5EF4-FFF2-40B4-BE49-F238E27FC236}">
                <a16:creationId xmlns:a16="http://schemas.microsoft.com/office/drawing/2014/main" id="{5DA8BE5A-DE15-1348-90F7-29246E61CB80}"/>
              </a:ext>
            </a:extLst>
          </p:cNvPr>
          <p:cNvCxnSpPr/>
          <p:nvPr/>
        </p:nvCxnSpPr>
        <p:spPr bwMode="auto">
          <a:xfrm>
            <a:off x="5976195" y="2100814"/>
            <a:ext cx="957460" cy="0"/>
          </a:xfrm>
          <a:prstGeom prst="straightConnector1">
            <a:avLst/>
          </a:prstGeom>
          <a:blipFill dpi="0" rotWithShape="0">
            <a:blip r:embed="rId3"/>
            <a:srcRect/>
            <a:tile tx="0" ty="0" sx="100000" sy="100000" flip="none" algn="tl"/>
          </a:blip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2" name="Straight Arrow Connector 81">
            <a:extLst>
              <a:ext uri="{FF2B5EF4-FFF2-40B4-BE49-F238E27FC236}">
                <a16:creationId xmlns:a16="http://schemas.microsoft.com/office/drawing/2014/main" id="{F7D6F82E-3E9E-B34D-8D10-A6DB7C9C5803}"/>
              </a:ext>
            </a:extLst>
          </p:cNvPr>
          <p:cNvCxnSpPr/>
          <p:nvPr/>
        </p:nvCxnSpPr>
        <p:spPr bwMode="auto">
          <a:xfrm>
            <a:off x="4253322" y="2100814"/>
            <a:ext cx="957460" cy="0"/>
          </a:xfrm>
          <a:prstGeom prst="straightConnector1">
            <a:avLst/>
          </a:prstGeom>
          <a:blipFill dpi="0" rotWithShape="0">
            <a:blip r:embed="rId3"/>
            <a:srcRect/>
            <a:tile tx="0" ty="0" sx="100000" sy="100000" flip="none" algn="tl"/>
          </a:blip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Arrow Connector 82">
            <a:extLst>
              <a:ext uri="{FF2B5EF4-FFF2-40B4-BE49-F238E27FC236}">
                <a16:creationId xmlns:a16="http://schemas.microsoft.com/office/drawing/2014/main" id="{5B7E4772-4FBF-F14A-95EE-EA927F3AB5FA}"/>
              </a:ext>
            </a:extLst>
          </p:cNvPr>
          <p:cNvCxnSpPr/>
          <p:nvPr/>
        </p:nvCxnSpPr>
        <p:spPr bwMode="auto">
          <a:xfrm>
            <a:off x="7618725" y="2100814"/>
            <a:ext cx="957460" cy="0"/>
          </a:xfrm>
          <a:prstGeom prst="straightConnector1">
            <a:avLst/>
          </a:prstGeom>
          <a:blipFill dpi="0" rotWithShape="0">
            <a:blip r:embed="rId3"/>
            <a:srcRect/>
            <a:tile tx="0" ty="0" sx="100000" sy="100000" flip="none" algn="tl"/>
          </a:blip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2806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right)">
                                      <p:cBhvr>
                                        <p:cTn id="18" dur="500"/>
                                        <p:tgtEl>
                                          <p:spTgt spid="4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right)">
                                      <p:cBhvr>
                                        <p:cTn id="21" dur="500"/>
                                        <p:tgtEl>
                                          <p:spTgt spid="4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up)">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left)">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right)">
                                      <p:cBhvr>
                                        <p:cTn id="49" dur="500"/>
                                        <p:tgtEl>
                                          <p:spTgt spid="5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right)">
                                      <p:cBhvr>
                                        <p:cTn id="52" dur="500"/>
                                        <p:tgtEl>
                                          <p:spTgt spid="55"/>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wipe(up)">
                                      <p:cBhvr>
                                        <p:cTn id="56" dur="500"/>
                                        <p:tgtEl>
                                          <p:spTgt spid="6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up)">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wipe(right)">
                                      <p:cBhvr>
                                        <p:cTn id="72" dur="500"/>
                                        <p:tgtEl>
                                          <p:spTgt spid="64"/>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wipe(right)">
                                      <p:cBhvr>
                                        <p:cTn id="75" dur="500"/>
                                        <p:tgtEl>
                                          <p:spTgt spid="6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up)">
                                      <p:cBhvr>
                                        <p:cTn id="79" dur="500"/>
                                        <p:tgtEl>
                                          <p:spTgt spid="69"/>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up)">
                                      <p:cBhvr>
                                        <p:cTn id="8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p:bldP spid="46" grpId="0" animBg="1"/>
      <p:bldP spid="48" grpId="0" animBg="1"/>
      <p:bldP spid="52" grpId="0" animBg="1"/>
      <p:bldP spid="59" grpId="0"/>
      <p:bldP spid="55" grpId="0" animBg="1"/>
      <p:bldP spid="60" grpId="0" animBg="1"/>
      <p:bldP spid="65" grpId="0" animBg="1"/>
      <p:bldP spid="68" grpId="0"/>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ln/>
        </p:spPr>
        <p:txBody>
          <a:bodyPr/>
          <a:lstStyle/>
          <a:p>
            <a:r>
              <a:rPr lang="en-US" dirty="0"/>
              <a:t>traceroute6</a:t>
            </a:r>
          </a:p>
        </p:txBody>
      </p:sp>
      <p:sp>
        <p:nvSpPr>
          <p:cNvPr id="3" name="TextBox 2">
            <a:extLst>
              <a:ext uri="{FF2B5EF4-FFF2-40B4-BE49-F238E27FC236}">
                <a16:creationId xmlns:a16="http://schemas.microsoft.com/office/drawing/2014/main" id="{54D62787-C896-D1C1-4D79-44F30CD20A37}"/>
              </a:ext>
            </a:extLst>
          </p:cNvPr>
          <p:cNvSpPr txBox="1"/>
          <p:nvPr/>
        </p:nvSpPr>
        <p:spPr>
          <a:xfrm>
            <a:off x="6096000" y="3429000"/>
            <a:ext cx="8608218" cy="3293209"/>
          </a:xfrm>
          <a:prstGeom prst="rect">
            <a:avLst/>
          </a:prstGeom>
          <a:noFill/>
        </p:spPr>
        <p:txBody>
          <a:bodyPr wrap="square">
            <a:spAutoFit/>
          </a:bodyPr>
          <a:lstStyle/>
          <a:p>
            <a:r>
              <a:rPr lang="en-BE" sz="1600" dirty="0">
                <a:latin typeface="Courier" pitchFamily="2" charset="0"/>
              </a:rPr>
              <a:t> 8  2001:6a8:a00:8015::1  1.434 ms</a:t>
            </a:r>
          </a:p>
          <a:p>
            <a:r>
              <a:rPr lang="en-BE" sz="1600" dirty="0">
                <a:latin typeface="Courier" pitchFamily="2" charset="0"/>
              </a:rPr>
              <a:t> 9  2001:6a8:0:5:1ff::1  2.240 ms</a:t>
            </a:r>
          </a:p>
          <a:p>
            <a:r>
              <a:rPr lang="en-BE" sz="1600" dirty="0">
                <a:latin typeface="Courier" pitchFamily="2" charset="0"/>
              </a:rPr>
              <a:t>10  2001:6a8:1:4012::10  2.224 ms</a:t>
            </a:r>
          </a:p>
          <a:p>
            <a:r>
              <a:rPr lang="en-BE" sz="1600" dirty="0">
                <a:latin typeface="Courier" pitchFamily="2" charset="0"/>
              </a:rPr>
              <a:t>11  2001:6a8:1:4023::69  2.720 ms</a:t>
            </a:r>
          </a:p>
          <a:p>
            <a:r>
              <a:rPr lang="en-BE" sz="1600" dirty="0">
                <a:latin typeface="Courier" pitchFamily="2" charset="0"/>
              </a:rPr>
              <a:t>12  2001:6a8:8000:8001::1  2.969 ms</a:t>
            </a:r>
          </a:p>
          <a:p>
            <a:r>
              <a:rPr lang="en-BE" sz="1600" dirty="0">
                <a:latin typeface="Courier" pitchFamily="2" charset="0"/>
              </a:rPr>
              <a:t>13  2001:6a8:8000:8001::2  4.303 ms</a:t>
            </a:r>
          </a:p>
          <a:p>
            <a:r>
              <a:rPr lang="en-BE" sz="1600" dirty="0">
                <a:latin typeface="Courier" pitchFamily="2" charset="0"/>
              </a:rPr>
              <a:t>14  2a01:690:1:27::1  3.440 ms</a:t>
            </a:r>
          </a:p>
          <a:p>
            <a:r>
              <a:rPr lang="en-BE" sz="1600" dirty="0">
                <a:latin typeface="Courier" pitchFamily="2" charset="0"/>
              </a:rPr>
              <a:t>15  2a01:690:35:1::5  3.957 ms</a:t>
            </a:r>
          </a:p>
          <a:p>
            <a:r>
              <a:rPr lang="en-BE" sz="1600" dirty="0">
                <a:latin typeface="Courier" pitchFamily="2" charset="0"/>
              </a:rPr>
              <a:t>16  *</a:t>
            </a:r>
          </a:p>
          <a:p>
            <a:r>
              <a:rPr lang="en-BE" sz="1600" dirty="0">
                <a:latin typeface="Courier" pitchFamily="2" charset="0"/>
              </a:rPr>
              <a:t>17  *</a:t>
            </a:r>
          </a:p>
          <a:p>
            <a:r>
              <a:rPr lang="en-BE" sz="1600" dirty="0">
                <a:latin typeface="Courier" pitchFamily="2" charset="0"/>
              </a:rPr>
              <a:t>18  2a01:690:35:2::2  3.042 ms</a:t>
            </a:r>
          </a:p>
          <a:p>
            <a:r>
              <a:rPr lang="en-BE" sz="1600" dirty="0">
                <a:latin typeface="Courier" pitchFamily="2" charset="0"/>
              </a:rPr>
              <a:t>19  2a01:690:35:2::4  3.306 ms</a:t>
            </a:r>
          </a:p>
          <a:p>
            <a:r>
              <a:rPr lang="en-BE" sz="1600" dirty="0">
                <a:latin typeface="Courier" pitchFamily="2" charset="0"/>
              </a:rPr>
              <a:t>20  2a01:690:35:100::f5:79  3.796 ms</a:t>
            </a:r>
          </a:p>
        </p:txBody>
      </p:sp>
      <p:sp>
        <p:nvSpPr>
          <p:cNvPr id="4" name="TextBox 3">
            <a:extLst>
              <a:ext uri="{FF2B5EF4-FFF2-40B4-BE49-F238E27FC236}">
                <a16:creationId xmlns:a16="http://schemas.microsoft.com/office/drawing/2014/main" id="{2F24D458-CD6A-E7C7-A291-1FC5B724D5A4}"/>
              </a:ext>
            </a:extLst>
          </p:cNvPr>
          <p:cNvSpPr txBox="1"/>
          <p:nvPr/>
        </p:nvSpPr>
        <p:spPr>
          <a:xfrm>
            <a:off x="1148953" y="1825625"/>
            <a:ext cx="8608218" cy="2554545"/>
          </a:xfrm>
          <a:prstGeom prst="rect">
            <a:avLst/>
          </a:prstGeom>
          <a:noFill/>
        </p:spPr>
        <p:txBody>
          <a:bodyPr wrap="square">
            <a:spAutoFit/>
          </a:bodyPr>
          <a:lstStyle/>
          <a:p>
            <a:r>
              <a:rPr lang="en-BE" sz="1600" dirty="0">
                <a:latin typeface="Courier" pitchFamily="2" charset="0"/>
              </a:rPr>
              <a:t>sudo traceroute6 -n -q 1 -T www.belgium.be</a:t>
            </a:r>
          </a:p>
          <a:p>
            <a:r>
              <a:rPr lang="en-BE" sz="1600" dirty="0">
                <a:latin typeface="Courier" pitchFamily="2" charset="0"/>
              </a:rPr>
              <a:t>traceroute to www.belgium.be (2a01:690:35:100::f5:79), 30 hops max, 80 byte packets</a:t>
            </a:r>
          </a:p>
          <a:p>
            <a:r>
              <a:rPr lang="en-BE" sz="1600" dirty="0">
                <a:latin typeface="Courier" pitchFamily="2" charset="0"/>
              </a:rPr>
              <a:t> 1  2001:6a8:308f:9::1  0.470 ms</a:t>
            </a:r>
          </a:p>
          <a:p>
            <a:r>
              <a:rPr lang="en-BE" sz="1600" dirty="0">
                <a:latin typeface="Courier" pitchFamily="2" charset="0"/>
              </a:rPr>
              <a:t> 2  2001:6a8:308f:1::1  0.886 ms</a:t>
            </a:r>
          </a:p>
          <a:p>
            <a:r>
              <a:rPr lang="en-BE" sz="1600" dirty="0">
                <a:latin typeface="Courier" pitchFamily="2" charset="0"/>
              </a:rPr>
              <a:t> 3  *</a:t>
            </a:r>
          </a:p>
          <a:p>
            <a:r>
              <a:rPr lang="en-BE" sz="1600" dirty="0">
                <a:latin typeface="Courier" pitchFamily="2" charset="0"/>
              </a:rPr>
              <a:t> 4  fd5b:6a8:3080::4024:52  1.151 ms</a:t>
            </a:r>
          </a:p>
          <a:p>
            <a:r>
              <a:rPr lang="en-BE" sz="1600" dirty="0">
                <a:latin typeface="Courier" pitchFamily="2" charset="0"/>
              </a:rPr>
              <a:t> 5  fd5b:6a8:3080::4019:12  0.933 ms</a:t>
            </a:r>
          </a:p>
          <a:p>
            <a:r>
              <a:rPr lang="en-BE" sz="1600" dirty="0">
                <a:latin typeface="Courier" pitchFamily="2" charset="0"/>
              </a:rPr>
              <a:t> 6  fd5b:6a8:3080::4019:1  1.329 ms</a:t>
            </a:r>
          </a:p>
          <a:p>
            <a:r>
              <a:rPr lang="en-BE" sz="1600" dirty="0">
                <a:latin typeface="Courier" pitchFamily="2" charset="0"/>
              </a:rPr>
              <a:t> 7  fd5b:6a8:3080::4020:51  1.213 ms</a:t>
            </a:r>
          </a:p>
        </p:txBody>
      </p:sp>
      <p:sp>
        <p:nvSpPr>
          <p:cNvPr id="5" name="Oval Callout 4">
            <a:extLst>
              <a:ext uri="{FF2B5EF4-FFF2-40B4-BE49-F238E27FC236}">
                <a16:creationId xmlns:a16="http://schemas.microsoft.com/office/drawing/2014/main" id="{0EB5E40E-5BF3-9CC2-4FF9-1C13EEF0B07A}"/>
              </a:ext>
            </a:extLst>
          </p:cNvPr>
          <p:cNvSpPr/>
          <p:nvPr/>
        </p:nvSpPr>
        <p:spPr>
          <a:xfrm>
            <a:off x="4400549" y="628650"/>
            <a:ext cx="3871913" cy="1062038"/>
          </a:xfrm>
          <a:prstGeom prst="wedgeEllipseCallout">
            <a:avLst>
              <a:gd name="adj1" fmla="val -58840"/>
              <a:gd name="adj2" fmla="val 638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BE" dirty="0"/>
              <a:t>-n no DNS lookups</a:t>
            </a:r>
            <a:br>
              <a:rPr lang="en-BE" dirty="0"/>
            </a:br>
            <a:r>
              <a:rPr lang="en-BE" dirty="0"/>
              <a:t>-T send TCP segments </a:t>
            </a:r>
          </a:p>
          <a:p>
            <a:pPr algn="ctr"/>
            <a:r>
              <a:rPr lang="en-BE" dirty="0"/>
              <a:t>-q 1 one probe per hop</a:t>
            </a:r>
          </a:p>
        </p:txBody>
      </p:sp>
      <p:sp>
        <p:nvSpPr>
          <p:cNvPr id="6" name="Oval Callout 5">
            <a:extLst>
              <a:ext uri="{FF2B5EF4-FFF2-40B4-BE49-F238E27FC236}">
                <a16:creationId xmlns:a16="http://schemas.microsoft.com/office/drawing/2014/main" id="{E2AFBDAF-04AD-6BA6-0D07-C5074BEC429C}"/>
              </a:ext>
            </a:extLst>
          </p:cNvPr>
          <p:cNvSpPr/>
          <p:nvPr/>
        </p:nvSpPr>
        <p:spPr>
          <a:xfrm>
            <a:off x="185736" y="4686666"/>
            <a:ext cx="3871913" cy="1062038"/>
          </a:xfrm>
          <a:prstGeom prst="wedgeEllipseCallout">
            <a:avLst>
              <a:gd name="adj1" fmla="val 1676"/>
              <a:gd name="adj2" fmla="val -7875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a:t>
            </a:r>
            <a:r>
              <a:rPr lang="en-BE" dirty="0"/>
              <a:t>rivate addresses, routers</a:t>
            </a:r>
            <a:br>
              <a:rPr lang="en-BE" dirty="0"/>
            </a:br>
            <a:r>
              <a:rPr lang="en-BE" dirty="0"/>
              <a:t>inside UCLouvain</a:t>
            </a:r>
          </a:p>
        </p:txBody>
      </p:sp>
      <p:sp>
        <p:nvSpPr>
          <p:cNvPr id="7" name="Oval Callout 6">
            <a:extLst>
              <a:ext uri="{FF2B5EF4-FFF2-40B4-BE49-F238E27FC236}">
                <a16:creationId xmlns:a16="http://schemas.microsoft.com/office/drawing/2014/main" id="{7759DE48-3C61-7F6E-3C49-701230EE224D}"/>
              </a:ext>
            </a:extLst>
          </p:cNvPr>
          <p:cNvSpPr/>
          <p:nvPr/>
        </p:nvSpPr>
        <p:spPr>
          <a:xfrm>
            <a:off x="6681786" y="2299494"/>
            <a:ext cx="3871913" cy="1062038"/>
          </a:xfrm>
          <a:prstGeom prst="wedgeEllipseCallout">
            <a:avLst>
              <a:gd name="adj1" fmla="val -27475"/>
              <a:gd name="adj2" fmla="val 624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BE" dirty="0"/>
              <a:t>Routers inside belnet</a:t>
            </a:r>
            <a:endParaRPr lang="en-BE" dirty="0"/>
          </a:p>
        </p:txBody>
      </p:sp>
      <p:sp>
        <p:nvSpPr>
          <p:cNvPr id="8" name="Oval Callout 7">
            <a:extLst>
              <a:ext uri="{FF2B5EF4-FFF2-40B4-BE49-F238E27FC236}">
                <a16:creationId xmlns:a16="http://schemas.microsoft.com/office/drawing/2014/main" id="{BAB9FF16-2A40-ACE6-042C-7068EAE8E55A}"/>
              </a:ext>
            </a:extLst>
          </p:cNvPr>
          <p:cNvSpPr/>
          <p:nvPr/>
        </p:nvSpPr>
        <p:spPr>
          <a:xfrm>
            <a:off x="1581149" y="5698331"/>
            <a:ext cx="3871913" cy="1062038"/>
          </a:xfrm>
          <a:prstGeom prst="wedgeEllipseCallout">
            <a:avLst>
              <a:gd name="adj1" fmla="val 64407"/>
              <a:gd name="adj2" fmla="val -774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BE" dirty="0"/>
              <a:t>Routers from SMALS</a:t>
            </a:r>
            <a:endParaRPr lang="en-BE" dirty="0"/>
          </a:p>
        </p:txBody>
      </p:sp>
    </p:spTree>
    <p:extLst>
      <p:ext uri="{BB962C8B-B14F-4D97-AF65-F5344CB8AC3E}">
        <p14:creationId xmlns:p14="http://schemas.microsoft.com/office/powerpoint/2010/main" val="9234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0203-3E8F-A970-CDCD-C0C2797CC804}"/>
              </a:ext>
            </a:extLst>
          </p:cNvPr>
          <p:cNvSpPr>
            <a:spLocks noGrp="1"/>
          </p:cNvSpPr>
          <p:nvPr>
            <p:ph type="title"/>
          </p:nvPr>
        </p:nvSpPr>
        <p:spPr/>
        <p:txBody>
          <a:bodyPr/>
          <a:lstStyle/>
          <a:p>
            <a:r>
              <a:rPr lang="en-BE" dirty="0"/>
              <a:t>Reverse DNS</a:t>
            </a:r>
          </a:p>
        </p:txBody>
      </p:sp>
      <p:sp>
        <p:nvSpPr>
          <p:cNvPr id="3" name="Content Placeholder 2">
            <a:extLst>
              <a:ext uri="{FF2B5EF4-FFF2-40B4-BE49-F238E27FC236}">
                <a16:creationId xmlns:a16="http://schemas.microsoft.com/office/drawing/2014/main" id="{AA2353AE-AB01-4FB8-9590-5042938AC1EA}"/>
              </a:ext>
            </a:extLst>
          </p:cNvPr>
          <p:cNvSpPr>
            <a:spLocks noGrp="1"/>
          </p:cNvSpPr>
          <p:nvPr>
            <p:ph idx="1"/>
          </p:nvPr>
        </p:nvSpPr>
        <p:spPr>
          <a:xfrm>
            <a:off x="695325" y="1690688"/>
            <a:ext cx="10515600" cy="4351338"/>
          </a:xfrm>
        </p:spPr>
        <p:txBody>
          <a:bodyPr/>
          <a:lstStyle/>
          <a:p>
            <a:r>
              <a:rPr lang="en-BE" dirty="0"/>
              <a:t>Objective</a:t>
            </a:r>
          </a:p>
          <a:p>
            <a:pPr lvl="1"/>
            <a:r>
              <a:rPr lang="en-BE" dirty="0"/>
              <a:t>Query and IPv4 or IPv6 address and retrieve the corresponding DNS name</a:t>
            </a:r>
          </a:p>
          <a:p>
            <a:pPr lvl="1"/>
            <a:endParaRPr lang="en-BE" dirty="0"/>
          </a:p>
          <a:p>
            <a:r>
              <a:rPr lang="en-BE" dirty="0"/>
              <a:t>Solution for IPv4</a:t>
            </a:r>
          </a:p>
          <a:p>
            <a:pPr lvl="1"/>
            <a:r>
              <a:rPr lang="en-BE" dirty="0"/>
              <a:t>Convert IPv4 address </a:t>
            </a:r>
            <a:r>
              <a:rPr lang="en-BE" dirty="0">
                <a:solidFill>
                  <a:srgbClr val="FF0000"/>
                </a:solidFill>
                <a:latin typeface="Courier" pitchFamily="2" charset="0"/>
              </a:rPr>
              <a:t>w.x.y.z</a:t>
            </a:r>
            <a:r>
              <a:rPr lang="en-BE" dirty="0"/>
              <a:t> into name </a:t>
            </a:r>
            <a:r>
              <a:rPr lang="en-BE" dirty="0">
                <a:solidFill>
                  <a:srgbClr val="FF0000"/>
                </a:solidFill>
                <a:latin typeface="Courier" pitchFamily="2" charset="0"/>
              </a:rPr>
              <a:t>z.y.x.w.in-addr.arpa</a:t>
            </a:r>
          </a:p>
          <a:p>
            <a:pPr lvl="1"/>
            <a:r>
              <a:rPr lang="en-BE" dirty="0"/>
              <a:t>Query DNS for PTR record</a:t>
            </a:r>
          </a:p>
          <a:p>
            <a:pPr marL="457200" lvl="1" indent="0">
              <a:buNone/>
            </a:pPr>
            <a:endParaRPr lang="en-BE" dirty="0"/>
          </a:p>
          <a:p>
            <a:pPr marL="457200" lvl="1" indent="0">
              <a:buNone/>
            </a:pPr>
            <a:endParaRPr lang="en-BE" dirty="0"/>
          </a:p>
          <a:p>
            <a:pPr marL="457200" lvl="1" indent="0">
              <a:buNone/>
            </a:pPr>
            <a:r>
              <a:rPr lang="en-BE" dirty="0"/>
              <a:t>	</a:t>
            </a:r>
          </a:p>
          <a:p>
            <a:pPr marL="457200" lvl="1" indent="0">
              <a:buNone/>
            </a:pPr>
            <a:endParaRPr lang="en-BE" dirty="0"/>
          </a:p>
        </p:txBody>
      </p:sp>
      <p:sp>
        <p:nvSpPr>
          <p:cNvPr id="5" name="TextBox 4">
            <a:extLst>
              <a:ext uri="{FF2B5EF4-FFF2-40B4-BE49-F238E27FC236}">
                <a16:creationId xmlns:a16="http://schemas.microsoft.com/office/drawing/2014/main" id="{7C43090E-355C-734A-50C7-0D88E4428CFB}"/>
              </a:ext>
            </a:extLst>
          </p:cNvPr>
          <p:cNvSpPr txBox="1"/>
          <p:nvPr/>
        </p:nvSpPr>
        <p:spPr>
          <a:xfrm>
            <a:off x="1335881" y="4520981"/>
            <a:ext cx="6100762" cy="646331"/>
          </a:xfrm>
          <a:prstGeom prst="rect">
            <a:avLst/>
          </a:prstGeom>
          <a:solidFill>
            <a:schemeClr val="bg2"/>
          </a:solidFill>
        </p:spPr>
        <p:txBody>
          <a:bodyPr wrap="square">
            <a:spAutoFit/>
          </a:bodyPr>
          <a:lstStyle/>
          <a:p>
            <a:r>
              <a:rPr lang="en-BE" dirty="0">
                <a:latin typeface="Courier" pitchFamily="2" charset="0"/>
              </a:rPr>
              <a:t>dig -t PTR +short 4.4.8.8.in-addr.arpa</a:t>
            </a:r>
          </a:p>
          <a:p>
            <a:r>
              <a:rPr lang="en-BE" dirty="0">
                <a:latin typeface="Courier" pitchFamily="2" charset="0"/>
              </a:rPr>
              <a:t>dns.google.</a:t>
            </a:r>
          </a:p>
        </p:txBody>
      </p:sp>
      <p:sp>
        <p:nvSpPr>
          <p:cNvPr id="7" name="TextBox 6">
            <a:extLst>
              <a:ext uri="{FF2B5EF4-FFF2-40B4-BE49-F238E27FC236}">
                <a16:creationId xmlns:a16="http://schemas.microsoft.com/office/drawing/2014/main" id="{31AE6A43-0B89-519E-B541-6FA6BFA2818E}"/>
              </a:ext>
            </a:extLst>
          </p:cNvPr>
          <p:cNvSpPr txBox="1"/>
          <p:nvPr/>
        </p:nvSpPr>
        <p:spPr>
          <a:xfrm>
            <a:off x="4521993" y="5509886"/>
            <a:ext cx="6100762" cy="646331"/>
          </a:xfrm>
          <a:prstGeom prst="rect">
            <a:avLst/>
          </a:prstGeom>
          <a:solidFill>
            <a:schemeClr val="bg2"/>
          </a:solidFill>
        </p:spPr>
        <p:txBody>
          <a:bodyPr wrap="square">
            <a:spAutoFit/>
          </a:bodyPr>
          <a:lstStyle/>
          <a:p>
            <a:r>
              <a:rPr lang="en-BE" dirty="0">
                <a:latin typeface="Courier" pitchFamily="2" charset="0"/>
              </a:rPr>
              <a:t>dig -t PTR +short 1.1.104.130.in-addr.arpa</a:t>
            </a:r>
          </a:p>
          <a:p>
            <a:r>
              <a:rPr lang="en-BE" dirty="0">
                <a:latin typeface="Courier" pitchFamily="2" charset="0"/>
              </a:rPr>
              <a:t>ns1.sri.ucl.ac.be.</a:t>
            </a:r>
          </a:p>
        </p:txBody>
      </p:sp>
    </p:spTree>
    <p:extLst>
      <p:ext uri="{BB962C8B-B14F-4D97-AF65-F5344CB8AC3E}">
        <p14:creationId xmlns:p14="http://schemas.microsoft.com/office/powerpoint/2010/main" val="3079123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729809-F94F-2433-A9BA-84540988BE65}"/>
              </a:ext>
            </a:extLst>
          </p:cNvPr>
          <p:cNvSpPr txBox="1"/>
          <p:nvPr/>
        </p:nvSpPr>
        <p:spPr>
          <a:xfrm>
            <a:off x="479743" y="4908895"/>
            <a:ext cx="6100762" cy="1323439"/>
          </a:xfrm>
          <a:prstGeom prst="rect">
            <a:avLst/>
          </a:prstGeom>
          <a:solidFill>
            <a:schemeClr val="bg2"/>
          </a:solidFill>
        </p:spPr>
        <p:txBody>
          <a:bodyPr wrap="square">
            <a:spAutoFit/>
          </a:bodyPr>
          <a:lstStyle/>
          <a:p>
            <a:r>
              <a:rPr lang="en-BE" sz="1600" dirty="0">
                <a:latin typeface="Courier" pitchFamily="2" charset="0"/>
              </a:rPr>
              <a:t>dig -t NS 102.130.in-addr.arpa +short</a:t>
            </a:r>
          </a:p>
          <a:p>
            <a:r>
              <a:rPr lang="en-BE" sz="1600" dirty="0">
                <a:latin typeface="Courier" pitchFamily="2" charset="0"/>
              </a:rPr>
              <a:t>ns2.dc.uq.edu.au.</a:t>
            </a:r>
          </a:p>
          <a:p>
            <a:r>
              <a:rPr lang="en-BE" sz="1600" dirty="0">
                <a:latin typeface="Courier" pitchFamily="2" charset="0"/>
              </a:rPr>
              <a:t>ns1.dc.uq.edu.au.</a:t>
            </a:r>
          </a:p>
          <a:p>
            <a:r>
              <a:rPr lang="en-BE" sz="1600" dirty="0">
                <a:latin typeface="Courier" pitchFamily="2" charset="0"/>
              </a:rPr>
              <a:t>ns4.dc.uq.edu.au.</a:t>
            </a:r>
          </a:p>
          <a:p>
            <a:r>
              <a:rPr lang="en-BE" sz="1600" dirty="0">
                <a:latin typeface="Courier" pitchFamily="2" charset="0"/>
              </a:rPr>
              <a:t>ns3.dc.uq.edu.au.</a:t>
            </a:r>
          </a:p>
        </p:txBody>
      </p:sp>
      <p:sp>
        <p:nvSpPr>
          <p:cNvPr id="2" name="Title 1">
            <a:extLst>
              <a:ext uri="{FF2B5EF4-FFF2-40B4-BE49-F238E27FC236}">
                <a16:creationId xmlns:a16="http://schemas.microsoft.com/office/drawing/2014/main" id="{E3528453-8632-9CC7-5CB8-D1AEB3D51509}"/>
              </a:ext>
            </a:extLst>
          </p:cNvPr>
          <p:cNvSpPr>
            <a:spLocks noGrp="1"/>
          </p:cNvSpPr>
          <p:nvPr>
            <p:ph type="title"/>
          </p:nvPr>
        </p:nvSpPr>
        <p:spPr/>
        <p:txBody>
          <a:bodyPr/>
          <a:lstStyle/>
          <a:p>
            <a:r>
              <a:rPr lang="en-BE" dirty="0"/>
              <a:t>The IPv4 reverse DNS tree</a:t>
            </a:r>
          </a:p>
        </p:txBody>
      </p:sp>
      <p:sp>
        <p:nvSpPr>
          <p:cNvPr id="4" name="TextBox 3">
            <a:extLst>
              <a:ext uri="{FF2B5EF4-FFF2-40B4-BE49-F238E27FC236}">
                <a16:creationId xmlns:a16="http://schemas.microsoft.com/office/drawing/2014/main" id="{7F17F5E4-F3A6-62FD-8BB2-5C2DEE92D7A8}"/>
              </a:ext>
            </a:extLst>
          </p:cNvPr>
          <p:cNvSpPr txBox="1"/>
          <p:nvPr/>
        </p:nvSpPr>
        <p:spPr>
          <a:xfrm>
            <a:off x="2243138" y="1690688"/>
            <a:ext cx="581698" cy="369332"/>
          </a:xfrm>
          <a:prstGeom prst="rect">
            <a:avLst/>
          </a:prstGeom>
          <a:noFill/>
        </p:spPr>
        <p:txBody>
          <a:bodyPr wrap="none" rtlCol="0">
            <a:spAutoFit/>
          </a:bodyPr>
          <a:lstStyle/>
          <a:p>
            <a:r>
              <a:rPr lang="en-BE" i="1" dirty="0"/>
              <a:t>root</a:t>
            </a:r>
          </a:p>
        </p:txBody>
      </p:sp>
      <p:sp>
        <p:nvSpPr>
          <p:cNvPr id="5" name="TextBox 4">
            <a:extLst>
              <a:ext uri="{FF2B5EF4-FFF2-40B4-BE49-F238E27FC236}">
                <a16:creationId xmlns:a16="http://schemas.microsoft.com/office/drawing/2014/main" id="{25E54BF7-BB1E-4663-C8FF-5E1A1F613D88}"/>
              </a:ext>
            </a:extLst>
          </p:cNvPr>
          <p:cNvSpPr txBox="1"/>
          <p:nvPr/>
        </p:nvSpPr>
        <p:spPr>
          <a:xfrm>
            <a:off x="1809750" y="2646919"/>
            <a:ext cx="598241" cy="369332"/>
          </a:xfrm>
          <a:prstGeom prst="rect">
            <a:avLst/>
          </a:prstGeom>
          <a:noFill/>
        </p:spPr>
        <p:txBody>
          <a:bodyPr wrap="none" rtlCol="0">
            <a:spAutoFit/>
          </a:bodyPr>
          <a:lstStyle/>
          <a:p>
            <a:r>
              <a:rPr lang="en-BE" dirty="0">
                <a:latin typeface="Courier" pitchFamily="2" charset="0"/>
              </a:rPr>
              <a:t>com</a:t>
            </a:r>
          </a:p>
        </p:txBody>
      </p:sp>
      <p:sp>
        <p:nvSpPr>
          <p:cNvPr id="6" name="TextBox 5">
            <a:extLst>
              <a:ext uri="{FF2B5EF4-FFF2-40B4-BE49-F238E27FC236}">
                <a16:creationId xmlns:a16="http://schemas.microsoft.com/office/drawing/2014/main" id="{7FD5E69B-9FEE-0EB8-B1B0-062A753A342A}"/>
              </a:ext>
            </a:extLst>
          </p:cNvPr>
          <p:cNvSpPr txBox="1"/>
          <p:nvPr/>
        </p:nvSpPr>
        <p:spPr>
          <a:xfrm>
            <a:off x="3105150" y="2646919"/>
            <a:ext cx="598241" cy="369332"/>
          </a:xfrm>
          <a:prstGeom prst="rect">
            <a:avLst/>
          </a:prstGeom>
          <a:noFill/>
        </p:spPr>
        <p:txBody>
          <a:bodyPr wrap="none" rtlCol="0">
            <a:spAutoFit/>
          </a:bodyPr>
          <a:lstStyle/>
          <a:p>
            <a:r>
              <a:rPr lang="en-BE" dirty="0">
                <a:latin typeface="Courier" pitchFamily="2" charset="0"/>
              </a:rPr>
              <a:t>edu</a:t>
            </a:r>
          </a:p>
        </p:txBody>
      </p:sp>
      <p:sp>
        <p:nvSpPr>
          <p:cNvPr id="7" name="TextBox 6">
            <a:extLst>
              <a:ext uri="{FF2B5EF4-FFF2-40B4-BE49-F238E27FC236}">
                <a16:creationId xmlns:a16="http://schemas.microsoft.com/office/drawing/2014/main" id="{05093D31-C475-6135-AC04-E5C801954D73}"/>
              </a:ext>
            </a:extLst>
          </p:cNvPr>
          <p:cNvSpPr txBox="1"/>
          <p:nvPr/>
        </p:nvSpPr>
        <p:spPr>
          <a:xfrm>
            <a:off x="4400550" y="2646919"/>
            <a:ext cx="736099" cy="369332"/>
          </a:xfrm>
          <a:prstGeom prst="rect">
            <a:avLst/>
          </a:prstGeom>
          <a:noFill/>
        </p:spPr>
        <p:txBody>
          <a:bodyPr wrap="none" rtlCol="0">
            <a:spAutoFit/>
          </a:bodyPr>
          <a:lstStyle/>
          <a:p>
            <a:r>
              <a:rPr lang="en-BE" dirty="0">
                <a:latin typeface="Courier" pitchFamily="2" charset="0"/>
              </a:rPr>
              <a:t>arpa</a:t>
            </a:r>
          </a:p>
        </p:txBody>
      </p:sp>
      <p:cxnSp>
        <p:nvCxnSpPr>
          <p:cNvPr id="9" name="Straight Connector 8">
            <a:extLst>
              <a:ext uri="{FF2B5EF4-FFF2-40B4-BE49-F238E27FC236}">
                <a16:creationId xmlns:a16="http://schemas.microsoft.com/office/drawing/2014/main" id="{261CF7A9-C36E-A241-AE02-8FA5C903EE9E}"/>
              </a:ext>
            </a:extLst>
          </p:cNvPr>
          <p:cNvCxnSpPr/>
          <p:nvPr/>
        </p:nvCxnSpPr>
        <p:spPr>
          <a:xfrm>
            <a:off x="2824836" y="2060020"/>
            <a:ext cx="1775739" cy="48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1A271-53DB-B6E7-49E8-C43054E214D1}"/>
              </a:ext>
            </a:extLst>
          </p:cNvPr>
          <p:cNvCxnSpPr>
            <a:cxnSpLocks/>
            <a:endCxn id="6" idx="0"/>
          </p:cNvCxnSpPr>
          <p:nvPr/>
        </p:nvCxnSpPr>
        <p:spPr>
          <a:xfrm>
            <a:off x="2454035" y="2013426"/>
            <a:ext cx="950236" cy="633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5F8851-9929-13B3-7B1D-74E883AE20A7}"/>
              </a:ext>
            </a:extLst>
          </p:cNvPr>
          <p:cNvCxnSpPr>
            <a:cxnSpLocks/>
            <a:endCxn id="5" idx="0"/>
          </p:cNvCxnSpPr>
          <p:nvPr/>
        </p:nvCxnSpPr>
        <p:spPr>
          <a:xfrm flipH="1">
            <a:off x="2108871" y="2013425"/>
            <a:ext cx="263868" cy="633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68C640-060D-D324-AB20-CEAF4E8978F1}"/>
              </a:ext>
            </a:extLst>
          </p:cNvPr>
          <p:cNvSpPr txBox="1"/>
          <p:nvPr/>
        </p:nvSpPr>
        <p:spPr>
          <a:xfrm>
            <a:off x="4400549" y="3405745"/>
            <a:ext cx="1149674" cy="369332"/>
          </a:xfrm>
          <a:prstGeom prst="rect">
            <a:avLst/>
          </a:prstGeom>
          <a:noFill/>
        </p:spPr>
        <p:txBody>
          <a:bodyPr wrap="none" rtlCol="0">
            <a:spAutoFit/>
          </a:bodyPr>
          <a:lstStyle/>
          <a:p>
            <a:r>
              <a:rPr lang="en-GB" dirty="0">
                <a:latin typeface="Courier" pitchFamily="2" charset="0"/>
              </a:rPr>
              <a:t>I</a:t>
            </a:r>
            <a:r>
              <a:rPr lang="en-BE" dirty="0">
                <a:latin typeface="Courier" pitchFamily="2" charset="0"/>
              </a:rPr>
              <a:t>n-addr</a:t>
            </a:r>
          </a:p>
        </p:txBody>
      </p:sp>
      <p:cxnSp>
        <p:nvCxnSpPr>
          <p:cNvPr id="15" name="Straight Connector 14">
            <a:extLst>
              <a:ext uri="{FF2B5EF4-FFF2-40B4-BE49-F238E27FC236}">
                <a16:creationId xmlns:a16="http://schemas.microsoft.com/office/drawing/2014/main" id="{03DF9064-BC97-AF0A-F391-DB404161F024}"/>
              </a:ext>
            </a:extLst>
          </p:cNvPr>
          <p:cNvCxnSpPr>
            <a:cxnSpLocks/>
            <a:endCxn id="14" idx="0"/>
          </p:cNvCxnSpPr>
          <p:nvPr/>
        </p:nvCxnSpPr>
        <p:spPr>
          <a:xfrm>
            <a:off x="4768599" y="2997996"/>
            <a:ext cx="206787" cy="407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3A6C48-0FF4-AD65-6244-29672E0B73A5}"/>
              </a:ext>
            </a:extLst>
          </p:cNvPr>
          <p:cNvSpPr txBox="1"/>
          <p:nvPr/>
        </p:nvSpPr>
        <p:spPr>
          <a:xfrm>
            <a:off x="3105150" y="4130160"/>
            <a:ext cx="322524" cy="369332"/>
          </a:xfrm>
          <a:prstGeom prst="rect">
            <a:avLst/>
          </a:prstGeom>
          <a:noFill/>
        </p:spPr>
        <p:txBody>
          <a:bodyPr wrap="none" rtlCol="0">
            <a:spAutoFit/>
          </a:bodyPr>
          <a:lstStyle/>
          <a:p>
            <a:r>
              <a:rPr lang="nl-BE" dirty="0">
                <a:latin typeface="Courier" pitchFamily="2" charset="0"/>
              </a:rPr>
              <a:t>8</a:t>
            </a:r>
            <a:endParaRPr lang="en-BE" dirty="0">
              <a:latin typeface="Courier" pitchFamily="2" charset="0"/>
            </a:endParaRPr>
          </a:p>
        </p:txBody>
      </p:sp>
      <p:sp>
        <p:nvSpPr>
          <p:cNvPr id="18" name="TextBox 17">
            <a:extLst>
              <a:ext uri="{FF2B5EF4-FFF2-40B4-BE49-F238E27FC236}">
                <a16:creationId xmlns:a16="http://schemas.microsoft.com/office/drawing/2014/main" id="{5A16AF83-A8D9-7336-F150-02C699C41CBA}"/>
              </a:ext>
            </a:extLst>
          </p:cNvPr>
          <p:cNvSpPr txBox="1"/>
          <p:nvPr/>
        </p:nvSpPr>
        <p:spPr>
          <a:xfrm>
            <a:off x="4048124" y="4130160"/>
            <a:ext cx="322524" cy="369332"/>
          </a:xfrm>
          <a:prstGeom prst="rect">
            <a:avLst/>
          </a:prstGeom>
          <a:noFill/>
        </p:spPr>
        <p:txBody>
          <a:bodyPr wrap="none" rtlCol="0">
            <a:spAutoFit/>
          </a:bodyPr>
          <a:lstStyle/>
          <a:p>
            <a:r>
              <a:rPr lang="nl-BE" dirty="0">
                <a:latin typeface="Courier" pitchFamily="2" charset="0"/>
              </a:rPr>
              <a:t>9</a:t>
            </a:r>
            <a:endParaRPr lang="en-BE" dirty="0">
              <a:latin typeface="Courier" pitchFamily="2" charset="0"/>
            </a:endParaRPr>
          </a:p>
        </p:txBody>
      </p:sp>
      <p:sp>
        <p:nvSpPr>
          <p:cNvPr id="19" name="TextBox 18">
            <a:extLst>
              <a:ext uri="{FF2B5EF4-FFF2-40B4-BE49-F238E27FC236}">
                <a16:creationId xmlns:a16="http://schemas.microsoft.com/office/drawing/2014/main" id="{105296D4-D213-75FD-E320-3BC78002A8D1}"/>
              </a:ext>
            </a:extLst>
          </p:cNvPr>
          <p:cNvSpPr txBox="1"/>
          <p:nvPr/>
        </p:nvSpPr>
        <p:spPr>
          <a:xfrm>
            <a:off x="5550222" y="4095794"/>
            <a:ext cx="598241" cy="369332"/>
          </a:xfrm>
          <a:prstGeom prst="rect">
            <a:avLst/>
          </a:prstGeom>
          <a:noFill/>
        </p:spPr>
        <p:txBody>
          <a:bodyPr wrap="none" rtlCol="0">
            <a:spAutoFit/>
          </a:bodyPr>
          <a:lstStyle/>
          <a:p>
            <a:r>
              <a:rPr lang="nl-BE" dirty="0">
                <a:latin typeface="Courier" pitchFamily="2" charset="0"/>
              </a:rPr>
              <a:t>130</a:t>
            </a:r>
            <a:endParaRPr lang="en-BE" dirty="0">
              <a:latin typeface="Courier" pitchFamily="2" charset="0"/>
            </a:endParaRPr>
          </a:p>
        </p:txBody>
      </p:sp>
      <p:sp>
        <p:nvSpPr>
          <p:cNvPr id="20" name="TextBox 19">
            <a:extLst>
              <a:ext uri="{FF2B5EF4-FFF2-40B4-BE49-F238E27FC236}">
                <a16:creationId xmlns:a16="http://schemas.microsoft.com/office/drawing/2014/main" id="{71590F3C-E8CB-C3BA-8D66-A41D79DD5128}"/>
              </a:ext>
            </a:extLst>
          </p:cNvPr>
          <p:cNvSpPr txBox="1"/>
          <p:nvPr/>
        </p:nvSpPr>
        <p:spPr>
          <a:xfrm>
            <a:off x="7403005" y="2752209"/>
            <a:ext cx="4257897" cy="1815882"/>
          </a:xfrm>
          <a:prstGeom prst="rect">
            <a:avLst/>
          </a:prstGeom>
          <a:solidFill>
            <a:schemeClr val="bg2"/>
          </a:solidFill>
        </p:spPr>
        <p:txBody>
          <a:bodyPr wrap="none" rtlCol="0">
            <a:spAutoFit/>
          </a:bodyPr>
          <a:lstStyle/>
          <a:p>
            <a:r>
              <a:rPr lang="nl-BE" sz="1600" dirty="0">
                <a:latin typeface="Courier" pitchFamily="2" charset="0"/>
              </a:rPr>
              <a:t>dig -t NS 130.in-addr.arpa +short</a:t>
            </a:r>
          </a:p>
          <a:p>
            <a:r>
              <a:rPr lang="nl-BE" sz="1600" dirty="0">
                <a:latin typeface="Courier" pitchFamily="2" charset="0"/>
              </a:rPr>
              <a:t>u.arin.net.</a:t>
            </a:r>
          </a:p>
          <a:p>
            <a:r>
              <a:rPr lang="nl-BE" sz="1600" dirty="0">
                <a:latin typeface="Courier" pitchFamily="2" charset="0"/>
              </a:rPr>
              <a:t>z.arin.net.</a:t>
            </a:r>
          </a:p>
          <a:p>
            <a:r>
              <a:rPr lang="nl-BE" sz="1600" dirty="0">
                <a:latin typeface="Courier" pitchFamily="2" charset="0"/>
              </a:rPr>
              <a:t>y.arin.net.</a:t>
            </a:r>
          </a:p>
          <a:p>
            <a:r>
              <a:rPr lang="nl-BE" sz="1600" dirty="0">
                <a:latin typeface="Courier" pitchFamily="2" charset="0"/>
              </a:rPr>
              <a:t>r.arin.net.</a:t>
            </a:r>
          </a:p>
          <a:p>
            <a:r>
              <a:rPr lang="nl-BE" sz="1600" dirty="0">
                <a:latin typeface="Courier" pitchFamily="2" charset="0"/>
              </a:rPr>
              <a:t>arin.authdns.ripe.net.</a:t>
            </a:r>
          </a:p>
          <a:p>
            <a:r>
              <a:rPr lang="nl-BE" sz="1600" dirty="0">
                <a:latin typeface="Courier" pitchFamily="2" charset="0"/>
              </a:rPr>
              <a:t>x.arin.net.4</a:t>
            </a:r>
            <a:endParaRPr lang="en-BE" sz="1600" dirty="0">
              <a:latin typeface="Courier" pitchFamily="2" charset="0"/>
            </a:endParaRPr>
          </a:p>
        </p:txBody>
      </p:sp>
      <p:sp>
        <p:nvSpPr>
          <p:cNvPr id="21" name="TextBox 20">
            <a:extLst>
              <a:ext uri="{FF2B5EF4-FFF2-40B4-BE49-F238E27FC236}">
                <a16:creationId xmlns:a16="http://schemas.microsoft.com/office/drawing/2014/main" id="{BE1F3D85-1AB0-2026-89F8-7DDFFB7DB5D6}"/>
              </a:ext>
            </a:extLst>
          </p:cNvPr>
          <p:cNvSpPr txBox="1"/>
          <p:nvPr/>
        </p:nvSpPr>
        <p:spPr>
          <a:xfrm>
            <a:off x="5849342" y="5376906"/>
            <a:ext cx="598241" cy="369332"/>
          </a:xfrm>
          <a:prstGeom prst="rect">
            <a:avLst/>
          </a:prstGeom>
          <a:solidFill>
            <a:schemeClr val="bg1"/>
          </a:solidFill>
        </p:spPr>
        <p:txBody>
          <a:bodyPr wrap="none" rtlCol="0">
            <a:spAutoFit/>
          </a:bodyPr>
          <a:lstStyle/>
          <a:p>
            <a:r>
              <a:rPr lang="nl-BE" dirty="0">
                <a:latin typeface="Courier" pitchFamily="2" charset="0"/>
              </a:rPr>
              <a:t>103</a:t>
            </a:r>
            <a:endParaRPr lang="en-BE" dirty="0">
              <a:latin typeface="Courier" pitchFamily="2" charset="0"/>
            </a:endParaRPr>
          </a:p>
        </p:txBody>
      </p:sp>
      <p:sp>
        <p:nvSpPr>
          <p:cNvPr id="22" name="TextBox 21">
            <a:extLst>
              <a:ext uri="{FF2B5EF4-FFF2-40B4-BE49-F238E27FC236}">
                <a16:creationId xmlns:a16="http://schemas.microsoft.com/office/drawing/2014/main" id="{95F39B9C-5409-BAA6-9EA2-5A234A9F2E90}"/>
              </a:ext>
            </a:extLst>
          </p:cNvPr>
          <p:cNvSpPr txBox="1"/>
          <p:nvPr/>
        </p:nvSpPr>
        <p:spPr>
          <a:xfrm>
            <a:off x="7546701" y="5376906"/>
            <a:ext cx="598241" cy="369332"/>
          </a:xfrm>
          <a:prstGeom prst="rect">
            <a:avLst/>
          </a:prstGeom>
          <a:noFill/>
        </p:spPr>
        <p:txBody>
          <a:bodyPr wrap="square" rtlCol="0">
            <a:spAutoFit/>
          </a:bodyPr>
          <a:lstStyle/>
          <a:p>
            <a:r>
              <a:rPr lang="nl-BE" dirty="0">
                <a:latin typeface="Courier" pitchFamily="2" charset="0"/>
              </a:rPr>
              <a:t>105</a:t>
            </a:r>
            <a:endParaRPr lang="en-BE" dirty="0">
              <a:latin typeface="Courier" pitchFamily="2" charset="0"/>
            </a:endParaRPr>
          </a:p>
        </p:txBody>
      </p:sp>
      <p:sp>
        <p:nvSpPr>
          <p:cNvPr id="23" name="TextBox 22">
            <a:extLst>
              <a:ext uri="{FF2B5EF4-FFF2-40B4-BE49-F238E27FC236}">
                <a16:creationId xmlns:a16="http://schemas.microsoft.com/office/drawing/2014/main" id="{90FF2FC6-E010-D622-E42B-E3254FA4DF7F}"/>
              </a:ext>
            </a:extLst>
          </p:cNvPr>
          <p:cNvSpPr txBox="1"/>
          <p:nvPr/>
        </p:nvSpPr>
        <p:spPr>
          <a:xfrm>
            <a:off x="8406926" y="5376906"/>
            <a:ext cx="598241" cy="369332"/>
          </a:xfrm>
          <a:prstGeom prst="rect">
            <a:avLst/>
          </a:prstGeom>
          <a:noFill/>
        </p:spPr>
        <p:txBody>
          <a:bodyPr wrap="square" rtlCol="0">
            <a:spAutoFit/>
          </a:bodyPr>
          <a:lstStyle/>
          <a:p>
            <a:r>
              <a:rPr lang="nl-BE" dirty="0">
                <a:latin typeface="Courier" pitchFamily="2" charset="0"/>
              </a:rPr>
              <a:t>106</a:t>
            </a:r>
            <a:endParaRPr lang="en-BE" dirty="0">
              <a:latin typeface="Courier" pitchFamily="2" charset="0"/>
            </a:endParaRPr>
          </a:p>
        </p:txBody>
      </p:sp>
      <p:sp>
        <p:nvSpPr>
          <p:cNvPr id="24" name="TextBox 23">
            <a:extLst>
              <a:ext uri="{FF2B5EF4-FFF2-40B4-BE49-F238E27FC236}">
                <a16:creationId xmlns:a16="http://schemas.microsoft.com/office/drawing/2014/main" id="{5A8E9B91-E35B-30D9-6051-8ED8FFEB6401}"/>
              </a:ext>
            </a:extLst>
          </p:cNvPr>
          <p:cNvSpPr txBox="1"/>
          <p:nvPr/>
        </p:nvSpPr>
        <p:spPr>
          <a:xfrm>
            <a:off x="9545163" y="5376906"/>
            <a:ext cx="598241" cy="369332"/>
          </a:xfrm>
          <a:prstGeom prst="rect">
            <a:avLst/>
          </a:prstGeom>
          <a:noFill/>
        </p:spPr>
        <p:txBody>
          <a:bodyPr wrap="square" rtlCol="0">
            <a:spAutoFit/>
          </a:bodyPr>
          <a:lstStyle/>
          <a:p>
            <a:r>
              <a:rPr lang="nl-BE" dirty="0">
                <a:latin typeface="Courier" pitchFamily="2" charset="0"/>
              </a:rPr>
              <a:t>107</a:t>
            </a:r>
            <a:endParaRPr lang="en-BE" dirty="0">
              <a:latin typeface="Courier" pitchFamily="2" charset="0"/>
            </a:endParaRPr>
          </a:p>
        </p:txBody>
      </p:sp>
      <p:cxnSp>
        <p:nvCxnSpPr>
          <p:cNvPr id="25" name="Straight Connector 24">
            <a:extLst>
              <a:ext uri="{FF2B5EF4-FFF2-40B4-BE49-F238E27FC236}">
                <a16:creationId xmlns:a16="http://schemas.microsoft.com/office/drawing/2014/main" id="{0C2B4443-8B1F-3691-903D-E3EEA95D4578}"/>
              </a:ext>
            </a:extLst>
          </p:cNvPr>
          <p:cNvCxnSpPr>
            <a:cxnSpLocks/>
          </p:cNvCxnSpPr>
          <p:nvPr/>
        </p:nvCxnSpPr>
        <p:spPr>
          <a:xfrm flipH="1">
            <a:off x="3354944" y="3736227"/>
            <a:ext cx="1252304" cy="428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764EF9-FFF3-18D5-544A-7E8EE5BD78F5}"/>
              </a:ext>
            </a:extLst>
          </p:cNvPr>
          <p:cNvCxnSpPr>
            <a:cxnSpLocks/>
          </p:cNvCxnSpPr>
          <p:nvPr/>
        </p:nvCxnSpPr>
        <p:spPr>
          <a:xfrm flipH="1">
            <a:off x="4297918" y="3795239"/>
            <a:ext cx="470681" cy="41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9756-5432-3A1D-6B78-D601B1C599E0}"/>
              </a:ext>
            </a:extLst>
          </p:cNvPr>
          <p:cNvCxnSpPr>
            <a:cxnSpLocks/>
          </p:cNvCxnSpPr>
          <p:nvPr/>
        </p:nvCxnSpPr>
        <p:spPr>
          <a:xfrm>
            <a:off x="5227698" y="3795239"/>
            <a:ext cx="569343" cy="335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206ECD-1BA3-8913-856B-DE22E94A8BF0}"/>
              </a:ext>
            </a:extLst>
          </p:cNvPr>
          <p:cNvCxnSpPr>
            <a:cxnSpLocks/>
            <a:endCxn id="21" idx="0"/>
          </p:cNvCxnSpPr>
          <p:nvPr/>
        </p:nvCxnSpPr>
        <p:spPr>
          <a:xfrm>
            <a:off x="5863790" y="4440885"/>
            <a:ext cx="284673" cy="936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97F747-6ABC-530D-B723-48FB889FBC8F}"/>
              </a:ext>
            </a:extLst>
          </p:cNvPr>
          <p:cNvCxnSpPr>
            <a:cxnSpLocks/>
          </p:cNvCxnSpPr>
          <p:nvPr/>
        </p:nvCxnSpPr>
        <p:spPr>
          <a:xfrm>
            <a:off x="6006126" y="4465126"/>
            <a:ext cx="981453" cy="936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10D31-5C16-2FF4-5C50-78890AF6317F}"/>
              </a:ext>
            </a:extLst>
          </p:cNvPr>
          <p:cNvCxnSpPr>
            <a:cxnSpLocks/>
            <a:stCxn id="19" idx="3"/>
          </p:cNvCxnSpPr>
          <p:nvPr/>
        </p:nvCxnSpPr>
        <p:spPr>
          <a:xfrm>
            <a:off x="6148463" y="4280460"/>
            <a:ext cx="1641663" cy="115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3889F7-366B-94BC-038C-7BACEE9E54C8}"/>
              </a:ext>
            </a:extLst>
          </p:cNvPr>
          <p:cNvCxnSpPr>
            <a:cxnSpLocks/>
          </p:cNvCxnSpPr>
          <p:nvPr/>
        </p:nvCxnSpPr>
        <p:spPr>
          <a:xfrm>
            <a:off x="6173430" y="4229099"/>
            <a:ext cx="2553810" cy="1246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97B2E6-BA50-6E3E-13A1-BE66D5EBB8D3}"/>
              </a:ext>
            </a:extLst>
          </p:cNvPr>
          <p:cNvCxnSpPr>
            <a:cxnSpLocks/>
          </p:cNvCxnSpPr>
          <p:nvPr/>
        </p:nvCxnSpPr>
        <p:spPr>
          <a:xfrm>
            <a:off x="6389339" y="4280460"/>
            <a:ext cx="3319895" cy="112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946156D-F24B-6CA6-770F-146CD5B1A931}"/>
              </a:ext>
            </a:extLst>
          </p:cNvPr>
          <p:cNvSpPr txBox="1"/>
          <p:nvPr/>
        </p:nvSpPr>
        <p:spPr>
          <a:xfrm>
            <a:off x="4857892" y="5401147"/>
            <a:ext cx="598241" cy="369332"/>
          </a:xfrm>
          <a:prstGeom prst="rect">
            <a:avLst/>
          </a:prstGeom>
          <a:solidFill>
            <a:schemeClr val="bg1"/>
          </a:solidFill>
        </p:spPr>
        <p:txBody>
          <a:bodyPr wrap="none" rtlCol="0">
            <a:spAutoFit/>
          </a:bodyPr>
          <a:lstStyle/>
          <a:p>
            <a:r>
              <a:rPr lang="nl-BE" dirty="0">
                <a:latin typeface="Courier" pitchFamily="2" charset="0"/>
              </a:rPr>
              <a:t>102</a:t>
            </a:r>
            <a:endParaRPr lang="en-BE" dirty="0">
              <a:latin typeface="Courier" pitchFamily="2" charset="0"/>
            </a:endParaRPr>
          </a:p>
        </p:txBody>
      </p:sp>
      <p:cxnSp>
        <p:nvCxnSpPr>
          <p:cNvPr id="42" name="Straight Connector 41">
            <a:extLst>
              <a:ext uri="{FF2B5EF4-FFF2-40B4-BE49-F238E27FC236}">
                <a16:creationId xmlns:a16="http://schemas.microsoft.com/office/drawing/2014/main" id="{0D4BD087-A645-8623-67E5-B305F72CC72C}"/>
              </a:ext>
            </a:extLst>
          </p:cNvPr>
          <p:cNvCxnSpPr>
            <a:cxnSpLocks/>
            <a:endCxn id="41" idx="0"/>
          </p:cNvCxnSpPr>
          <p:nvPr/>
        </p:nvCxnSpPr>
        <p:spPr>
          <a:xfrm flipH="1">
            <a:off x="5157013" y="4360672"/>
            <a:ext cx="513483" cy="1040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177D18B-9A4E-B6D3-B05A-BAE4321A3147}"/>
              </a:ext>
            </a:extLst>
          </p:cNvPr>
          <p:cNvSpPr txBox="1"/>
          <p:nvPr/>
        </p:nvSpPr>
        <p:spPr>
          <a:xfrm>
            <a:off x="6759351" y="5389027"/>
            <a:ext cx="598241" cy="369332"/>
          </a:xfrm>
          <a:prstGeom prst="rect">
            <a:avLst/>
          </a:prstGeom>
          <a:solidFill>
            <a:schemeClr val="bg1"/>
          </a:solidFill>
        </p:spPr>
        <p:txBody>
          <a:bodyPr wrap="none" rtlCol="0">
            <a:spAutoFit/>
          </a:bodyPr>
          <a:lstStyle/>
          <a:p>
            <a:r>
              <a:rPr lang="nl-BE" dirty="0">
                <a:latin typeface="Courier" pitchFamily="2" charset="0"/>
              </a:rPr>
              <a:t>104</a:t>
            </a:r>
            <a:endParaRPr lang="en-BE" dirty="0">
              <a:latin typeface="Courier" pitchFamily="2" charset="0"/>
            </a:endParaRPr>
          </a:p>
        </p:txBody>
      </p:sp>
      <p:sp>
        <p:nvSpPr>
          <p:cNvPr id="48" name="TextBox 47">
            <a:extLst>
              <a:ext uri="{FF2B5EF4-FFF2-40B4-BE49-F238E27FC236}">
                <a16:creationId xmlns:a16="http://schemas.microsoft.com/office/drawing/2014/main" id="{FD0C686B-EE78-1992-E9BC-E0B878CDEAD2}"/>
              </a:ext>
            </a:extLst>
          </p:cNvPr>
          <p:cNvSpPr txBox="1"/>
          <p:nvPr/>
        </p:nvSpPr>
        <p:spPr>
          <a:xfrm>
            <a:off x="7178169" y="5820805"/>
            <a:ext cx="4739745" cy="1077218"/>
          </a:xfrm>
          <a:prstGeom prst="rect">
            <a:avLst/>
          </a:prstGeom>
          <a:solidFill>
            <a:schemeClr val="bg2"/>
          </a:solidFill>
        </p:spPr>
        <p:txBody>
          <a:bodyPr wrap="square">
            <a:spAutoFit/>
          </a:bodyPr>
          <a:lstStyle/>
          <a:p>
            <a:r>
              <a:rPr lang="en-BE" sz="1600" dirty="0">
                <a:latin typeface="Courier" pitchFamily="2" charset="0"/>
              </a:rPr>
              <a:t>dig -t NS 104.130.in-addr.arpa +short</a:t>
            </a:r>
          </a:p>
          <a:p>
            <a:r>
              <a:rPr lang="en-BE" sz="1600" dirty="0">
                <a:latin typeface="Courier" pitchFamily="2" charset="0"/>
              </a:rPr>
              <a:t>ns2.sri.ucl.ac.be.</a:t>
            </a:r>
          </a:p>
          <a:p>
            <a:r>
              <a:rPr lang="en-BE" sz="1600" dirty="0">
                <a:latin typeface="Courier" pitchFamily="2" charset="0"/>
              </a:rPr>
              <a:t>ns3.sri.ucl.ac.be.</a:t>
            </a:r>
          </a:p>
          <a:p>
            <a:r>
              <a:rPr lang="en-BE" sz="1600" dirty="0">
                <a:latin typeface="Courier" pitchFamily="2" charset="0"/>
              </a:rPr>
              <a:t>ns1.sri.ucl.ac.be.</a:t>
            </a:r>
          </a:p>
        </p:txBody>
      </p:sp>
      <p:sp>
        <p:nvSpPr>
          <p:cNvPr id="50" name="TextBox 49">
            <a:extLst>
              <a:ext uri="{FF2B5EF4-FFF2-40B4-BE49-F238E27FC236}">
                <a16:creationId xmlns:a16="http://schemas.microsoft.com/office/drawing/2014/main" id="{8B452CF5-AEA9-775D-72F4-556E83C270C1}"/>
              </a:ext>
            </a:extLst>
          </p:cNvPr>
          <p:cNvSpPr txBox="1"/>
          <p:nvPr/>
        </p:nvSpPr>
        <p:spPr>
          <a:xfrm>
            <a:off x="7330380" y="441661"/>
            <a:ext cx="6100762" cy="2031325"/>
          </a:xfrm>
          <a:prstGeom prst="rect">
            <a:avLst/>
          </a:prstGeom>
          <a:solidFill>
            <a:schemeClr val="bg2"/>
          </a:solidFill>
        </p:spPr>
        <p:txBody>
          <a:bodyPr wrap="square">
            <a:spAutoFit/>
          </a:bodyPr>
          <a:lstStyle/>
          <a:p>
            <a:r>
              <a:rPr lang="en-BE" dirty="0">
                <a:latin typeface="Courier" pitchFamily="2" charset="0"/>
              </a:rPr>
              <a:t>dig -t NS in-addr.arpa +short</a:t>
            </a:r>
          </a:p>
          <a:p>
            <a:r>
              <a:rPr lang="en-BE" dirty="0">
                <a:latin typeface="Courier" pitchFamily="2" charset="0"/>
              </a:rPr>
              <a:t>b.in-addr-servers.arpa.</a:t>
            </a:r>
          </a:p>
          <a:p>
            <a:r>
              <a:rPr lang="en-BE" dirty="0">
                <a:latin typeface="Courier" pitchFamily="2" charset="0"/>
              </a:rPr>
              <a:t>d.in-addr-servers.arpa.</a:t>
            </a:r>
          </a:p>
          <a:p>
            <a:r>
              <a:rPr lang="en-BE" dirty="0">
                <a:latin typeface="Courier" pitchFamily="2" charset="0"/>
              </a:rPr>
              <a:t>f.in-addr-servers.arpa.</a:t>
            </a:r>
          </a:p>
          <a:p>
            <a:r>
              <a:rPr lang="en-BE" dirty="0">
                <a:latin typeface="Courier" pitchFamily="2" charset="0"/>
              </a:rPr>
              <a:t>e.in-addr-servers.arpa.</a:t>
            </a:r>
          </a:p>
          <a:p>
            <a:r>
              <a:rPr lang="en-BE" dirty="0">
                <a:latin typeface="Courier" pitchFamily="2" charset="0"/>
              </a:rPr>
              <a:t>c.in-addr-servers.arpa.</a:t>
            </a:r>
          </a:p>
          <a:p>
            <a:r>
              <a:rPr lang="en-BE" dirty="0">
                <a:latin typeface="Courier" pitchFamily="2" charset="0"/>
              </a:rPr>
              <a:t>a.in-addr-servers.arpa.</a:t>
            </a:r>
          </a:p>
        </p:txBody>
      </p:sp>
    </p:spTree>
    <p:extLst>
      <p:ext uri="{BB962C8B-B14F-4D97-AF65-F5344CB8AC3E}">
        <p14:creationId xmlns:p14="http://schemas.microsoft.com/office/powerpoint/2010/main" val="204697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0"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flipH="1">
            <a:off x="4649764" y="2455665"/>
            <a:ext cx="8465" cy="246794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sp>
        <p:nvSpPr>
          <p:cNvPr id="24577" name="Rectangle 1"/>
          <p:cNvSpPr>
            <a:spLocks noGrp="1" noChangeArrowheads="1"/>
          </p:cNvSpPr>
          <p:nvPr>
            <p:ph type="title"/>
          </p:nvPr>
        </p:nvSpPr>
        <p:spPr>
          <a:xfrm>
            <a:off x="2162391" y="361094"/>
            <a:ext cx="8213080" cy="1213322"/>
          </a:xfrm>
          <a:ln/>
        </p:spPr>
        <p:txBody>
          <a:bodyPr>
            <a:normAutofit fontScale="90000"/>
          </a:bodyPr>
          <a:lstStyle/>
          <a:p>
            <a:pPr>
              <a:lnSpc>
                <a:spcPct val="84000"/>
              </a:lnSpc>
              <a:tabLst>
                <a:tab pos="692257" algn="l"/>
                <a:tab pos="1375159" algn="l"/>
                <a:tab pos="2067415" algn="l"/>
                <a:tab pos="2750317" algn="l"/>
                <a:tab pos="3442574" algn="l"/>
                <a:tab pos="4125476" algn="l"/>
                <a:tab pos="4817732" algn="l"/>
                <a:tab pos="5500634" algn="l"/>
                <a:tab pos="6192891" algn="l"/>
                <a:tab pos="6875793" algn="l"/>
                <a:tab pos="7521275" algn="l"/>
              </a:tabLst>
            </a:pPr>
            <a:r>
              <a:rPr lang="en-US" dirty="0"/>
              <a:t>Negotiating the utilization of TCP Options</a:t>
            </a:r>
          </a:p>
        </p:txBody>
      </p:sp>
      <p:sp>
        <p:nvSpPr>
          <p:cNvPr id="24579" name="Line 3"/>
          <p:cNvSpPr>
            <a:spLocks noChangeShapeType="1"/>
          </p:cNvSpPr>
          <p:nvPr/>
        </p:nvSpPr>
        <p:spPr bwMode="auto">
          <a:xfrm>
            <a:off x="7556748" y="2433340"/>
            <a:ext cx="1210" cy="263649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67355" tIns="33677" rIns="67355" bIns="33677"/>
          <a:lstStyle/>
          <a:p>
            <a:endParaRPr lang="en-GB"/>
          </a:p>
        </p:txBody>
      </p:sp>
      <p:grpSp>
        <p:nvGrpSpPr>
          <p:cNvPr id="24580" name="Group 4"/>
          <p:cNvGrpSpPr>
            <a:grpSpLocks/>
          </p:cNvGrpSpPr>
          <p:nvPr/>
        </p:nvGrpSpPr>
        <p:grpSpPr bwMode="auto">
          <a:xfrm>
            <a:off x="4669112" y="4348758"/>
            <a:ext cx="2861035" cy="517922"/>
            <a:chOff x="0" y="0"/>
            <a:chExt cx="2366" cy="464"/>
          </a:xfrm>
        </p:grpSpPr>
        <p:sp>
          <p:nvSpPr>
            <p:cNvPr id="24581" name="Line 5"/>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grpSp>
          <p:nvGrpSpPr>
            <p:cNvPr id="24582" name="Group 6"/>
            <p:cNvGrpSpPr>
              <a:grpSpLocks/>
            </p:cNvGrpSpPr>
            <p:nvPr/>
          </p:nvGrpSpPr>
          <p:grpSpPr bwMode="auto">
            <a:xfrm>
              <a:off x="307" y="95"/>
              <a:ext cx="1893" cy="190"/>
              <a:chOff x="0" y="0"/>
              <a:chExt cx="1893" cy="190"/>
            </a:xfrm>
          </p:grpSpPr>
          <p:sp>
            <p:nvSpPr>
              <p:cNvPr id="24583" name="Rectangle 7"/>
              <p:cNvSpPr>
                <a:spLocks/>
              </p:cNvSpPr>
              <p:nvPr/>
            </p:nvSpPr>
            <p:spPr bwMode="auto">
              <a:xfrm>
                <a:off x="0" y="0"/>
                <a:ext cx="1893" cy="190"/>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a:p>
            </p:txBody>
          </p:sp>
          <p:sp>
            <p:nvSpPr>
              <p:cNvPr id="24584" name="Rectangle 8"/>
              <p:cNvSpPr>
                <a:spLocks/>
              </p:cNvSpPr>
              <p:nvPr/>
            </p:nvSpPr>
            <p:spPr bwMode="auto">
              <a:xfrm>
                <a:off x="9" y="6"/>
                <a:ext cx="1733"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a:latin typeface="Helvetica" charset="0"/>
                    <a:ea typeface="ＭＳ Ｐゴシック" charset="0"/>
                    <a:cs typeface="Helvetica" charset="0"/>
                    <a:sym typeface="Helvetica" charset="0"/>
                  </a:rPr>
                  <a:t>ACK(seq=</a:t>
                </a:r>
                <a:r>
                  <a:rPr lang="en-US" sz="1500">
                    <a:solidFill>
                      <a:srgbClr val="FF0000"/>
                    </a:solidFill>
                    <a:latin typeface="Helvetica" charset="0"/>
                    <a:ea typeface="ＭＳ Ｐゴシック" charset="0"/>
                    <a:cs typeface="Helvetica" charset="0"/>
                    <a:sym typeface="Helvetica" charset="0"/>
                  </a:rPr>
                  <a:t>x+1</a:t>
                </a:r>
                <a:r>
                  <a:rPr lang="en-US" sz="1500">
                    <a:latin typeface="Helvetica" charset="0"/>
                    <a:ea typeface="ＭＳ Ｐゴシック" charset="0"/>
                    <a:cs typeface="Helvetica" charset="0"/>
                    <a:sym typeface="Helvetica" charset="0"/>
                  </a:rPr>
                  <a:t>, ack=</a:t>
                </a:r>
                <a:r>
                  <a:rPr lang="en-US" sz="1500">
                    <a:solidFill>
                      <a:srgbClr val="0000FF"/>
                    </a:solidFill>
                    <a:latin typeface="Helvetica" charset="0"/>
                    <a:ea typeface="ＭＳ Ｐゴシック" charset="0"/>
                    <a:cs typeface="Helvetica" charset="0"/>
                    <a:sym typeface="Helvetica" charset="0"/>
                  </a:rPr>
                  <a:t>y+1</a:t>
                </a:r>
                <a:r>
                  <a:rPr lang="en-US" sz="1500">
                    <a:latin typeface="Helvetica" charset="0"/>
                    <a:ea typeface="ＭＳ Ｐゴシック" charset="0"/>
                    <a:cs typeface="Helvetica" charset="0"/>
                    <a:sym typeface="Helvetica" charset="0"/>
                  </a:rPr>
                  <a:t>)</a:t>
                </a:r>
              </a:p>
            </p:txBody>
          </p:sp>
        </p:grpSp>
      </p:grpSp>
      <p:grpSp>
        <p:nvGrpSpPr>
          <p:cNvPr id="24585" name="Group 9"/>
          <p:cNvGrpSpPr>
            <a:grpSpLocks/>
          </p:cNvGrpSpPr>
          <p:nvPr/>
        </p:nvGrpSpPr>
        <p:grpSpPr bwMode="auto">
          <a:xfrm>
            <a:off x="2405439" y="2367510"/>
            <a:ext cx="2195954" cy="339303"/>
            <a:chOff x="7" y="7"/>
            <a:chExt cx="1815" cy="303"/>
          </a:xfrm>
        </p:grpSpPr>
        <p:sp>
          <p:nvSpPr>
            <p:cNvPr id="24586" name="Line 10"/>
            <p:cNvSpPr>
              <a:spLocks noChangeShapeType="1"/>
            </p:cNvSpPr>
            <p:nvPr/>
          </p:nvSpPr>
          <p:spPr bwMode="auto">
            <a:xfrm>
              <a:off x="617" y="309"/>
              <a:ext cx="1205"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587" name="Rectangle 11"/>
            <p:cNvSpPr>
              <a:spLocks/>
            </p:cNvSpPr>
            <p:nvPr/>
          </p:nvSpPr>
          <p:spPr bwMode="auto">
            <a:xfrm>
              <a:off x="7" y="7"/>
              <a:ext cx="1042"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CONNECT.req</a:t>
              </a:r>
            </a:p>
          </p:txBody>
        </p:sp>
      </p:grpSp>
      <p:grpSp>
        <p:nvGrpSpPr>
          <p:cNvPr id="24588" name="Group 12"/>
          <p:cNvGrpSpPr>
            <a:grpSpLocks/>
          </p:cNvGrpSpPr>
          <p:nvPr/>
        </p:nvGrpSpPr>
        <p:grpSpPr bwMode="auto">
          <a:xfrm>
            <a:off x="7596653" y="3079626"/>
            <a:ext cx="3050880" cy="199802"/>
            <a:chOff x="0" y="6"/>
            <a:chExt cx="2522" cy="179"/>
          </a:xfrm>
        </p:grpSpPr>
        <p:sp>
          <p:nvSpPr>
            <p:cNvPr id="24589" name="Rectangle 13"/>
            <p:cNvSpPr>
              <a:spLocks/>
            </p:cNvSpPr>
            <p:nvPr/>
          </p:nvSpPr>
          <p:spPr bwMode="auto">
            <a:xfrm>
              <a:off x="1497" y="6"/>
              <a:ext cx="1025"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a:latin typeface="Helvetica" charset="0"/>
                  <a:ea typeface="ＭＳ Ｐゴシック" charset="0"/>
                  <a:cs typeface="Helvetica" charset="0"/>
                  <a:sym typeface="Helvetica" charset="0"/>
                </a:rPr>
                <a:t>CONNECT.ind</a:t>
              </a:r>
            </a:p>
          </p:txBody>
        </p:sp>
        <p:sp>
          <p:nvSpPr>
            <p:cNvPr id="24590" name="Line 14"/>
            <p:cNvSpPr>
              <a:spLocks noChangeShapeType="1"/>
            </p:cNvSpPr>
            <p:nvPr/>
          </p:nvSpPr>
          <p:spPr bwMode="auto">
            <a:xfrm>
              <a:off x="0" y="156"/>
              <a:ext cx="120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grpSp>
      <p:grpSp>
        <p:nvGrpSpPr>
          <p:cNvPr id="24591" name="Group 15"/>
          <p:cNvGrpSpPr>
            <a:grpSpLocks/>
          </p:cNvGrpSpPr>
          <p:nvPr/>
        </p:nvGrpSpPr>
        <p:grpSpPr bwMode="auto">
          <a:xfrm>
            <a:off x="4446613" y="3314031"/>
            <a:ext cx="6252920" cy="551408"/>
            <a:chOff x="-68" y="6"/>
            <a:chExt cx="5171" cy="494"/>
          </a:xfrm>
        </p:grpSpPr>
        <p:sp>
          <p:nvSpPr>
            <p:cNvPr id="24592" name="Line 16"/>
            <p:cNvSpPr>
              <a:spLocks noChangeShapeType="1"/>
            </p:cNvSpPr>
            <p:nvPr/>
          </p:nvSpPr>
          <p:spPr bwMode="auto">
            <a:xfrm flipH="1">
              <a:off x="126" y="58"/>
              <a:ext cx="2347" cy="44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595" name="Rectangle 19"/>
            <p:cNvSpPr>
              <a:spLocks/>
            </p:cNvSpPr>
            <p:nvPr/>
          </p:nvSpPr>
          <p:spPr bwMode="auto">
            <a:xfrm>
              <a:off x="-68" y="234"/>
              <a:ext cx="2642" cy="178"/>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Lst>
              </a:pPr>
              <a:r>
                <a:rPr lang="en-US" sz="1500" dirty="0">
                  <a:latin typeface="Helvetica" charset="0"/>
                  <a:ea typeface="ＭＳ Ｐゴシック" charset="0"/>
                  <a:cs typeface="Helvetica" charset="0"/>
                  <a:sym typeface="Helvetica" charset="0"/>
                </a:rPr>
                <a:t>SYN+ACK(ack=</a:t>
              </a:r>
              <a:r>
                <a:rPr lang="en-US" sz="1500" dirty="0">
                  <a:solidFill>
                    <a:srgbClr val="FF0000"/>
                  </a:solidFill>
                  <a:latin typeface="Helvetica" charset="0"/>
                  <a:ea typeface="ＭＳ Ｐゴシック" charset="0"/>
                  <a:cs typeface="Helvetica" charset="0"/>
                  <a:sym typeface="Helvetica" charset="0"/>
                </a:rPr>
                <a:t>x+1</a:t>
              </a:r>
              <a:r>
                <a:rPr lang="en-US" sz="1500" dirty="0">
                  <a:latin typeface="Helvetica" charset="0"/>
                  <a:ea typeface="ＭＳ Ｐゴシック" charset="0"/>
                  <a:cs typeface="Helvetica" charset="0"/>
                  <a:sym typeface="Helvetica" charset="0"/>
                </a:rPr>
                <a:t>,seq=</a:t>
              </a:r>
              <a:r>
                <a:rPr lang="en-US" sz="1500" dirty="0">
                  <a:solidFill>
                    <a:srgbClr val="0000FF"/>
                  </a:solidFill>
                  <a:latin typeface="Helvetica" charset="0"/>
                  <a:ea typeface="ＭＳ Ｐゴシック" charset="0"/>
                  <a:cs typeface="Helvetica" charset="0"/>
                  <a:sym typeface="Helvetica" charset="0"/>
                </a:rPr>
                <a:t>y</a:t>
              </a:r>
              <a:r>
                <a:rPr lang="en-US" sz="1500" dirty="0">
                  <a:latin typeface="Helvetica" charset="0"/>
                  <a:ea typeface="ＭＳ Ｐゴシック" charset="0"/>
                  <a:cs typeface="Helvetica" charset="0"/>
                  <a:sym typeface="Helvetica" charset="0"/>
                </a:rPr>
                <a:t>)</a:t>
              </a:r>
              <a:r>
                <a:rPr lang="en-US" sz="1500" b="1" dirty="0">
                  <a:solidFill>
                    <a:srgbClr val="FF2712"/>
                  </a:solidFill>
                  <a:latin typeface="Helvetica" charset="0"/>
                  <a:ea typeface="ＭＳ Ｐゴシック" charset="0"/>
                  <a:cs typeface="Helvetica" charset="0"/>
                  <a:sym typeface="Helvetica" charset="0"/>
                </a:rPr>
                <a:t> Option K</a:t>
              </a:r>
            </a:p>
          </p:txBody>
        </p:sp>
        <p:sp>
          <p:nvSpPr>
            <p:cNvPr id="24596" name="Rectangle 20"/>
            <p:cNvSpPr>
              <a:spLocks/>
            </p:cNvSpPr>
            <p:nvPr/>
          </p:nvSpPr>
          <p:spPr bwMode="auto">
            <a:xfrm>
              <a:off x="3979" y="6"/>
              <a:ext cx="1124"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48706" algn="l"/>
                </a:tabLst>
              </a:pPr>
              <a:r>
                <a:rPr lang="en-US" sz="1500">
                  <a:latin typeface="Helvetica" charset="0"/>
                  <a:ea typeface="ＭＳ Ｐゴシック" charset="0"/>
                  <a:cs typeface="Helvetica" charset="0"/>
                  <a:sym typeface="Helvetica" charset="0"/>
                </a:rPr>
                <a:t>CONNECT.resp</a:t>
              </a:r>
            </a:p>
          </p:txBody>
        </p:sp>
        <p:sp>
          <p:nvSpPr>
            <p:cNvPr id="24597" name="Line 21"/>
            <p:cNvSpPr>
              <a:spLocks noChangeShapeType="1"/>
            </p:cNvSpPr>
            <p:nvPr/>
          </p:nvSpPr>
          <p:spPr bwMode="auto">
            <a:xfrm flipH="1">
              <a:off x="2514" y="58"/>
              <a:ext cx="1296"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grpSp>
      <p:grpSp>
        <p:nvGrpSpPr>
          <p:cNvPr id="24598" name="Group 22"/>
          <p:cNvGrpSpPr>
            <a:grpSpLocks/>
          </p:cNvGrpSpPr>
          <p:nvPr/>
        </p:nvGrpSpPr>
        <p:grpSpPr bwMode="auto">
          <a:xfrm>
            <a:off x="2365530" y="3551784"/>
            <a:ext cx="2250374" cy="338213"/>
            <a:chOff x="7" y="6"/>
            <a:chExt cx="1861" cy="303"/>
          </a:xfrm>
        </p:grpSpPr>
        <p:sp>
          <p:nvSpPr>
            <p:cNvPr id="24599" name="Line 23"/>
            <p:cNvSpPr>
              <a:spLocks noChangeShapeType="1"/>
            </p:cNvSpPr>
            <p:nvPr/>
          </p:nvSpPr>
          <p:spPr bwMode="auto">
            <a:xfrm flipH="1">
              <a:off x="571" y="308"/>
              <a:ext cx="1297"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600" name="Rectangle 24"/>
            <p:cNvSpPr>
              <a:spLocks/>
            </p:cNvSpPr>
            <p:nvPr/>
          </p:nvSpPr>
          <p:spPr bwMode="auto">
            <a:xfrm>
              <a:off x="7" y="6"/>
              <a:ext cx="1114" cy="1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48706" algn="l"/>
                </a:tabLst>
              </a:pPr>
              <a:r>
                <a:rPr lang="en-US" sz="1500">
                  <a:latin typeface="Helvetica" charset="0"/>
                  <a:ea typeface="ＭＳ Ｐゴシック" charset="0"/>
                  <a:cs typeface="Helvetica" charset="0"/>
                  <a:sym typeface="Helvetica" charset="0"/>
                </a:rPr>
                <a:t>CONNECT.conf</a:t>
              </a:r>
            </a:p>
          </p:txBody>
        </p:sp>
      </p:grpSp>
      <p:sp>
        <p:nvSpPr>
          <p:cNvPr id="24601" name="Rectangle 25"/>
          <p:cNvSpPr>
            <a:spLocks/>
          </p:cNvSpPr>
          <p:nvPr/>
        </p:nvSpPr>
        <p:spPr bwMode="auto">
          <a:xfrm>
            <a:off x="1545675" y="2701985"/>
            <a:ext cx="2361017" cy="587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FF0000"/>
                </a:solidFill>
                <a:latin typeface="Helvetica" charset="0"/>
                <a:ea typeface="ＭＳ Ｐゴシック" charset="0"/>
                <a:cs typeface="Helvetica" charset="0"/>
                <a:sym typeface="Helvetica" charset="0"/>
              </a:rPr>
              <a:t>x</a:t>
            </a:r>
            <a:r>
              <a:rPr lang="en-US" sz="1500" i="1" dirty="0">
                <a:latin typeface="Helvetica" charset="0"/>
                <a:ea typeface="ＭＳ Ｐゴシック" charset="0"/>
                <a:cs typeface="Helvetica" charset="0"/>
                <a:sym typeface="Helvetica" charset="0"/>
              </a:rPr>
              <a:t>) </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Option K proposed</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sp>
        <p:nvSpPr>
          <p:cNvPr id="24602" name="Rectangle 26"/>
          <p:cNvSpPr>
            <a:spLocks/>
          </p:cNvSpPr>
          <p:nvPr/>
        </p:nvSpPr>
        <p:spPr bwMode="auto">
          <a:xfrm>
            <a:off x="7778039" y="3599419"/>
            <a:ext cx="2361017" cy="587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Initial sequence number (</a:t>
            </a:r>
            <a:r>
              <a:rPr lang="en-US" sz="1500" i="1" dirty="0">
                <a:solidFill>
                  <a:srgbClr val="0000FF"/>
                </a:solidFill>
                <a:latin typeface="Helvetica" charset="0"/>
                <a:ea typeface="ＭＳ Ｐゴシック" charset="0"/>
                <a:cs typeface="Helvetica" charset="0"/>
                <a:sym typeface="Helvetica" charset="0"/>
              </a:rPr>
              <a:t>y</a:t>
            </a:r>
            <a:r>
              <a:rPr lang="en-US" sz="1500" i="1" dirty="0">
                <a:latin typeface="Helvetica" charset="0"/>
                <a:ea typeface="ＭＳ Ｐゴシック" charset="0"/>
                <a:cs typeface="Helvetica" charset="0"/>
                <a:sym typeface="Helvetica" charset="0"/>
              </a:rPr>
              <a:t>)</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r>
              <a:rPr lang="en-US" sz="1500" i="1" dirty="0">
                <a:latin typeface="Helvetica" charset="0"/>
                <a:ea typeface="ＭＳ Ｐゴシック" charset="0"/>
                <a:cs typeface="Helvetica" charset="0"/>
                <a:sym typeface="Helvetica" charset="0"/>
              </a:rPr>
              <a:t>Option K accepted </a:t>
            </a:r>
          </a:p>
          <a:p>
            <a:pPr>
              <a:lnSpc>
                <a:spcPct val="84000"/>
              </a:lnSpc>
              <a:tabLst>
                <a:tab pos="692257" algn="l"/>
                <a:tab pos="1375159" algn="l"/>
                <a:tab pos="2067415" algn="l"/>
                <a:tab pos="2740962" algn="l"/>
                <a:tab pos="692257" algn="l"/>
                <a:tab pos="1375159" algn="l"/>
                <a:tab pos="2067415" algn="l"/>
                <a:tab pos="2740962" algn="l"/>
                <a:tab pos="692257" algn="l"/>
                <a:tab pos="1375159" algn="l"/>
                <a:tab pos="2067415" algn="l"/>
                <a:tab pos="2740962" algn="l"/>
              </a:tabLst>
            </a:pPr>
            <a:endParaRPr lang="en-US" sz="1500" i="1" dirty="0">
              <a:latin typeface="Helvetica" charset="0"/>
              <a:ea typeface="ＭＳ Ｐゴシック" charset="0"/>
              <a:cs typeface="Helvetica" charset="0"/>
              <a:sym typeface="Helvetica" charset="0"/>
            </a:endParaRPr>
          </a:p>
        </p:txBody>
      </p:sp>
      <p:grpSp>
        <p:nvGrpSpPr>
          <p:cNvPr id="24603" name="Group 27"/>
          <p:cNvGrpSpPr>
            <a:grpSpLocks/>
          </p:cNvGrpSpPr>
          <p:nvPr/>
        </p:nvGrpSpPr>
        <p:grpSpPr bwMode="auto">
          <a:xfrm>
            <a:off x="4735620" y="2742531"/>
            <a:ext cx="2861035" cy="519038"/>
            <a:chOff x="0" y="0"/>
            <a:chExt cx="2366" cy="464"/>
          </a:xfrm>
        </p:grpSpPr>
        <p:sp>
          <p:nvSpPr>
            <p:cNvPr id="24604" name="Line 28"/>
            <p:cNvSpPr>
              <a:spLocks noChangeShapeType="1"/>
            </p:cNvSpPr>
            <p:nvPr/>
          </p:nvSpPr>
          <p:spPr bwMode="auto">
            <a:xfrm>
              <a:off x="0" y="0"/>
              <a:ext cx="2366" cy="46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a:p>
          </p:txBody>
        </p:sp>
        <p:sp>
          <p:nvSpPr>
            <p:cNvPr id="24607" name="Rectangle 31"/>
            <p:cNvSpPr>
              <a:spLocks/>
            </p:cNvSpPr>
            <p:nvPr/>
          </p:nvSpPr>
          <p:spPr bwMode="auto">
            <a:xfrm>
              <a:off x="470" y="137"/>
              <a:ext cx="1570" cy="177"/>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65804" algn="l"/>
                </a:tabLst>
              </a:pPr>
              <a:r>
                <a:rPr lang="en-US" sz="1500" dirty="0">
                  <a:latin typeface="Helvetica" charset="0"/>
                  <a:ea typeface="ＭＳ Ｐゴシック" charset="0"/>
                  <a:cs typeface="Helvetica" charset="0"/>
                  <a:sym typeface="Helvetica" charset="0"/>
                </a:rPr>
                <a:t>SYN(seq=</a:t>
              </a:r>
              <a:r>
                <a:rPr lang="en-US" sz="1500" dirty="0">
                  <a:solidFill>
                    <a:srgbClr val="FF0000"/>
                  </a:solidFill>
                  <a:latin typeface="Helvetica" charset="0"/>
                  <a:ea typeface="ＭＳ Ｐゴシック" charset="0"/>
                  <a:cs typeface="Helvetica" charset="0"/>
                  <a:sym typeface="Helvetica" charset="0"/>
                </a:rPr>
                <a:t>x</a:t>
              </a:r>
              <a:r>
                <a:rPr lang="en-US" sz="1500" dirty="0">
                  <a:latin typeface="Helvetica" charset="0"/>
                  <a:ea typeface="ＭＳ Ｐゴシック" charset="0"/>
                  <a:cs typeface="Helvetica" charset="0"/>
                  <a:sym typeface="Helvetica" charset="0"/>
                </a:rPr>
                <a:t>),</a:t>
              </a:r>
              <a:r>
                <a:rPr lang="en-US" sz="1500" b="1" dirty="0">
                  <a:solidFill>
                    <a:srgbClr val="FF2712"/>
                  </a:solidFill>
                  <a:latin typeface="Helvetica" charset="0"/>
                  <a:ea typeface="ＭＳ Ｐゴシック" charset="0"/>
                  <a:cs typeface="Helvetica" charset="0"/>
                  <a:sym typeface="Helvetica" charset="0"/>
                </a:rPr>
                <a:t>Option K</a:t>
              </a:r>
            </a:p>
          </p:txBody>
        </p:sp>
      </p:grpSp>
      <p:sp>
        <p:nvSpPr>
          <p:cNvPr id="24608" name="Rectangle 32"/>
          <p:cNvSpPr>
            <a:spLocks/>
          </p:cNvSpPr>
          <p:nvPr/>
        </p:nvSpPr>
        <p:spPr bwMode="auto">
          <a:xfrm>
            <a:off x="1913846" y="3894335"/>
            <a:ext cx="2210547" cy="448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92257" algn="l"/>
                <a:tab pos="1375159" algn="l"/>
                <a:tab pos="2048706" algn="l"/>
                <a:tab pos="692257" algn="l"/>
                <a:tab pos="1375159" algn="l"/>
                <a:tab pos="2048706" algn="l"/>
              </a:tabLst>
            </a:pPr>
            <a:r>
              <a:rPr lang="en-US" sz="1500" b="1" i="1" dirty="0">
                <a:latin typeface="Helvetica" charset="0"/>
                <a:ea typeface="ＭＳ Ｐゴシック" charset="0"/>
                <a:cs typeface="Helvetica" charset="0"/>
                <a:sym typeface="Helvetica" charset="0"/>
              </a:rPr>
              <a:t>Connection established</a:t>
            </a:r>
          </a:p>
          <a:p>
            <a:pPr>
              <a:lnSpc>
                <a:spcPct val="97000"/>
              </a:lnSpc>
              <a:tabLst>
                <a:tab pos="692257" algn="l"/>
                <a:tab pos="1375159" algn="l"/>
                <a:tab pos="2048706" algn="l"/>
                <a:tab pos="692257" algn="l"/>
                <a:tab pos="1375159" algn="l"/>
                <a:tab pos="2048706" algn="l"/>
              </a:tabLst>
            </a:pPr>
            <a:r>
              <a:rPr lang="en-US" sz="1500" b="1" i="1" dirty="0">
                <a:latin typeface="Helvetica" charset="0"/>
                <a:ea typeface="ＭＳ Ｐゴシック" charset="0"/>
                <a:cs typeface="Helvetica" charset="0"/>
                <a:sym typeface="Helvetica" charset="0"/>
              </a:rPr>
              <a:t>Option K accepted</a:t>
            </a:r>
          </a:p>
        </p:txBody>
      </p:sp>
      <p:sp>
        <p:nvSpPr>
          <p:cNvPr id="24609" name="Rectangle 33"/>
          <p:cNvSpPr>
            <a:spLocks/>
          </p:cNvSpPr>
          <p:nvPr/>
        </p:nvSpPr>
        <p:spPr bwMode="auto">
          <a:xfrm>
            <a:off x="7731445" y="4899257"/>
            <a:ext cx="2210547" cy="225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92257" algn="l"/>
                <a:tab pos="1375159" algn="l"/>
                <a:tab pos="2048706" algn="l"/>
              </a:tabLst>
            </a:pPr>
            <a:r>
              <a:rPr lang="en-US" sz="1500" b="1" i="1">
                <a:latin typeface="Helvetica" charset="0"/>
                <a:ea typeface="ＭＳ Ｐゴシック" charset="0"/>
                <a:cs typeface="Helvetica" charset="0"/>
                <a:sym typeface="Helvetica" charset="0"/>
              </a:rPr>
              <a:t>Connection established</a:t>
            </a:r>
          </a:p>
        </p:txBody>
      </p:sp>
      <p:sp>
        <p:nvSpPr>
          <p:cNvPr id="24610" name="Rectangle 34"/>
          <p:cNvSpPr>
            <a:spLocks/>
          </p:cNvSpPr>
          <p:nvPr/>
        </p:nvSpPr>
        <p:spPr bwMode="auto">
          <a:xfrm>
            <a:off x="1319549" y="4403452"/>
            <a:ext cx="2719555" cy="401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92257" algn="l"/>
                <a:tab pos="1375159" algn="l"/>
                <a:tab pos="2067415" algn="l"/>
                <a:tab pos="2750317" algn="l"/>
                <a:tab pos="3414509" algn="l"/>
              </a:tabLst>
            </a:pPr>
            <a:r>
              <a:rPr lang="en-US" sz="1500">
                <a:latin typeface="Helvetica" charset="0"/>
                <a:ea typeface="ＭＳ Ｐゴシック" charset="0"/>
                <a:cs typeface="Helvetica" charset="0"/>
                <a:sym typeface="Helvetica" charset="0"/>
              </a:rPr>
              <a:t>The sequence numbers of all </a:t>
            </a:r>
            <a:br>
              <a:rPr lang="en-US" sz="1500">
                <a:latin typeface="Helvetica" charset="0"/>
                <a:ea typeface="ＭＳ Ｐゴシック" charset="0"/>
                <a:cs typeface="Helvetica" charset="0"/>
                <a:sym typeface="Helvetica" charset="0"/>
              </a:rPr>
            </a:br>
            <a:r>
              <a:rPr lang="en-US" sz="1500">
                <a:latin typeface="Helvetica" charset="0"/>
                <a:ea typeface="ＭＳ Ｐゴシック" charset="0"/>
                <a:cs typeface="Helvetica" charset="0"/>
                <a:sym typeface="Helvetica" charset="0"/>
              </a:rPr>
              <a:t>segments A-&gt;B will start at </a:t>
            </a:r>
            <a:r>
              <a:rPr lang="en-US" sz="1500">
                <a:solidFill>
                  <a:srgbClr val="FF0000"/>
                </a:solidFill>
                <a:latin typeface="Helvetica" charset="0"/>
                <a:ea typeface="ＭＳ Ｐゴシック" charset="0"/>
                <a:cs typeface="Helvetica" charset="0"/>
                <a:sym typeface="Helvetica" charset="0"/>
              </a:rPr>
              <a:t>x+1</a:t>
            </a:r>
            <a:r>
              <a:rPr lang="en-US" sz="1500">
                <a:latin typeface="Helvetica" charset="0"/>
                <a:ea typeface="ＭＳ Ｐゴシック" charset="0"/>
                <a:cs typeface="Helvetica" charset="0"/>
                <a:sym typeface="Helvetica" charset="0"/>
              </a:rPr>
              <a:t> </a:t>
            </a:r>
          </a:p>
        </p:txBody>
      </p:sp>
      <p:sp>
        <p:nvSpPr>
          <p:cNvPr id="24611" name="Rectangle 35"/>
          <p:cNvSpPr>
            <a:spLocks/>
          </p:cNvSpPr>
          <p:nvPr/>
        </p:nvSpPr>
        <p:spPr bwMode="auto">
          <a:xfrm>
            <a:off x="7550703" y="5141268"/>
            <a:ext cx="3327797" cy="401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84000"/>
              </a:lnSpc>
              <a:tabLst>
                <a:tab pos="692257" algn="l"/>
                <a:tab pos="1375159" algn="l"/>
                <a:tab pos="2067415" algn="l"/>
                <a:tab pos="2750317" algn="l"/>
                <a:tab pos="3414509" algn="l"/>
              </a:tabLst>
            </a:pPr>
            <a:r>
              <a:rPr lang="en-US" sz="1500">
                <a:latin typeface="Helvetica" charset="0"/>
                <a:ea typeface="ＭＳ Ｐゴシック" charset="0"/>
                <a:cs typeface="Helvetica" charset="0"/>
                <a:sym typeface="Helvetica" charset="0"/>
              </a:rPr>
              <a:t>The sequence numbers of all</a:t>
            </a:r>
            <a:br>
              <a:rPr lang="en-US" sz="1500">
                <a:latin typeface="Helvetica" charset="0"/>
                <a:ea typeface="ＭＳ Ｐゴシック" charset="0"/>
                <a:cs typeface="Helvetica" charset="0"/>
                <a:sym typeface="Helvetica" charset="0"/>
              </a:rPr>
            </a:br>
            <a:r>
              <a:rPr lang="en-US" sz="1500">
                <a:latin typeface="Helvetica" charset="0"/>
                <a:ea typeface="ＭＳ Ｐゴシック" charset="0"/>
                <a:cs typeface="Helvetica" charset="0"/>
                <a:sym typeface="Helvetica" charset="0"/>
              </a:rPr>
              <a:t>segments B-&gt;A will start at </a:t>
            </a:r>
            <a:r>
              <a:rPr lang="en-US" sz="1500">
                <a:solidFill>
                  <a:srgbClr val="0000FF"/>
                </a:solidFill>
                <a:latin typeface="Helvetica" charset="0"/>
                <a:ea typeface="ＭＳ Ｐゴシック" charset="0"/>
                <a:cs typeface="Helvetica" charset="0"/>
                <a:sym typeface="Helvetica" charset="0"/>
              </a:rPr>
              <a:t>y+1 </a:t>
            </a:r>
          </a:p>
        </p:txBody>
      </p:sp>
    </p:spTree>
    <p:extLst>
      <p:ext uri="{BB962C8B-B14F-4D97-AF65-F5344CB8AC3E}">
        <p14:creationId xmlns:p14="http://schemas.microsoft.com/office/powerpoint/2010/main" val="2282223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5"/>
                                        </p:tgtEl>
                                        <p:attrNameLst>
                                          <p:attrName>style.visibility</p:attrName>
                                        </p:attrNameLst>
                                      </p:cBhvr>
                                      <p:to>
                                        <p:strVal val="visible"/>
                                      </p:to>
                                    </p:set>
                                    <p:animEffect transition="in" filter="wipe(left)">
                                      <p:cBhvr>
                                        <p:cTn id="7" dur="500"/>
                                        <p:tgtEl>
                                          <p:spTgt spid="245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603"/>
                                        </p:tgtEl>
                                        <p:attrNameLst>
                                          <p:attrName>style.visibility</p:attrName>
                                        </p:attrNameLst>
                                      </p:cBhvr>
                                      <p:to>
                                        <p:strVal val="visible"/>
                                      </p:to>
                                    </p:set>
                                    <p:animEffect transition="in" filter="wipe(left)">
                                      <p:cBhvr>
                                        <p:cTn id="11" dur="500"/>
                                        <p:tgtEl>
                                          <p:spTgt spid="2460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601"/>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24588"/>
                                        </p:tgtEl>
                                        <p:attrNameLst>
                                          <p:attrName>style.visibility</p:attrName>
                                        </p:attrNameLst>
                                      </p:cBhvr>
                                      <p:to>
                                        <p:strVal val="visible"/>
                                      </p:to>
                                    </p:set>
                                    <p:animEffect transition="in" filter="wipe(left)">
                                      <p:cBhvr>
                                        <p:cTn id="18" dur="500"/>
                                        <p:tgtEl>
                                          <p:spTgt spid="245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4591"/>
                                        </p:tgtEl>
                                        <p:attrNameLst>
                                          <p:attrName>style.visibility</p:attrName>
                                        </p:attrNameLst>
                                      </p:cBhvr>
                                      <p:to>
                                        <p:strVal val="visible"/>
                                      </p:to>
                                    </p:set>
                                    <p:animEffect transition="in" filter="wipe(right)">
                                      <p:cBhvr>
                                        <p:cTn id="23" dur="500"/>
                                        <p:tgtEl>
                                          <p:spTgt spid="24591"/>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4602"/>
                                        </p:tgtEl>
                                        <p:attrNameLst>
                                          <p:attrName>style.visibility</p:attrName>
                                        </p:attrNameLst>
                                      </p:cBhvr>
                                      <p:to>
                                        <p:strVal val="visible"/>
                                      </p:to>
                                    </p:set>
                                  </p:childTnLst>
                                </p:cTn>
                              </p:par>
                            </p:childTnLst>
                          </p:cTn>
                        </p:par>
                        <p:par>
                          <p:cTn id="27" fill="hold" nodeType="afterGroup">
                            <p:stCondLst>
                              <p:cond delay="1000"/>
                            </p:stCondLst>
                            <p:childTnLst>
                              <p:par>
                                <p:cTn id="28" presetID="22" presetClass="entr" presetSubtype="2" fill="hold" nodeType="afterEffect">
                                  <p:stCondLst>
                                    <p:cond delay="0"/>
                                  </p:stCondLst>
                                  <p:childTnLst>
                                    <p:set>
                                      <p:cBhvr>
                                        <p:cTn id="29" dur="1" fill="hold">
                                          <p:stCondLst>
                                            <p:cond delay="0"/>
                                          </p:stCondLst>
                                        </p:cTn>
                                        <p:tgtEl>
                                          <p:spTgt spid="24598"/>
                                        </p:tgtEl>
                                        <p:attrNameLst>
                                          <p:attrName>style.visibility</p:attrName>
                                        </p:attrNameLst>
                                      </p:cBhvr>
                                      <p:to>
                                        <p:strVal val="visible"/>
                                      </p:to>
                                    </p:set>
                                    <p:animEffect transition="in" filter="wipe(right)">
                                      <p:cBhvr>
                                        <p:cTn id="30" dur="500"/>
                                        <p:tgtEl>
                                          <p:spTgt spid="24598"/>
                                        </p:tgtEl>
                                      </p:cBhvr>
                                    </p:animEffec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2460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4610"/>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4580"/>
                                        </p:tgtEl>
                                        <p:attrNameLst>
                                          <p:attrName>style.visibility</p:attrName>
                                        </p:attrNameLst>
                                      </p:cBhvr>
                                      <p:to>
                                        <p:strVal val="visible"/>
                                      </p:to>
                                    </p:set>
                                    <p:animEffect transition="in" filter="wipe(left)">
                                      <p:cBhvr>
                                        <p:cTn id="41" dur="500"/>
                                        <p:tgtEl>
                                          <p:spTgt spid="24580"/>
                                        </p:tgtEl>
                                      </p:cBhvr>
                                    </p:animEffect>
                                  </p:childTnLst>
                                </p:cTn>
                              </p:par>
                            </p:childTnLst>
                          </p:cTn>
                        </p:par>
                        <p:par>
                          <p:cTn id="42" fill="hold" nodeType="afterGroup">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24611"/>
                                        </p:tgtEl>
                                        <p:attrNameLst>
                                          <p:attrName>style.visibility</p:attrName>
                                        </p:attrNameLst>
                                      </p:cBhvr>
                                      <p:to>
                                        <p:strVal val="visible"/>
                                      </p:to>
                                    </p:set>
                                  </p:childTnLst>
                                </p:cTn>
                              </p:par>
                            </p:childTnLst>
                          </p:cTn>
                        </p:par>
                        <p:par>
                          <p:cTn id="45" fill="hold" nodeType="afterGroup">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24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utoUpdateAnimBg="0"/>
      <p:bldP spid="24602" grpId="0" autoUpdateAnimBg="0"/>
      <p:bldP spid="24608" grpId="0" autoUpdateAnimBg="0"/>
      <p:bldP spid="24609" grpId="0" autoUpdateAnimBg="0"/>
      <p:bldP spid="24610" grpId="0" autoUpdateAnimBg="0"/>
      <p:bldP spid="2461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37D8-C616-6CEC-6ACB-4CB6B1A4A0BC}"/>
              </a:ext>
            </a:extLst>
          </p:cNvPr>
          <p:cNvSpPr>
            <a:spLocks noGrp="1"/>
          </p:cNvSpPr>
          <p:nvPr>
            <p:ph type="title"/>
          </p:nvPr>
        </p:nvSpPr>
        <p:spPr/>
        <p:txBody>
          <a:bodyPr/>
          <a:lstStyle/>
          <a:p>
            <a:r>
              <a:rPr lang="en-BE" dirty="0"/>
              <a:t>Reverse DNS for IPv6</a:t>
            </a:r>
          </a:p>
        </p:txBody>
      </p:sp>
      <p:sp>
        <p:nvSpPr>
          <p:cNvPr id="3" name="Content Placeholder 2">
            <a:extLst>
              <a:ext uri="{FF2B5EF4-FFF2-40B4-BE49-F238E27FC236}">
                <a16:creationId xmlns:a16="http://schemas.microsoft.com/office/drawing/2014/main" id="{28AB9BE7-71E3-A6A7-4DF1-42C2D8F13DB9}"/>
              </a:ext>
            </a:extLst>
          </p:cNvPr>
          <p:cNvSpPr>
            <a:spLocks noGrp="1"/>
          </p:cNvSpPr>
          <p:nvPr>
            <p:ph idx="1"/>
          </p:nvPr>
        </p:nvSpPr>
        <p:spPr/>
        <p:txBody>
          <a:bodyPr/>
          <a:lstStyle/>
          <a:p>
            <a:r>
              <a:rPr lang="en-BE" dirty="0"/>
              <a:t>Same principle as for IPv4, but with two differences :</a:t>
            </a:r>
          </a:p>
          <a:p>
            <a:endParaRPr lang="en-BE" dirty="0"/>
          </a:p>
          <a:p>
            <a:pPr lvl="1"/>
            <a:r>
              <a:rPr lang="en-GB" dirty="0"/>
              <a:t>T</a:t>
            </a:r>
            <a:r>
              <a:rPr lang="en-BE" dirty="0"/>
              <a:t>op-level domain is ip6.arpa</a:t>
            </a:r>
            <a:br>
              <a:rPr lang="en-BE" dirty="0"/>
            </a:br>
            <a:endParaRPr lang="en-BE" dirty="0"/>
          </a:p>
          <a:p>
            <a:pPr lvl="1"/>
            <a:r>
              <a:rPr lang="en-BE" dirty="0"/>
              <a:t>Reverse IPv6 address is encoded as a serie of 4 bits nibbles in hexadecimal separated by dots</a:t>
            </a:r>
          </a:p>
          <a:p>
            <a:pPr lvl="1"/>
            <a:endParaRPr lang="en-BE" dirty="0"/>
          </a:p>
          <a:p>
            <a:pPr lvl="2"/>
            <a:r>
              <a:rPr lang="en-GB" b="0" u="none" strike="noStrike" dirty="0">
                <a:solidFill>
                  <a:srgbClr val="202122"/>
                </a:solidFill>
                <a:effectLst/>
              </a:rPr>
              <a:t>Example : to find the PTR for </a:t>
            </a:r>
            <a:r>
              <a:rPr lang="en-GB" b="0" u="none" strike="noStrike" dirty="0">
                <a:solidFill>
                  <a:srgbClr val="FF0000"/>
                </a:solidFill>
                <a:effectLst/>
                <a:latin typeface="Courier" pitchFamily="2" charset="0"/>
              </a:rPr>
              <a:t>2001</a:t>
            </a:r>
            <a:r>
              <a:rPr lang="en-GB" b="0" u="none" strike="noStrike" dirty="0">
                <a:solidFill>
                  <a:srgbClr val="202122"/>
                </a:solidFill>
                <a:effectLst/>
                <a:latin typeface="Courier" pitchFamily="2" charset="0"/>
              </a:rPr>
              <a:t>:</a:t>
            </a:r>
            <a:r>
              <a:rPr lang="en-GB" b="0" u="none" strike="noStrike" dirty="0">
                <a:solidFill>
                  <a:schemeClr val="accent5"/>
                </a:solidFill>
                <a:effectLst/>
                <a:latin typeface="Courier" pitchFamily="2" charset="0"/>
              </a:rPr>
              <a:t>db8</a:t>
            </a:r>
            <a:r>
              <a:rPr lang="en-GB" b="0" u="none" strike="noStrike" dirty="0">
                <a:solidFill>
                  <a:srgbClr val="202122"/>
                </a:solidFill>
                <a:effectLst/>
                <a:latin typeface="Courier" pitchFamily="2" charset="0"/>
              </a:rPr>
              <a:t>::</a:t>
            </a:r>
            <a:r>
              <a:rPr lang="en-GB" b="0" u="none" strike="noStrike" dirty="0">
                <a:solidFill>
                  <a:srgbClr val="FFC000"/>
                </a:solidFill>
                <a:effectLst/>
                <a:latin typeface="Courier" pitchFamily="2" charset="0"/>
              </a:rPr>
              <a:t>567</a:t>
            </a:r>
            <a:r>
              <a:rPr lang="en-GB" b="0" u="none" strike="noStrike" dirty="0">
                <a:solidFill>
                  <a:srgbClr val="202122"/>
                </a:solidFill>
                <a:effectLst/>
                <a:latin typeface="Courier" pitchFamily="2" charset="0"/>
              </a:rPr>
              <a:t>:</a:t>
            </a:r>
            <a:r>
              <a:rPr lang="en-GB" b="0" u="none" strike="noStrike" dirty="0">
                <a:solidFill>
                  <a:schemeClr val="accent6"/>
                </a:solidFill>
                <a:effectLst/>
                <a:latin typeface="Courier" pitchFamily="2" charset="0"/>
              </a:rPr>
              <a:t>89ab</a:t>
            </a:r>
            <a:r>
              <a:rPr lang="en-GB" b="0" u="none" strike="noStrike" dirty="0">
                <a:solidFill>
                  <a:srgbClr val="202122"/>
                </a:solidFill>
                <a:effectLst/>
                <a:latin typeface="Courier" pitchFamily="2" charset="0"/>
              </a:rPr>
              <a:t> </a:t>
            </a:r>
            <a:r>
              <a:rPr lang="en-GB" b="0" u="none" strike="noStrike" dirty="0">
                <a:solidFill>
                  <a:srgbClr val="202122"/>
                </a:solidFill>
                <a:effectLst/>
              </a:rPr>
              <a:t>we need to query</a:t>
            </a:r>
            <a:endParaRPr lang="en-BE" dirty="0">
              <a:latin typeface="Courier" pitchFamily="2" charset="0"/>
            </a:endParaRPr>
          </a:p>
        </p:txBody>
      </p:sp>
      <p:sp>
        <p:nvSpPr>
          <p:cNvPr id="5" name="TextBox 4">
            <a:extLst>
              <a:ext uri="{FF2B5EF4-FFF2-40B4-BE49-F238E27FC236}">
                <a16:creationId xmlns:a16="http://schemas.microsoft.com/office/drawing/2014/main" id="{FEC5FDD6-1980-FA78-5F2F-9E1814AEBAC9}"/>
              </a:ext>
            </a:extLst>
          </p:cNvPr>
          <p:cNvSpPr txBox="1"/>
          <p:nvPr/>
        </p:nvSpPr>
        <p:spPr>
          <a:xfrm>
            <a:off x="1293017" y="5634722"/>
            <a:ext cx="10515599" cy="369332"/>
          </a:xfrm>
          <a:prstGeom prst="rect">
            <a:avLst/>
          </a:prstGeom>
          <a:noFill/>
        </p:spPr>
        <p:txBody>
          <a:bodyPr wrap="square">
            <a:spAutoFit/>
          </a:bodyPr>
          <a:lstStyle/>
          <a:p>
            <a:r>
              <a:rPr lang="en-GB" dirty="0">
                <a:solidFill>
                  <a:schemeClr val="accent6"/>
                </a:solidFill>
                <a:latin typeface="Courier" pitchFamily="2" charset="0"/>
              </a:rPr>
              <a:t>b.a.9.8</a:t>
            </a:r>
            <a:r>
              <a:rPr lang="en-GB" dirty="0">
                <a:latin typeface="Courier" pitchFamily="2" charset="0"/>
              </a:rPr>
              <a:t>.</a:t>
            </a:r>
            <a:r>
              <a:rPr lang="en-GB" dirty="0">
                <a:solidFill>
                  <a:srgbClr val="FFC000"/>
                </a:solidFill>
                <a:latin typeface="Courier" pitchFamily="2" charset="0"/>
              </a:rPr>
              <a:t>7.6.5.0</a:t>
            </a:r>
            <a:r>
              <a:rPr lang="en-GB" dirty="0">
                <a:latin typeface="Courier" pitchFamily="2" charset="0"/>
              </a:rPr>
              <a:t>.0.0.0.0.0.0.0.0.0.0.0.0.0.0.0.0.</a:t>
            </a:r>
            <a:r>
              <a:rPr lang="en-GB" dirty="0">
                <a:solidFill>
                  <a:schemeClr val="accent5"/>
                </a:solidFill>
                <a:latin typeface="Courier" pitchFamily="2" charset="0"/>
              </a:rPr>
              <a:t>8</a:t>
            </a:r>
            <a:r>
              <a:rPr lang="en-GB" dirty="0">
                <a:latin typeface="Courier" pitchFamily="2" charset="0"/>
              </a:rPr>
              <a:t>.</a:t>
            </a:r>
            <a:r>
              <a:rPr lang="en-GB" dirty="0">
                <a:solidFill>
                  <a:schemeClr val="accent5"/>
                </a:solidFill>
                <a:latin typeface="Courier" pitchFamily="2" charset="0"/>
              </a:rPr>
              <a:t>b.d</a:t>
            </a:r>
            <a:r>
              <a:rPr lang="en-GB" dirty="0">
                <a:latin typeface="Courier" pitchFamily="2" charset="0"/>
              </a:rPr>
              <a:t>.</a:t>
            </a:r>
            <a:r>
              <a:rPr lang="en-GB" dirty="0">
                <a:solidFill>
                  <a:schemeClr val="accent5"/>
                </a:solidFill>
                <a:latin typeface="Courier" pitchFamily="2" charset="0"/>
              </a:rPr>
              <a:t>0</a:t>
            </a:r>
            <a:r>
              <a:rPr lang="en-GB" dirty="0">
                <a:latin typeface="Courier" pitchFamily="2" charset="0"/>
              </a:rPr>
              <a:t>.</a:t>
            </a:r>
            <a:r>
              <a:rPr lang="en-GB" dirty="0">
                <a:solidFill>
                  <a:srgbClr val="FF0000"/>
                </a:solidFill>
                <a:latin typeface="Courier" pitchFamily="2" charset="0"/>
              </a:rPr>
              <a:t>1.0.0.2</a:t>
            </a:r>
            <a:r>
              <a:rPr lang="en-GB" dirty="0">
                <a:latin typeface="Courier" pitchFamily="2" charset="0"/>
              </a:rPr>
              <a:t>.ip6.arpa</a:t>
            </a:r>
            <a:endParaRPr lang="en-BE" dirty="0"/>
          </a:p>
        </p:txBody>
      </p:sp>
    </p:spTree>
    <p:extLst>
      <p:ext uri="{BB962C8B-B14F-4D97-AF65-F5344CB8AC3E}">
        <p14:creationId xmlns:p14="http://schemas.microsoft.com/office/powerpoint/2010/main" val="200211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EF1F-FC7F-BA24-FFC5-D154644EE30F}"/>
              </a:ext>
            </a:extLst>
          </p:cNvPr>
          <p:cNvSpPr>
            <a:spLocks noGrp="1"/>
          </p:cNvSpPr>
          <p:nvPr>
            <p:ph type="title"/>
          </p:nvPr>
        </p:nvSpPr>
        <p:spPr/>
        <p:txBody>
          <a:bodyPr/>
          <a:lstStyle/>
          <a:p>
            <a:r>
              <a:rPr lang="en-BE" dirty="0"/>
              <a:t>Traceroute with DNS names</a:t>
            </a:r>
          </a:p>
        </p:txBody>
      </p:sp>
      <p:sp>
        <p:nvSpPr>
          <p:cNvPr id="5" name="TextBox 4">
            <a:extLst>
              <a:ext uri="{FF2B5EF4-FFF2-40B4-BE49-F238E27FC236}">
                <a16:creationId xmlns:a16="http://schemas.microsoft.com/office/drawing/2014/main" id="{375DAC63-091D-2F9C-F2C2-2969AF4EAFBB}"/>
              </a:ext>
            </a:extLst>
          </p:cNvPr>
          <p:cNvSpPr txBox="1"/>
          <p:nvPr/>
        </p:nvSpPr>
        <p:spPr>
          <a:xfrm>
            <a:off x="2321718" y="1513681"/>
            <a:ext cx="9351169" cy="6001643"/>
          </a:xfrm>
          <a:prstGeom prst="rect">
            <a:avLst/>
          </a:prstGeom>
          <a:noFill/>
        </p:spPr>
        <p:txBody>
          <a:bodyPr wrap="square">
            <a:spAutoFit/>
          </a:bodyPr>
          <a:lstStyle/>
          <a:p>
            <a:r>
              <a:rPr lang="en-BE" sz="1600" dirty="0">
                <a:latin typeface="Courier" pitchFamily="2" charset="0"/>
              </a:rPr>
              <a:t>sudo traceroute6 -q 1 -T www.belgium.be</a:t>
            </a:r>
          </a:p>
          <a:p>
            <a:r>
              <a:rPr lang="en-BE" sz="1600" dirty="0">
                <a:latin typeface="Courier" pitchFamily="2" charset="0"/>
              </a:rPr>
              <a:t>traceroute to www.belgium.be (2a01:690:35:100::f5:79), 30 hops max, 80 byte packets</a:t>
            </a:r>
          </a:p>
          <a:p>
            <a:r>
              <a:rPr lang="en-BE" sz="1600" dirty="0">
                <a:latin typeface="Courier" pitchFamily="2" charset="0"/>
              </a:rPr>
              <a:t> 1  2001:6a8:308f:9::1 (2001:6a8:308f:9::1)  0.664 ms</a:t>
            </a:r>
          </a:p>
          <a:p>
            <a:r>
              <a:rPr lang="en-BE" sz="1600" dirty="0">
                <a:latin typeface="Courier" pitchFamily="2" charset="0"/>
              </a:rPr>
              <a:t> 2  2001:6a8:308f:1::1 (2001:6a8:308f:1::1)  0.617 ms</a:t>
            </a:r>
          </a:p>
          <a:p>
            <a:r>
              <a:rPr lang="en-BE" sz="1600" dirty="0">
                <a:latin typeface="Courier" pitchFamily="2" charset="0"/>
              </a:rPr>
              <a:t> 3  *</a:t>
            </a:r>
          </a:p>
          <a:p>
            <a:r>
              <a:rPr lang="en-BE" sz="1600" dirty="0">
                <a:latin typeface="Courier" pitchFamily="2" charset="0"/>
              </a:rPr>
              <a:t> 4  OSCarnoy-research.sri.ucl.ac.be (fd5b:6a8:3080::4024:52)  0.555 ms</a:t>
            </a:r>
          </a:p>
          <a:p>
            <a:r>
              <a:rPr lang="en-BE" sz="1600" dirty="0">
                <a:latin typeface="Courier" pitchFamily="2" charset="0"/>
              </a:rPr>
              <a:t> 5  FwCarnoy-research.sri.ucl.ac.be (fd5b:6a8:3080::4019:12)  0.501 ms</a:t>
            </a:r>
          </a:p>
          <a:p>
            <a:r>
              <a:rPr lang="en-BE" sz="1600" dirty="0">
                <a:latin typeface="Courier" pitchFamily="2" charset="0"/>
              </a:rPr>
              <a:t> 6  OsCarnoy-default.sri.ucl.ac.be (fd5b:6a8:3080::4019:1)  0.852 ms</a:t>
            </a:r>
          </a:p>
          <a:p>
            <a:r>
              <a:rPr lang="en-BE" sz="1600" dirty="0">
                <a:latin typeface="Courier" pitchFamily="2" charset="0"/>
              </a:rPr>
              <a:t> 7  OSPythagore-default.sri.ucl.ac.be (fd5b:6a8:3080::4020:51)  0.821 ms</a:t>
            </a:r>
          </a:p>
          <a:p>
            <a:r>
              <a:rPr lang="en-BE" sz="1600" dirty="0">
                <a:latin typeface="Courier" pitchFamily="2" charset="0"/>
              </a:rPr>
              <a:t> 8  xe.cr2.brueve.belnet.net.0.0.a.0.8.a.6.0.1.0.0.2.ip6.arpa (2001:6a8:a00:8015::1)  0.970 ms</a:t>
            </a:r>
          </a:p>
          <a:p>
            <a:r>
              <a:rPr lang="en-BE" sz="1600" dirty="0">
                <a:latin typeface="Courier" pitchFamily="2" charset="0"/>
              </a:rPr>
              <a:t> 9  2001:6a8:0:5:1ff::1 (2001:6a8:0:5:1ff::1)  7.109 ms</a:t>
            </a:r>
          </a:p>
          <a:p>
            <a:r>
              <a:rPr lang="en-BE" sz="1600" dirty="0">
                <a:latin typeface="Courier" pitchFamily="2" charset="0"/>
              </a:rPr>
              <a:t>10  2001:6a8:1:4012::10 (2001:6a8:1:4012::10)  2.152 ms</a:t>
            </a:r>
          </a:p>
          <a:p>
            <a:r>
              <a:rPr lang="en-BE" sz="1600" dirty="0">
                <a:latin typeface="Courier" pitchFamily="2" charset="0"/>
              </a:rPr>
              <a:t>11  2001:6a8:1:4023::69 (2001:6a8:1:4023::69)  5.057 ms</a:t>
            </a:r>
          </a:p>
          <a:p>
            <a:r>
              <a:rPr lang="en-BE" sz="1600" dirty="0">
                <a:latin typeface="Courier" pitchFamily="2" charset="0"/>
              </a:rPr>
              <a:t>12  r1.brusou.belnet.net (2001:6a8:8000:8001::1)  4.864 ms</a:t>
            </a:r>
          </a:p>
          <a:p>
            <a:r>
              <a:rPr lang="en-BE" sz="1600" dirty="0">
                <a:latin typeface="Courier" pitchFamily="2" charset="0"/>
              </a:rPr>
              <a:t>13  smals.r1.brusou.belnet.net (2001:6a8:8000:8001::2)  3.939 ms</a:t>
            </a:r>
          </a:p>
          <a:p>
            <a:r>
              <a:rPr lang="en-BE" sz="1600" dirty="0">
                <a:latin typeface="Courier" pitchFamily="2" charset="0"/>
              </a:rPr>
              <a:t>14  2a01:690:1:27::1 (2a01:690:1:27::1)  3.225 ms</a:t>
            </a:r>
          </a:p>
          <a:p>
            <a:r>
              <a:rPr lang="en-BE" sz="1600" dirty="0">
                <a:latin typeface="Courier" pitchFamily="2" charset="0"/>
              </a:rPr>
              <a:t>15  2a01:690:35:1::5 (2a01:690:35:1::5)  3.347 ms</a:t>
            </a:r>
          </a:p>
          <a:p>
            <a:r>
              <a:rPr lang="en-BE" sz="1600" dirty="0">
                <a:latin typeface="Courier" pitchFamily="2" charset="0"/>
              </a:rPr>
              <a:t>16  *</a:t>
            </a:r>
          </a:p>
          <a:p>
            <a:r>
              <a:rPr lang="en-BE" sz="1600" dirty="0">
                <a:latin typeface="Courier" pitchFamily="2" charset="0"/>
              </a:rPr>
              <a:t>17  *</a:t>
            </a:r>
          </a:p>
          <a:p>
            <a:r>
              <a:rPr lang="en-BE" sz="1600" dirty="0">
                <a:latin typeface="Courier" pitchFamily="2" charset="0"/>
              </a:rPr>
              <a:t>18  2a01:690:35:2::2 (2a01:690:35:2::2)  3.377 ms</a:t>
            </a:r>
          </a:p>
          <a:p>
            <a:r>
              <a:rPr lang="en-BE" sz="1600" dirty="0">
                <a:latin typeface="Courier" pitchFamily="2" charset="0"/>
              </a:rPr>
              <a:t>19  2a01:690:35:2::4 (2a01:690:35:2::4)  3.313 ms</a:t>
            </a:r>
          </a:p>
          <a:p>
            <a:r>
              <a:rPr lang="en-BE" sz="1600" dirty="0">
                <a:latin typeface="Courier" pitchFamily="2" charset="0"/>
              </a:rPr>
              <a:t>20  2a01:690:35:100::f5:79 (2a01:690:35:100::f5:79)  3.448 ms</a:t>
            </a:r>
          </a:p>
        </p:txBody>
      </p:sp>
    </p:spTree>
    <p:extLst>
      <p:ext uri="{BB962C8B-B14F-4D97-AF65-F5344CB8AC3E}">
        <p14:creationId xmlns:p14="http://schemas.microsoft.com/office/powerpoint/2010/main" val="768731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7BFC-7AF6-D8D3-086B-52664B8F2433}"/>
              </a:ext>
            </a:extLst>
          </p:cNvPr>
          <p:cNvSpPr>
            <a:spLocks noGrp="1"/>
          </p:cNvSpPr>
          <p:nvPr>
            <p:ph type="title"/>
          </p:nvPr>
        </p:nvSpPr>
        <p:spPr/>
        <p:txBody>
          <a:bodyPr/>
          <a:lstStyle/>
          <a:p>
            <a:r>
              <a:rPr lang="en-BE" dirty="0"/>
              <a:t>How does a host learns its IPv6 address ?</a:t>
            </a:r>
          </a:p>
        </p:txBody>
      </p:sp>
      <p:sp>
        <p:nvSpPr>
          <p:cNvPr id="4" name="Content Placeholder 3">
            <a:extLst>
              <a:ext uri="{FF2B5EF4-FFF2-40B4-BE49-F238E27FC236}">
                <a16:creationId xmlns:a16="http://schemas.microsoft.com/office/drawing/2014/main" id="{F98921F7-4A1F-CA11-18D0-2D09E7F5E638}"/>
              </a:ext>
            </a:extLst>
          </p:cNvPr>
          <p:cNvSpPr>
            <a:spLocks noGrp="1"/>
          </p:cNvSpPr>
          <p:nvPr>
            <p:ph sz="half" idx="1"/>
          </p:nvPr>
        </p:nvSpPr>
        <p:spPr/>
        <p:txBody>
          <a:bodyPr>
            <a:normAutofit lnSpcReduction="10000"/>
          </a:bodyPr>
          <a:lstStyle/>
          <a:p>
            <a:r>
              <a:rPr lang="en-BE" dirty="0"/>
              <a:t>Host contacts a DHCPv6 server on the local network</a:t>
            </a:r>
          </a:p>
          <a:p>
            <a:r>
              <a:rPr lang="en-BE" dirty="0"/>
              <a:t>DHCPv6 Server allocates one IPv6 address belonging to the network prefix to the host for some time</a:t>
            </a:r>
          </a:p>
          <a:p>
            <a:pPr lvl="1"/>
            <a:r>
              <a:rPr lang="en-BE" dirty="0"/>
              <a:t>Host needs to renew address allocation regularly</a:t>
            </a:r>
          </a:p>
          <a:p>
            <a:pPr lvl="1"/>
            <a:r>
              <a:rPr lang="en-BE" dirty="0"/>
              <a:t>DHCPv6 Server knows which host uses which IPv6 address</a:t>
            </a:r>
          </a:p>
        </p:txBody>
      </p:sp>
      <p:sp>
        <p:nvSpPr>
          <p:cNvPr id="5" name="Content Placeholder 4">
            <a:extLst>
              <a:ext uri="{FF2B5EF4-FFF2-40B4-BE49-F238E27FC236}">
                <a16:creationId xmlns:a16="http://schemas.microsoft.com/office/drawing/2014/main" id="{45390C47-6817-F228-D5B7-87ADCDD37CB3}"/>
              </a:ext>
            </a:extLst>
          </p:cNvPr>
          <p:cNvSpPr>
            <a:spLocks noGrp="1"/>
          </p:cNvSpPr>
          <p:nvPr>
            <p:ph sz="half" idx="2"/>
          </p:nvPr>
        </p:nvSpPr>
        <p:spPr/>
        <p:txBody>
          <a:bodyPr>
            <a:normAutofit lnSpcReduction="10000"/>
          </a:bodyPr>
          <a:lstStyle/>
          <a:p>
            <a:r>
              <a:rPr lang="en-BE" dirty="0"/>
              <a:t>Routers regularly broadcast messages announcing the /64 prefix associated to each of their interfaces</a:t>
            </a:r>
          </a:p>
          <a:p>
            <a:pPr lvl="1"/>
            <a:r>
              <a:rPr lang="en-BE" dirty="0"/>
              <a:t>ICMPv6</a:t>
            </a:r>
          </a:p>
          <a:p>
            <a:r>
              <a:rPr lang="en-BE" dirty="0"/>
              <a:t>Upon reception of such a message, host can allocate its own address as</a:t>
            </a:r>
          </a:p>
          <a:p>
            <a:pPr lvl="1"/>
            <a:r>
              <a:rPr lang="en-GB" dirty="0"/>
              <a:t>P</a:t>
            </a:r>
            <a:r>
              <a:rPr lang="en-BE" dirty="0"/>
              <a:t>refix followed by 64 bits identifier</a:t>
            </a:r>
          </a:p>
          <a:p>
            <a:pPr lvl="1"/>
            <a:r>
              <a:rPr lang="en-BE" dirty="0"/>
              <a:t>Prefix followed by 64 bits random identifiers </a:t>
            </a:r>
          </a:p>
        </p:txBody>
      </p:sp>
      <p:sp>
        <p:nvSpPr>
          <p:cNvPr id="6" name="TextBox 5">
            <a:extLst>
              <a:ext uri="{FF2B5EF4-FFF2-40B4-BE49-F238E27FC236}">
                <a16:creationId xmlns:a16="http://schemas.microsoft.com/office/drawing/2014/main" id="{4A853B87-5561-3571-3839-5C6365611DFB}"/>
              </a:ext>
            </a:extLst>
          </p:cNvPr>
          <p:cNvSpPr txBox="1"/>
          <p:nvPr/>
        </p:nvSpPr>
        <p:spPr>
          <a:xfrm>
            <a:off x="2771775" y="6315075"/>
            <a:ext cx="6893041" cy="369332"/>
          </a:xfrm>
          <a:prstGeom prst="rect">
            <a:avLst/>
          </a:prstGeom>
          <a:noFill/>
        </p:spPr>
        <p:txBody>
          <a:bodyPr wrap="none" rtlCol="0">
            <a:spAutoFit/>
          </a:bodyPr>
          <a:lstStyle/>
          <a:p>
            <a:r>
              <a:rPr lang="en-BE" dirty="0"/>
              <a:t>More details will be provided when we will discuss Local Area Networks</a:t>
            </a:r>
          </a:p>
        </p:txBody>
      </p:sp>
    </p:spTree>
    <p:extLst>
      <p:ext uri="{BB962C8B-B14F-4D97-AF65-F5344CB8AC3E}">
        <p14:creationId xmlns:p14="http://schemas.microsoft.com/office/powerpoint/2010/main" val="32212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C11F-0DA0-A71B-7233-4DFC669072E0}"/>
              </a:ext>
            </a:extLst>
          </p:cNvPr>
          <p:cNvSpPr>
            <a:spLocks noGrp="1"/>
          </p:cNvSpPr>
          <p:nvPr>
            <p:ph type="title"/>
          </p:nvPr>
        </p:nvSpPr>
        <p:spPr/>
        <p:txBody>
          <a:bodyPr/>
          <a:lstStyle/>
          <a:p>
            <a:r>
              <a:rPr lang="en-BE" dirty="0"/>
              <a:t>IPv6 network configuration of a host</a:t>
            </a:r>
          </a:p>
        </p:txBody>
      </p:sp>
      <p:sp>
        <p:nvSpPr>
          <p:cNvPr id="3" name="Content Placeholder 2">
            <a:extLst>
              <a:ext uri="{FF2B5EF4-FFF2-40B4-BE49-F238E27FC236}">
                <a16:creationId xmlns:a16="http://schemas.microsoft.com/office/drawing/2014/main" id="{5438D92D-640C-3DE3-8957-E13E08DFEBCF}"/>
              </a:ext>
            </a:extLst>
          </p:cNvPr>
          <p:cNvSpPr>
            <a:spLocks noGrp="1"/>
          </p:cNvSpPr>
          <p:nvPr>
            <p:ph idx="1"/>
          </p:nvPr>
        </p:nvSpPr>
        <p:spPr/>
        <p:txBody>
          <a:bodyPr/>
          <a:lstStyle/>
          <a:p>
            <a:r>
              <a:rPr lang="en-BE" dirty="0"/>
              <a:t>Loopback interface</a:t>
            </a:r>
            <a:br>
              <a:rPr lang="en-BE" dirty="0"/>
            </a:br>
            <a:endParaRPr lang="en-BE" dirty="0"/>
          </a:p>
          <a:p>
            <a:r>
              <a:rPr lang="en-BE" dirty="0"/>
              <a:t>Network interface configuration</a:t>
            </a:r>
            <a:br>
              <a:rPr lang="en-BE" dirty="0"/>
            </a:br>
            <a:br>
              <a:rPr lang="en-BE" dirty="0"/>
            </a:br>
            <a:br>
              <a:rPr lang="en-BE" dirty="0"/>
            </a:br>
            <a:endParaRPr lang="en-BE" dirty="0"/>
          </a:p>
          <a:p>
            <a:r>
              <a:rPr lang="en-BE" dirty="0"/>
              <a:t>Address of default router </a:t>
            </a:r>
          </a:p>
        </p:txBody>
      </p:sp>
      <p:sp>
        <p:nvSpPr>
          <p:cNvPr id="5" name="TextBox 4">
            <a:extLst>
              <a:ext uri="{FF2B5EF4-FFF2-40B4-BE49-F238E27FC236}">
                <a16:creationId xmlns:a16="http://schemas.microsoft.com/office/drawing/2014/main" id="{2C66CD9C-CE84-67C3-B74D-DA1F9B01730C}"/>
              </a:ext>
            </a:extLst>
          </p:cNvPr>
          <p:cNvSpPr txBox="1"/>
          <p:nvPr/>
        </p:nvSpPr>
        <p:spPr>
          <a:xfrm>
            <a:off x="5147072" y="1690688"/>
            <a:ext cx="6093618" cy="1077218"/>
          </a:xfrm>
          <a:prstGeom prst="rect">
            <a:avLst/>
          </a:prstGeom>
          <a:solidFill>
            <a:schemeClr val="bg2"/>
          </a:solidFill>
        </p:spPr>
        <p:txBody>
          <a:bodyPr wrap="square">
            <a:spAutoFit/>
          </a:bodyPr>
          <a:lstStyle/>
          <a:p>
            <a:r>
              <a:rPr lang="en-BE" sz="1600" dirty="0">
                <a:latin typeface="Courier" pitchFamily="2" charset="0"/>
              </a:rPr>
              <a:t>ip -6 addr show lo</a:t>
            </a:r>
          </a:p>
          <a:p>
            <a:r>
              <a:rPr lang="en-BE" sz="1600" dirty="0">
                <a:latin typeface="Courier" pitchFamily="2" charset="0"/>
              </a:rPr>
              <a:t>1: lo: &lt;LOOPBACK,UP,LOWER_UP&gt; mtu 65536 qdisc noqueue state UNKNOWN group default qlen 1000</a:t>
            </a:r>
          </a:p>
          <a:p>
            <a:r>
              <a:rPr lang="en-BE" sz="1600" dirty="0">
                <a:latin typeface="Courier" pitchFamily="2" charset="0"/>
              </a:rPr>
              <a:t>    inet6 ::1/128 scope host</a:t>
            </a:r>
          </a:p>
        </p:txBody>
      </p:sp>
      <p:sp>
        <p:nvSpPr>
          <p:cNvPr id="7" name="TextBox 6">
            <a:extLst>
              <a:ext uri="{FF2B5EF4-FFF2-40B4-BE49-F238E27FC236}">
                <a16:creationId xmlns:a16="http://schemas.microsoft.com/office/drawing/2014/main" id="{2A4DFE32-8B36-561B-6ABE-15630E132177}"/>
              </a:ext>
            </a:extLst>
          </p:cNvPr>
          <p:cNvSpPr txBox="1"/>
          <p:nvPr/>
        </p:nvSpPr>
        <p:spPr>
          <a:xfrm>
            <a:off x="5247085" y="3395187"/>
            <a:ext cx="6802040" cy="2554545"/>
          </a:xfrm>
          <a:prstGeom prst="rect">
            <a:avLst/>
          </a:prstGeom>
          <a:solidFill>
            <a:schemeClr val="bg2"/>
          </a:solidFill>
        </p:spPr>
        <p:txBody>
          <a:bodyPr wrap="square">
            <a:spAutoFit/>
          </a:bodyPr>
          <a:lstStyle/>
          <a:p>
            <a:r>
              <a:rPr lang="en-BE" sz="1600" dirty="0">
                <a:latin typeface="Courier" pitchFamily="2" charset="0"/>
              </a:rPr>
              <a:t>ip -6 addr show eth0</a:t>
            </a:r>
          </a:p>
          <a:p>
            <a:r>
              <a:rPr lang="en-BE" sz="1600" dirty="0">
                <a:latin typeface="Courier" pitchFamily="2" charset="0"/>
              </a:rPr>
              <a:t>2: eth0: &lt;BROADCAST,MULTICAST,UP,LOWER_UP&gt; mtu 1500 qdisc fq_codel state UP group default qlen 1000</a:t>
            </a:r>
          </a:p>
          <a:p>
            <a:r>
              <a:rPr lang="en-BE" sz="1600" dirty="0">
                <a:latin typeface="Courier" pitchFamily="2" charset="0"/>
              </a:rPr>
              <a:t>    altname enp0s3</a:t>
            </a:r>
          </a:p>
          <a:p>
            <a:r>
              <a:rPr lang="en-BE" sz="1600" dirty="0">
                <a:latin typeface="Courier" pitchFamily="2" charset="0"/>
              </a:rPr>
              <a:t>    altname ens3</a:t>
            </a:r>
          </a:p>
          <a:p>
            <a:r>
              <a:rPr lang="en-BE" sz="1600" dirty="0">
                <a:latin typeface="Courier" pitchFamily="2" charset="0"/>
              </a:rPr>
              <a:t>    inet6 2001:6a8:308f:9:0:82ff:fe68:e51c/64 scope global</a:t>
            </a:r>
          </a:p>
          <a:p>
            <a:r>
              <a:rPr lang="en-BE" sz="1600" dirty="0">
                <a:latin typeface="Courier" pitchFamily="2" charset="0"/>
              </a:rPr>
              <a:t>       valid_lft forever preferred_lft forever</a:t>
            </a:r>
          </a:p>
          <a:p>
            <a:r>
              <a:rPr lang="en-BE" sz="1600" dirty="0">
                <a:latin typeface="Courier" pitchFamily="2" charset="0"/>
              </a:rPr>
              <a:t>    inet6 fe80::82ff:fe68:e51c/64 scope link</a:t>
            </a:r>
          </a:p>
          <a:p>
            <a:r>
              <a:rPr lang="en-BE" sz="1600" dirty="0">
                <a:latin typeface="Courier" pitchFamily="2" charset="0"/>
              </a:rPr>
              <a:t>       valid_lft forever preferred_lft forever</a:t>
            </a:r>
          </a:p>
        </p:txBody>
      </p:sp>
      <p:cxnSp>
        <p:nvCxnSpPr>
          <p:cNvPr id="9" name="Straight Connector 8">
            <a:extLst>
              <a:ext uri="{FF2B5EF4-FFF2-40B4-BE49-F238E27FC236}">
                <a16:creationId xmlns:a16="http://schemas.microsoft.com/office/drawing/2014/main" id="{6D92FB72-7E2C-EC75-1AC5-5B3BF66A84A2}"/>
              </a:ext>
            </a:extLst>
          </p:cNvPr>
          <p:cNvCxnSpPr/>
          <p:nvPr/>
        </p:nvCxnSpPr>
        <p:spPr>
          <a:xfrm>
            <a:off x="6557963" y="4943475"/>
            <a:ext cx="18573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457776-78F8-0D46-8064-B41B082CAD06}"/>
              </a:ext>
            </a:extLst>
          </p:cNvPr>
          <p:cNvCxnSpPr>
            <a:cxnSpLocks/>
          </p:cNvCxnSpPr>
          <p:nvPr/>
        </p:nvCxnSpPr>
        <p:spPr>
          <a:xfrm>
            <a:off x="10582276" y="4924425"/>
            <a:ext cx="2476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39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4417-058F-2BE9-9421-44CDE980B4E1}"/>
              </a:ext>
            </a:extLst>
          </p:cNvPr>
          <p:cNvSpPr>
            <a:spLocks noGrp="1"/>
          </p:cNvSpPr>
          <p:nvPr>
            <p:ph type="title"/>
          </p:nvPr>
        </p:nvSpPr>
        <p:spPr/>
        <p:txBody>
          <a:bodyPr/>
          <a:lstStyle/>
          <a:p>
            <a:r>
              <a:rPr lang="en-BE" dirty="0"/>
              <a:t>IPv6 addresses are grouped in subnets</a:t>
            </a:r>
          </a:p>
        </p:txBody>
      </p:sp>
      <p:sp>
        <p:nvSpPr>
          <p:cNvPr id="3" name="Content Placeholder 2">
            <a:extLst>
              <a:ext uri="{FF2B5EF4-FFF2-40B4-BE49-F238E27FC236}">
                <a16:creationId xmlns:a16="http://schemas.microsoft.com/office/drawing/2014/main" id="{9965BAC1-6B21-34FD-9BE7-4B44E6D8B8FF}"/>
              </a:ext>
            </a:extLst>
          </p:cNvPr>
          <p:cNvSpPr>
            <a:spLocks noGrp="1"/>
          </p:cNvSpPr>
          <p:nvPr>
            <p:ph idx="1"/>
          </p:nvPr>
        </p:nvSpPr>
        <p:spPr/>
        <p:txBody>
          <a:bodyPr/>
          <a:lstStyle/>
          <a:p>
            <a:r>
              <a:rPr lang="en-BE" dirty="0"/>
              <a:t>All the addresses that belong to the same subnet as the local host can be reached directly through the local area network</a:t>
            </a:r>
          </a:p>
          <a:p>
            <a:r>
              <a:rPr lang="en-BE" dirty="0"/>
              <a:t>The adresses that belong to other subnets are reachable via the default router</a:t>
            </a:r>
          </a:p>
        </p:txBody>
      </p:sp>
      <p:pic>
        <p:nvPicPr>
          <p:cNvPr id="4" name="Graphic 3" descr="Laptop with solid fill">
            <a:extLst>
              <a:ext uri="{FF2B5EF4-FFF2-40B4-BE49-F238E27FC236}">
                <a16:creationId xmlns:a16="http://schemas.microsoft.com/office/drawing/2014/main" id="{14C223DB-837D-3AA0-E8E7-2004A10631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0694" y="4001294"/>
            <a:ext cx="914400" cy="914400"/>
          </a:xfrm>
          <a:prstGeom prst="rect">
            <a:avLst/>
          </a:prstGeom>
        </p:spPr>
      </p:pic>
      <p:pic>
        <p:nvPicPr>
          <p:cNvPr id="5" name="Graphic 4" descr="Smart Phone with solid fill">
            <a:extLst>
              <a:ext uri="{FF2B5EF4-FFF2-40B4-BE49-F238E27FC236}">
                <a16:creationId xmlns:a16="http://schemas.microsoft.com/office/drawing/2014/main" id="{740A7449-CA23-9646-20AC-ECAA34AE35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05094" y="5435997"/>
            <a:ext cx="914400" cy="914400"/>
          </a:xfrm>
          <a:prstGeom prst="rect">
            <a:avLst/>
          </a:prstGeom>
        </p:spPr>
      </p:pic>
      <p:pic>
        <p:nvPicPr>
          <p:cNvPr id="6" name="Graphic 5" descr="Wireless router outline">
            <a:extLst>
              <a:ext uri="{FF2B5EF4-FFF2-40B4-BE49-F238E27FC236}">
                <a16:creationId xmlns:a16="http://schemas.microsoft.com/office/drawing/2014/main" id="{33D13E4D-A269-834C-B9C5-E9AC84EC94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17472" y="4221560"/>
            <a:ext cx="914400" cy="914400"/>
          </a:xfrm>
          <a:prstGeom prst="rect">
            <a:avLst/>
          </a:prstGeom>
        </p:spPr>
      </p:pic>
      <p:pic>
        <p:nvPicPr>
          <p:cNvPr id="8" name="Graphic 7" descr="Wireless router with solid fill">
            <a:extLst>
              <a:ext uri="{FF2B5EF4-FFF2-40B4-BE49-F238E27FC236}">
                <a16:creationId xmlns:a16="http://schemas.microsoft.com/office/drawing/2014/main" id="{C5FB711E-9B6A-3080-DE0F-E78F4EEE7E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9591" y="4221560"/>
            <a:ext cx="914400" cy="914400"/>
          </a:xfrm>
          <a:prstGeom prst="rect">
            <a:avLst/>
          </a:prstGeom>
        </p:spPr>
      </p:pic>
      <p:pic>
        <p:nvPicPr>
          <p:cNvPr id="10" name="Graphic 9" descr="Smart Phone outline">
            <a:extLst>
              <a:ext uri="{FF2B5EF4-FFF2-40B4-BE49-F238E27FC236}">
                <a16:creationId xmlns:a16="http://schemas.microsoft.com/office/drawing/2014/main" id="{4D48FA1B-0367-3639-60C6-C551656515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74672" y="5435997"/>
            <a:ext cx="914400" cy="914400"/>
          </a:xfrm>
          <a:prstGeom prst="rect">
            <a:avLst/>
          </a:prstGeom>
        </p:spPr>
      </p:pic>
      <p:sp>
        <p:nvSpPr>
          <p:cNvPr id="11" name="Cloud 10">
            <a:extLst>
              <a:ext uri="{FF2B5EF4-FFF2-40B4-BE49-F238E27FC236}">
                <a16:creationId xmlns:a16="http://schemas.microsoft.com/office/drawing/2014/main" id="{8EE0EFD4-5CF4-F819-7359-7F3B45EFF91D}"/>
              </a:ext>
            </a:extLst>
          </p:cNvPr>
          <p:cNvSpPr/>
          <p:nvPr/>
        </p:nvSpPr>
        <p:spPr>
          <a:xfrm>
            <a:off x="8639175" y="3736578"/>
            <a:ext cx="3128962"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t>Internet</a:t>
            </a:r>
          </a:p>
        </p:txBody>
      </p:sp>
      <p:cxnSp>
        <p:nvCxnSpPr>
          <p:cNvPr id="13" name="Straight Connector 12">
            <a:extLst>
              <a:ext uri="{FF2B5EF4-FFF2-40B4-BE49-F238E27FC236}">
                <a16:creationId xmlns:a16="http://schemas.microsoft.com/office/drawing/2014/main" id="{54645C36-3E47-AFBE-E43F-58A89447FCBC}"/>
              </a:ext>
            </a:extLst>
          </p:cNvPr>
          <p:cNvCxnSpPr>
            <a:endCxn id="11" idx="2"/>
          </p:cNvCxnSpPr>
          <p:nvPr/>
        </p:nvCxnSpPr>
        <p:spPr>
          <a:xfrm flipV="1">
            <a:off x="7029450" y="4536678"/>
            <a:ext cx="1619431" cy="379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376723-23B0-A305-526F-DB91535909B7}"/>
              </a:ext>
            </a:extLst>
          </p:cNvPr>
          <p:cNvCxnSpPr>
            <a:cxnSpLocks/>
          </p:cNvCxnSpPr>
          <p:nvPr/>
        </p:nvCxnSpPr>
        <p:spPr>
          <a:xfrm flipH="1" flipV="1">
            <a:off x="6627137" y="5033169"/>
            <a:ext cx="245151" cy="8600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817AB8-DF71-FBD2-93DC-49F8CF409C9D}"/>
              </a:ext>
            </a:extLst>
          </p:cNvPr>
          <p:cNvCxnSpPr>
            <a:cxnSpLocks/>
          </p:cNvCxnSpPr>
          <p:nvPr/>
        </p:nvCxnSpPr>
        <p:spPr>
          <a:xfrm>
            <a:off x="4882781" y="4868268"/>
            <a:ext cx="1446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0026B2-C61B-96B6-C677-CA3E9C2AC4DD}"/>
              </a:ext>
            </a:extLst>
          </p:cNvPr>
          <p:cNvCxnSpPr>
            <a:cxnSpLocks/>
          </p:cNvCxnSpPr>
          <p:nvPr/>
        </p:nvCxnSpPr>
        <p:spPr>
          <a:xfrm flipV="1">
            <a:off x="3130209" y="4915694"/>
            <a:ext cx="1241766" cy="977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2A6244-E37B-66BE-36C7-D5CFE08C97B4}"/>
              </a:ext>
            </a:extLst>
          </p:cNvPr>
          <p:cNvCxnSpPr>
            <a:cxnSpLocks/>
          </p:cNvCxnSpPr>
          <p:nvPr/>
        </p:nvCxnSpPr>
        <p:spPr>
          <a:xfrm>
            <a:off x="2413425" y="4678760"/>
            <a:ext cx="1821052" cy="23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A0AE27F-31F2-62D1-0C7A-486E901B05FD}"/>
              </a:ext>
            </a:extLst>
          </p:cNvPr>
          <p:cNvSpPr txBox="1"/>
          <p:nvPr/>
        </p:nvSpPr>
        <p:spPr>
          <a:xfrm>
            <a:off x="815649" y="4797226"/>
            <a:ext cx="2262158" cy="369332"/>
          </a:xfrm>
          <a:prstGeom prst="rect">
            <a:avLst/>
          </a:prstGeom>
          <a:noFill/>
        </p:spPr>
        <p:txBody>
          <a:bodyPr wrap="none" rtlCol="0">
            <a:spAutoFit/>
          </a:bodyPr>
          <a:lstStyle/>
          <a:p>
            <a:r>
              <a:rPr lang="en-BE" dirty="0"/>
              <a:t>2001:db8:A:B::bad/64</a:t>
            </a:r>
          </a:p>
        </p:txBody>
      </p:sp>
      <p:sp>
        <p:nvSpPr>
          <p:cNvPr id="23" name="TextBox 22">
            <a:extLst>
              <a:ext uri="{FF2B5EF4-FFF2-40B4-BE49-F238E27FC236}">
                <a16:creationId xmlns:a16="http://schemas.microsoft.com/office/drawing/2014/main" id="{149B8D23-CD97-D82E-9DF6-95E4178A8C81}"/>
              </a:ext>
            </a:extLst>
          </p:cNvPr>
          <p:cNvSpPr txBox="1"/>
          <p:nvPr/>
        </p:nvSpPr>
        <p:spPr>
          <a:xfrm>
            <a:off x="1845414" y="6355317"/>
            <a:ext cx="2293192" cy="369332"/>
          </a:xfrm>
          <a:prstGeom prst="rect">
            <a:avLst/>
          </a:prstGeom>
          <a:noFill/>
        </p:spPr>
        <p:txBody>
          <a:bodyPr wrap="none" rtlCol="0">
            <a:spAutoFit/>
          </a:bodyPr>
          <a:lstStyle/>
          <a:p>
            <a:r>
              <a:rPr lang="en-BE" dirty="0"/>
              <a:t>2001:db8:A:B::cafe/64</a:t>
            </a:r>
          </a:p>
        </p:txBody>
      </p:sp>
      <p:sp>
        <p:nvSpPr>
          <p:cNvPr id="24" name="TextBox 23">
            <a:extLst>
              <a:ext uri="{FF2B5EF4-FFF2-40B4-BE49-F238E27FC236}">
                <a16:creationId xmlns:a16="http://schemas.microsoft.com/office/drawing/2014/main" id="{5CED5912-B1B6-3DB1-7992-C246E8929B72}"/>
              </a:ext>
            </a:extLst>
          </p:cNvPr>
          <p:cNvSpPr txBox="1"/>
          <p:nvPr/>
        </p:nvSpPr>
        <p:spPr>
          <a:xfrm>
            <a:off x="5898371" y="6383851"/>
            <a:ext cx="2371162" cy="369332"/>
          </a:xfrm>
          <a:prstGeom prst="rect">
            <a:avLst/>
          </a:prstGeom>
          <a:noFill/>
        </p:spPr>
        <p:txBody>
          <a:bodyPr wrap="none" rtlCol="0">
            <a:spAutoFit/>
          </a:bodyPr>
          <a:lstStyle/>
          <a:p>
            <a:r>
              <a:rPr lang="en-BE" dirty="0"/>
              <a:t>2001:db8:A:C::dada/64</a:t>
            </a:r>
          </a:p>
        </p:txBody>
      </p:sp>
    </p:spTree>
    <p:extLst>
      <p:ext uri="{BB962C8B-B14F-4D97-AF65-F5344CB8AC3E}">
        <p14:creationId xmlns:p14="http://schemas.microsoft.com/office/powerpoint/2010/main" val="3894197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E05-A860-D0BB-8869-7EA59BE1D3D8}"/>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B25B48B2-801B-6DC4-F47B-1FF545AA6A10}"/>
              </a:ext>
            </a:extLst>
          </p:cNvPr>
          <p:cNvSpPr>
            <a:spLocks noGrp="1"/>
          </p:cNvSpPr>
          <p:nvPr>
            <p:ph idx="1"/>
          </p:nvPr>
        </p:nvSpPr>
        <p:spPr/>
        <p:txBody>
          <a:bodyPr/>
          <a:lstStyle/>
          <a:p>
            <a:r>
              <a:rPr lang="en-BE" dirty="0"/>
              <a:t>TCP</a:t>
            </a:r>
          </a:p>
          <a:p>
            <a:pPr lvl="1"/>
            <a:r>
              <a:rPr lang="en-BE" dirty="0"/>
              <a:t>Improvements to the three-way handshake</a:t>
            </a:r>
          </a:p>
          <a:p>
            <a:pPr lvl="1"/>
            <a:r>
              <a:rPr lang="en-BE" dirty="0"/>
              <a:t>Improvements to the data transfer</a:t>
            </a:r>
          </a:p>
          <a:p>
            <a:pPr lvl="1"/>
            <a:r>
              <a:rPr lang="en-BE" i="1" dirty="0"/>
              <a:t>Congestion control (</a:t>
            </a:r>
            <a:r>
              <a:rPr lang="en-BE" dirty="0"/>
              <a:t>will be discussed later)</a:t>
            </a:r>
          </a:p>
          <a:p>
            <a:r>
              <a:rPr lang="en-BE" dirty="0"/>
              <a:t>IPv6</a:t>
            </a:r>
          </a:p>
          <a:p>
            <a:pPr lvl="1"/>
            <a:r>
              <a:rPr lang="en-BE" dirty="0"/>
              <a:t>IPv6 Addresses</a:t>
            </a:r>
          </a:p>
          <a:p>
            <a:pPr lvl="1"/>
            <a:r>
              <a:rPr lang="en-BE" dirty="0"/>
              <a:t>IPv6 Packets</a:t>
            </a:r>
          </a:p>
          <a:p>
            <a:pPr lvl="1"/>
            <a:r>
              <a:rPr lang="en-BE" dirty="0"/>
              <a:t>ICMPv6</a:t>
            </a:r>
          </a:p>
          <a:p>
            <a:r>
              <a:rPr lang="en-BE" dirty="0">
                <a:solidFill>
                  <a:srgbClr val="FF0000"/>
                </a:solidFill>
              </a:rPr>
              <a:t>IPv4</a:t>
            </a:r>
          </a:p>
          <a:p>
            <a:endParaRPr lang="en-BE" dirty="0">
              <a:solidFill>
                <a:srgbClr val="FF0000"/>
              </a:solidFill>
            </a:endParaRPr>
          </a:p>
        </p:txBody>
      </p:sp>
    </p:spTree>
    <p:extLst>
      <p:ext uri="{BB962C8B-B14F-4D97-AF65-F5344CB8AC3E}">
        <p14:creationId xmlns:p14="http://schemas.microsoft.com/office/powerpoint/2010/main" val="3222728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9DC7-8DF0-4E5D-79AD-045D2F692FFC}"/>
              </a:ext>
            </a:extLst>
          </p:cNvPr>
          <p:cNvSpPr>
            <a:spLocks noGrp="1"/>
          </p:cNvSpPr>
          <p:nvPr>
            <p:ph type="title"/>
          </p:nvPr>
        </p:nvSpPr>
        <p:spPr/>
        <p:txBody>
          <a:bodyPr/>
          <a:lstStyle/>
          <a:p>
            <a:r>
              <a:rPr lang="en-BE" dirty="0"/>
              <a:t>IPv4 addresses</a:t>
            </a:r>
          </a:p>
        </p:txBody>
      </p:sp>
      <p:sp>
        <p:nvSpPr>
          <p:cNvPr id="3" name="Content Placeholder 2">
            <a:extLst>
              <a:ext uri="{FF2B5EF4-FFF2-40B4-BE49-F238E27FC236}">
                <a16:creationId xmlns:a16="http://schemas.microsoft.com/office/drawing/2014/main" id="{9759CDD2-C7B9-6C34-10EC-B57D52AFFC4C}"/>
              </a:ext>
            </a:extLst>
          </p:cNvPr>
          <p:cNvSpPr>
            <a:spLocks noGrp="1"/>
          </p:cNvSpPr>
          <p:nvPr>
            <p:ph idx="1"/>
          </p:nvPr>
        </p:nvSpPr>
        <p:spPr>
          <a:xfrm>
            <a:off x="492918" y="1825625"/>
            <a:ext cx="11206163" cy="4351338"/>
          </a:xfrm>
        </p:spPr>
        <p:txBody>
          <a:bodyPr>
            <a:normAutofit fontScale="77500" lnSpcReduction="20000"/>
          </a:bodyPr>
          <a:lstStyle/>
          <a:p>
            <a:r>
              <a:rPr lang="en-BE" dirty="0"/>
              <a:t>32 bits wide</a:t>
            </a:r>
          </a:p>
          <a:p>
            <a:r>
              <a:rPr lang="en-BE" dirty="0"/>
              <a:t>Public IPv4 addresses</a:t>
            </a:r>
          </a:p>
          <a:p>
            <a:pPr lvl="1"/>
            <a:r>
              <a:rPr lang="en-BE" dirty="0"/>
              <a:t>Allocated by IANA and RIRs to ISPs</a:t>
            </a:r>
          </a:p>
          <a:p>
            <a:pPr lvl="1"/>
            <a:r>
              <a:rPr lang="en-GB" dirty="0"/>
              <a:t>https://</a:t>
            </a:r>
            <a:r>
              <a:rPr lang="en-GB" dirty="0" err="1"/>
              <a:t>www.iana.org</a:t>
            </a:r>
            <a:r>
              <a:rPr lang="en-GB" dirty="0"/>
              <a:t>/assignments/ipv4-address-space/ipv4-address-space.xhtml</a:t>
            </a:r>
            <a:r>
              <a:rPr lang="en-BE" dirty="0"/>
              <a:t> </a:t>
            </a:r>
          </a:p>
          <a:p>
            <a:r>
              <a:rPr lang="en-BE" dirty="0"/>
              <a:t>Private IPv4 addresses</a:t>
            </a:r>
          </a:p>
          <a:p>
            <a:pPr lvl="1"/>
            <a:r>
              <a:rPr lang="en-BE" dirty="0"/>
              <a:t>10.0.0.0/8</a:t>
            </a:r>
          </a:p>
          <a:p>
            <a:pPr lvl="1"/>
            <a:r>
              <a:rPr lang="en-BE" dirty="0"/>
              <a:t>192.168.0.0/16</a:t>
            </a:r>
          </a:p>
          <a:p>
            <a:pPr lvl="1"/>
            <a:r>
              <a:rPr lang="en-BE" dirty="0"/>
              <a:t>172.16.0.0/12</a:t>
            </a:r>
          </a:p>
          <a:p>
            <a:r>
              <a:rPr lang="en-BE" dirty="0"/>
              <a:t>Link local addresses</a:t>
            </a:r>
          </a:p>
          <a:p>
            <a:pPr lvl="1"/>
            <a:r>
              <a:rPr lang="en-BE" dirty="0"/>
              <a:t>169.254.0.0/16</a:t>
            </a:r>
          </a:p>
          <a:p>
            <a:r>
              <a:rPr lang="en-BE" dirty="0"/>
              <a:t> Multicast</a:t>
            </a:r>
          </a:p>
          <a:p>
            <a:pPr lvl="1"/>
            <a:r>
              <a:rPr lang="en-BE" dirty="0"/>
              <a:t>224.0.0.0 -  239.255.255.255</a:t>
            </a:r>
          </a:p>
          <a:p>
            <a:r>
              <a:rPr lang="en-BE" dirty="0"/>
              <a:t>Reserved </a:t>
            </a:r>
          </a:p>
          <a:p>
            <a:pPr lvl="1"/>
            <a:r>
              <a:rPr lang="en-BE" dirty="0"/>
              <a:t>240/4</a:t>
            </a:r>
          </a:p>
        </p:txBody>
      </p:sp>
      <p:sp>
        <p:nvSpPr>
          <p:cNvPr id="5" name="TextBox 4">
            <a:extLst>
              <a:ext uri="{FF2B5EF4-FFF2-40B4-BE49-F238E27FC236}">
                <a16:creationId xmlns:a16="http://schemas.microsoft.com/office/drawing/2014/main" id="{DA8D48AF-2A4E-DDA3-821F-BEEB24EF048F}"/>
              </a:ext>
            </a:extLst>
          </p:cNvPr>
          <p:cNvSpPr txBox="1"/>
          <p:nvPr/>
        </p:nvSpPr>
        <p:spPr>
          <a:xfrm>
            <a:off x="4975622" y="4160600"/>
            <a:ext cx="6093618" cy="369332"/>
          </a:xfrm>
          <a:prstGeom prst="rect">
            <a:avLst/>
          </a:prstGeom>
          <a:noFill/>
        </p:spPr>
        <p:txBody>
          <a:bodyPr wrap="square">
            <a:spAutoFit/>
          </a:bodyPr>
          <a:lstStyle/>
          <a:p>
            <a:r>
              <a:rPr lang="en-BE" dirty="0"/>
              <a:t>https://www.rfc-editor.org/rfc/rfc1918</a:t>
            </a:r>
          </a:p>
        </p:txBody>
      </p:sp>
    </p:spTree>
    <p:extLst>
      <p:ext uri="{BB962C8B-B14F-4D97-AF65-F5344CB8AC3E}">
        <p14:creationId xmlns:p14="http://schemas.microsoft.com/office/powerpoint/2010/main" val="3740086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CC72-DC99-8DF7-5B8B-629B77A03D62}"/>
              </a:ext>
            </a:extLst>
          </p:cNvPr>
          <p:cNvSpPr>
            <a:spLocks noGrp="1"/>
          </p:cNvSpPr>
          <p:nvPr>
            <p:ph type="title"/>
          </p:nvPr>
        </p:nvSpPr>
        <p:spPr/>
        <p:txBody>
          <a:bodyPr/>
          <a:lstStyle/>
          <a:p>
            <a:r>
              <a:rPr lang="en-BE" dirty="0"/>
              <a:t>IP version 4</a:t>
            </a:r>
          </a:p>
        </p:txBody>
      </p:sp>
      <p:sp>
        <p:nvSpPr>
          <p:cNvPr id="3" name="Content Placeholder 2">
            <a:extLst>
              <a:ext uri="{FF2B5EF4-FFF2-40B4-BE49-F238E27FC236}">
                <a16:creationId xmlns:a16="http://schemas.microsoft.com/office/drawing/2014/main" id="{DEBE0251-8FDE-485F-ECFC-BDCD11449F73}"/>
              </a:ext>
            </a:extLst>
          </p:cNvPr>
          <p:cNvSpPr>
            <a:spLocks noGrp="1"/>
          </p:cNvSpPr>
          <p:nvPr>
            <p:ph idx="1"/>
          </p:nvPr>
        </p:nvSpPr>
        <p:spPr>
          <a:xfrm>
            <a:off x="886532" y="1649412"/>
            <a:ext cx="10515600" cy="4351338"/>
          </a:xfrm>
        </p:spPr>
        <p:txBody>
          <a:bodyPr/>
          <a:lstStyle/>
          <a:p>
            <a:r>
              <a:rPr lang="en-BE" dirty="0"/>
              <a:t>Packet format</a:t>
            </a:r>
          </a:p>
          <a:p>
            <a:pPr lvl="1"/>
            <a:r>
              <a:rPr lang="en-BE" dirty="0"/>
              <a:t>20 bytes header</a:t>
            </a:r>
          </a:p>
        </p:txBody>
      </p:sp>
      <p:grpSp>
        <p:nvGrpSpPr>
          <p:cNvPr id="53" name="Group 52">
            <a:extLst>
              <a:ext uri="{FF2B5EF4-FFF2-40B4-BE49-F238E27FC236}">
                <a16:creationId xmlns:a16="http://schemas.microsoft.com/office/drawing/2014/main" id="{B78DB116-12A0-42C8-FF23-1E9D3D713373}"/>
              </a:ext>
            </a:extLst>
          </p:cNvPr>
          <p:cNvGrpSpPr/>
          <p:nvPr/>
        </p:nvGrpSpPr>
        <p:grpSpPr>
          <a:xfrm>
            <a:off x="6096000" y="1879600"/>
            <a:ext cx="3448050" cy="4613275"/>
            <a:chOff x="4371975" y="1981201"/>
            <a:chExt cx="3448050" cy="4613275"/>
          </a:xfrm>
        </p:grpSpPr>
        <p:grpSp>
          <p:nvGrpSpPr>
            <p:cNvPr id="4" name="Grouper 50">
              <a:extLst>
                <a:ext uri="{FF2B5EF4-FFF2-40B4-BE49-F238E27FC236}">
                  <a16:creationId xmlns:a16="http://schemas.microsoft.com/office/drawing/2014/main" id="{7FC8DC82-869A-32A2-6368-C3374E49891A}"/>
                </a:ext>
              </a:extLst>
            </p:cNvPr>
            <p:cNvGrpSpPr/>
            <p:nvPr/>
          </p:nvGrpSpPr>
          <p:grpSpPr>
            <a:xfrm>
              <a:off x="4371975" y="1981201"/>
              <a:ext cx="3448050" cy="4613275"/>
              <a:chOff x="739775" y="2006601"/>
              <a:chExt cx="3448050" cy="4613275"/>
            </a:xfrm>
          </p:grpSpPr>
          <p:grpSp>
            <p:nvGrpSpPr>
              <p:cNvPr id="5" name="Group 5">
                <a:extLst>
                  <a:ext uri="{FF2B5EF4-FFF2-40B4-BE49-F238E27FC236}">
                    <a16:creationId xmlns:a16="http://schemas.microsoft.com/office/drawing/2014/main" id="{F778B57B-6EDD-9EA7-286A-9DCF3C9E9028}"/>
                  </a:ext>
                </a:extLst>
              </p:cNvPr>
              <p:cNvGrpSpPr>
                <a:grpSpLocks/>
              </p:cNvGrpSpPr>
              <p:nvPr/>
            </p:nvGrpSpPr>
            <p:grpSpPr bwMode="auto">
              <a:xfrm>
                <a:off x="739775" y="3622676"/>
                <a:ext cx="3444875" cy="1611312"/>
                <a:chOff x="0" y="0"/>
                <a:chExt cx="2170" cy="1015"/>
              </a:xfrm>
            </p:grpSpPr>
            <p:sp>
              <p:nvSpPr>
                <p:cNvPr id="47" name="AutoShape 6">
                  <a:extLst>
                    <a:ext uri="{FF2B5EF4-FFF2-40B4-BE49-F238E27FC236}">
                      <a16:creationId xmlns:a16="http://schemas.microsoft.com/office/drawing/2014/main" id="{15A95074-549E-0732-006E-D07FC189078F}"/>
                    </a:ext>
                  </a:extLst>
                </p:cNvPr>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8" name="AutoShape 7">
                  <a:extLst>
                    <a:ext uri="{FF2B5EF4-FFF2-40B4-BE49-F238E27FC236}">
                      <a16:creationId xmlns:a16="http://schemas.microsoft.com/office/drawing/2014/main" id="{E60E3BF3-E9F9-BFD0-D391-61D7B298C93C}"/>
                    </a:ext>
                  </a:extLst>
                </p:cNvPr>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9" name="AutoShape 8">
                  <a:extLst>
                    <a:ext uri="{FF2B5EF4-FFF2-40B4-BE49-F238E27FC236}">
                      <a16:creationId xmlns:a16="http://schemas.microsoft.com/office/drawing/2014/main" id="{4C254186-C359-4124-0958-228FF78BEFD2}"/>
                    </a:ext>
                  </a:extLst>
                </p:cNvPr>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50" name="AutoShape 9">
                  <a:extLst>
                    <a:ext uri="{FF2B5EF4-FFF2-40B4-BE49-F238E27FC236}">
                      <a16:creationId xmlns:a16="http://schemas.microsoft.com/office/drawing/2014/main" id="{76E8B6D5-6BC1-AD0D-E7D7-2542D2147ABA}"/>
                    </a:ext>
                  </a:extLst>
                </p:cNvPr>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51" name="AutoShape 10">
                  <a:extLst>
                    <a:ext uri="{FF2B5EF4-FFF2-40B4-BE49-F238E27FC236}">
                      <a16:creationId xmlns:a16="http://schemas.microsoft.com/office/drawing/2014/main" id="{F2AEEE20-D007-D8D5-1941-051F6E3376A3}"/>
                    </a:ext>
                  </a:extLst>
                </p:cNvPr>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6" name="Rectangle 11">
                <a:extLst>
                  <a:ext uri="{FF2B5EF4-FFF2-40B4-BE49-F238E27FC236}">
                    <a16:creationId xmlns:a16="http://schemas.microsoft.com/office/drawing/2014/main" id="{BF37CFD9-D80C-E3D3-9FB8-AB9A212D958F}"/>
                  </a:ext>
                </a:extLst>
              </p:cNvPr>
              <p:cNvSpPr>
                <a:spLocks/>
              </p:cNvSpPr>
              <p:nvPr/>
            </p:nvSpPr>
            <p:spPr bwMode="auto">
              <a:xfrm>
                <a:off x="1062038" y="3676651"/>
                <a:ext cx="92493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Source port</a:t>
                </a:r>
              </a:p>
            </p:txBody>
          </p:sp>
          <p:sp>
            <p:nvSpPr>
              <p:cNvPr id="7" name="Rectangle 12">
                <a:extLst>
                  <a:ext uri="{FF2B5EF4-FFF2-40B4-BE49-F238E27FC236}">
                    <a16:creationId xmlns:a16="http://schemas.microsoft.com/office/drawing/2014/main" id="{EADB502C-33D3-3768-CC94-D78484045A12}"/>
                  </a:ext>
                </a:extLst>
              </p:cNvPr>
              <p:cNvSpPr>
                <a:spLocks/>
              </p:cNvSpPr>
              <p:nvPr/>
            </p:nvSpPr>
            <p:spPr bwMode="auto">
              <a:xfrm>
                <a:off x="2692400" y="3676651"/>
                <a:ext cx="1253548"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Destination port</a:t>
                </a:r>
              </a:p>
            </p:txBody>
          </p:sp>
          <p:sp>
            <p:nvSpPr>
              <p:cNvPr id="8" name="Line 13">
                <a:extLst>
                  <a:ext uri="{FF2B5EF4-FFF2-40B4-BE49-F238E27FC236}">
                    <a16:creationId xmlns:a16="http://schemas.microsoft.com/office/drawing/2014/main" id="{80F52314-7300-369F-31F1-F216739D6879}"/>
                  </a:ext>
                </a:extLst>
              </p:cNvPr>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9" name="Rectangle 14">
                <a:extLst>
                  <a:ext uri="{FF2B5EF4-FFF2-40B4-BE49-F238E27FC236}">
                    <a16:creationId xmlns:a16="http://schemas.microsoft.com/office/drawing/2014/main" id="{B4D5165B-E9C3-685D-242B-5FA95E97EDB8}"/>
                  </a:ext>
                </a:extLst>
              </p:cNvPr>
              <p:cNvSpPr>
                <a:spLocks/>
              </p:cNvSpPr>
              <p:nvPr/>
            </p:nvSpPr>
            <p:spPr bwMode="auto">
              <a:xfrm>
                <a:off x="1093788" y="4987926"/>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10" name="Line 15">
                <a:extLst>
                  <a:ext uri="{FF2B5EF4-FFF2-40B4-BE49-F238E27FC236}">
                    <a16:creationId xmlns:a16="http://schemas.microsoft.com/office/drawing/2014/main" id="{11667A01-4FB9-8D3B-63A4-3E17EB272747}"/>
                  </a:ext>
                </a:extLst>
              </p:cNvPr>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1" name="Rectangle 16">
                <a:extLst>
                  <a:ext uri="{FF2B5EF4-FFF2-40B4-BE49-F238E27FC236}">
                    <a16:creationId xmlns:a16="http://schemas.microsoft.com/office/drawing/2014/main" id="{28FD6B0F-99F2-5EA9-6CA6-4C066AA29ABB}"/>
                  </a:ext>
                </a:extLst>
              </p:cNvPr>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12" name="Rectangle 17">
                <a:extLst>
                  <a:ext uri="{FF2B5EF4-FFF2-40B4-BE49-F238E27FC236}">
                    <a16:creationId xmlns:a16="http://schemas.microsoft.com/office/drawing/2014/main" id="{40C5A5E8-2CB5-3575-F82F-C03B9D2491A4}"/>
                  </a:ext>
                </a:extLst>
              </p:cNvPr>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13" name="Line 18">
                <a:extLst>
                  <a:ext uri="{FF2B5EF4-FFF2-40B4-BE49-F238E27FC236}">
                    <a16:creationId xmlns:a16="http://schemas.microsoft.com/office/drawing/2014/main" id="{8756720A-6234-F9EF-2AA6-404B6EE17128}"/>
                  </a:ext>
                </a:extLst>
              </p:cNvPr>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4" name="Line 19">
                <a:extLst>
                  <a:ext uri="{FF2B5EF4-FFF2-40B4-BE49-F238E27FC236}">
                    <a16:creationId xmlns:a16="http://schemas.microsoft.com/office/drawing/2014/main" id="{D58DB84C-DC25-BB68-2671-7BAA95F86D33}"/>
                  </a:ext>
                </a:extLst>
              </p:cNvPr>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5" name="Line 20">
                <a:extLst>
                  <a:ext uri="{FF2B5EF4-FFF2-40B4-BE49-F238E27FC236}">
                    <a16:creationId xmlns:a16="http://schemas.microsoft.com/office/drawing/2014/main" id="{87F6B1CE-1FE7-9E13-B916-5D094BE2C0C9}"/>
                  </a:ext>
                </a:extLst>
              </p:cNvPr>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6" name="Rectangle 21">
                <a:extLst>
                  <a:ext uri="{FF2B5EF4-FFF2-40B4-BE49-F238E27FC236}">
                    <a16:creationId xmlns:a16="http://schemas.microsoft.com/office/drawing/2014/main" id="{5C3D2636-2A9D-347A-BCE0-FB9738B2050E}"/>
                  </a:ext>
                </a:extLst>
              </p:cNvPr>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17" name="Rectangle 22">
                <a:extLst>
                  <a:ext uri="{FF2B5EF4-FFF2-40B4-BE49-F238E27FC236}">
                    <a16:creationId xmlns:a16="http://schemas.microsoft.com/office/drawing/2014/main" id="{F93C4C50-8E5A-78CB-D796-1AA56135E976}"/>
                  </a:ext>
                </a:extLst>
              </p:cNvPr>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Sequence number</a:t>
                </a:r>
              </a:p>
            </p:txBody>
          </p:sp>
          <p:sp>
            <p:nvSpPr>
              <p:cNvPr id="18" name="Rectangle 23">
                <a:extLst>
                  <a:ext uri="{FF2B5EF4-FFF2-40B4-BE49-F238E27FC236}">
                    <a16:creationId xmlns:a16="http://schemas.microsoft.com/office/drawing/2014/main" id="{429E2419-8837-BD7B-95F8-C327D8741862}"/>
                  </a:ext>
                </a:extLst>
              </p:cNvPr>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19" name="Group 24">
                <a:extLst>
                  <a:ext uri="{FF2B5EF4-FFF2-40B4-BE49-F238E27FC236}">
                    <a16:creationId xmlns:a16="http://schemas.microsoft.com/office/drawing/2014/main" id="{2D0CAEDF-3ACB-8778-B0FA-FBCA4A8ACBAF}"/>
                  </a:ext>
                </a:extLst>
              </p:cNvPr>
              <p:cNvGrpSpPr>
                <a:grpSpLocks/>
              </p:cNvGrpSpPr>
              <p:nvPr/>
            </p:nvGrpSpPr>
            <p:grpSpPr bwMode="auto">
              <a:xfrm>
                <a:off x="742950" y="2014538"/>
                <a:ext cx="3444875" cy="1611313"/>
                <a:chOff x="0" y="0"/>
                <a:chExt cx="2170" cy="1015"/>
              </a:xfrm>
            </p:grpSpPr>
            <p:sp>
              <p:nvSpPr>
                <p:cNvPr id="42" name="AutoShape 25">
                  <a:extLst>
                    <a:ext uri="{FF2B5EF4-FFF2-40B4-BE49-F238E27FC236}">
                      <a16:creationId xmlns:a16="http://schemas.microsoft.com/office/drawing/2014/main" id="{547B5D86-C0DD-9042-4215-B40F49A3E0BB}"/>
                    </a:ext>
                  </a:extLst>
                </p:cNvPr>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3" name="AutoShape 26">
                  <a:extLst>
                    <a:ext uri="{FF2B5EF4-FFF2-40B4-BE49-F238E27FC236}">
                      <a16:creationId xmlns:a16="http://schemas.microsoft.com/office/drawing/2014/main" id="{5B791FC2-81E0-B123-A422-8BA4C370A1BC}"/>
                    </a:ext>
                  </a:extLst>
                </p:cNvPr>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4" name="AutoShape 27">
                  <a:extLst>
                    <a:ext uri="{FF2B5EF4-FFF2-40B4-BE49-F238E27FC236}">
                      <a16:creationId xmlns:a16="http://schemas.microsoft.com/office/drawing/2014/main" id="{074CE4DF-FD85-019C-B630-00DF8D61AAAD}"/>
                    </a:ext>
                  </a:extLst>
                </p:cNvPr>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5" name="AutoShape 28">
                  <a:extLst>
                    <a:ext uri="{FF2B5EF4-FFF2-40B4-BE49-F238E27FC236}">
                      <a16:creationId xmlns:a16="http://schemas.microsoft.com/office/drawing/2014/main" id="{9A483750-32B9-F6BB-EC94-8BEF664BD20A}"/>
                    </a:ext>
                  </a:extLst>
                </p:cNvPr>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6" name="AutoShape 29">
                  <a:extLst>
                    <a:ext uri="{FF2B5EF4-FFF2-40B4-BE49-F238E27FC236}">
                      <a16:creationId xmlns:a16="http://schemas.microsoft.com/office/drawing/2014/main" id="{C49AD10A-616D-0576-5FA1-40D08C7EA73E}"/>
                    </a:ext>
                  </a:extLst>
                </p:cNvPr>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20" name="Rectangle 30">
                <a:extLst>
                  <a:ext uri="{FF2B5EF4-FFF2-40B4-BE49-F238E27FC236}">
                    <a16:creationId xmlns:a16="http://schemas.microsoft.com/office/drawing/2014/main" id="{10947B47-7DC9-B6EB-A5FF-53B464D26BDE}"/>
                  </a:ext>
                </a:extLst>
              </p:cNvPr>
              <p:cNvSpPr>
                <a:spLocks/>
              </p:cNvSpPr>
              <p:nvPr/>
            </p:nvSpPr>
            <p:spPr bwMode="auto">
              <a:xfrm>
                <a:off x="828675" y="2068513"/>
                <a:ext cx="14464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dirty="0" err="1">
                    <a:latin typeface="Helvetica" charset="0"/>
                    <a:ea typeface="ＭＳ Ｐゴシック" charset="0"/>
                    <a:cs typeface="Helvetica" charset="0"/>
                    <a:sym typeface="Helvetica" charset="0"/>
                  </a:rPr>
                  <a:t>ToS</a:t>
                </a:r>
                <a:endParaRPr lang="en-US" sz="1400" dirty="0">
                  <a:latin typeface="Helvetica" charset="0"/>
                  <a:ea typeface="ＭＳ Ｐゴシック" charset="0"/>
                  <a:cs typeface="Helvetica" charset="0"/>
                  <a:sym typeface="Helvetica" charset="0"/>
                </a:endParaRPr>
              </a:p>
            </p:txBody>
          </p:sp>
          <p:sp>
            <p:nvSpPr>
              <p:cNvPr id="21" name="Rectangle 31">
                <a:extLst>
                  <a:ext uri="{FF2B5EF4-FFF2-40B4-BE49-F238E27FC236}">
                    <a16:creationId xmlns:a16="http://schemas.microsoft.com/office/drawing/2014/main" id="{82420BCC-6FBC-6549-E2B0-ED94ACAB94EE}"/>
                  </a:ext>
                </a:extLst>
              </p:cNvPr>
              <p:cNvSpPr>
                <a:spLocks/>
              </p:cNvSpPr>
              <p:nvPr/>
            </p:nvSpPr>
            <p:spPr bwMode="auto">
              <a:xfrm>
                <a:off x="2862263" y="2070101"/>
                <a:ext cx="91467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Total length</a:t>
                </a:r>
              </a:p>
            </p:txBody>
          </p:sp>
          <p:sp>
            <p:nvSpPr>
              <p:cNvPr id="22" name="Line 32">
                <a:extLst>
                  <a:ext uri="{FF2B5EF4-FFF2-40B4-BE49-F238E27FC236}">
                    <a16:creationId xmlns:a16="http://schemas.microsoft.com/office/drawing/2014/main" id="{338D7809-5AF3-AB52-6C31-9DAD04CAB6C1}"/>
                  </a:ext>
                </a:extLst>
              </p:cNvPr>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3" name="Rectangle 33">
                <a:extLst>
                  <a:ext uri="{FF2B5EF4-FFF2-40B4-BE49-F238E27FC236}">
                    <a16:creationId xmlns:a16="http://schemas.microsoft.com/office/drawing/2014/main" id="{FED0F873-FA8E-932E-EF2F-9EE677122D76}"/>
                  </a:ext>
                </a:extLst>
              </p:cNvPr>
              <p:cNvSpPr>
                <a:spLocks/>
              </p:cNvSpPr>
              <p:nvPr/>
            </p:nvSpPr>
            <p:spPr bwMode="auto">
              <a:xfrm>
                <a:off x="2840038" y="2711451"/>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24" name="Rectangle 34">
                <a:extLst>
                  <a:ext uri="{FF2B5EF4-FFF2-40B4-BE49-F238E27FC236}">
                    <a16:creationId xmlns:a16="http://schemas.microsoft.com/office/drawing/2014/main" id="{DECB0675-5A15-37F2-7EA2-934A4FED2E62}"/>
                  </a:ext>
                </a:extLst>
              </p:cNvPr>
              <p:cNvSpPr>
                <a:spLocks/>
              </p:cNvSpPr>
              <p:nvPr/>
            </p:nvSpPr>
            <p:spPr bwMode="auto">
              <a:xfrm>
                <a:off x="914400" y="2717801"/>
                <a:ext cx="151150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    TTL       Protocol</a:t>
                </a:r>
              </a:p>
            </p:txBody>
          </p:sp>
          <p:sp>
            <p:nvSpPr>
              <p:cNvPr id="25" name="Rectangle 35">
                <a:extLst>
                  <a:ext uri="{FF2B5EF4-FFF2-40B4-BE49-F238E27FC236}">
                    <a16:creationId xmlns:a16="http://schemas.microsoft.com/office/drawing/2014/main" id="{71B00466-D3EC-4F1F-C910-D5B272ACEC58}"/>
                  </a:ext>
                </a:extLst>
              </p:cNvPr>
              <p:cNvSpPr>
                <a:spLocks/>
              </p:cNvSpPr>
              <p:nvPr/>
            </p:nvSpPr>
            <p:spPr bwMode="auto">
              <a:xfrm>
                <a:off x="2549525" y="2408238"/>
                <a:ext cx="1428340"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Flags Frag. Offset</a:t>
                </a:r>
              </a:p>
            </p:txBody>
          </p:sp>
          <p:sp>
            <p:nvSpPr>
              <p:cNvPr id="26" name="Rectangle 36">
                <a:extLst>
                  <a:ext uri="{FF2B5EF4-FFF2-40B4-BE49-F238E27FC236}">
                    <a16:creationId xmlns:a16="http://schemas.microsoft.com/office/drawing/2014/main" id="{BD61BD15-5BE2-4481-44DB-14D4B6686D2A}"/>
                  </a:ext>
                </a:extLst>
              </p:cNvPr>
              <p:cNvSpPr>
                <a:spLocks/>
              </p:cNvSpPr>
              <p:nvPr/>
            </p:nvSpPr>
            <p:spPr bwMode="auto">
              <a:xfrm>
                <a:off x="1625600" y="3041651"/>
                <a:ext cx="1519711"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Source IP address </a:t>
                </a:r>
              </a:p>
            </p:txBody>
          </p:sp>
          <p:sp>
            <p:nvSpPr>
              <p:cNvPr id="27" name="Rectangle 37">
                <a:extLst>
                  <a:ext uri="{FF2B5EF4-FFF2-40B4-BE49-F238E27FC236}">
                    <a16:creationId xmlns:a16="http://schemas.microsoft.com/office/drawing/2014/main" id="{361DED3F-7BA7-3E9A-0B6E-4C064160B01D}"/>
                  </a:ext>
                </a:extLst>
              </p:cNvPr>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dirty="0">
                    <a:latin typeface="Helvetica" charset="0"/>
                    <a:ea typeface="ＭＳ Ｐゴシック" charset="0"/>
                    <a:cs typeface="Helvetica" charset="0"/>
                    <a:sym typeface="Helvetica" charset="0"/>
                  </a:rPr>
                  <a:t>Identification</a:t>
                </a:r>
              </a:p>
            </p:txBody>
          </p:sp>
          <p:sp>
            <p:nvSpPr>
              <p:cNvPr id="28" name="Line 38">
                <a:extLst>
                  <a:ext uri="{FF2B5EF4-FFF2-40B4-BE49-F238E27FC236}">
                    <a16:creationId xmlns:a16="http://schemas.microsoft.com/office/drawing/2014/main" id="{8477B86F-6720-0352-1CB2-8A6A0A70B569}"/>
                  </a:ext>
                </a:extLst>
              </p:cNvPr>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9" name="Line 39">
                <a:extLst>
                  <a:ext uri="{FF2B5EF4-FFF2-40B4-BE49-F238E27FC236}">
                    <a16:creationId xmlns:a16="http://schemas.microsoft.com/office/drawing/2014/main" id="{A192E7B8-43AC-2DFA-7683-F4D3E1C7509B}"/>
                  </a:ext>
                </a:extLst>
              </p:cNvPr>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0" name="Line 40">
                <a:extLst>
                  <a:ext uri="{FF2B5EF4-FFF2-40B4-BE49-F238E27FC236}">
                    <a16:creationId xmlns:a16="http://schemas.microsoft.com/office/drawing/2014/main" id="{0E143726-5A24-F11B-3D98-60E0000FED6D}"/>
                  </a:ext>
                </a:extLst>
              </p:cNvPr>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1" name="Line 41">
                <a:extLst>
                  <a:ext uri="{FF2B5EF4-FFF2-40B4-BE49-F238E27FC236}">
                    <a16:creationId xmlns:a16="http://schemas.microsoft.com/office/drawing/2014/main" id="{9E537B17-E16C-B9B3-AD2B-BCC1BBBE4F7B}"/>
                  </a:ext>
                </a:extLst>
              </p:cNvPr>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2" name="Line 42">
                <a:extLst>
                  <a:ext uri="{FF2B5EF4-FFF2-40B4-BE49-F238E27FC236}">
                    <a16:creationId xmlns:a16="http://schemas.microsoft.com/office/drawing/2014/main" id="{22D5A059-C5F3-E3E5-C5F8-8541CEAAE96C}"/>
                  </a:ext>
                </a:extLst>
              </p:cNvPr>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3" name="Line 43">
                <a:extLst>
                  <a:ext uri="{FF2B5EF4-FFF2-40B4-BE49-F238E27FC236}">
                    <a16:creationId xmlns:a16="http://schemas.microsoft.com/office/drawing/2014/main" id="{CEBBCBBC-0686-E055-3F47-BF9501100CCA}"/>
                  </a:ext>
                </a:extLst>
              </p:cNvPr>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4" name="Rectangle 44">
                <a:extLst>
                  <a:ext uri="{FF2B5EF4-FFF2-40B4-BE49-F238E27FC236}">
                    <a16:creationId xmlns:a16="http://schemas.microsoft.com/office/drawing/2014/main" id="{0784BCBA-CCBC-6116-00B7-1AADD64EAD78}"/>
                  </a:ext>
                </a:extLst>
              </p:cNvPr>
              <p:cNvSpPr>
                <a:spLocks/>
              </p:cNvSpPr>
              <p:nvPr/>
            </p:nvSpPr>
            <p:spPr bwMode="auto">
              <a:xfrm>
                <a:off x="1489077" y="3355976"/>
                <a:ext cx="184832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Destination IP address </a:t>
                </a:r>
              </a:p>
            </p:txBody>
          </p:sp>
          <p:sp>
            <p:nvSpPr>
              <p:cNvPr id="35" name="Line 45">
                <a:extLst>
                  <a:ext uri="{FF2B5EF4-FFF2-40B4-BE49-F238E27FC236}">
                    <a16:creationId xmlns:a16="http://schemas.microsoft.com/office/drawing/2014/main" id="{7898E2AC-C045-5ED0-C8A8-0F9A7444EAC3}"/>
                  </a:ext>
                </a:extLst>
              </p:cNvPr>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6" name="Line 46">
                <a:extLst>
                  <a:ext uri="{FF2B5EF4-FFF2-40B4-BE49-F238E27FC236}">
                    <a16:creationId xmlns:a16="http://schemas.microsoft.com/office/drawing/2014/main" id="{0702978F-1978-5586-D119-855736E96991}"/>
                  </a:ext>
                </a:extLst>
              </p:cNvPr>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7" name="AutoShape 47">
                <a:extLst>
                  <a:ext uri="{FF2B5EF4-FFF2-40B4-BE49-F238E27FC236}">
                    <a16:creationId xmlns:a16="http://schemas.microsoft.com/office/drawing/2014/main" id="{D2EF9629-ED2C-0675-33E0-72D41C892177}"/>
                  </a:ext>
                </a:extLst>
              </p:cNvPr>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38" name="Rectangle 48">
                <a:extLst>
                  <a:ext uri="{FF2B5EF4-FFF2-40B4-BE49-F238E27FC236}">
                    <a16:creationId xmlns:a16="http://schemas.microsoft.com/office/drawing/2014/main" id="{F992AAEB-0E9E-71C0-3B94-19991563CF06}"/>
                  </a:ext>
                </a:extLst>
              </p:cNvPr>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Payload</a:t>
                </a:r>
              </a:p>
            </p:txBody>
          </p:sp>
          <p:sp>
            <p:nvSpPr>
              <p:cNvPr id="39" name="Rectangle 49">
                <a:extLst>
                  <a:ext uri="{FF2B5EF4-FFF2-40B4-BE49-F238E27FC236}">
                    <a16:creationId xmlns:a16="http://schemas.microsoft.com/office/drawing/2014/main" id="{EF7EF7C3-2F1B-F027-641F-59D2C6A415EF}"/>
                  </a:ext>
                </a:extLst>
              </p:cNvPr>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40" name="Rectangle 50">
                <a:extLst>
                  <a:ext uri="{FF2B5EF4-FFF2-40B4-BE49-F238E27FC236}">
                    <a16:creationId xmlns:a16="http://schemas.microsoft.com/office/drawing/2014/main" id="{874AAFCF-B9AF-E688-EBF4-BCBE7E5DF09F}"/>
                  </a:ext>
                </a:extLst>
              </p:cNvPr>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41" name="Line 51">
                <a:extLst>
                  <a:ext uri="{FF2B5EF4-FFF2-40B4-BE49-F238E27FC236}">
                    <a16:creationId xmlns:a16="http://schemas.microsoft.com/office/drawing/2014/main" id="{CF3190E3-961A-7118-64BE-15DD14472103}"/>
                  </a:ext>
                </a:extLst>
              </p:cNvPr>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sp>
          <p:nvSpPr>
            <p:cNvPr id="52" name="Rectangle 51">
              <a:extLst>
                <a:ext uri="{FF2B5EF4-FFF2-40B4-BE49-F238E27FC236}">
                  <a16:creationId xmlns:a16="http://schemas.microsoft.com/office/drawing/2014/main" id="{0B1EAB38-DF84-1C5E-FE26-384F6DB58B62}"/>
                </a:ext>
              </a:extLst>
            </p:cNvPr>
            <p:cNvSpPr/>
            <p:nvPr/>
          </p:nvSpPr>
          <p:spPr>
            <a:xfrm>
              <a:off x="4371975" y="3597276"/>
              <a:ext cx="3422650" cy="299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ysClr val="windowText" lastClr="000000"/>
                  </a:solidFill>
                </a:rPr>
                <a:t>Payload</a:t>
              </a:r>
            </a:p>
          </p:txBody>
        </p:sp>
      </p:grpSp>
      <p:sp>
        <p:nvSpPr>
          <p:cNvPr id="54" name="Oval Callout 53">
            <a:extLst>
              <a:ext uri="{FF2B5EF4-FFF2-40B4-BE49-F238E27FC236}">
                <a16:creationId xmlns:a16="http://schemas.microsoft.com/office/drawing/2014/main" id="{A96B59E5-78B8-CF91-9E5E-36346BA6466B}"/>
              </a:ext>
            </a:extLst>
          </p:cNvPr>
          <p:cNvSpPr/>
          <p:nvPr/>
        </p:nvSpPr>
        <p:spPr>
          <a:xfrm>
            <a:off x="2713038" y="2624138"/>
            <a:ext cx="2200275" cy="871537"/>
          </a:xfrm>
          <a:prstGeom prst="wedgeEllipseCallout">
            <a:avLst>
              <a:gd name="adj1" fmla="val 105141"/>
              <a:gd name="adj2" fmla="val -44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BE" dirty="0"/>
              <a:t>Same role as HopLimit in IPv6</a:t>
            </a:r>
          </a:p>
        </p:txBody>
      </p:sp>
      <p:sp>
        <p:nvSpPr>
          <p:cNvPr id="55" name="Oval Callout 54">
            <a:extLst>
              <a:ext uri="{FF2B5EF4-FFF2-40B4-BE49-F238E27FC236}">
                <a16:creationId xmlns:a16="http://schemas.microsoft.com/office/drawing/2014/main" id="{EE77BEA9-01BC-431F-36A2-663E5CC7CEEA}"/>
              </a:ext>
            </a:extLst>
          </p:cNvPr>
          <p:cNvSpPr/>
          <p:nvPr/>
        </p:nvSpPr>
        <p:spPr>
          <a:xfrm>
            <a:off x="6375595" y="348457"/>
            <a:ext cx="2200275" cy="871537"/>
          </a:xfrm>
          <a:prstGeom prst="wedgeEllipseCallout">
            <a:avLst>
              <a:gd name="adj1" fmla="val -2002"/>
              <a:gd name="adj2" fmla="val 12315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BE" dirty="0"/>
              <a:t>Same role as DSCP in IPv6</a:t>
            </a:r>
          </a:p>
        </p:txBody>
      </p:sp>
      <p:sp>
        <p:nvSpPr>
          <p:cNvPr id="56" name="Oval Callout 55">
            <a:extLst>
              <a:ext uri="{FF2B5EF4-FFF2-40B4-BE49-F238E27FC236}">
                <a16:creationId xmlns:a16="http://schemas.microsoft.com/office/drawing/2014/main" id="{DB4EA2F5-93B9-DAFD-9B50-8EEC01A0087B}"/>
              </a:ext>
            </a:extLst>
          </p:cNvPr>
          <p:cNvSpPr/>
          <p:nvPr/>
        </p:nvSpPr>
        <p:spPr>
          <a:xfrm>
            <a:off x="2600325" y="3908425"/>
            <a:ext cx="2200275" cy="871537"/>
          </a:xfrm>
          <a:prstGeom prst="wedgeEllipseCallout">
            <a:avLst>
              <a:gd name="adj1" fmla="val 157089"/>
              <a:gd name="adj2" fmla="val -18012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BE" dirty="0"/>
              <a:t>6 for TCP, 17 for UDP, …</a:t>
            </a:r>
          </a:p>
        </p:txBody>
      </p:sp>
      <p:sp>
        <p:nvSpPr>
          <p:cNvPr id="57" name="Oval Callout 56">
            <a:extLst>
              <a:ext uri="{FF2B5EF4-FFF2-40B4-BE49-F238E27FC236}">
                <a16:creationId xmlns:a16="http://schemas.microsoft.com/office/drawing/2014/main" id="{DE85B4E8-327A-08B9-4215-D850B3DFDF25}"/>
              </a:ext>
            </a:extLst>
          </p:cNvPr>
          <p:cNvSpPr/>
          <p:nvPr/>
        </p:nvSpPr>
        <p:spPr>
          <a:xfrm>
            <a:off x="9827506" y="3704430"/>
            <a:ext cx="2200275" cy="871537"/>
          </a:xfrm>
          <a:prstGeom prst="wedgeEllipseCallout">
            <a:avLst>
              <a:gd name="adj1" fmla="val -69534"/>
              <a:gd name="adj2" fmla="val -18012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C</a:t>
            </a:r>
            <a:r>
              <a:rPr lang="en-BE" dirty="0"/>
              <a:t>overs only IP header</a:t>
            </a:r>
          </a:p>
        </p:txBody>
      </p:sp>
      <p:sp>
        <p:nvSpPr>
          <p:cNvPr id="58" name="Oval Callout 57">
            <a:extLst>
              <a:ext uri="{FF2B5EF4-FFF2-40B4-BE49-F238E27FC236}">
                <a16:creationId xmlns:a16="http://schemas.microsoft.com/office/drawing/2014/main" id="{E1738272-9E8B-BF25-8DD1-FD8E4BCDC030}"/>
              </a:ext>
            </a:extLst>
          </p:cNvPr>
          <p:cNvSpPr/>
          <p:nvPr/>
        </p:nvSpPr>
        <p:spPr>
          <a:xfrm>
            <a:off x="9133163" y="336119"/>
            <a:ext cx="2607988" cy="871537"/>
          </a:xfrm>
          <a:prstGeom prst="wedgeEllipseCallout">
            <a:avLst>
              <a:gd name="adj1" fmla="val -65151"/>
              <a:gd name="adj2" fmla="val 12971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nl-BE" dirty="0"/>
              <a:t>Max. Packet length</a:t>
            </a:r>
            <a:r>
              <a:rPr lang="en-BE" dirty="0"/>
              <a:t> 64 KBytes</a:t>
            </a:r>
            <a:endParaRPr lang="nl-BE" dirty="0"/>
          </a:p>
        </p:txBody>
      </p:sp>
      <p:sp>
        <p:nvSpPr>
          <p:cNvPr id="59" name="Oval Callout 58">
            <a:extLst>
              <a:ext uri="{FF2B5EF4-FFF2-40B4-BE49-F238E27FC236}">
                <a16:creationId xmlns:a16="http://schemas.microsoft.com/office/drawing/2014/main" id="{1BAC9C98-D205-5C99-2669-8E25C414EF53}"/>
              </a:ext>
            </a:extLst>
          </p:cNvPr>
          <p:cNvSpPr/>
          <p:nvPr/>
        </p:nvSpPr>
        <p:spPr>
          <a:xfrm>
            <a:off x="3867002" y="315914"/>
            <a:ext cx="2200275" cy="871537"/>
          </a:xfrm>
          <a:prstGeom prst="wedgeEllipseCallout">
            <a:avLst>
              <a:gd name="adj1" fmla="val 77868"/>
              <a:gd name="adj2" fmla="val 12315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BE" dirty="0"/>
              <a:t>Header extensions, rarely used</a:t>
            </a:r>
          </a:p>
        </p:txBody>
      </p:sp>
    </p:spTree>
    <p:extLst>
      <p:ext uri="{BB962C8B-B14F-4D97-AF65-F5344CB8AC3E}">
        <p14:creationId xmlns:p14="http://schemas.microsoft.com/office/powerpoint/2010/main" val="31741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3B60-39C5-5863-45F4-2420A3E361FA}"/>
              </a:ext>
            </a:extLst>
          </p:cNvPr>
          <p:cNvSpPr>
            <a:spLocks noGrp="1"/>
          </p:cNvSpPr>
          <p:nvPr>
            <p:ph type="title"/>
          </p:nvPr>
        </p:nvSpPr>
        <p:spPr/>
        <p:txBody>
          <a:bodyPr/>
          <a:lstStyle/>
          <a:p>
            <a:r>
              <a:rPr lang="en-BE" dirty="0"/>
              <a:t>IPv4 packet carrying </a:t>
            </a:r>
            <a:br>
              <a:rPr lang="en-BE" dirty="0"/>
            </a:br>
            <a:r>
              <a:rPr lang="en-BE" dirty="0"/>
              <a:t>a TCP segment</a:t>
            </a:r>
          </a:p>
        </p:txBody>
      </p:sp>
      <p:sp>
        <p:nvSpPr>
          <p:cNvPr id="3" name="Content Placeholder 2">
            <a:extLst>
              <a:ext uri="{FF2B5EF4-FFF2-40B4-BE49-F238E27FC236}">
                <a16:creationId xmlns:a16="http://schemas.microsoft.com/office/drawing/2014/main" id="{930B8F84-891D-1817-41BC-82170299A1F8}"/>
              </a:ext>
            </a:extLst>
          </p:cNvPr>
          <p:cNvSpPr>
            <a:spLocks noGrp="1"/>
          </p:cNvSpPr>
          <p:nvPr>
            <p:ph idx="1"/>
          </p:nvPr>
        </p:nvSpPr>
        <p:spPr/>
        <p:txBody>
          <a:bodyPr/>
          <a:lstStyle/>
          <a:p>
            <a:endParaRPr lang="en-BE"/>
          </a:p>
        </p:txBody>
      </p:sp>
      <p:grpSp>
        <p:nvGrpSpPr>
          <p:cNvPr id="4" name="Grouper 50">
            <a:extLst>
              <a:ext uri="{FF2B5EF4-FFF2-40B4-BE49-F238E27FC236}">
                <a16:creationId xmlns:a16="http://schemas.microsoft.com/office/drawing/2014/main" id="{BD415C8C-A772-3E62-75C7-BE60987863CE}"/>
              </a:ext>
            </a:extLst>
          </p:cNvPr>
          <p:cNvGrpSpPr/>
          <p:nvPr/>
        </p:nvGrpSpPr>
        <p:grpSpPr>
          <a:xfrm>
            <a:off x="6272212" y="1223964"/>
            <a:ext cx="3448050" cy="4613275"/>
            <a:chOff x="739775" y="2006601"/>
            <a:chExt cx="3448050" cy="4613275"/>
          </a:xfrm>
        </p:grpSpPr>
        <p:grpSp>
          <p:nvGrpSpPr>
            <p:cNvPr id="5" name="Group 5">
              <a:extLst>
                <a:ext uri="{FF2B5EF4-FFF2-40B4-BE49-F238E27FC236}">
                  <a16:creationId xmlns:a16="http://schemas.microsoft.com/office/drawing/2014/main" id="{17CBCF33-D626-E405-DF0D-558DDBC76406}"/>
                </a:ext>
              </a:extLst>
            </p:cNvPr>
            <p:cNvGrpSpPr>
              <a:grpSpLocks/>
            </p:cNvGrpSpPr>
            <p:nvPr/>
          </p:nvGrpSpPr>
          <p:grpSpPr bwMode="auto">
            <a:xfrm>
              <a:off x="739775" y="3622676"/>
              <a:ext cx="3444875" cy="1611312"/>
              <a:chOff x="0" y="0"/>
              <a:chExt cx="2170" cy="1015"/>
            </a:xfrm>
          </p:grpSpPr>
          <p:sp>
            <p:nvSpPr>
              <p:cNvPr id="47" name="AutoShape 6">
                <a:extLst>
                  <a:ext uri="{FF2B5EF4-FFF2-40B4-BE49-F238E27FC236}">
                    <a16:creationId xmlns:a16="http://schemas.microsoft.com/office/drawing/2014/main" id="{3B24AE98-5BA2-C8FF-C0FD-1848B1F30C37}"/>
                  </a:ext>
                </a:extLst>
              </p:cNvPr>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8" name="AutoShape 7">
                <a:extLst>
                  <a:ext uri="{FF2B5EF4-FFF2-40B4-BE49-F238E27FC236}">
                    <a16:creationId xmlns:a16="http://schemas.microsoft.com/office/drawing/2014/main" id="{F0FE767E-C5CC-2CBF-F28F-E31CBC76AC41}"/>
                  </a:ext>
                </a:extLst>
              </p:cNvPr>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9" name="AutoShape 8">
                <a:extLst>
                  <a:ext uri="{FF2B5EF4-FFF2-40B4-BE49-F238E27FC236}">
                    <a16:creationId xmlns:a16="http://schemas.microsoft.com/office/drawing/2014/main" id="{3ACB3CE1-7E17-6C78-2B21-AFFF1D1BAF5E}"/>
                  </a:ext>
                </a:extLst>
              </p:cNvPr>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50" name="AutoShape 9">
                <a:extLst>
                  <a:ext uri="{FF2B5EF4-FFF2-40B4-BE49-F238E27FC236}">
                    <a16:creationId xmlns:a16="http://schemas.microsoft.com/office/drawing/2014/main" id="{1B5C073E-C5DB-BB1E-7235-61012864A4CE}"/>
                  </a:ext>
                </a:extLst>
              </p:cNvPr>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51" name="AutoShape 10">
                <a:extLst>
                  <a:ext uri="{FF2B5EF4-FFF2-40B4-BE49-F238E27FC236}">
                    <a16:creationId xmlns:a16="http://schemas.microsoft.com/office/drawing/2014/main" id="{095CAEC3-4E24-003B-9595-D6CD1418927A}"/>
                  </a:ext>
                </a:extLst>
              </p:cNvPr>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6" name="Rectangle 11">
              <a:extLst>
                <a:ext uri="{FF2B5EF4-FFF2-40B4-BE49-F238E27FC236}">
                  <a16:creationId xmlns:a16="http://schemas.microsoft.com/office/drawing/2014/main" id="{347BEEE2-8EE6-33FA-FA2E-9BC19E24F5FA}"/>
                </a:ext>
              </a:extLst>
            </p:cNvPr>
            <p:cNvSpPr>
              <a:spLocks/>
            </p:cNvSpPr>
            <p:nvPr/>
          </p:nvSpPr>
          <p:spPr bwMode="auto">
            <a:xfrm>
              <a:off x="1062038" y="3676651"/>
              <a:ext cx="92493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Source port</a:t>
              </a:r>
            </a:p>
          </p:txBody>
        </p:sp>
        <p:sp>
          <p:nvSpPr>
            <p:cNvPr id="7" name="Rectangle 12">
              <a:extLst>
                <a:ext uri="{FF2B5EF4-FFF2-40B4-BE49-F238E27FC236}">
                  <a16:creationId xmlns:a16="http://schemas.microsoft.com/office/drawing/2014/main" id="{78713979-955B-D28E-D207-13A3B18A9620}"/>
                </a:ext>
              </a:extLst>
            </p:cNvPr>
            <p:cNvSpPr>
              <a:spLocks/>
            </p:cNvSpPr>
            <p:nvPr/>
          </p:nvSpPr>
          <p:spPr bwMode="auto">
            <a:xfrm>
              <a:off x="2692400" y="3676651"/>
              <a:ext cx="1253548"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Destination port</a:t>
              </a:r>
            </a:p>
          </p:txBody>
        </p:sp>
        <p:sp>
          <p:nvSpPr>
            <p:cNvPr id="8" name="Line 13">
              <a:extLst>
                <a:ext uri="{FF2B5EF4-FFF2-40B4-BE49-F238E27FC236}">
                  <a16:creationId xmlns:a16="http://schemas.microsoft.com/office/drawing/2014/main" id="{B482E9E2-117B-1777-5186-B2D5E5FB193C}"/>
                </a:ext>
              </a:extLst>
            </p:cNvPr>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9" name="Rectangle 14">
              <a:extLst>
                <a:ext uri="{FF2B5EF4-FFF2-40B4-BE49-F238E27FC236}">
                  <a16:creationId xmlns:a16="http://schemas.microsoft.com/office/drawing/2014/main" id="{D35B9585-C6B5-C48B-8B3B-0A29496FC2DA}"/>
                </a:ext>
              </a:extLst>
            </p:cNvPr>
            <p:cNvSpPr>
              <a:spLocks/>
            </p:cNvSpPr>
            <p:nvPr/>
          </p:nvSpPr>
          <p:spPr bwMode="auto">
            <a:xfrm>
              <a:off x="1093788" y="4987926"/>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10" name="Line 15">
              <a:extLst>
                <a:ext uri="{FF2B5EF4-FFF2-40B4-BE49-F238E27FC236}">
                  <a16:creationId xmlns:a16="http://schemas.microsoft.com/office/drawing/2014/main" id="{BC5BE996-30CC-A269-1D7F-2BF0A8E774D4}"/>
                </a:ext>
              </a:extLst>
            </p:cNvPr>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1" name="Rectangle 16">
              <a:extLst>
                <a:ext uri="{FF2B5EF4-FFF2-40B4-BE49-F238E27FC236}">
                  <a16:creationId xmlns:a16="http://schemas.microsoft.com/office/drawing/2014/main" id="{5125151A-1AB5-A246-2DC6-B938B738F744}"/>
                </a:ext>
              </a:extLst>
            </p:cNvPr>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12" name="Rectangle 17">
              <a:extLst>
                <a:ext uri="{FF2B5EF4-FFF2-40B4-BE49-F238E27FC236}">
                  <a16:creationId xmlns:a16="http://schemas.microsoft.com/office/drawing/2014/main" id="{B2D4EECE-A0D8-F7E3-792E-32A08DA7972D}"/>
                </a:ext>
              </a:extLst>
            </p:cNvPr>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13" name="Line 18">
              <a:extLst>
                <a:ext uri="{FF2B5EF4-FFF2-40B4-BE49-F238E27FC236}">
                  <a16:creationId xmlns:a16="http://schemas.microsoft.com/office/drawing/2014/main" id="{86F9DAC0-B3C6-9808-D3F2-2276CDBDD0E5}"/>
                </a:ext>
              </a:extLst>
            </p:cNvPr>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4" name="Line 19">
              <a:extLst>
                <a:ext uri="{FF2B5EF4-FFF2-40B4-BE49-F238E27FC236}">
                  <a16:creationId xmlns:a16="http://schemas.microsoft.com/office/drawing/2014/main" id="{9B21365E-C9A8-CDB3-B7F0-32514F21869D}"/>
                </a:ext>
              </a:extLst>
            </p:cNvPr>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5" name="Line 20">
              <a:extLst>
                <a:ext uri="{FF2B5EF4-FFF2-40B4-BE49-F238E27FC236}">
                  <a16:creationId xmlns:a16="http://schemas.microsoft.com/office/drawing/2014/main" id="{54604A99-CB76-1930-3559-47E4DD8B3BFC}"/>
                </a:ext>
              </a:extLst>
            </p:cNvPr>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6" name="Rectangle 21">
              <a:extLst>
                <a:ext uri="{FF2B5EF4-FFF2-40B4-BE49-F238E27FC236}">
                  <a16:creationId xmlns:a16="http://schemas.microsoft.com/office/drawing/2014/main" id="{82EAAF76-DF7C-F87C-99B1-9C1068DD46E0}"/>
                </a:ext>
              </a:extLst>
            </p:cNvPr>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17" name="Rectangle 22">
              <a:extLst>
                <a:ext uri="{FF2B5EF4-FFF2-40B4-BE49-F238E27FC236}">
                  <a16:creationId xmlns:a16="http://schemas.microsoft.com/office/drawing/2014/main" id="{A6112580-59D5-36FB-A8DB-59F827132F98}"/>
                </a:ext>
              </a:extLst>
            </p:cNvPr>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Sequence number</a:t>
              </a:r>
            </a:p>
          </p:txBody>
        </p:sp>
        <p:sp>
          <p:nvSpPr>
            <p:cNvPr id="18" name="Rectangle 23">
              <a:extLst>
                <a:ext uri="{FF2B5EF4-FFF2-40B4-BE49-F238E27FC236}">
                  <a16:creationId xmlns:a16="http://schemas.microsoft.com/office/drawing/2014/main" id="{DF3791BB-ED43-0D73-85D9-D9252FB68D25}"/>
                </a:ext>
              </a:extLst>
            </p:cNvPr>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19" name="Group 24">
              <a:extLst>
                <a:ext uri="{FF2B5EF4-FFF2-40B4-BE49-F238E27FC236}">
                  <a16:creationId xmlns:a16="http://schemas.microsoft.com/office/drawing/2014/main" id="{9899CD78-0C5D-CEB7-7D26-70372E81F12D}"/>
                </a:ext>
              </a:extLst>
            </p:cNvPr>
            <p:cNvGrpSpPr>
              <a:grpSpLocks/>
            </p:cNvGrpSpPr>
            <p:nvPr/>
          </p:nvGrpSpPr>
          <p:grpSpPr bwMode="auto">
            <a:xfrm>
              <a:off x="742950" y="2014538"/>
              <a:ext cx="3444875" cy="1611313"/>
              <a:chOff x="0" y="0"/>
              <a:chExt cx="2170" cy="1015"/>
            </a:xfrm>
          </p:grpSpPr>
          <p:sp>
            <p:nvSpPr>
              <p:cNvPr id="42" name="AutoShape 25">
                <a:extLst>
                  <a:ext uri="{FF2B5EF4-FFF2-40B4-BE49-F238E27FC236}">
                    <a16:creationId xmlns:a16="http://schemas.microsoft.com/office/drawing/2014/main" id="{D17480C2-2CF5-8639-0D09-6A5F8E3570D6}"/>
                  </a:ext>
                </a:extLst>
              </p:cNvPr>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3" name="AutoShape 26">
                <a:extLst>
                  <a:ext uri="{FF2B5EF4-FFF2-40B4-BE49-F238E27FC236}">
                    <a16:creationId xmlns:a16="http://schemas.microsoft.com/office/drawing/2014/main" id="{FF5BA5EF-A36F-5DA7-47A8-4005CFDFAE3A}"/>
                  </a:ext>
                </a:extLst>
              </p:cNvPr>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4" name="AutoShape 27">
                <a:extLst>
                  <a:ext uri="{FF2B5EF4-FFF2-40B4-BE49-F238E27FC236}">
                    <a16:creationId xmlns:a16="http://schemas.microsoft.com/office/drawing/2014/main" id="{EEAB992B-8F10-E8EF-3203-D439D92BA34F}"/>
                  </a:ext>
                </a:extLst>
              </p:cNvPr>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5" name="AutoShape 28">
                <a:extLst>
                  <a:ext uri="{FF2B5EF4-FFF2-40B4-BE49-F238E27FC236}">
                    <a16:creationId xmlns:a16="http://schemas.microsoft.com/office/drawing/2014/main" id="{7B3D6BF3-C15C-5EF7-E105-C9822FE7228A}"/>
                  </a:ext>
                </a:extLst>
              </p:cNvPr>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6" name="AutoShape 29">
                <a:extLst>
                  <a:ext uri="{FF2B5EF4-FFF2-40B4-BE49-F238E27FC236}">
                    <a16:creationId xmlns:a16="http://schemas.microsoft.com/office/drawing/2014/main" id="{E66E7C4D-BCD0-EF1A-8E8C-E71094E196BD}"/>
                  </a:ext>
                </a:extLst>
              </p:cNvPr>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20" name="Rectangle 30">
              <a:extLst>
                <a:ext uri="{FF2B5EF4-FFF2-40B4-BE49-F238E27FC236}">
                  <a16:creationId xmlns:a16="http://schemas.microsoft.com/office/drawing/2014/main" id="{6D94D431-1E14-5871-33F8-4E21675387D8}"/>
                </a:ext>
              </a:extLst>
            </p:cNvPr>
            <p:cNvSpPr>
              <a:spLocks/>
            </p:cNvSpPr>
            <p:nvPr/>
          </p:nvSpPr>
          <p:spPr bwMode="auto">
            <a:xfrm>
              <a:off x="828675" y="2068513"/>
              <a:ext cx="14464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dirty="0" err="1">
                  <a:latin typeface="Helvetica" charset="0"/>
                  <a:ea typeface="ＭＳ Ｐゴシック" charset="0"/>
                  <a:cs typeface="Helvetica" charset="0"/>
                  <a:sym typeface="Helvetica" charset="0"/>
                </a:rPr>
                <a:t>ToS</a:t>
              </a:r>
              <a:endParaRPr lang="en-US" sz="1400" dirty="0">
                <a:latin typeface="Helvetica" charset="0"/>
                <a:ea typeface="ＭＳ Ｐゴシック" charset="0"/>
                <a:cs typeface="Helvetica" charset="0"/>
                <a:sym typeface="Helvetica" charset="0"/>
              </a:endParaRPr>
            </a:p>
          </p:txBody>
        </p:sp>
        <p:sp>
          <p:nvSpPr>
            <p:cNvPr id="21" name="Rectangle 31">
              <a:extLst>
                <a:ext uri="{FF2B5EF4-FFF2-40B4-BE49-F238E27FC236}">
                  <a16:creationId xmlns:a16="http://schemas.microsoft.com/office/drawing/2014/main" id="{032BC4FB-D250-1C3B-7538-2069EDDA5A2A}"/>
                </a:ext>
              </a:extLst>
            </p:cNvPr>
            <p:cNvSpPr>
              <a:spLocks/>
            </p:cNvSpPr>
            <p:nvPr/>
          </p:nvSpPr>
          <p:spPr bwMode="auto">
            <a:xfrm>
              <a:off x="2862263" y="2070101"/>
              <a:ext cx="91467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Total length</a:t>
              </a:r>
            </a:p>
          </p:txBody>
        </p:sp>
        <p:sp>
          <p:nvSpPr>
            <p:cNvPr id="22" name="Line 32">
              <a:extLst>
                <a:ext uri="{FF2B5EF4-FFF2-40B4-BE49-F238E27FC236}">
                  <a16:creationId xmlns:a16="http://schemas.microsoft.com/office/drawing/2014/main" id="{E3F5FACD-9B77-BC2C-0749-348C3F4444C4}"/>
                </a:ext>
              </a:extLst>
            </p:cNvPr>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3" name="Rectangle 33">
              <a:extLst>
                <a:ext uri="{FF2B5EF4-FFF2-40B4-BE49-F238E27FC236}">
                  <a16:creationId xmlns:a16="http://schemas.microsoft.com/office/drawing/2014/main" id="{AEC5C78F-5E2C-04C7-B0A0-DAC7EFDF5EAB}"/>
                </a:ext>
              </a:extLst>
            </p:cNvPr>
            <p:cNvSpPr>
              <a:spLocks/>
            </p:cNvSpPr>
            <p:nvPr/>
          </p:nvSpPr>
          <p:spPr bwMode="auto">
            <a:xfrm>
              <a:off x="2840038" y="2711451"/>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24" name="Rectangle 34">
              <a:extLst>
                <a:ext uri="{FF2B5EF4-FFF2-40B4-BE49-F238E27FC236}">
                  <a16:creationId xmlns:a16="http://schemas.microsoft.com/office/drawing/2014/main" id="{1F71D437-8729-5959-DEAE-4F38D7A02678}"/>
                </a:ext>
              </a:extLst>
            </p:cNvPr>
            <p:cNvSpPr>
              <a:spLocks/>
            </p:cNvSpPr>
            <p:nvPr/>
          </p:nvSpPr>
          <p:spPr bwMode="auto">
            <a:xfrm>
              <a:off x="914400" y="2717801"/>
              <a:ext cx="151150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    TTL       Protocol</a:t>
              </a:r>
            </a:p>
          </p:txBody>
        </p:sp>
        <p:sp>
          <p:nvSpPr>
            <p:cNvPr id="25" name="Rectangle 35">
              <a:extLst>
                <a:ext uri="{FF2B5EF4-FFF2-40B4-BE49-F238E27FC236}">
                  <a16:creationId xmlns:a16="http://schemas.microsoft.com/office/drawing/2014/main" id="{7EB06BF9-EB81-0BA8-F46C-91F7469EB0AA}"/>
                </a:ext>
              </a:extLst>
            </p:cNvPr>
            <p:cNvSpPr>
              <a:spLocks/>
            </p:cNvSpPr>
            <p:nvPr/>
          </p:nvSpPr>
          <p:spPr bwMode="auto">
            <a:xfrm>
              <a:off x="2549525" y="2408238"/>
              <a:ext cx="1428340"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Flags Frag. Offset</a:t>
              </a:r>
            </a:p>
          </p:txBody>
        </p:sp>
        <p:sp>
          <p:nvSpPr>
            <p:cNvPr id="26" name="Rectangle 36">
              <a:extLst>
                <a:ext uri="{FF2B5EF4-FFF2-40B4-BE49-F238E27FC236}">
                  <a16:creationId xmlns:a16="http://schemas.microsoft.com/office/drawing/2014/main" id="{96AC4408-D34B-7160-EB32-B7CF3F589772}"/>
                </a:ext>
              </a:extLst>
            </p:cNvPr>
            <p:cNvSpPr>
              <a:spLocks/>
            </p:cNvSpPr>
            <p:nvPr/>
          </p:nvSpPr>
          <p:spPr bwMode="auto">
            <a:xfrm>
              <a:off x="1625600" y="3041651"/>
              <a:ext cx="1519711"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Source IP address </a:t>
              </a:r>
            </a:p>
          </p:txBody>
        </p:sp>
        <p:sp>
          <p:nvSpPr>
            <p:cNvPr id="27" name="Rectangle 37">
              <a:extLst>
                <a:ext uri="{FF2B5EF4-FFF2-40B4-BE49-F238E27FC236}">
                  <a16:creationId xmlns:a16="http://schemas.microsoft.com/office/drawing/2014/main" id="{43151B09-C5C1-5B29-BD8E-C735E70207EB}"/>
                </a:ext>
              </a:extLst>
            </p:cNvPr>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Identification</a:t>
              </a:r>
            </a:p>
          </p:txBody>
        </p:sp>
        <p:sp>
          <p:nvSpPr>
            <p:cNvPr id="28" name="Line 38">
              <a:extLst>
                <a:ext uri="{FF2B5EF4-FFF2-40B4-BE49-F238E27FC236}">
                  <a16:creationId xmlns:a16="http://schemas.microsoft.com/office/drawing/2014/main" id="{5F37A1A1-957F-AF9E-DC1F-65577F19EB9B}"/>
                </a:ext>
              </a:extLst>
            </p:cNvPr>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9" name="Line 39">
              <a:extLst>
                <a:ext uri="{FF2B5EF4-FFF2-40B4-BE49-F238E27FC236}">
                  <a16:creationId xmlns:a16="http://schemas.microsoft.com/office/drawing/2014/main" id="{2949839B-735F-8D9B-7938-45E0DBF055C8}"/>
                </a:ext>
              </a:extLst>
            </p:cNvPr>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0" name="Line 40">
              <a:extLst>
                <a:ext uri="{FF2B5EF4-FFF2-40B4-BE49-F238E27FC236}">
                  <a16:creationId xmlns:a16="http://schemas.microsoft.com/office/drawing/2014/main" id="{7AD1E956-BB16-E98B-46BE-E69268371EB4}"/>
                </a:ext>
              </a:extLst>
            </p:cNvPr>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1" name="Line 41">
              <a:extLst>
                <a:ext uri="{FF2B5EF4-FFF2-40B4-BE49-F238E27FC236}">
                  <a16:creationId xmlns:a16="http://schemas.microsoft.com/office/drawing/2014/main" id="{68B30E3D-1589-2342-3ED0-B6E6ED692CE9}"/>
                </a:ext>
              </a:extLst>
            </p:cNvPr>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2" name="Line 42">
              <a:extLst>
                <a:ext uri="{FF2B5EF4-FFF2-40B4-BE49-F238E27FC236}">
                  <a16:creationId xmlns:a16="http://schemas.microsoft.com/office/drawing/2014/main" id="{8610101A-D496-0C9B-3765-02E084671FCA}"/>
                </a:ext>
              </a:extLst>
            </p:cNvPr>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3" name="Line 43">
              <a:extLst>
                <a:ext uri="{FF2B5EF4-FFF2-40B4-BE49-F238E27FC236}">
                  <a16:creationId xmlns:a16="http://schemas.microsoft.com/office/drawing/2014/main" id="{86EF21EF-8C05-3D6C-DAB2-9A8087F4C4EA}"/>
                </a:ext>
              </a:extLst>
            </p:cNvPr>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4" name="Rectangle 44">
              <a:extLst>
                <a:ext uri="{FF2B5EF4-FFF2-40B4-BE49-F238E27FC236}">
                  <a16:creationId xmlns:a16="http://schemas.microsoft.com/office/drawing/2014/main" id="{410B114F-7E03-0594-8BDF-CC14A9074401}"/>
                </a:ext>
              </a:extLst>
            </p:cNvPr>
            <p:cNvSpPr>
              <a:spLocks/>
            </p:cNvSpPr>
            <p:nvPr/>
          </p:nvSpPr>
          <p:spPr bwMode="auto">
            <a:xfrm>
              <a:off x="1446213" y="3355976"/>
              <a:ext cx="184832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Destination IP address </a:t>
              </a:r>
            </a:p>
          </p:txBody>
        </p:sp>
        <p:sp>
          <p:nvSpPr>
            <p:cNvPr id="35" name="Line 45">
              <a:extLst>
                <a:ext uri="{FF2B5EF4-FFF2-40B4-BE49-F238E27FC236}">
                  <a16:creationId xmlns:a16="http://schemas.microsoft.com/office/drawing/2014/main" id="{B758D81B-9D12-8709-F91F-443B43DBAACE}"/>
                </a:ext>
              </a:extLst>
            </p:cNvPr>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6" name="Line 46">
              <a:extLst>
                <a:ext uri="{FF2B5EF4-FFF2-40B4-BE49-F238E27FC236}">
                  <a16:creationId xmlns:a16="http://schemas.microsoft.com/office/drawing/2014/main" id="{8FDF5C45-AAE7-1EB8-5BC6-6D0656BCC81A}"/>
                </a:ext>
              </a:extLst>
            </p:cNvPr>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7" name="AutoShape 47">
              <a:extLst>
                <a:ext uri="{FF2B5EF4-FFF2-40B4-BE49-F238E27FC236}">
                  <a16:creationId xmlns:a16="http://schemas.microsoft.com/office/drawing/2014/main" id="{52577FEC-03EB-7C55-C3A8-50D226F464A7}"/>
                </a:ext>
              </a:extLst>
            </p:cNvPr>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38" name="Rectangle 48">
              <a:extLst>
                <a:ext uri="{FF2B5EF4-FFF2-40B4-BE49-F238E27FC236}">
                  <a16:creationId xmlns:a16="http://schemas.microsoft.com/office/drawing/2014/main" id="{6B514C02-0015-F103-ADF5-7A279229E2FC}"/>
                </a:ext>
              </a:extLst>
            </p:cNvPr>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Payload</a:t>
              </a:r>
            </a:p>
          </p:txBody>
        </p:sp>
        <p:sp>
          <p:nvSpPr>
            <p:cNvPr id="39" name="Rectangle 49">
              <a:extLst>
                <a:ext uri="{FF2B5EF4-FFF2-40B4-BE49-F238E27FC236}">
                  <a16:creationId xmlns:a16="http://schemas.microsoft.com/office/drawing/2014/main" id="{4B1EE711-9D9D-C1A3-A973-12BAE1F71C45}"/>
                </a:ext>
              </a:extLst>
            </p:cNvPr>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40" name="Rectangle 50">
              <a:extLst>
                <a:ext uri="{FF2B5EF4-FFF2-40B4-BE49-F238E27FC236}">
                  <a16:creationId xmlns:a16="http://schemas.microsoft.com/office/drawing/2014/main" id="{24EC6F5E-7259-D51F-7FF7-33D954D30E10}"/>
                </a:ext>
              </a:extLst>
            </p:cNvPr>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41" name="Line 51">
              <a:extLst>
                <a:ext uri="{FF2B5EF4-FFF2-40B4-BE49-F238E27FC236}">
                  <a16:creationId xmlns:a16="http://schemas.microsoft.com/office/drawing/2014/main" id="{0F1B1509-904E-94AE-3A3A-09B542125991}"/>
                </a:ext>
              </a:extLst>
            </p:cNvPr>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cxnSp>
        <p:nvCxnSpPr>
          <p:cNvPr id="52" name="Connecteur droit avec flèche 52">
            <a:extLst>
              <a:ext uri="{FF2B5EF4-FFF2-40B4-BE49-F238E27FC236}">
                <a16:creationId xmlns:a16="http://schemas.microsoft.com/office/drawing/2014/main" id="{092D459B-4FC8-A91A-1BD2-BDE8733B936D}"/>
              </a:ext>
            </a:extLst>
          </p:cNvPr>
          <p:cNvCxnSpPr/>
          <p:nvPr/>
        </p:nvCxnSpPr>
        <p:spPr>
          <a:xfrm>
            <a:off x="6010065" y="1231900"/>
            <a:ext cx="12330" cy="155733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102">
            <a:extLst>
              <a:ext uri="{FF2B5EF4-FFF2-40B4-BE49-F238E27FC236}">
                <a16:creationId xmlns:a16="http://schemas.microsoft.com/office/drawing/2014/main" id="{C709DCE0-96C5-C592-6852-9B370C6D91A7}"/>
              </a:ext>
            </a:extLst>
          </p:cNvPr>
          <p:cNvCxnSpPr/>
          <p:nvPr/>
        </p:nvCxnSpPr>
        <p:spPr>
          <a:xfrm>
            <a:off x="6022395" y="2789238"/>
            <a:ext cx="12330" cy="30575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Rectangle 30">
            <a:extLst>
              <a:ext uri="{FF2B5EF4-FFF2-40B4-BE49-F238E27FC236}">
                <a16:creationId xmlns:a16="http://schemas.microsoft.com/office/drawing/2014/main" id="{1CAF77FA-1019-CE46-5DF3-BE9C1083B81C}"/>
              </a:ext>
            </a:extLst>
          </p:cNvPr>
          <p:cNvSpPr>
            <a:spLocks/>
          </p:cNvSpPr>
          <p:nvPr/>
        </p:nvSpPr>
        <p:spPr bwMode="auto">
          <a:xfrm>
            <a:off x="5937580" y="1859879"/>
            <a:ext cx="169630" cy="186718"/>
          </a:xfrm>
          <a:prstGeom prst="rect">
            <a:avLst/>
          </a:prstGeom>
          <a:solidFill>
            <a:srgbClr val="FFFFFF"/>
          </a:solidFill>
          <a:ln w="12700">
            <a:noFill/>
            <a:miter lim="800000"/>
            <a:headEnd type="none" w="med" len="med"/>
            <a:tailEnd type="none" w="med" len="med"/>
          </a:ln>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IP</a:t>
            </a:r>
          </a:p>
        </p:txBody>
      </p:sp>
      <p:sp>
        <p:nvSpPr>
          <p:cNvPr id="55" name="Rectangle 30">
            <a:extLst>
              <a:ext uri="{FF2B5EF4-FFF2-40B4-BE49-F238E27FC236}">
                <a16:creationId xmlns:a16="http://schemas.microsoft.com/office/drawing/2014/main" id="{F3B2C921-A02D-06A0-A9C3-F59B4EF93BFF}"/>
              </a:ext>
            </a:extLst>
          </p:cNvPr>
          <p:cNvSpPr>
            <a:spLocks/>
          </p:cNvSpPr>
          <p:nvPr/>
        </p:nvSpPr>
        <p:spPr bwMode="auto">
          <a:xfrm>
            <a:off x="5826611" y="3793012"/>
            <a:ext cx="359073" cy="186718"/>
          </a:xfrm>
          <a:prstGeom prst="rect">
            <a:avLst/>
          </a:prstGeom>
          <a:solidFill>
            <a:srgbClr val="FFFFFF"/>
          </a:solidFill>
          <a:ln w="12700">
            <a:noFill/>
            <a:miter lim="800000"/>
            <a:headEnd type="none" w="med" len="med"/>
            <a:tailEnd type="none" w="med" len="med"/>
          </a:ln>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TCP</a:t>
            </a:r>
          </a:p>
        </p:txBody>
      </p:sp>
      <p:sp>
        <p:nvSpPr>
          <p:cNvPr id="56" name="Oval Callout 55">
            <a:extLst>
              <a:ext uri="{FF2B5EF4-FFF2-40B4-BE49-F238E27FC236}">
                <a16:creationId xmlns:a16="http://schemas.microsoft.com/office/drawing/2014/main" id="{7BFA8607-31F8-A62C-5A07-1326D312476D}"/>
              </a:ext>
            </a:extLst>
          </p:cNvPr>
          <p:cNvSpPr/>
          <p:nvPr/>
        </p:nvSpPr>
        <p:spPr>
          <a:xfrm>
            <a:off x="10063162" y="3268531"/>
            <a:ext cx="2200275" cy="871537"/>
          </a:xfrm>
          <a:prstGeom prst="wedgeEllipseCallout">
            <a:avLst>
              <a:gd name="adj1" fmla="val -148755"/>
              <a:gd name="adj2" fmla="val -18012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BE" dirty="0"/>
              <a:t>6 for TCP</a:t>
            </a:r>
          </a:p>
        </p:txBody>
      </p:sp>
    </p:spTree>
    <p:extLst>
      <p:ext uri="{BB962C8B-B14F-4D97-AF65-F5344CB8AC3E}">
        <p14:creationId xmlns:p14="http://schemas.microsoft.com/office/powerpoint/2010/main" val="333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TCP segments </a:t>
            </a:r>
            <a:r>
              <a:rPr lang="fr-FR" dirty="0" err="1"/>
              <a:t>processed</a:t>
            </a:r>
            <a:r>
              <a:rPr lang="fr-FR" dirty="0"/>
              <a:t> by a router</a:t>
            </a:r>
          </a:p>
        </p:txBody>
      </p:sp>
      <p:grpSp>
        <p:nvGrpSpPr>
          <p:cNvPr id="51" name="Grouper 50"/>
          <p:cNvGrpSpPr/>
          <p:nvPr/>
        </p:nvGrpSpPr>
        <p:grpSpPr>
          <a:xfrm>
            <a:off x="2057400" y="1709739"/>
            <a:ext cx="3448050" cy="4613275"/>
            <a:chOff x="739775" y="2006601"/>
            <a:chExt cx="3448050" cy="4613275"/>
          </a:xfrm>
        </p:grpSpPr>
        <p:grpSp>
          <p:nvGrpSpPr>
            <p:cNvPr id="4" name="Group 5"/>
            <p:cNvGrpSpPr>
              <a:grpSpLocks/>
            </p:cNvGrpSpPr>
            <p:nvPr/>
          </p:nvGrpSpPr>
          <p:grpSpPr bwMode="auto">
            <a:xfrm>
              <a:off x="739775" y="3622676"/>
              <a:ext cx="3444875" cy="1611312"/>
              <a:chOff x="0" y="0"/>
              <a:chExt cx="2170" cy="1015"/>
            </a:xfrm>
          </p:grpSpPr>
          <p:sp>
            <p:nvSpPr>
              <p:cNvPr id="5" name="AutoShape 6"/>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6" name="AutoShape 7"/>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7" name="AutoShape 8"/>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8" name="AutoShape 9"/>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 name="AutoShape 10"/>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10" name="Rectangle 11"/>
            <p:cNvSpPr>
              <a:spLocks/>
            </p:cNvSpPr>
            <p:nvPr/>
          </p:nvSpPr>
          <p:spPr bwMode="auto">
            <a:xfrm>
              <a:off x="1062038" y="3676651"/>
              <a:ext cx="92493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Source port</a:t>
              </a:r>
            </a:p>
          </p:txBody>
        </p:sp>
        <p:sp>
          <p:nvSpPr>
            <p:cNvPr id="11" name="Rectangle 12"/>
            <p:cNvSpPr>
              <a:spLocks/>
            </p:cNvSpPr>
            <p:nvPr/>
          </p:nvSpPr>
          <p:spPr bwMode="auto">
            <a:xfrm>
              <a:off x="2692400" y="3676651"/>
              <a:ext cx="1253548"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Destination port</a:t>
              </a:r>
            </a:p>
          </p:txBody>
        </p:sp>
        <p:sp>
          <p:nvSpPr>
            <p:cNvPr id="12" name="Line 13"/>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3" name="Rectangle 14"/>
            <p:cNvSpPr>
              <a:spLocks/>
            </p:cNvSpPr>
            <p:nvPr/>
          </p:nvSpPr>
          <p:spPr bwMode="auto">
            <a:xfrm>
              <a:off x="1093788" y="4987926"/>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14" name="Line 15"/>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5" name="Rectangle 16"/>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16" name="Rectangle 17"/>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17" name="Line 18"/>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8" name="Line 19"/>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9" name="Line 20"/>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0" name="Rectangle 21"/>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21" name="Rectangle 22"/>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Sequence number</a:t>
              </a:r>
            </a:p>
          </p:txBody>
        </p:sp>
        <p:sp>
          <p:nvSpPr>
            <p:cNvPr id="22" name="Rectangle 23"/>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23" name="Group 24"/>
            <p:cNvGrpSpPr>
              <a:grpSpLocks/>
            </p:cNvGrpSpPr>
            <p:nvPr/>
          </p:nvGrpSpPr>
          <p:grpSpPr bwMode="auto">
            <a:xfrm>
              <a:off x="742950" y="2014538"/>
              <a:ext cx="3444875" cy="1611313"/>
              <a:chOff x="0" y="0"/>
              <a:chExt cx="2170" cy="1015"/>
            </a:xfrm>
          </p:grpSpPr>
          <p:sp>
            <p:nvSpPr>
              <p:cNvPr id="24" name="AutoShape 25"/>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5" name="AutoShape 26"/>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6" name="AutoShape 27"/>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7" name="AutoShape 28"/>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8" name="AutoShape 29"/>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29" name="Rectangle 30"/>
            <p:cNvSpPr>
              <a:spLocks/>
            </p:cNvSpPr>
            <p:nvPr/>
          </p:nvSpPr>
          <p:spPr bwMode="auto">
            <a:xfrm>
              <a:off x="828675" y="2068513"/>
              <a:ext cx="14464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dirty="0" err="1">
                  <a:latin typeface="Helvetica" charset="0"/>
                  <a:ea typeface="ＭＳ Ｐゴシック" charset="0"/>
                  <a:cs typeface="Helvetica" charset="0"/>
                  <a:sym typeface="Helvetica" charset="0"/>
                </a:rPr>
                <a:t>ToS</a:t>
              </a:r>
              <a:endParaRPr lang="en-US" sz="1400" dirty="0">
                <a:latin typeface="Helvetica" charset="0"/>
                <a:ea typeface="ＭＳ Ｐゴシック" charset="0"/>
                <a:cs typeface="Helvetica" charset="0"/>
                <a:sym typeface="Helvetica" charset="0"/>
              </a:endParaRPr>
            </a:p>
          </p:txBody>
        </p:sp>
        <p:sp>
          <p:nvSpPr>
            <p:cNvPr id="30" name="Rectangle 31"/>
            <p:cNvSpPr>
              <a:spLocks/>
            </p:cNvSpPr>
            <p:nvPr/>
          </p:nvSpPr>
          <p:spPr bwMode="auto">
            <a:xfrm>
              <a:off x="2862263" y="2070101"/>
              <a:ext cx="91467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Total length</a:t>
              </a:r>
            </a:p>
          </p:txBody>
        </p:sp>
        <p:sp>
          <p:nvSpPr>
            <p:cNvPr id="31" name="Line 32"/>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2" name="Rectangle 33"/>
            <p:cNvSpPr>
              <a:spLocks/>
            </p:cNvSpPr>
            <p:nvPr/>
          </p:nvSpPr>
          <p:spPr bwMode="auto">
            <a:xfrm>
              <a:off x="2840038" y="2711451"/>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33" name="Rectangle 34"/>
            <p:cNvSpPr>
              <a:spLocks/>
            </p:cNvSpPr>
            <p:nvPr/>
          </p:nvSpPr>
          <p:spPr bwMode="auto">
            <a:xfrm>
              <a:off x="914400" y="2717801"/>
              <a:ext cx="151150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    TTL       Protocol</a:t>
              </a:r>
            </a:p>
          </p:txBody>
        </p:sp>
        <p:sp>
          <p:nvSpPr>
            <p:cNvPr id="34" name="Rectangle 35"/>
            <p:cNvSpPr>
              <a:spLocks/>
            </p:cNvSpPr>
            <p:nvPr/>
          </p:nvSpPr>
          <p:spPr bwMode="auto">
            <a:xfrm>
              <a:off x="2549525" y="2408238"/>
              <a:ext cx="1428340"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Flags Frag. Offset</a:t>
              </a:r>
            </a:p>
          </p:txBody>
        </p:sp>
        <p:sp>
          <p:nvSpPr>
            <p:cNvPr id="35" name="Rectangle 36"/>
            <p:cNvSpPr>
              <a:spLocks/>
            </p:cNvSpPr>
            <p:nvPr/>
          </p:nvSpPr>
          <p:spPr bwMode="auto">
            <a:xfrm>
              <a:off x="1625600" y="3041651"/>
              <a:ext cx="1519711"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Source IP address </a:t>
              </a:r>
            </a:p>
          </p:txBody>
        </p:sp>
        <p:sp>
          <p:nvSpPr>
            <p:cNvPr id="36" name="Rectangle 37"/>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Identification</a:t>
              </a:r>
            </a:p>
          </p:txBody>
        </p:sp>
        <p:sp>
          <p:nvSpPr>
            <p:cNvPr id="37" name="Line 38"/>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8" name="Line 39"/>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9" name="Line 40"/>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0" name="Line 41"/>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1" name="Line 42"/>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2" name="Line 43"/>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3" name="Rectangle 44"/>
            <p:cNvSpPr>
              <a:spLocks/>
            </p:cNvSpPr>
            <p:nvPr/>
          </p:nvSpPr>
          <p:spPr bwMode="auto">
            <a:xfrm>
              <a:off x="1446213" y="3355976"/>
              <a:ext cx="184832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Destination IP address </a:t>
              </a:r>
            </a:p>
          </p:txBody>
        </p:sp>
        <p:sp>
          <p:nvSpPr>
            <p:cNvPr id="44" name="Line 45"/>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5" name="Line 46"/>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6" name="AutoShape 47"/>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7" name="Rectangle 48"/>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Payload</a:t>
              </a:r>
            </a:p>
          </p:txBody>
        </p:sp>
        <p:sp>
          <p:nvSpPr>
            <p:cNvPr id="48" name="Rectangle 49"/>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49" name="Rectangle 50"/>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50" name="Line 51"/>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pic>
        <p:nvPicPr>
          <p:cNvPr id="52" name="Image 51"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370" y="3059114"/>
            <a:ext cx="1078429" cy="793561"/>
          </a:xfrm>
          <a:prstGeom prst="rect">
            <a:avLst/>
          </a:prstGeom>
        </p:spPr>
      </p:pic>
      <p:cxnSp>
        <p:nvCxnSpPr>
          <p:cNvPr id="54" name="Connecteur droit avec flèche 53"/>
          <p:cNvCxnSpPr/>
          <p:nvPr/>
        </p:nvCxnSpPr>
        <p:spPr>
          <a:xfrm>
            <a:off x="5716370" y="4241800"/>
            <a:ext cx="107842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55" name="Grouper 54"/>
          <p:cNvGrpSpPr/>
          <p:nvPr/>
        </p:nvGrpSpPr>
        <p:grpSpPr>
          <a:xfrm>
            <a:off x="6988175" y="1719263"/>
            <a:ext cx="3448050" cy="4613275"/>
            <a:chOff x="739775" y="2006601"/>
            <a:chExt cx="3448050" cy="4613275"/>
          </a:xfrm>
        </p:grpSpPr>
        <p:grpSp>
          <p:nvGrpSpPr>
            <p:cNvPr id="56" name="Group 5"/>
            <p:cNvGrpSpPr>
              <a:grpSpLocks/>
            </p:cNvGrpSpPr>
            <p:nvPr/>
          </p:nvGrpSpPr>
          <p:grpSpPr bwMode="auto">
            <a:xfrm>
              <a:off x="739775" y="3622676"/>
              <a:ext cx="3444875" cy="1611312"/>
              <a:chOff x="0" y="0"/>
              <a:chExt cx="2170" cy="1015"/>
            </a:xfrm>
          </p:grpSpPr>
          <p:sp>
            <p:nvSpPr>
              <p:cNvPr id="98" name="AutoShape 6"/>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9" name="AutoShape 7"/>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0" name="AutoShape 8"/>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1" name="AutoShape 9"/>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2" name="AutoShape 10"/>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57" name="Rectangle 11"/>
            <p:cNvSpPr>
              <a:spLocks/>
            </p:cNvSpPr>
            <p:nvPr/>
          </p:nvSpPr>
          <p:spPr bwMode="auto">
            <a:xfrm>
              <a:off x="1062038" y="3676651"/>
              <a:ext cx="92493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Source port</a:t>
              </a:r>
            </a:p>
          </p:txBody>
        </p:sp>
        <p:sp>
          <p:nvSpPr>
            <p:cNvPr id="58" name="Rectangle 12"/>
            <p:cNvSpPr>
              <a:spLocks/>
            </p:cNvSpPr>
            <p:nvPr/>
          </p:nvSpPr>
          <p:spPr bwMode="auto">
            <a:xfrm>
              <a:off x="2692400" y="3676651"/>
              <a:ext cx="1253548"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Destination port</a:t>
              </a:r>
            </a:p>
          </p:txBody>
        </p:sp>
        <p:sp>
          <p:nvSpPr>
            <p:cNvPr id="59" name="Line 13"/>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0" name="Rectangle 14"/>
            <p:cNvSpPr>
              <a:spLocks/>
            </p:cNvSpPr>
            <p:nvPr/>
          </p:nvSpPr>
          <p:spPr bwMode="auto">
            <a:xfrm>
              <a:off x="1093788" y="4987926"/>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61" name="Line 15"/>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2" name="Rectangle 16"/>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63" name="Rectangle 17"/>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64" name="Line 18"/>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5" name="Line 19"/>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6" name="Line 20"/>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7" name="Rectangle 21"/>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68" name="Rectangle 22"/>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Sequence number</a:t>
              </a:r>
            </a:p>
          </p:txBody>
        </p:sp>
        <p:sp>
          <p:nvSpPr>
            <p:cNvPr id="69" name="Rectangle 23"/>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70" name="Group 24"/>
            <p:cNvGrpSpPr>
              <a:grpSpLocks/>
            </p:cNvGrpSpPr>
            <p:nvPr/>
          </p:nvGrpSpPr>
          <p:grpSpPr bwMode="auto">
            <a:xfrm>
              <a:off x="742950" y="2014538"/>
              <a:ext cx="3444875" cy="1611313"/>
              <a:chOff x="0" y="0"/>
              <a:chExt cx="2170" cy="1015"/>
            </a:xfrm>
          </p:grpSpPr>
          <p:sp>
            <p:nvSpPr>
              <p:cNvPr id="93" name="AutoShape 25"/>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4" name="AutoShape 26"/>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5" name="AutoShape 27"/>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6" name="AutoShape 28"/>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7" name="AutoShape 29"/>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71" name="Rectangle 30"/>
            <p:cNvSpPr>
              <a:spLocks/>
            </p:cNvSpPr>
            <p:nvPr/>
          </p:nvSpPr>
          <p:spPr bwMode="auto">
            <a:xfrm>
              <a:off x="828675" y="2068513"/>
              <a:ext cx="1496760"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b="1" i="1" dirty="0" err="1">
                  <a:solidFill>
                    <a:srgbClr val="FF6600"/>
                  </a:solidFill>
                  <a:latin typeface="Helvetica" charset="0"/>
                  <a:ea typeface="ＭＳ Ｐゴシック" charset="0"/>
                  <a:cs typeface="Helvetica" charset="0"/>
                  <a:sym typeface="Helvetica" charset="0"/>
                </a:rPr>
                <a:t>ToS</a:t>
              </a:r>
              <a:endParaRPr lang="en-US" sz="1400" b="1" i="1" dirty="0">
                <a:solidFill>
                  <a:srgbClr val="FF6600"/>
                </a:solidFill>
                <a:latin typeface="Helvetica" charset="0"/>
                <a:ea typeface="ＭＳ Ｐゴシック" charset="0"/>
                <a:cs typeface="Helvetica" charset="0"/>
                <a:sym typeface="Helvetica" charset="0"/>
              </a:endParaRPr>
            </a:p>
          </p:txBody>
        </p:sp>
        <p:sp>
          <p:nvSpPr>
            <p:cNvPr id="72" name="Rectangle 31"/>
            <p:cNvSpPr>
              <a:spLocks/>
            </p:cNvSpPr>
            <p:nvPr/>
          </p:nvSpPr>
          <p:spPr bwMode="auto">
            <a:xfrm>
              <a:off x="2862263" y="2070101"/>
              <a:ext cx="99828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i="1" dirty="0">
                  <a:solidFill>
                    <a:srgbClr val="FF6600"/>
                  </a:solidFill>
                  <a:latin typeface="Helvetica" charset="0"/>
                  <a:ea typeface="ＭＳ Ｐゴシック" charset="0"/>
                  <a:cs typeface="Helvetica" charset="0"/>
                  <a:sym typeface="Helvetica" charset="0"/>
                </a:rPr>
                <a:t>Total length</a:t>
              </a:r>
            </a:p>
          </p:txBody>
        </p:sp>
        <p:sp>
          <p:nvSpPr>
            <p:cNvPr id="73" name="Line 32"/>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74" name="Rectangle 33"/>
            <p:cNvSpPr>
              <a:spLocks/>
            </p:cNvSpPr>
            <p:nvPr/>
          </p:nvSpPr>
          <p:spPr bwMode="auto">
            <a:xfrm>
              <a:off x="2840038" y="2711451"/>
              <a:ext cx="90802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dirty="0">
                  <a:solidFill>
                    <a:srgbClr val="FF0000"/>
                  </a:solidFill>
                  <a:latin typeface="Helvetica" charset="0"/>
                  <a:ea typeface="ＭＳ Ｐゴシック" charset="0"/>
                  <a:cs typeface="Helvetica" charset="0"/>
                  <a:sym typeface="Helvetica" charset="0"/>
                </a:rPr>
                <a:t>Checksum</a:t>
              </a:r>
            </a:p>
          </p:txBody>
        </p:sp>
        <p:sp>
          <p:nvSpPr>
            <p:cNvPr id="75" name="Rectangle 34"/>
            <p:cNvSpPr>
              <a:spLocks/>
            </p:cNvSpPr>
            <p:nvPr/>
          </p:nvSpPr>
          <p:spPr bwMode="auto">
            <a:xfrm>
              <a:off x="914400" y="2717801"/>
              <a:ext cx="1533160"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    </a:t>
              </a:r>
              <a:r>
                <a:rPr lang="en-US" sz="1400" b="1" dirty="0">
                  <a:solidFill>
                    <a:srgbClr val="FF0000"/>
                  </a:solidFill>
                  <a:latin typeface="Helvetica" charset="0"/>
                  <a:ea typeface="ＭＳ Ｐゴシック" charset="0"/>
                  <a:cs typeface="Helvetica" charset="0"/>
                  <a:sym typeface="Helvetica" charset="0"/>
                </a:rPr>
                <a:t>TTL </a:t>
              </a:r>
              <a:r>
                <a:rPr lang="en-US" sz="1400" dirty="0">
                  <a:latin typeface="Helvetica" charset="0"/>
                  <a:ea typeface="ＭＳ Ｐゴシック" charset="0"/>
                  <a:cs typeface="Helvetica" charset="0"/>
                  <a:sym typeface="Helvetica" charset="0"/>
                </a:rPr>
                <a:t>      Protocol</a:t>
              </a:r>
            </a:p>
          </p:txBody>
        </p:sp>
        <p:sp>
          <p:nvSpPr>
            <p:cNvPr id="76" name="Rectangle 35"/>
            <p:cNvSpPr>
              <a:spLocks/>
            </p:cNvSpPr>
            <p:nvPr/>
          </p:nvSpPr>
          <p:spPr bwMode="auto">
            <a:xfrm>
              <a:off x="2549525" y="2408238"/>
              <a:ext cx="156445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b="1" i="1" dirty="0">
                  <a:solidFill>
                    <a:srgbClr val="FF6600"/>
                  </a:solidFill>
                  <a:latin typeface="Helvetica" charset="0"/>
                  <a:ea typeface="ＭＳ Ｐゴシック" charset="0"/>
                  <a:cs typeface="Helvetica" charset="0"/>
                  <a:sym typeface="Helvetica" charset="0"/>
                </a:rPr>
                <a:t>Flags Frag. Offset</a:t>
              </a:r>
            </a:p>
          </p:txBody>
        </p:sp>
        <p:sp>
          <p:nvSpPr>
            <p:cNvPr id="77" name="Rectangle 36"/>
            <p:cNvSpPr>
              <a:spLocks/>
            </p:cNvSpPr>
            <p:nvPr/>
          </p:nvSpPr>
          <p:spPr bwMode="auto">
            <a:xfrm>
              <a:off x="1625600" y="3041651"/>
              <a:ext cx="1519711"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Source IP address </a:t>
              </a:r>
            </a:p>
          </p:txBody>
        </p:sp>
        <p:sp>
          <p:nvSpPr>
            <p:cNvPr id="78" name="Rectangle 37"/>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Identification</a:t>
              </a:r>
            </a:p>
          </p:txBody>
        </p:sp>
        <p:sp>
          <p:nvSpPr>
            <p:cNvPr id="79" name="Line 38"/>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0" name="Line 39"/>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1" name="Line 40"/>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2" name="Line 41"/>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3" name="Line 42"/>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4" name="Line 43"/>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5" name="Rectangle 44"/>
            <p:cNvSpPr>
              <a:spLocks/>
            </p:cNvSpPr>
            <p:nvPr/>
          </p:nvSpPr>
          <p:spPr bwMode="auto">
            <a:xfrm>
              <a:off x="1446213" y="3355976"/>
              <a:ext cx="184832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Destination IP address </a:t>
              </a:r>
            </a:p>
          </p:txBody>
        </p:sp>
        <p:sp>
          <p:nvSpPr>
            <p:cNvPr id="86" name="Line 45"/>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7" name="Line 46"/>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8" name="AutoShape 47"/>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89" name="Rectangle 48"/>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Payload</a:t>
              </a:r>
            </a:p>
          </p:txBody>
        </p:sp>
        <p:sp>
          <p:nvSpPr>
            <p:cNvPr id="90" name="Rectangle 49"/>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91" name="Rectangle 50"/>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92" name="Line 51"/>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cxnSp>
        <p:nvCxnSpPr>
          <p:cNvPr id="53" name="Connecteur droit avec flèche 52"/>
          <p:cNvCxnSpPr/>
          <p:nvPr/>
        </p:nvCxnSpPr>
        <p:spPr>
          <a:xfrm>
            <a:off x="1795253" y="1717675"/>
            <a:ext cx="12330" cy="155733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 name="Connecteur droit avec flèche 102"/>
          <p:cNvCxnSpPr/>
          <p:nvPr/>
        </p:nvCxnSpPr>
        <p:spPr>
          <a:xfrm>
            <a:off x="1807583" y="3275013"/>
            <a:ext cx="12330" cy="30575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5" name="Rectangle 30"/>
          <p:cNvSpPr>
            <a:spLocks/>
          </p:cNvSpPr>
          <p:nvPr/>
        </p:nvSpPr>
        <p:spPr bwMode="auto">
          <a:xfrm>
            <a:off x="1722768" y="2345654"/>
            <a:ext cx="169630" cy="186718"/>
          </a:xfrm>
          <a:prstGeom prst="rect">
            <a:avLst/>
          </a:prstGeom>
          <a:solidFill>
            <a:srgbClr val="FFFFFF"/>
          </a:solidFill>
          <a:ln w="12700">
            <a:noFill/>
            <a:miter lim="800000"/>
            <a:headEnd type="none" w="med" len="med"/>
            <a:tailEnd type="none" w="med" len="med"/>
          </a:ln>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IP</a:t>
            </a:r>
          </a:p>
        </p:txBody>
      </p:sp>
      <p:sp>
        <p:nvSpPr>
          <p:cNvPr id="106" name="Rectangle 30"/>
          <p:cNvSpPr>
            <a:spLocks/>
          </p:cNvSpPr>
          <p:nvPr/>
        </p:nvSpPr>
        <p:spPr bwMode="auto">
          <a:xfrm>
            <a:off x="1611799" y="4278787"/>
            <a:ext cx="359073" cy="186718"/>
          </a:xfrm>
          <a:prstGeom prst="rect">
            <a:avLst/>
          </a:prstGeom>
          <a:solidFill>
            <a:srgbClr val="FFFFFF"/>
          </a:solidFill>
          <a:ln w="12700">
            <a:noFill/>
            <a:miter lim="800000"/>
            <a:headEnd type="none" w="med" len="med"/>
            <a:tailEnd type="none" w="med" len="med"/>
          </a:ln>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TCP</a:t>
            </a:r>
          </a:p>
        </p:txBody>
      </p:sp>
    </p:spTree>
    <p:extLst>
      <p:ext uri="{BB962C8B-B14F-4D97-AF65-F5344CB8AC3E}">
        <p14:creationId xmlns:p14="http://schemas.microsoft.com/office/powerpoint/2010/main" val="384913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94FA-DB9B-AEB4-BDF4-1AB499B27624}"/>
              </a:ext>
            </a:extLst>
          </p:cNvPr>
          <p:cNvSpPr>
            <a:spLocks noGrp="1"/>
          </p:cNvSpPr>
          <p:nvPr>
            <p:ph type="title"/>
          </p:nvPr>
        </p:nvSpPr>
        <p:spPr/>
        <p:txBody>
          <a:bodyPr/>
          <a:lstStyle/>
          <a:p>
            <a:r>
              <a:rPr lang="en-BE" dirty="0"/>
              <a:t>Protection against SYN losses</a:t>
            </a:r>
          </a:p>
        </p:txBody>
      </p:sp>
      <p:sp>
        <p:nvSpPr>
          <p:cNvPr id="3" name="Content Placeholder 2">
            <a:extLst>
              <a:ext uri="{FF2B5EF4-FFF2-40B4-BE49-F238E27FC236}">
                <a16:creationId xmlns:a16="http://schemas.microsoft.com/office/drawing/2014/main" id="{9A690AC3-2F45-4894-1713-4251AED1F020}"/>
              </a:ext>
            </a:extLst>
          </p:cNvPr>
          <p:cNvSpPr>
            <a:spLocks noGrp="1"/>
          </p:cNvSpPr>
          <p:nvPr>
            <p:ph idx="1"/>
          </p:nvPr>
        </p:nvSpPr>
        <p:spPr>
          <a:xfrm>
            <a:off x="838199" y="1825625"/>
            <a:ext cx="10833847" cy="4351338"/>
          </a:xfrm>
        </p:spPr>
        <p:txBody>
          <a:bodyPr/>
          <a:lstStyle/>
          <a:p>
            <a:r>
              <a:rPr lang="en-BE" dirty="0"/>
              <a:t>Which retransmission timer should we use when sending the first SYN ?</a:t>
            </a:r>
          </a:p>
          <a:p>
            <a:endParaRPr lang="en-BE" dirty="0"/>
          </a:p>
        </p:txBody>
      </p:sp>
      <p:pic>
        <p:nvPicPr>
          <p:cNvPr id="5" name="Picture 4">
            <a:extLst>
              <a:ext uri="{FF2B5EF4-FFF2-40B4-BE49-F238E27FC236}">
                <a16:creationId xmlns:a16="http://schemas.microsoft.com/office/drawing/2014/main" id="{E0006678-C4B2-E578-0C0E-E8E2D0849030}"/>
              </a:ext>
            </a:extLst>
          </p:cNvPr>
          <p:cNvPicPr>
            <a:picLocks noChangeAspect="1"/>
          </p:cNvPicPr>
          <p:nvPr/>
        </p:nvPicPr>
        <p:blipFill>
          <a:blip r:embed="rId2"/>
          <a:stretch>
            <a:fillRect/>
          </a:stretch>
        </p:blipFill>
        <p:spPr>
          <a:xfrm>
            <a:off x="1202543" y="5116489"/>
            <a:ext cx="9786914" cy="1451163"/>
          </a:xfrm>
          <a:prstGeom prst="rect">
            <a:avLst/>
          </a:prstGeom>
        </p:spPr>
      </p:pic>
      <p:pic>
        <p:nvPicPr>
          <p:cNvPr id="7" name="Picture 6">
            <a:extLst>
              <a:ext uri="{FF2B5EF4-FFF2-40B4-BE49-F238E27FC236}">
                <a16:creationId xmlns:a16="http://schemas.microsoft.com/office/drawing/2014/main" id="{84BA5CA9-198B-492C-0C48-B2A6C749F4AE}"/>
              </a:ext>
            </a:extLst>
          </p:cNvPr>
          <p:cNvPicPr>
            <a:picLocks noChangeAspect="1"/>
          </p:cNvPicPr>
          <p:nvPr/>
        </p:nvPicPr>
        <p:blipFill>
          <a:blip r:embed="rId3"/>
          <a:stretch>
            <a:fillRect/>
          </a:stretch>
        </p:blipFill>
        <p:spPr>
          <a:xfrm>
            <a:off x="838199" y="2464687"/>
            <a:ext cx="10611752" cy="2382230"/>
          </a:xfrm>
          <a:prstGeom prst="rect">
            <a:avLst/>
          </a:prstGeom>
        </p:spPr>
      </p:pic>
    </p:spTree>
    <p:extLst>
      <p:ext uri="{BB962C8B-B14F-4D97-AF65-F5344CB8AC3E}">
        <p14:creationId xmlns:p14="http://schemas.microsoft.com/office/powerpoint/2010/main" val="2468541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A1B0-4A59-071A-B249-61DEC7D83E77}"/>
              </a:ext>
            </a:extLst>
          </p:cNvPr>
          <p:cNvSpPr>
            <a:spLocks noGrp="1"/>
          </p:cNvSpPr>
          <p:nvPr>
            <p:ph type="title"/>
          </p:nvPr>
        </p:nvSpPr>
        <p:spPr/>
        <p:txBody>
          <a:bodyPr/>
          <a:lstStyle/>
          <a:p>
            <a:r>
              <a:rPr lang="en-BE" dirty="0"/>
              <a:t>Network Address Translation (NAT)</a:t>
            </a:r>
          </a:p>
        </p:txBody>
      </p:sp>
      <p:sp>
        <p:nvSpPr>
          <p:cNvPr id="3" name="Content Placeholder 2">
            <a:extLst>
              <a:ext uri="{FF2B5EF4-FFF2-40B4-BE49-F238E27FC236}">
                <a16:creationId xmlns:a16="http://schemas.microsoft.com/office/drawing/2014/main" id="{3C2FA635-CA12-AF16-9DD8-83CCE9222621}"/>
              </a:ext>
            </a:extLst>
          </p:cNvPr>
          <p:cNvSpPr>
            <a:spLocks noGrp="1"/>
          </p:cNvSpPr>
          <p:nvPr>
            <p:ph idx="1"/>
          </p:nvPr>
        </p:nvSpPr>
        <p:spPr/>
        <p:txBody>
          <a:bodyPr/>
          <a:lstStyle/>
          <a:p>
            <a:r>
              <a:rPr lang="en-BE" dirty="0"/>
              <a:t>A NAT allows to share a single public IP address among several hosts</a:t>
            </a:r>
          </a:p>
        </p:txBody>
      </p:sp>
      <p:sp>
        <p:nvSpPr>
          <p:cNvPr id="4" name="Cloud 3">
            <a:extLst>
              <a:ext uri="{FF2B5EF4-FFF2-40B4-BE49-F238E27FC236}">
                <a16:creationId xmlns:a16="http://schemas.microsoft.com/office/drawing/2014/main" id="{AA29DF3A-CC38-8D66-B6E4-71310E5F3341}"/>
              </a:ext>
            </a:extLst>
          </p:cNvPr>
          <p:cNvSpPr/>
          <p:nvPr/>
        </p:nvSpPr>
        <p:spPr>
          <a:xfrm>
            <a:off x="6096000" y="3100387"/>
            <a:ext cx="3128962"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t>Internet</a:t>
            </a:r>
          </a:p>
        </p:txBody>
      </p:sp>
      <p:pic>
        <p:nvPicPr>
          <p:cNvPr id="6" name="Graphic 5" descr="Internet with solid fill">
            <a:extLst>
              <a:ext uri="{FF2B5EF4-FFF2-40B4-BE49-F238E27FC236}">
                <a16:creationId xmlns:a16="http://schemas.microsoft.com/office/drawing/2014/main" id="{A991270E-3AA3-8696-349F-7510AEAC5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3066" y="3786187"/>
            <a:ext cx="914400" cy="914400"/>
          </a:xfrm>
          <a:prstGeom prst="rect">
            <a:avLst/>
          </a:prstGeom>
        </p:spPr>
      </p:pic>
      <p:pic>
        <p:nvPicPr>
          <p:cNvPr id="8" name="Graphic 7" descr="Laptop with solid fill">
            <a:extLst>
              <a:ext uri="{FF2B5EF4-FFF2-40B4-BE49-F238E27FC236}">
                <a16:creationId xmlns:a16="http://schemas.microsoft.com/office/drawing/2014/main" id="{5D595F52-46BB-43ED-9511-931197D51E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0894" y="2643187"/>
            <a:ext cx="914400" cy="914400"/>
          </a:xfrm>
          <a:prstGeom prst="rect">
            <a:avLst/>
          </a:prstGeom>
        </p:spPr>
      </p:pic>
      <p:pic>
        <p:nvPicPr>
          <p:cNvPr id="10" name="Graphic 9" descr="Smart Phone with solid fill">
            <a:extLst>
              <a:ext uri="{FF2B5EF4-FFF2-40B4-BE49-F238E27FC236}">
                <a16:creationId xmlns:a16="http://schemas.microsoft.com/office/drawing/2014/main" id="{017E835A-0B49-6CCE-2105-2758CE8264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09926" y="4976813"/>
            <a:ext cx="914400" cy="914400"/>
          </a:xfrm>
          <a:prstGeom prst="rect">
            <a:avLst/>
          </a:prstGeom>
        </p:spPr>
      </p:pic>
      <p:pic>
        <p:nvPicPr>
          <p:cNvPr id="12" name="Graphic 11" descr="Smart Phone outline">
            <a:extLst>
              <a:ext uri="{FF2B5EF4-FFF2-40B4-BE49-F238E27FC236}">
                <a16:creationId xmlns:a16="http://schemas.microsoft.com/office/drawing/2014/main" id="{878CF627-E49D-35AC-1C89-C39A3C34AE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19595" y="5262563"/>
            <a:ext cx="914400" cy="914400"/>
          </a:xfrm>
          <a:prstGeom prst="rect">
            <a:avLst/>
          </a:prstGeom>
        </p:spPr>
      </p:pic>
      <p:pic>
        <p:nvPicPr>
          <p:cNvPr id="14" name="Graphic 13" descr="Wireless router outline">
            <a:extLst>
              <a:ext uri="{FF2B5EF4-FFF2-40B4-BE49-F238E27FC236}">
                <a16:creationId xmlns:a16="http://schemas.microsoft.com/office/drawing/2014/main" id="{A7F80ED1-2FC9-BDDC-17C4-D860EF9F90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60160" y="3421460"/>
            <a:ext cx="914400" cy="914400"/>
          </a:xfrm>
          <a:prstGeom prst="rect">
            <a:avLst/>
          </a:prstGeom>
        </p:spPr>
      </p:pic>
      <p:cxnSp>
        <p:nvCxnSpPr>
          <p:cNvPr id="16" name="Straight Connector 15">
            <a:extLst>
              <a:ext uri="{FF2B5EF4-FFF2-40B4-BE49-F238E27FC236}">
                <a16:creationId xmlns:a16="http://schemas.microsoft.com/office/drawing/2014/main" id="{B4829B05-9587-48E2-0321-7CC8191A79C1}"/>
              </a:ext>
            </a:extLst>
          </p:cNvPr>
          <p:cNvCxnSpPr/>
          <p:nvPr/>
        </p:nvCxnSpPr>
        <p:spPr>
          <a:xfrm flipV="1">
            <a:off x="5629275" y="4001294"/>
            <a:ext cx="628650" cy="113506"/>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phic 17" descr="Server outline">
            <a:extLst>
              <a:ext uri="{FF2B5EF4-FFF2-40B4-BE49-F238E27FC236}">
                <a16:creationId xmlns:a16="http://schemas.microsoft.com/office/drawing/2014/main" id="{13D74F84-44A1-C5D2-1CE5-A684A57F3B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24962" y="2721372"/>
            <a:ext cx="914400" cy="914400"/>
          </a:xfrm>
          <a:prstGeom prst="rect">
            <a:avLst/>
          </a:prstGeom>
        </p:spPr>
      </p:pic>
      <p:cxnSp>
        <p:nvCxnSpPr>
          <p:cNvPr id="20" name="Straight Connector 19">
            <a:extLst>
              <a:ext uri="{FF2B5EF4-FFF2-40B4-BE49-F238E27FC236}">
                <a16:creationId xmlns:a16="http://schemas.microsoft.com/office/drawing/2014/main" id="{127C0645-D065-DD4D-C730-4AD9C74B4535}"/>
              </a:ext>
            </a:extLst>
          </p:cNvPr>
          <p:cNvCxnSpPr/>
          <p:nvPr/>
        </p:nvCxnSpPr>
        <p:spPr>
          <a:xfrm>
            <a:off x="3844533" y="3421460"/>
            <a:ext cx="1015627" cy="63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534B59-0394-DE47-8A55-725D3BD6A18D}"/>
              </a:ext>
            </a:extLst>
          </p:cNvPr>
          <p:cNvCxnSpPr>
            <a:cxnSpLocks/>
          </p:cNvCxnSpPr>
          <p:nvPr/>
        </p:nvCxnSpPr>
        <p:spPr>
          <a:xfrm flipV="1">
            <a:off x="2471140" y="4114800"/>
            <a:ext cx="2389020" cy="115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4C277E-5E1E-47DE-166D-64CF3B6A65EB}"/>
              </a:ext>
            </a:extLst>
          </p:cNvPr>
          <p:cNvCxnSpPr>
            <a:cxnSpLocks/>
          </p:cNvCxnSpPr>
          <p:nvPr/>
        </p:nvCxnSpPr>
        <p:spPr>
          <a:xfrm flipV="1">
            <a:off x="3648094" y="4195762"/>
            <a:ext cx="1370742" cy="88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49B40B9-269B-CB05-9FDF-3C9764E442CA}"/>
              </a:ext>
            </a:extLst>
          </p:cNvPr>
          <p:cNvCxnSpPr>
            <a:cxnSpLocks/>
          </p:cNvCxnSpPr>
          <p:nvPr/>
        </p:nvCxnSpPr>
        <p:spPr>
          <a:xfrm flipV="1">
            <a:off x="4839953" y="4172743"/>
            <a:ext cx="341647" cy="10898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4720C40-779C-0D94-90FA-177287678284}"/>
              </a:ext>
            </a:extLst>
          </p:cNvPr>
          <p:cNvSpPr txBox="1"/>
          <p:nvPr/>
        </p:nvSpPr>
        <p:spPr>
          <a:xfrm>
            <a:off x="4191108" y="6267054"/>
            <a:ext cx="942887" cy="369332"/>
          </a:xfrm>
          <a:prstGeom prst="rect">
            <a:avLst/>
          </a:prstGeom>
          <a:noFill/>
        </p:spPr>
        <p:txBody>
          <a:bodyPr wrap="none" rtlCol="0">
            <a:spAutoFit/>
          </a:bodyPr>
          <a:lstStyle/>
          <a:p>
            <a:r>
              <a:rPr lang="en-BE" dirty="0"/>
              <a:t>10.0.0.9</a:t>
            </a:r>
          </a:p>
        </p:txBody>
      </p:sp>
      <p:sp>
        <p:nvSpPr>
          <p:cNvPr id="29" name="TextBox 28">
            <a:extLst>
              <a:ext uri="{FF2B5EF4-FFF2-40B4-BE49-F238E27FC236}">
                <a16:creationId xmlns:a16="http://schemas.microsoft.com/office/drawing/2014/main" id="{0816F493-BB1A-5FF9-5B1C-BFE6F2264797}"/>
              </a:ext>
            </a:extLst>
          </p:cNvPr>
          <p:cNvSpPr txBox="1"/>
          <p:nvPr/>
        </p:nvSpPr>
        <p:spPr>
          <a:xfrm>
            <a:off x="2705207" y="5897920"/>
            <a:ext cx="1059906" cy="369332"/>
          </a:xfrm>
          <a:prstGeom prst="rect">
            <a:avLst/>
          </a:prstGeom>
          <a:noFill/>
        </p:spPr>
        <p:txBody>
          <a:bodyPr wrap="none" rtlCol="0">
            <a:spAutoFit/>
          </a:bodyPr>
          <a:lstStyle/>
          <a:p>
            <a:r>
              <a:rPr lang="en-BE" dirty="0"/>
              <a:t>10.0.0.12</a:t>
            </a:r>
          </a:p>
        </p:txBody>
      </p:sp>
      <p:sp>
        <p:nvSpPr>
          <p:cNvPr id="30" name="TextBox 29">
            <a:extLst>
              <a:ext uri="{FF2B5EF4-FFF2-40B4-BE49-F238E27FC236}">
                <a16:creationId xmlns:a16="http://schemas.microsoft.com/office/drawing/2014/main" id="{ACF71F44-76C6-C0FD-56AB-E539D43619BA}"/>
              </a:ext>
            </a:extLst>
          </p:cNvPr>
          <p:cNvSpPr txBox="1"/>
          <p:nvPr/>
        </p:nvSpPr>
        <p:spPr>
          <a:xfrm>
            <a:off x="1487921" y="4555410"/>
            <a:ext cx="942887" cy="369332"/>
          </a:xfrm>
          <a:prstGeom prst="rect">
            <a:avLst/>
          </a:prstGeom>
          <a:noFill/>
        </p:spPr>
        <p:txBody>
          <a:bodyPr wrap="none" rtlCol="0">
            <a:spAutoFit/>
          </a:bodyPr>
          <a:lstStyle/>
          <a:p>
            <a:r>
              <a:rPr lang="en-BE" dirty="0"/>
              <a:t>10.0.0.6</a:t>
            </a:r>
          </a:p>
        </p:txBody>
      </p:sp>
      <p:sp>
        <p:nvSpPr>
          <p:cNvPr id="31" name="TextBox 30">
            <a:extLst>
              <a:ext uri="{FF2B5EF4-FFF2-40B4-BE49-F238E27FC236}">
                <a16:creationId xmlns:a16="http://schemas.microsoft.com/office/drawing/2014/main" id="{31FC3E83-B59E-F157-7336-78817C1697BB}"/>
              </a:ext>
            </a:extLst>
          </p:cNvPr>
          <p:cNvSpPr txBox="1"/>
          <p:nvPr/>
        </p:nvSpPr>
        <p:spPr>
          <a:xfrm>
            <a:off x="2851684" y="3357921"/>
            <a:ext cx="942887" cy="369332"/>
          </a:xfrm>
          <a:prstGeom prst="rect">
            <a:avLst/>
          </a:prstGeom>
          <a:noFill/>
        </p:spPr>
        <p:txBody>
          <a:bodyPr wrap="none" rtlCol="0">
            <a:spAutoFit/>
          </a:bodyPr>
          <a:lstStyle/>
          <a:p>
            <a:r>
              <a:rPr lang="en-BE" dirty="0"/>
              <a:t>10.0.0.8</a:t>
            </a:r>
          </a:p>
        </p:txBody>
      </p:sp>
      <p:sp>
        <p:nvSpPr>
          <p:cNvPr id="32" name="TextBox 31">
            <a:extLst>
              <a:ext uri="{FF2B5EF4-FFF2-40B4-BE49-F238E27FC236}">
                <a16:creationId xmlns:a16="http://schemas.microsoft.com/office/drawing/2014/main" id="{B4A96A0C-F302-8BAA-0388-1DE85126FE56}"/>
              </a:ext>
            </a:extLst>
          </p:cNvPr>
          <p:cNvSpPr txBox="1"/>
          <p:nvPr/>
        </p:nvSpPr>
        <p:spPr>
          <a:xfrm>
            <a:off x="5240702" y="4298990"/>
            <a:ext cx="825867" cy="369332"/>
          </a:xfrm>
          <a:prstGeom prst="rect">
            <a:avLst/>
          </a:prstGeom>
          <a:noFill/>
        </p:spPr>
        <p:txBody>
          <a:bodyPr wrap="none" rtlCol="0">
            <a:spAutoFit/>
          </a:bodyPr>
          <a:lstStyle/>
          <a:p>
            <a:r>
              <a:rPr lang="en-BE" dirty="0">
                <a:ln>
                  <a:solidFill>
                    <a:srgbClr val="FF0000"/>
                  </a:solidFill>
                </a:ln>
              </a:rPr>
              <a:t>1.2.3.4</a:t>
            </a:r>
          </a:p>
        </p:txBody>
      </p:sp>
      <p:sp>
        <p:nvSpPr>
          <p:cNvPr id="33" name="TextBox 32">
            <a:extLst>
              <a:ext uri="{FF2B5EF4-FFF2-40B4-BE49-F238E27FC236}">
                <a16:creationId xmlns:a16="http://schemas.microsoft.com/office/drawing/2014/main" id="{F4375EE0-D95D-F074-7BD1-CF8079CA3155}"/>
              </a:ext>
            </a:extLst>
          </p:cNvPr>
          <p:cNvSpPr txBox="1"/>
          <p:nvPr/>
        </p:nvSpPr>
        <p:spPr>
          <a:xfrm>
            <a:off x="9419247" y="3555087"/>
            <a:ext cx="825867" cy="369332"/>
          </a:xfrm>
          <a:prstGeom prst="rect">
            <a:avLst/>
          </a:prstGeom>
          <a:noFill/>
        </p:spPr>
        <p:txBody>
          <a:bodyPr wrap="none" rtlCol="0">
            <a:spAutoFit/>
          </a:bodyPr>
          <a:lstStyle/>
          <a:p>
            <a:r>
              <a:rPr lang="en-BE" dirty="0">
                <a:ln>
                  <a:solidFill>
                    <a:srgbClr val="FF0000"/>
                  </a:solidFill>
                </a:ln>
                <a:noFill/>
              </a:rPr>
              <a:t>5.6.7.8</a:t>
            </a:r>
          </a:p>
        </p:txBody>
      </p:sp>
      <p:sp>
        <p:nvSpPr>
          <p:cNvPr id="34" name="TextBox 33">
            <a:extLst>
              <a:ext uri="{FF2B5EF4-FFF2-40B4-BE49-F238E27FC236}">
                <a16:creationId xmlns:a16="http://schemas.microsoft.com/office/drawing/2014/main" id="{62820456-488B-5642-307C-CE23630FCC9D}"/>
              </a:ext>
            </a:extLst>
          </p:cNvPr>
          <p:cNvSpPr txBox="1"/>
          <p:nvPr/>
        </p:nvSpPr>
        <p:spPr>
          <a:xfrm>
            <a:off x="5943600" y="5165110"/>
            <a:ext cx="4681282" cy="646331"/>
          </a:xfrm>
          <a:prstGeom prst="rect">
            <a:avLst/>
          </a:prstGeom>
          <a:noFill/>
        </p:spPr>
        <p:txBody>
          <a:bodyPr wrap="none" rtlCol="0">
            <a:spAutoFit/>
          </a:bodyPr>
          <a:lstStyle/>
          <a:p>
            <a:r>
              <a:rPr lang="en-BE" dirty="0"/>
              <a:t>How can a NAT share the same public IP among </a:t>
            </a:r>
            <a:br>
              <a:rPr lang="en-BE" dirty="0"/>
            </a:br>
            <a:r>
              <a:rPr lang="en-BE" dirty="0"/>
              <a:t>different hosts using private addresses ?</a:t>
            </a:r>
          </a:p>
        </p:txBody>
      </p:sp>
    </p:spTree>
    <p:extLst>
      <p:ext uri="{BB962C8B-B14F-4D97-AF65-F5344CB8AC3E}">
        <p14:creationId xmlns:p14="http://schemas.microsoft.com/office/powerpoint/2010/main" val="3913085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TCP segments </a:t>
            </a:r>
            <a:r>
              <a:rPr lang="fr-FR" dirty="0" err="1"/>
              <a:t>processed</a:t>
            </a:r>
            <a:r>
              <a:rPr lang="fr-FR" dirty="0"/>
              <a:t> by a NAT</a:t>
            </a:r>
          </a:p>
        </p:txBody>
      </p:sp>
      <p:grpSp>
        <p:nvGrpSpPr>
          <p:cNvPr id="51" name="Grouper 50"/>
          <p:cNvGrpSpPr/>
          <p:nvPr/>
        </p:nvGrpSpPr>
        <p:grpSpPr>
          <a:xfrm>
            <a:off x="2057400" y="1709739"/>
            <a:ext cx="3448050" cy="4613275"/>
            <a:chOff x="739775" y="2006601"/>
            <a:chExt cx="3448050" cy="4613275"/>
          </a:xfrm>
        </p:grpSpPr>
        <p:grpSp>
          <p:nvGrpSpPr>
            <p:cNvPr id="4" name="Group 5"/>
            <p:cNvGrpSpPr>
              <a:grpSpLocks/>
            </p:cNvGrpSpPr>
            <p:nvPr/>
          </p:nvGrpSpPr>
          <p:grpSpPr bwMode="auto">
            <a:xfrm>
              <a:off x="739775" y="3622676"/>
              <a:ext cx="3444875" cy="1611312"/>
              <a:chOff x="0" y="0"/>
              <a:chExt cx="2170" cy="1015"/>
            </a:xfrm>
          </p:grpSpPr>
          <p:sp>
            <p:nvSpPr>
              <p:cNvPr id="5" name="AutoShape 6"/>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6" name="AutoShape 7"/>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7" name="AutoShape 8"/>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8" name="AutoShape 9"/>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 name="AutoShape 10"/>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10" name="Rectangle 11"/>
            <p:cNvSpPr>
              <a:spLocks/>
            </p:cNvSpPr>
            <p:nvPr/>
          </p:nvSpPr>
          <p:spPr bwMode="auto">
            <a:xfrm>
              <a:off x="1062038" y="3676651"/>
              <a:ext cx="92493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Source port</a:t>
              </a:r>
            </a:p>
          </p:txBody>
        </p:sp>
        <p:sp>
          <p:nvSpPr>
            <p:cNvPr id="11" name="Rectangle 12"/>
            <p:cNvSpPr>
              <a:spLocks/>
            </p:cNvSpPr>
            <p:nvPr/>
          </p:nvSpPr>
          <p:spPr bwMode="auto">
            <a:xfrm>
              <a:off x="2692400" y="3676651"/>
              <a:ext cx="1253548"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Destination port</a:t>
              </a:r>
            </a:p>
          </p:txBody>
        </p:sp>
        <p:sp>
          <p:nvSpPr>
            <p:cNvPr id="12" name="Line 13"/>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3" name="Rectangle 14"/>
            <p:cNvSpPr>
              <a:spLocks/>
            </p:cNvSpPr>
            <p:nvPr/>
          </p:nvSpPr>
          <p:spPr bwMode="auto">
            <a:xfrm>
              <a:off x="1093788" y="4987926"/>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14" name="Line 15"/>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5" name="Rectangle 16"/>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16" name="Rectangle 17"/>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17" name="Line 18"/>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8" name="Line 19"/>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19" name="Line 20"/>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20" name="Rectangle 21"/>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21" name="Rectangle 22"/>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Sequence number</a:t>
              </a:r>
            </a:p>
          </p:txBody>
        </p:sp>
        <p:sp>
          <p:nvSpPr>
            <p:cNvPr id="22" name="Rectangle 23"/>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23" name="Group 24"/>
            <p:cNvGrpSpPr>
              <a:grpSpLocks/>
            </p:cNvGrpSpPr>
            <p:nvPr/>
          </p:nvGrpSpPr>
          <p:grpSpPr bwMode="auto">
            <a:xfrm>
              <a:off x="742950" y="2014538"/>
              <a:ext cx="3444875" cy="1611313"/>
              <a:chOff x="0" y="0"/>
              <a:chExt cx="2170" cy="1015"/>
            </a:xfrm>
          </p:grpSpPr>
          <p:sp>
            <p:nvSpPr>
              <p:cNvPr id="24" name="AutoShape 25"/>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5" name="AutoShape 26"/>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6" name="AutoShape 27"/>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7" name="AutoShape 28"/>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28" name="AutoShape 29"/>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29" name="Rectangle 30"/>
            <p:cNvSpPr>
              <a:spLocks/>
            </p:cNvSpPr>
            <p:nvPr/>
          </p:nvSpPr>
          <p:spPr bwMode="auto">
            <a:xfrm>
              <a:off x="828675" y="2068513"/>
              <a:ext cx="14464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dirty="0" err="1">
                  <a:latin typeface="Helvetica" charset="0"/>
                  <a:ea typeface="ＭＳ Ｐゴシック" charset="0"/>
                  <a:cs typeface="Helvetica" charset="0"/>
                  <a:sym typeface="Helvetica" charset="0"/>
                </a:rPr>
                <a:t>ToS</a:t>
              </a:r>
              <a:endParaRPr lang="en-US" sz="1400" dirty="0">
                <a:latin typeface="Helvetica" charset="0"/>
                <a:ea typeface="ＭＳ Ｐゴシック" charset="0"/>
                <a:cs typeface="Helvetica" charset="0"/>
                <a:sym typeface="Helvetica" charset="0"/>
              </a:endParaRPr>
            </a:p>
          </p:txBody>
        </p:sp>
        <p:sp>
          <p:nvSpPr>
            <p:cNvPr id="30" name="Rectangle 31"/>
            <p:cNvSpPr>
              <a:spLocks/>
            </p:cNvSpPr>
            <p:nvPr/>
          </p:nvSpPr>
          <p:spPr bwMode="auto">
            <a:xfrm>
              <a:off x="2862263" y="2070101"/>
              <a:ext cx="91467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Total length</a:t>
              </a:r>
            </a:p>
          </p:txBody>
        </p:sp>
        <p:sp>
          <p:nvSpPr>
            <p:cNvPr id="31" name="Line 32"/>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2" name="Rectangle 33"/>
            <p:cNvSpPr>
              <a:spLocks/>
            </p:cNvSpPr>
            <p:nvPr/>
          </p:nvSpPr>
          <p:spPr bwMode="auto">
            <a:xfrm>
              <a:off x="2840038" y="2711451"/>
              <a:ext cx="84638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Checksum</a:t>
              </a:r>
            </a:p>
          </p:txBody>
        </p:sp>
        <p:sp>
          <p:nvSpPr>
            <p:cNvPr id="33" name="Rectangle 34"/>
            <p:cNvSpPr>
              <a:spLocks/>
            </p:cNvSpPr>
            <p:nvPr/>
          </p:nvSpPr>
          <p:spPr bwMode="auto">
            <a:xfrm>
              <a:off x="914400" y="2717801"/>
              <a:ext cx="151150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    TTL       Protocol</a:t>
              </a:r>
            </a:p>
          </p:txBody>
        </p:sp>
        <p:sp>
          <p:nvSpPr>
            <p:cNvPr id="34" name="Rectangle 35"/>
            <p:cNvSpPr>
              <a:spLocks/>
            </p:cNvSpPr>
            <p:nvPr/>
          </p:nvSpPr>
          <p:spPr bwMode="auto">
            <a:xfrm>
              <a:off x="2549525" y="2408238"/>
              <a:ext cx="1428340"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Flags Frag. Offset</a:t>
              </a:r>
            </a:p>
          </p:txBody>
        </p:sp>
        <p:sp>
          <p:nvSpPr>
            <p:cNvPr id="35" name="Rectangle 36"/>
            <p:cNvSpPr>
              <a:spLocks/>
            </p:cNvSpPr>
            <p:nvPr/>
          </p:nvSpPr>
          <p:spPr bwMode="auto">
            <a:xfrm>
              <a:off x="1625600" y="3041651"/>
              <a:ext cx="1519711"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Source IP address </a:t>
              </a:r>
            </a:p>
          </p:txBody>
        </p:sp>
        <p:sp>
          <p:nvSpPr>
            <p:cNvPr id="36" name="Rectangle 37"/>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Identification</a:t>
              </a:r>
            </a:p>
          </p:txBody>
        </p:sp>
        <p:sp>
          <p:nvSpPr>
            <p:cNvPr id="37" name="Line 38"/>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8" name="Line 39"/>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39" name="Line 40"/>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0" name="Line 41"/>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1" name="Line 42"/>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2" name="Line 43"/>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3" name="Rectangle 44"/>
            <p:cNvSpPr>
              <a:spLocks/>
            </p:cNvSpPr>
            <p:nvPr/>
          </p:nvSpPr>
          <p:spPr bwMode="auto">
            <a:xfrm>
              <a:off x="1446213" y="3355976"/>
              <a:ext cx="1848326"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Destination IP address </a:t>
              </a:r>
            </a:p>
          </p:txBody>
        </p:sp>
        <p:sp>
          <p:nvSpPr>
            <p:cNvPr id="44" name="Line 45"/>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5" name="Line 46"/>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46" name="AutoShape 47"/>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47" name="Rectangle 48"/>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Payload</a:t>
              </a:r>
            </a:p>
          </p:txBody>
        </p:sp>
        <p:sp>
          <p:nvSpPr>
            <p:cNvPr id="48" name="Rectangle 49"/>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49" name="Rectangle 50"/>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50" name="Line 51"/>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cxnSp>
        <p:nvCxnSpPr>
          <p:cNvPr id="54" name="Connecteur droit avec flèche 53"/>
          <p:cNvCxnSpPr/>
          <p:nvPr/>
        </p:nvCxnSpPr>
        <p:spPr>
          <a:xfrm>
            <a:off x="5716370" y="4241800"/>
            <a:ext cx="107842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55" name="Grouper 54"/>
          <p:cNvGrpSpPr/>
          <p:nvPr/>
        </p:nvGrpSpPr>
        <p:grpSpPr>
          <a:xfrm>
            <a:off x="6988175" y="1719263"/>
            <a:ext cx="3448050" cy="4613275"/>
            <a:chOff x="739775" y="2006601"/>
            <a:chExt cx="3448050" cy="4613275"/>
          </a:xfrm>
        </p:grpSpPr>
        <p:grpSp>
          <p:nvGrpSpPr>
            <p:cNvPr id="56" name="Group 5"/>
            <p:cNvGrpSpPr>
              <a:grpSpLocks/>
            </p:cNvGrpSpPr>
            <p:nvPr/>
          </p:nvGrpSpPr>
          <p:grpSpPr bwMode="auto">
            <a:xfrm>
              <a:off x="739775" y="3622676"/>
              <a:ext cx="3444875" cy="1611312"/>
              <a:chOff x="0" y="0"/>
              <a:chExt cx="2170" cy="1015"/>
            </a:xfrm>
          </p:grpSpPr>
          <p:sp>
            <p:nvSpPr>
              <p:cNvPr id="98" name="AutoShape 6"/>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9" name="AutoShape 7"/>
              <p:cNvSpPr>
                <a:spLocks/>
              </p:cNvSpPr>
              <p:nvPr/>
            </p:nvSpPr>
            <p:spPr bwMode="auto">
              <a:xfrm>
                <a:off x="0" y="203"/>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0" name="AutoShape 8"/>
              <p:cNvSpPr>
                <a:spLocks/>
              </p:cNvSpPr>
              <p:nvPr/>
            </p:nvSpPr>
            <p:spPr bwMode="auto">
              <a:xfrm>
                <a:off x="0" y="406"/>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1" name="AutoShape 9"/>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02" name="AutoShape 10"/>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57" name="Rectangle 11"/>
            <p:cNvSpPr>
              <a:spLocks/>
            </p:cNvSpPr>
            <p:nvPr/>
          </p:nvSpPr>
          <p:spPr bwMode="auto">
            <a:xfrm>
              <a:off x="1062038" y="3676651"/>
              <a:ext cx="1007525"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dirty="0">
                  <a:solidFill>
                    <a:srgbClr val="FF0000"/>
                  </a:solidFill>
                  <a:latin typeface="Helvetica" charset="0"/>
                  <a:ea typeface="ＭＳ Ｐゴシック" charset="0"/>
                  <a:cs typeface="Helvetica" charset="0"/>
                  <a:sym typeface="Helvetica" charset="0"/>
                </a:rPr>
                <a:t>Source port</a:t>
              </a:r>
            </a:p>
          </p:txBody>
        </p:sp>
        <p:sp>
          <p:nvSpPr>
            <p:cNvPr id="58" name="Rectangle 12"/>
            <p:cNvSpPr>
              <a:spLocks/>
            </p:cNvSpPr>
            <p:nvPr/>
          </p:nvSpPr>
          <p:spPr bwMode="auto">
            <a:xfrm>
              <a:off x="2692400" y="3676651"/>
              <a:ext cx="137641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dirty="0">
                  <a:solidFill>
                    <a:srgbClr val="FF0000"/>
                  </a:solidFill>
                  <a:latin typeface="Helvetica" charset="0"/>
                  <a:ea typeface="ＭＳ Ｐゴシック" charset="0"/>
                  <a:cs typeface="Helvetica" charset="0"/>
                  <a:sym typeface="Helvetica" charset="0"/>
                </a:rPr>
                <a:t>Destination port</a:t>
              </a:r>
            </a:p>
          </p:txBody>
        </p:sp>
        <p:sp>
          <p:nvSpPr>
            <p:cNvPr id="59" name="Line 13"/>
            <p:cNvSpPr>
              <a:spLocks noChangeShapeType="1"/>
            </p:cNvSpPr>
            <p:nvPr/>
          </p:nvSpPr>
          <p:spPr bwMode="auto">
            <a:xfrm>
              <a:off x="2498725" y="3640138"/>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0" name="Rectangle 14"/>
            <p:cNvSpPr>
              <a:spLocks/>
            </p:cNvSpPr>
            <p:nvPr/>
          </p:nvSpPr>
          <p:spPr bwMode="auto">
            <a:xfrm>
              <a:off x="1093788" y="4987926"/>
              <a:ext cx="90802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dirty="0">
                  <a:solidFill>
                    <a:srgbClr val="FF0000"/>
                  </a:solidFill>
                  <a:latin typeface="Helvetica" charset="0"/>
                  <a:ea typeface="ＭＳ Ｐゴシック" charset="0"/>
                  <a:cs typeface="Helvetica" charset="0"/>
                  <a:sym typeface="Helvetica" charset="0"/>
                </a:rPr>
                <a:t>Checksum</a:t>
              </a:r>
            </a:p>
          </p:txBody>
        </p:sp>
        <p:sp>
          <p:nvSpPr>
            <p:cNvPr id="61" name="Line 15"/>
            <p:cNvSpPr>
              <a:spLocks noChangeShapeType="1"/>
            </p:cNvSpPr>
            <p:nvPr/>
          </p:nvSpPr>
          <p:spPr bwMode="auto">
            <a:xfrm>
              <a:off x="2501900" y="49149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2" name="Rectangle 16"/>
            <p:cNvSpPr>
              <a:spLocks/>
            </p:cNvSpPr>
            <p:nvPr/>
          </p:nvSpPr>
          <p:spPr bwMode="auto">
            <a:xfrm>
              <a:off x="2820988" y="4965701"/>
              <a:ext cx="113332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Urgent pointer</a:t>
              </a:r>
            </a:p>
          </p:txBody>
        </p:sp>
        <p:sp>
          <p:nvSpPr>
            <p:cNvPr id="63" name="Rectangle 17"/>
            <p:cNvSpPr>
              <a:spLocks/>
            </p:cNvSpPr>
            <p:nvPr/>
          </p:nvSpPr>
          <p:spPr bwMode="auto">
            <a:xfrm>
              <a:off x="777875" y="4643438"/>
              <a:ext cx="17342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THL  Reserved  Flags</a:t>
              </a:r>
            </a:p>
          </p:txBody>
        </p:sp>
        <p:sp>
          <p:nvSpPr>
            <p:cNvPr id="64" name="Line 18"/>
            <p:cNvSpPr>
              <a:spLocks noChangeShapeType="1"/>
            </p:cNvSpPr>
            <p:nvPr/>
          </p:nvSpPr>
          <p:spPr bwMode="auto">
            <a:xfrm>
              <a:off x="2501900" y="46101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5" name="Line 19"/>
            <p:cNvSpPr>
              <a:spLocks noChangeShapeType="1"/>
            </p:cNvSpPr>
            <p:nvPr/>
          </p:nvSpPr>
          <p:spPr bwMode="auto">
            <a:xfrm>
              <a:off x="1123950" y="4595813"/>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6" name="Line 20"/>
            <p:cNvSpPr>
              <a:spLocks noChangeShapeType="1"/>
            </p:cNvSpPr>
            <p:nvPr/>
          </p:nvSpPr>
          <p:spPr bwMode="auto">
            <a:xfrm>
              <a:off x="1998663" y="4598988"/>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67" name="Rectangle 21"/>
            <p:cNvSpPr>
              <a:spLocks/>
            </p:cNvSpPr>
            <p:nvPr/>
          </p:nvSpPr>
          <p:spPr bwMode="auto">
            <a:xfrm>
              <a:off x="1554163" y="4322763"/>
              <a:ext cx="201978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a:latin typeface="Helvetica" charset="0"/>
                  <a:ea typeface="ＭＳ Ｐゴシック" charset="0"/>
                  <a:cs typeface="Helvetica" charset="0"/>
                  <a:sym typeface="Helvetica" charset="0"/>
                </a:rPr>
                <a:t>Acknowledgment number</a:t>
              </a:r>
            </a:p>
          </p:txBody>
        </p:sp>
        <p:sp>
          <p:nvSpPr>
            <p:cNvPr id="68" name="Rectangle 22"/>
            <p:cNvSpPr>
              <a:spLocks/>
            </p:cNvSpPr>
            <p:nvPr/>
          </p:nvSpPr>
          <p:spPr bwMode="auto">
            <a:xfrm>
              <a:off x="1554163" y="4000501"/>
              <a:ext cx="1461939"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Sequence number</a:t>
              </a:r>
            </a:p>
          </p:txBody>
        </p:sp>
        <p:sp>
          <p:nvSpPr>
            <p:cNvPr id="69" name="Rectangle 23"/>
            <p:cNvSpPr>
              <a:spLocks/>
            </p:cNvSpPr>
            <p:nvPr/>
          </p:nvSpPr>
          <p:spPr bwMode="auto">
            <a:xfrm>
              <a:off x="2820988" y="4656138"/>
              <a:ext cx="63799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a:latin typeface="Helvetica" charset="0"/>
                  <a:ea typeface="ＭＳ Ｐゴシック" charset="0"/>
                  <a:cs typeface="Helvetica" charset="0"/>
                  <a:sym typeface="Helvetica" charset="0"/>
                </a:rPr>
                <a:t>Window</a:t>
              </a:r>
            </a:p>
          </p:txBody>
        </p:sp>
        <p:grpSp>
          <p:nvGrpSpPr>
            <p:cNvPr id="70" name="Group 24"/>
            <p:cNvGrpSpPr>
              <a:grpSpLocks/>
            </p:cNvGrpSpPr>
            <p:nvPr/>
          </p:nvGrpSpPr>
          <p:grpSpPr bwMode="auto">
            <a:xfrm>
              <a:off x="742950" y="2014538"/>
              <a:ext cx="3444875" cy="1611313"/>
              <a:chOff x="0" y="0"/>
              <a:chExt cx="2170" cy="1015"/>
            </a:xfrm>
          </p:grpSpPr>
          <p:sp>
            <p:nvSpPr>
              <p:cNvPr id="93" name="AutoShape 25"/>
              <p:cNvSpPr>
                <a:spLocks/>
              </p:cNvSpPr>
              <p:nvPr/>
            </p:nvSpPr>
            <p:spPr bwMode="auto">
              <a:xfrm>
                <a:off x="0" y="0"/>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4" name="AutoShape 26"/>
              <p:cNvSpPr>
                <a:spLocks/>
              </p:cNvSpPr>
              <p:nvPr/>
            </p:nvSpPr>
            <p:spPr bwMode="auto">
              <a:xfrm>
                <a:off x="0" y="204"/>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5" name="AutoShape 27"/>
              <p:cNvSpPr>
                <a:spLocks/>
              </p:cNvSpPr>
              <p:nvPr/>
            </p:nvSpPr>
            <p:spPr bwMode="auto">
              <a:xfrm>
                <a:off x="0" y="407"/>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6" name="AutoShape 28"/>
              <p:cNvSpPr>
                <a:spLocks/>
              </p:cNvSpPr>
              <p:nvPr/>
            </p:nvSpPr>
            <p:spPr bwMode="auto">
              <a:xfrm>
                <a:off x="0" y="609"/>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97" name="AutoShape 29"/>
              <p:cNvSpPr>
                <a:spLocks/>
              </p:cNvSpPr>
              <p:nvPr/>
            </p:nvSpPr>
            <p:spPr bwMode="auto">
              <a:xfrm>
                <a:off x="0" y="812"/>
                <a:ext cx="2170" cy="203"/>
              </a:xfrm>
              <a:prstGeom prst="roundRect">
                <a:avLst>
                  <a:gd name="adj" fmla="val 48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grpSp>
        <p:sp>
          <p:nvSpPr>
            <p:cNvPr id="71" name="Rectangle 30"/>
            <p:cNvSpPr>
              <a:spLocks/>
            </p:cNvSpPr>
            <p:nvPr/>
          </p:nvSpPr>
          <p:spPr bwMode="auto">
            <a:xfrm>
              <a:off x="828675" y="2068513"/>
              <a:ext cx="1496760"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err="1">
                  <a:latin typeface="Helvetica" charset="0"/>
                  <a:ea typeface="ＭＳ Ｐゴシック" charset="0"/>
                  <a:cs typeface="Helvetica" charset="0"/>
                  <a:sym typeface="Helvetica" charset="0"/>
                </a:rPr>
                <a:t>Ver</a:t>
              </a:r>
              <a:r>
                <a:rPr lang="en-US" sz="1400" dirty="0">
                  <a:latin typeface="Helvetica" charset="0"/>
                  <a:ea typeface="ＭＳ Ｐゴシック" charset="0"/>
                  <a:cs typeface="Helvetica" charset="0"/>
                  <a:sym typeface="Helvetica" charset="0"/>
                </a:rPr>
                <a:t>    IHL       </a:t>
              </a:r>
              <a:r>
                <a:rPr lang="en-US" sz="1400" b="1" dirty="0">
                  <a:latin typeface="Helvetica" charset="0"/>
                  <a:ea typeface="ＭＳ Ｐゴシック" charset="0"/>
                  <a:cs typeface="Helvetica" charset="0"/>
                  <a:sym typeface="Helvetica" charset="0"/>
                </a:rPr>
                <a:t> </a:t>
              </a:r>
              <a:r>
                <a:rPr lang="en-US" sz="1400" b="1" i="1" dirty="0" err="1">
                  <a:solidFill>
                    <a:srgbClr val="FF6600"/>
                  </a:solidFill>
                  <a:latin typeface="Helvetica" charset="0"/>
                  <a:ea typeface="ＭＳ Ｐゴシック" charset="0"/>
                  <a:cs typeface="Helvetica" charset="0"/>
                  <a:sym typeface="Helvetica" charset="0"/>
                </a:rPr>
                <a:t>ToS</a:t>
              </a:r>
              <a:endParaRPr lang="en-US" sz="1400" b="1" i="1" dirty="0">
                <a:solidFill>
                  <a:srgbClr val="FF6600"/>
                </a:solidFill>
                <a:latin typeface="Helvetica" charset="0"/>
                <a:ea typeface="ＭＳ Ｐゴシック" charset="0"/>
                <a:cs typeface="Helvetica" charset="0"/>
                <a:sym typeface="Helvetica" charset="0"/>
              </a:endParaRPr>
            </a:p>
          </p:txBody>
        </p:sp>
        <p:sp>
          <p:nvSpPr>
            <p:cNvPr id="72" name="Rectangle 31"/>
            <p:cNvSpPr>
              <a:spLocks/>
            </p:cNvSpPr>
            <p:nvPr/>
          </p:nvSpPr>
          <p:spPr bwMode="auto">
            <a:xfrm>
              <a:off x="2862263" y="2070101"/>
              <a:ext cx="99828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i="1" dirty="0">
                  <a:solidFill>
                    <a:srgbClr val="FF6600"/>
                  </a:solidFill>
                  <a:latin typeface="Helvetica" charset="0"/>
                  <a:ea typeface="ＭＳ Ｐゴシック" charset="0"/>
                  <a:cs typeface="Helvetica" charset="0"/>
                  <a:sym typeface="Helvetica" charset="0"/>
                </a:rPr>
                <a:t>Total length</a:t>
              </a:r>
            </a:p>
          </p:txBody>
        </p:sp>
        <p:sp>
          <p:nvSpPr>
            <p:cNvPr id="73" name="Line 32"/>
            <p:cNvSpPr>
              <a:spLocks noChangeShapeType="1"/>
            </p:cNvSpPr>
            <p:nvPr/>
          </p:nvSpPr>
          <p:spPr bwMode="auto">
            <a:xfrm>
              <a:off x="2487613" y="200660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74" name="Rectangle 33"/>
            <p:cNvSpPr>
              <a:spLocks/>
            </p:cNvSpPr>
            <p:nvPr/>
          </p:nvSpPr>
          <p:spPr bwMode="auto">
            <a:xfrm>
              <a:off x="2840038" y="2711451"/>
              <a:ext cx="90802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b="1" dirty="0">
                  <a:solidFill>
                    <a:srgbClr val="FF0000"/>
                  </a:solidFill>
                  <a:latin typeface="Helvetica" charset="0"/>
                  <a:ea typeface="ＭＳ Ｐゴシック" charset="0"/>
                  <a:cs typeface="Helvetica" charset="0"/>
                  <a:sym typeface="Helvetica" charset="0"/>
                </a:rPr>
                <a:t>Checksum</a:t>
              </a:r>
            </a:p>
          </p:txBody>
        </p:sp>
        <p:sp>
          <p:nvSpPr>
            <p:cNvPr id="75" name="Rectangle 34"/>
            <p:cNvSpPr>
              <a:spLocks/>
            </p:cNvSpPr>
            <p:nvPr/>
          </p:nvSpPr>
          <p:spPr bwMode="auto">
            <a:xfrm>
              <a:off x="914400" y="2717801"/>
              <a:ext cx="1533160"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dirty="0">
                  <a:latin typeface="Helvetica" charset="0"/>
                  <a:ea typeface="ＭＳ Ｐゴシック" charset="0"/>
                  <a:cs typeface="Helvetica" charset="0"/>
                  <a:sym typeface="Helvetica" charset="0"/>
                </a:rPr>
                <a:t>    </a:t>
              </a:r>
              <a:r>
                <a:rPr lang="en-US" sz="1400" b="1" dirty="0">
                  <a:solidFill>
                    <a:srgbClr val="FF0000"/>
                  </a:solidFill>
                  <a:latin typeface="Helvetica" charset="0"/>
                  <a:ea typeface="ＭＳ Ｐゴシック" charset="0"/>
                  <a:cs typeface="Helvetica" charset="0"/>
                  <a:sym typeface="Helvetica" charset="0"/>
                </a:rPr>
                <a:t>TTL </a:t>
              </a:r>
              <a:r>
                <a:rPr lang="en-US" sz="1400" dirty="0">
                  <a:latin typeface="Helvetica" charset="0"/>
                  <a:ea typeface="ＭＳ Ｐゴシック" charset="0"/>
                  <a:cs typeface="Helvetica" charset="0"/>
                  <a:sym typeface="Helvetica" charset="0"/>
                </a:rPr>
                <a:t>      Protocol</a:t>
              </a:r>
            </a:p>
          </p:txBody>
        </p:sp>
        <p:sp>
          <p:nvSpPr>
            <p:cNvPr id="76" name="Rectangle 35"/>
            <p:cNvSpPr>
              <a:spLocks/>
            </p:cNvSpPr>
            <p:nvPr/>
          </p:nvSpPr>
          <p:spPr bwMode="auto">
            <a:xfrm>
              <a:off x="2549525" y="2408238"/>
              <a:ext cx="1564456" cy="1867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b="1" i="1" dirty="0">
                  <a:solidFill>
                    <a:srgbClr val="FF6600"/>
                  </a:solidFill>
                  <a:latin typeface="Helvetica" charset="0"/>
                  <a:ea typeface="ＭＳ Ｐゴシック" charset="0"/>
                  <a:cs typeface="Helvetica" charset="0"/>
                  <a:sym typeface="Helvetica" charset="0"/>
                </a:rPr>
                <a:t>Flags Frag. Offset</a:t>
              </a:r>
            </a:p>
          </p:txBody>
        </p:sp>
        <p:sp>
          <p:nvSpPr>
            <p:cNvPr id="77" name="Rectangle 36"/>
            <p:cNvSpPr>
              <a:spLocks/>
            </p:cNvSpPr>
            <p:nvPr/>
          </p:nvSpPr>
          <p:spPr bwMode="auto">
            <a:xfrm>
              <a:off x="1625600" y="3041651"/>
              <a:ext cx="1609480"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b="1" dirty="0">
                  <a:solidFill>
                    <a:srgbClr val="FF0000"/>
                  </a:solidFill>
                  <a:latin typeface="Helvetica" charset="0"/>
                  <a:ea typeface="ＭＳ Ｐゴシック" charset="0"/>
                  <a:cs typeface="Helvetica" charset="0"/>
                  <a:sym typeface="Helvetica" charset="0"/>
                </a:rPr>
                <a:t>Source IP address </a:t>
              </a:r>
            </a:p>
          </p:txBody>
        </p:sp>
        <p:sp>
          <p:nvSpPr>
            <p:cNvPr id="78" name="Rectangle 37"/>
            <p:cNvSpPr>
              <a:spLocks/>
            </p:cNvSpPr>
            <p:nvPr/>
          </p:nvSpPr>
          <p:spPr bwMode="auto">
            <a:xfrm>
              <a:off x="1114425" y="2406651"/>
              <a:ext cx="100508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35100" algn="l"/>
                </a:tabLst>
              </a:pPr>
              <a:r>
                <a:rPr lang="en-US" sz="1400">
                  <a:latin typeface="Helvetica" charset="0"/>
                  <a:ea typeface="ＭＳ Ｐゴシック" charset="0"/>
                  <a:cs typeface="Helvetica" charset="0"/>
                  <a:sym typeface="Helvetica" charset="0"/>
                </a:rPr>
                <a:t>Identification</a:t>
              </a:r>
            </a:p>
          </p:txBody>
        </p:sp>
        <p:sp>
          <p:nvSpPr>
            <p:cNvPr id="79" name="Line 38"/>
            <p:cNvSpPr>
              <a:spLocks noChangeShapeType="1"/>
            </p:cNvSpPr>
            <p:nvPr/>
          </p:nvSpPr>
          <p:spPr bwMode="auto">
            <a:xfrm>
              <a:off x="116840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0" name="Line 39"/>
            <p:cNvSpPr>
              <a:spLocks noChangeShapeType="1"/>
            </p:cNvSpPr>
            <p:nvPr/>
          </p:nvSpPr>
          <p:spPr bwMode="auto">
            <a:xfrm>
              <a:off x="1708150" y="2028826"/>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1" name="Line 40"/>
            <p:cNvSpPr>
              <a:spLocks noChangeShapeType="1"/>
            </p:cNvSpPr>
            <p:nvPr/>
          </p:nvSpPr>
          <p:spPr bwMode="auto">
            <a:xfrm>
              <a:off x="2484438" y="2355851"/>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2" name="Line 41"/>
            <p:cNvSpPr>
              <a:spLocks noChangeShapeType="1"/>
            </p:cNvSpPr>
            <p:nvPr/>
          </p:nvSpPr>
          <p:spPr bwMode="auto">
            <a:xfrm>
              <a:off x="3003550" y="235585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3" name="Line 42"/>
            <p:cNvSpPr>
              <a:spLocks noChangeShapeType="1"/>
            </p:cNvSpPr>
            <p:nvPr/>
          </p:nvSpPr>
          <p:spPr bwMode="auto">
            <a:xfrm>
              <a:off x="2484438" y="2670176"/>
              <a:ext cx="1587"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4" name="Line 43"/>
            <p:cNvSpPr>
              <a:spLocks noChangeShapeType="1"/>
            </p:cNvSpPr>
            <p:nvPr/>
          </p:nvSpPr>
          <p:spPr bwMode="auto">
            <a:xfrm>
              <a:off x="1704975" y="2679701"/>
              <a:ext cx="1588" cy="304800"/>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5" name="Rectangle 44"/>
            <p:cNvSpPr>
              <a:spLocks/>
            </p:cNvSpPr>
            <p:nvPr/>
          </p:nvSpPr>
          <p:spPr bwMode="auto">
            <a:xfrm>
              <a:off x="1446213" y="3355976"/>
              <a:ext cx="1974964"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b="1" dirty="0">
                  <a:solidFill>
                    <a:srgbClr val="FF0000"/>
                  </a:solidFill>
                  <a:latin typeface="Helvetica" charset="0"/>
                  <a:ea typeface="ＭＳ Ｐゴシック" charset="0"/>
                  <a:cs typeface="Helvetica" charset="0"/>
                  <a:sym typeface="Helvetica" charset="0"/>
                </a:rPr>
                <a:t>Destination IP address </a:t>
              </a:r>
            </a:p>
          </p:txBody>
        </p:sp>
        <p:sp>
          <p:nvSpPr>
            <p:cNvPr id="86" name="Line 45"/>
            <p:cNvSpPr>
              <a:spLocks noChangeShapeType="1"/>
            </p:cNvSpPr>
            <p:nvPr/>
          </p:nvSpPr>
          <p:spPr bwMode="auto">
            <a:xfrm>
              <a:off x="742950" y="5060951"/>
              <a:ext cx="1588" cy="458787"/>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7" name="Line 46"/>
            <p:cNvSpPr>
              <a:spLocks noChangeShapeType="1"/>
            </p:cNvSpPr>
            <p:nvPr/>
          </p:nvSpPr>
          <p:spPr bwMode="auto">
            <a:xfrm>
              <a:off x="4186238" y="5062538"/>
              <a:ext cx="1587" cy="457200"/>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sp>
          <p:nvSpPr>
            <p:cNvPr id="88" name="AutoShape 47"/>
            <p:cNvSpPr>
              <a:spLocks/>
            </p:cNvSpPr>
            <p:nvPr/>
          </p:nvSpPr>
          <p:spPr bwMode="auto">
            <a:xfrm>
              <a:off x="742950" y="5235576"/>
              <a:ext cx="3441700" cy="1384300"/>
            </a:xfrm>
            <a:prstGeom prst="roundRect">
              <a:avLst>
                <a:gd name="adj" fmla="val 106"/>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89" name="Rectangle 48"/>
            <p:cNvSpPr>
              <a:spLocks/>
            </p:cNvSpPr>
            <p:nvPr/>
          </p:nvSpPr>
          <p:spPr bwMode="auto">
            <a:xfrm>
              <a:off x="2257425" y="6107113"/>
              <a:ext cx="647613"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1400" dirty="0">
                  <a:latin typeface="Helvetica" charset="0"/>
                  <a:ea typeface="ＭＳ Ｐゴシック" charset="0"/>
                  <a:cs typeface="Helvetica" charset="0"/>
                  <a:sym typeface="Helvetica" charset="0"/>
                </a:rPr>
                <a:t>Payload</a:t>
              </a:r>
            </a:p>
          </p:txBody>
        </p:sp>
        <p:sp>
          <p:nvSpPr>
            <p:cNvPr id="90" name="Rectangle 49"/>
            <p:cNvSpPr>
              <a:spLocks/>
            </p:cNvSpPr>
            <p:nvPr/>
          </p:nvSpPr>
          <p:spPr bwMode="auto">
            <a:xfrm>
              <a:off x="2152650" y="5259388"/>
              <a:ext cx="617157"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r>
                <a:rPr lang="en-US" sz="1400" i="1" dirty="0">
                  <a:latin typeface="Helvetica" charset="0"/>
                  <a:ea typeface="ＭＳ Ｐゴシック" charset="0"/>
                  <a:cs typeface="Helvetica" charset="0"/>
                  <a:sym typeface="Helvetica" charset="0"/>
                </a:rPr>
                <a:t>Options</a:t>
              </a:r>
            </a:p>
          </p:txBody>
        </p:sp>
        <p:sp>
          <p:nvSpPr>
            <p:cNvPr id="91" name="Rectangle 50"/>
            <p:cNvSpPr>
              <a:spLocks/>
            </p:cNvSpPr>
            <p:nvPr/>
          </p:nvSpPr>
          <p:spPr bwMode="auto">
            <a:xfrm>
              <a:off x="2152650" y="5602288"/>
              <a:ext cx="65" cy="185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tabLst>
                  <a:tab pos="723900" algn="l"/>
                  <a:tab pos="1447800" algn="l"/>
                  <a:tab pos="2159000" algn="l"/>
                </a:tabLst>
              </a:pPr>
              <a:endParaRPr lang="en-US" sz="1400" i="1" dirty="0">
                <a:latin typeface="Helvetica" charset="0"/>
                <a:ea typeface="ＭＳ Ｐゴシック" charset="0"/>
                <a:cs typeface="Helvetica" charset="0"/>
                <a:sym typeface="Helvetica" charset="0"/>
              </a:endParaRPr>
            </a:p>
          </p:txBody>
        </p:sp>
        <p:sp>
          <p:nvSpPr>
            <p:cNvPr id="92" name="Line 51"/>
            <p:cNvSpPr>
              <a:spLocks noChangeShapeType="1"/>
            </p:cNvSpPr>
            <p:nvPr/>
          </p:nvSpPr>
          <p:spPr bwMode="auto">
            <a:xfrm rot="10800000" flipH="1">
              <a:off x="762000" y="5545138"/>
              <a:ext cx="3400425" cy="9525"/>
            </a:xfrm>
            <a:prstGeom prst="line">
              <a:avLst/>
            </a:prstGeom>
            <a:noFill/>
            <a:ln w="127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fr-FR"/>
            </a:p>
          </p:txBody>
        </p:sp>
      </p:grpSp>
      <p:pic>
        <p:nvPicPr>
          <p:cNvPr id="103" name="Picture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370" y="3387723"/>
            <a:ext cx="1077913" cy="592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3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7BFC-7AF6-D8D3-086B-52664B8F2433}"/>
              </a:ext>
            </a:extLst>
          </p:cNvPr>
          <p:cNvSpPr>
            <a:spLocks noGrp="1"/>
          </p:cNvSpPr>
          <p:nvPr>
            <p:ph type="title"/>
          </p:nvPr>
        </p:nvSpPr>
        <p:spPr/>
        <p:txBody>
          <a:bodyPr/>
          <a:lstStyle/>
          <a:p>
            <a:r>
              <a:rPr lang="en-BE" dirty="0"/>
              <a:t>How does a host learns its IPv4 address ?</a:t>
            </a:r>
          </a:p>
        </p:txBody>
      </p:sp>
      <p:sp>
        <p:nvSpPr>
          <p:cNvPr id="4" name="Content Placeholder 3">
            <a:extLst>
              <a:ext uri="{FF2B5EF4-FFF2-40B4-BE49-F238E27FC236}">
                <a16:creationId xmlns:a16="http://schemas.microsoft.com/office/drawing/2014/main" id="{F98921F7-4A1F-CA11-18D0-2D09E7F5E638}"/>
              </a:ext>
            </a:extLst>
          </p:cNvPr>
          <p:cNvSpPr>
            <a:spLocks noGrp="1"/>
          </p:cNvSpPr>
          <p:nvPr>
            <p:ph sz="half" idx="1"/>
          </p:nvPr>
        </p:nvSpPr>
        <p:spPr/>
        <p:txBody>
          <a:bodyPr>
            <a:normAutofit/>
          </a:bodyPr>
          <a:lstStyle/>
          <a:p>
            <a:r>
              <a:rPr lang="en-BE" dirty="0"/>
              <a:t>Host contacts a DHCPv4 server on the local network</a:t>
            </a:r>
          </a:p>
          <a:p>
            <a:r>
              <a:rPr lang="en-BE" dirty="0"/>
              <a:t>DHCPv4 Server allocates one IPv4 address belonging to the network prefix to the host for some time</a:t>
            </a:r>
          </a:p>
          <a:p>
            <a:pPr lvl="1"/>
            <a:r>
              <a:rPr lang="en-BE" dirty="0"/>
              <a:t>Host needs to renew address allocation regularly</a:t>
            </a:r>
          </a:p>
          <a:p>
            <a:pPr lvl="1"/>
            <a:r>
              <a:rPr lang="en-BE" dirty="0"/>
              <a:t>DHCPv4 Server knows which host uses which IPv4 address</a:t>
            </a:r>
          </a:p>
        </p:txBody>
      </p:sp>
      <p:sp>
        <p:nvSpPr>
          <p:cNvPr id="5" name="Content Placeholder 4">
            <a:extLst>
              <a:ext uri="{FF2B5EF4-FFF2-40B4-BE49-F238E27FC236}">
                <a16:creationId xmlns:a16="http://schemas.microsoft.com/office/drawing/2014/main" id="{45390C47-6817-F228-D5B7-87ADCDD37CB3}"/>
              </a:ext>
            </a:extLst>
          </p:cNvPr>
          <p:cNvSpPr>
            <a:spLocks noGrp="1"/>
          </p:cNvSpPr>
          <p:nvPr>
            <p:ph sz="half" idx="2"/>
          </p:nvPr>
        </p:nvSpPr>
        <p:spPr/>
        <p:txBody>
          <a:bodyPr>
            <a:normAutofit/>
          </a:bodyPr>
          <a:lstStyle/>
          <a:p>
            <a:r>
              <a:rPr lang="nl-BE" dirty="0"/>
              <a:t>Manual configuration</a:t>
            </a:r>
            <a:endParaRPr lang="en-BE" dirty="0"/>
          </a:p>
        </p:txBody>
      </p:sp>
    </p:spTree>
    <p:extLst>
      <p:ext uri="{BB962C8B-B14F-4D97-AF65-F5344CB8AC3E}">
        <p14:creationId xmlns:p14="http://schemas.microsoft.com/office/powerpoint/2010/main" val="41947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C11F-0DA0-A71B-7233-4DFC669072E0}"/>
              </a:ext>
            </a:extLst>
          </p:cNvPr>
          <p:cNvSpPr>
            <a:spLocks noGrp="1"/>
          </p:cNvSpPr>
          <p:nvPr>
            <p:ph type="title"/>
          </p:nvPr>
        </p:nvSpPr>
        <p:spPr/>
        <p:txBody>
          <a:bodyPr/>
          <a:lstStyle/>
          <a:p>
            <a:r>
              <a:rPr lang="en-BE" dirty="0"/>
              <a:t>IPv4 network configuration of a host</a:t>
            </a:r>
          </a:p>
        </p:txBody>
      </p:sp>
      <p:sp>
        <p:nvSpPr>
          <p:cNvPr id="3" name="Content Placeholder 2">
            <a:extLst>
              <a:ext uri="{FF2B5EF4-FFF2-40B4-BE49-F238E27FC236}">
                <a16:creationId xmlns:a16="http://schemas.microsoft.com/office/drawing/2014/main" id="{5438D92D-640C-3DE3-8957-E13E08DFEBCF}"/>
              </a:ext>
            </a:extLst>
          </p:cNvPr>
          <p:cNvSpPr>
            <a:spLocks noGrp="1"/>
          </p:cNvSpPr>
          <p:nvPr>
            <p:ph idx="1"/>
          </p:nvPr>
        </p:nvSpPr>
        <p:spPr/>
        <p:txBody>
          <a:bodyPr/>
          <a:lstStyle/>
          <a:p>
            <a:r>
              <a:rPr lang="en-BE" dirty="0"/>
              <a:t>Loopback interface</a:t>
            </a:r>
            <a:br>
              <a:rPr lang="en-BE" dirty="0"/>
            </a:br>
            <a:endParaRPr lang="en-BE" dirty="0"/>
          </a:p>
          <a:p>
            <a:r>
              <a:rPr lang="en-BE" dirty="0"/>
              <a:t>Network interface configuration</a:t>
            </a:r>
            <a:br>
              <a:rPr lang="en-BE" dirty="0"/>
            </a:br>
            <a:br>
              <a:rPr lang="en-BE" dirty="0"/>
            </a:br>
            <a:br>
              <a:rPr lang="en-BE" dirty="0"/>
            </a:br>
            <a:endParaRPr lang="en-BE" dirty="0"/>
          </a:p>
          <a:p>
            <a:r>
              <a:rPr lang="en-BE" dirty="0"/>
              <a:t>Address of default router </a:t>
            </a:r>
          </a:p>
        </p:txBody>
      </p:sp>
      <p:sp>
        <p:nvSpPr>
          <p:cNvPr id="5" name="TextBox 4">
            <a:extLst>
              <a:ext uri="{FF2B5EF4-FFF2-40B4-BE49-F238E27FC236}">
                <a16:creationId xmlns:a16="http://schemas.microsoft.com/office/drawing/2014/main" id="{2C66CD9C-CE84-67C3-B74D-DA1F9B01730C}"/>
              </a:ext>
            </a:extLst>
          </p:cNvPr>
          <p:cNvSpPr txBox="1"/>
          <p:nvPr/>
        </p:nvSpPr>
        <p:spPr>
          <a:xfrm>
            <a:off x="5461397" y="1504951"/>
            <a:ext cx="6093618" cy="1323439"/>
          </a:xfrm>
          <a:prstGeom prst="rect">
            <a:avLst/>
          </a:prstGeom>
          <a:solidFill>
            <a:schemeClr val="bg2"/>
          </a:solidFill>
        </p:spPr>
        <p:txBody>
          <a:bodyPr wrap="square">
            <a:spAutoFit/>
          </a:bodyPr>
          <a:lstStyle/>
          <a:p>
            <a:r>
              <a:rPr lang="en-GB" sz="1600" dirty="0" err="1">
                <a:latin typeface="Courier" pitchFamily="2" charset="0"/>
              </a:rPr>
              <a:t>ip</a:t>
            </a:r>
            <a:r>
              <a:rPr lang="en-GB" sz="1600" dirty="0">
                <a:latin typeface="Courier" pitchFamily="2" charset="0"/>
              </a:rPr>
              <a:t> -4 </a:t>
            </a:r>
            <a:r>
              <a:rPr lang="en-GB" sz="1600" dirty="0" err="1">
                <a:latin typeface="Courier" pitchFamily="2" charset="0"/>
              </a:rPr>
              <a:t>addr</a:t>
            </a:r>
            <a:r>
              <a:rPr lang="en-GB" sz="1600" dirty="0">
                <a:latin typeface="Courier" pitchFamily="2" charset="0"/>
              </a:rPr>
              <a:t> show lo</a:t>
            </a:r>
          </a:p>
          <a:p>
            <a:r>
              <a:rPr lang="en-GB" sz="1600" dirty="0">
                <a:latin typeface="Courier" pitchFamily="2" charset="0"/>
              </a:rPr>
              <a:t>1: lo: &lt;LOOPBACK,UP,LOWER_UP&gt; </a:t>
            </a:r>
            <a:r>
              <a:rPr lang="en-GB" sz="1600" dirty="0" err="1">
                <a:latin typeface="Courier" pitchFamily="2" charset="0"/>
              </a:rPr>
              <a:t>mtu</a:t>
            </a:r>
            <a:r>
              <a:rPr lang="en-GB" sz="1600" dirty="0">
                <a:latin typeface="Courier" pitchFamily="2" charset="0"/>
              </a:rPr>
              <a:t> 65536 </a:t>
            </a:r>
            <a:r>
              <a:rPr lang="en-GB" sz="1600" dirty="0" err="1">
                <a:latin typeface="Courier" pitchFamily="2" charset="0"/>
              </a:rPr>
              <a:t>qdisc</a:t>
            </a:r>
            <a:r>
              <a:rPr lang="en-GB" sz="1600" dirty="0">
                <a:latin typeface="Courier" pitchFamily="2" charset="0"/>
              </a:rPr>
              <a:t> </a:t>
            </a:r>
            <a:r>
              <a:rPr lang="en-GB" sz="1600" dirty="0" err="1">
                <a:latin typeface="Courier" pitchFamily="2" charset="0"/>
              </a:rPr>
              <a:t>noqueue</a:t>
            </a:r>
            <a:r>
              <a:rPr lang="en-GB" sz="1600" dirty="0">
                <a:latin typeface="Courier" pitchFamily="2" charset="0"/>
              </a:rPr>
              <a:t> state UNKNOWN group default </a:t>
            </a:r>
            <a:r>
              <a:rPr lang="en-GB" sz="1600" dirty="0" err="1">
                <a:latin typeface="Courier" pitchFamily="2" charset="0"/>
              </a:rPr>
              <a:t>qlen</a:t>
            </a:r>
            <a:r>
              <a:rPr lang="en-GB" sz="1600" dirty="0">
                <a:latin typeface="Courier" pitchFamily="2" charset="0"/>
              </a:rPr>
              <a:t> 1000</a:t>
            </a:r>
          </a:p>
          <a:p>
            <a:r>
              <a:rPr lang="en-GB" sz="1600" dirty="0">
                <a:latin typeface="Courier" pitchFamily="2" charset="0"/>
              </a:rPr>
              <a:t>    </a:t>
            </a:r>
            <a:r>
              <a:rPr lang="en-GB" sz="1600" dirty="0" err="1">
                <a:latin typeface="Courier" pitchFamily="2" charset="0"/>
              </a:rPr>
              <a:t>inet</a:t>
            </a:r>
            <a:r>
              <a:rPr lang="en-GB" sz="1600" dirty="0">
                <a:latin typeface="Courier" pitchFamily="2" charset="0"/>
              </a:rPr>
              <a:t> 127.0.0.1/8 scope host lo</a:t>
            </a:r>
          </a:p>
          <a:p>
            <a:r>
              <a:rPr lang="en-GB" sz="1600" dirty="0">
                <a:latin typeface="Courier" pitchFamily="2" charset="0"/>
              </a:rPr>
              <a:t>       </a:t>
            </a:r>
            <a:r>
              <a:rPr lang="en-GB" sz="1600" dirty="0" err="1">
                <a:latin typeface="Courier" pitchFamily="2" charset="0"/>
              </a:rPr>
              <a:t>valid_lft</a:t>
            </a:r>
            <a:r>
              <a:rPr lang="en-GB" sz="1600" dirty="0">
                <a:latin typeface="Courier" pitchFamily="2" charset="0"/>
              </a:rPr>
              <a:t> forever </a:t>
            </a:r>
            <a:r>
              <a:rPr lang="en-GB" sz="1600" dirty="0" err="1">
                <a:latin typeface="Courier" pitchFamily="2" charset="0"/>
              </a:rPr>
              <a:t>preferred_lft</a:t>
            </a:r>
            <a:r>
              <a:rPr lang="en-GB" sz="1600" dirty="0">
                <a:latin typeface="Courier" pitchFamily="2" charset="0"/>
              </a:rPr>
              <a:t> forever</a:t>
            </a:r>
            <a:endParaRPr lang="en-BE" sz="1600" dirty="0">
              <a:latin typeface="Courier" pitchFamily="2" charset="0"/>
            </a:endParaRPr>
          </a:p>
        </p:txBody>
      </p:sp>
      <p:sp>
        <p:nvSpPr>
          <p:cNvPr id="7" name="TextBox 6">
            <a:extLst>
              <a:ext uri="{FF2B5EF4-FFF2-40B4-BE49-F238E27FC236}">
                <a16:creationId xmlns:a16="http://schemas.microsoft.com/office/drawing/2014/main" id="{2A4DFE32-8B36-561B-6ABE-15630E132177}"/>
              </a:ext>
            </a:extLst>
          </p:cNvPr>
          <p:cNvSpPr txBox="1"/>
          <p:nvPr/>
        </p:nvSpPr>
        <p:spPr>
          <a:xfrm>
            <a:off x="5247085" y="3395187"/>
            <a:ext cx="6802040" cy="2062103"/>
          </a:xfrm>
          <a:prstGeom prst="rect">
            <a:avLst/>
          </a:prstGeom>
          <a:solidFill>
            <a:schemeClr val="bg2"/>
          </a:solidFill>
        </p:spPr>
        <p:txBody>
          <a:bodyPr wrap="square">
            <a:spAutoFit/>
          </a:bodyPr>
          <a:lstStyle/>
          <a:p>
            <a:r>
              <a:rPr lang="en-GB" sz="1600" dirty="0" err="1">
                <a:latin typeface="Courier" pitchFamily="2" charset="0"/>
              </a:rPr>
              <a:t>ip</a:t>
            </a:r>
            <a:r>
              <a:rPr lang="en-GB" sz="1600" dirty="0">
                <a:latin typeface="Courier" pitchFamily="2" charset="0"/>
              </a:rPr>
              <a:t> -4 </a:t>
            </a:r>
            <a:r>
              <a:rPr lang="en-GB" sz="1600" dirty="0" err="1">
                <a:latin typeface="Courier" pitchFamily="2" charset="0"/>
              </a:rPr>
              <a:t>addr</a:t>
            </a:r>
            <a:r>
              <a:rPr lang="en-GB" sz="1600" dirty="0">
                <a:latin typeface="Courier" pitchFamily="2" charset="0"/>
              </a:rPr>
              <a:t> show eth0</a:t>
            </a:r>
          </a:p>
          <a:p>
            <a:r>
              <a:rPr lang="en-GB" sz="1600" dirty="0">
                <a:latin typeface="Courier" pitchFamily="2" charset="0"/>
              </a:rPr>
              <a:t>2: eth0: &lt;BROADCAST,MULTICAST,UP,LOWER_UP&gt; </a:t>
            </a:r>
            <a:r>
              <a:rPr lang="en-GB" sz="1600" dirty="0" err="1">
                <a:latin typeface="Courier" pitchFamily="2" charset="0"/>
              </a:rPr>
              <a:t>mtu</a:t>
            </a:r>
            <a:r>
              <a:rPr lang="en-GB" sz="1600" dirty="0">
                <a:latin typeface="Courier" pitchFamily="2" charset="0"/>
              </a:rPr>
              <a:t> 1500 </a:t>
            </a:r>
            <a:r>
              <a:rPr lang="en-GB" sz="1600" dirty="0" err="1">
                <a:latin typeface="Courier" pitchFamily="2" charset="0"/>
              </a:rPr>
              <a:t>qdisc</a:t>
            </a:r>
            <a:r>
              <a:rPr lang="en-GB" sz="1600" dirty="0">
                <a:latin typeface="Courier" pitchFamily="2" charset="0"/>
              </a:rPr>
              <a:t> </a:t>
            </a:r>
            <a:r>
              <a:rPr lang="en-GB" sz="1600" dirty="0" err="1">
                <a:latin typeface="Courier" pitchFamily="2" charset="0"/>
              </a:rPr>
              <a:t>fq_codel</a:t>
            </a:r>
            <a:r>
              <a:rPr lang="en-GB" sz="1600" dirty="0">
                <a:latin typeface="Courier" pitchFamily="2" charset="0"/>
              </a:rPr>
              <a:t> state UP group default </a:t>
            </a:r>
            <a:r>
              <a:rPr lang="en-GB" sz="1600" dirty="0" err="1">
                <a:latin typeface="Courier" pitchFamily="2" charset="0"/>
              </a:rPr>
              <a:t>qlen</a:t>
            </a:r>
            <a:r>
              <a:rPr lang="en-GB" sz="1600" dirty="0">
                <a:latin typeface="Courier" pitchFamily="2" charset="0"/>
              </a:rPr>
              <a:t> 1000</a:t>
            </a:r>
          </a:p>
          <a:p>
            <a:r>
              <a:rPr lang="en-GB" sz="1600" dirty="0">
                <a:latin typeface="Courier" pitchFamily="2" charset="0"/>
              </a:rPr>
              <a:t>    altname enp0s3</a:t>
            </a:r>
          </a:p>
          <a:p>
            <a:r>
              <a:rPr lang="en-GB" sz="1600" dirty="0">
                <a:latin typeface="Courier" pitchFamily="2" charset="0"/>
              </a:rPr>
              <a:t>    altname ens3</a:t>
            </a:r>
          </a:p>
          <a:p>
            <a:r>
              <a:rPr lang="en-GB" sz="1600" dirty="0">
                <a:latin typeface="Courier" pitchFamily="2" charset="0"/>
              </a:rPr>
              <a:t>    </a:t>
            </a:r>
            <a:r>
              <a:rPr lang="en-GB" sz="1600" dirty="0" err="1">
                <a:latin typeface="Courier" pitchFamily="2" charset="0"/>
              </a:rPr>
              <a:t>inet</a:t>
            </a:r>
            <a:r>
              <a:rPr lang="en-GB" sz="1600" dirty="0">
                <a:latin typeface="Courier" pitchFamily="2" charset="0"/>
              </a:rPr>
              <a:t> 130.104.229.28/25 </a:t>
            </a:r>
            <a:r>
              <a:rPr lang="en-GB" sz="1600" dirty="0" err="1">
                <a:latin typeface="Courier" pitchFamily="2" charset="0"/>
              </a:rPr>
              <a:t>brd</a:t>
            </a:r>
            <a:r>
              <a:rPr lang="en-GB" sz="1600" dirty="0">
                <a:latin typeface="Courier" pitchFamily="2" charset="0"/>
              </a:rPr>
              <a:t> 130.104.229.127 scope global eth0</a:t>
            </a:r>
          </a:p>
          <a:p>
            <a:r>
              <a:rPr lang="en-GB" sz="1600" dirty="0">
                <a:latin typeface="Courier" pitchFamily="2" charset="0"/>
              </a:rPr>
              <a:t>       </a:t>
            </a:r>
            <a:r>
              <a:rPr lang="en-GB" sz="1600" dirty="0" err="1">
                <a:latin typeface="Courier" pitchFamily="2" charset="0"/>
              </a:rPr>
              <a:t>valid_lft</a:t>
            </a:r>
            <a:r>
              <a:rPr lang="en-GB" sz="1600" dirty="0">
                <a:latin typeface="Courier" pitchFamily="2" charset="0"/>
              </a:rPr>
              <a:t> forever </a:t>
            </a:r>
            <a:r>
              <a:rPr lang="en-GB" sz="1600" dirty="0" err="1">
                <a:latin typeface="Courier" pitchFamily="2" charset="0"/>
              </a:rPr>
              <a:t>preferred_lft</a:t>
            </a:r>
            <a:r>
              <a:rPr lang="en-GB" sz="1600" dirty="0">
                <a:latin typeface="Courier" pitchFamily="2" charset="0"/>
              </a:rPr>
              <a:t> forever</a:t>
            </a:r>
            <a:endParaRPr lang="en-BE" sz="1600" dirty="0">
              <a:latin typeface="Courier" pitchFamily="2" charset="0"/>
            </a:endParaRPr>
          </a:p>
        </p:txBody>
      </p:sp>
    </p:spTree>
    <p:extLst>
      <p:ext uri="{BB962C8B-B14F-4D97-AF65-F5344CB8AC3E}">
        <p14:creationId xmlns:p14="http://schemas.microsoft.com/office/powerpoint/2010/main" val="104153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4417-058F-2BE9-9421-44CDE980B4E1}"/>
              </a:ext>
            </a:extLst>
          </p:cNvPr>
          <p:cNvSpPr>
            <a:spLocks noGrp="1"/>
          </p:cNvSpPr>
          <p:nvPr>
            <p:ph type="title"/>
          </p:nvPr>
        </p:nvSpPr>
        <p:spPr/>
        <p:txBody>
          <a:bodyPr/>
          <a:lstStyle/>
          <a:p>
            <a:r>
              <a:rPr lang="en-BE" dirty="0"/>
              <a:t>IPv4 addresses are grouped in subnets</a:t>
            </a:r>
          </a:p>
        </p:txBody>
      </p:sp>
      <p:sp>
        <p:nvSpPr>
          <p:cNvPr id="3" name="Content Placeholder 2">
            <a:extLst>
              <a:ext uri="{FF2B5EF4-FFF2-40B4-BE49-F238E27FC236}">
                <a16:creationId xmlns:a16="http://schemas.microsoft.com/office/drawing/2014/main" id="{9965BAC1-6B21-34FD-9BE7-4B44E6D8B8FF}"/>
              </a:ext>
            </a:extLst>
          </p:cNvPr>
          <p:cNvSpPr>
            <a:spLocks noGrp="1"/>
          </p:cNvSpPr>
          <p:nvPr>
            <p:ph idx="1"/>
          </p:nvPr>
        </p:nvSpPr>
        <p:spPr/>
        <p:txBody>
          <a:bodyPr/>
          <a:lstStyle/>
          <a:p>
            <a:r>
              <a:rPr lang="en-BE" dirty="0"/>
              <a:t>All the addresses that belong to the same subnet as the local host can be reached directly through the local area network</a:t>
            </a:r>
          </a:p>
          <a:p>
            <a:r>
              <a:rPr lang="en-BE" dirty="0"/>
              <a:t>The adresses that belong to other subnets are reachable via the default router</a:t>
            </a:r>
          </a:p>
        </p:txBody>
      </p:sp>
      <p:pic>
        <p:nvPicPr>
          <p:cNvPr id="4" name="Graphic 3" descr="Laptop with solid fill">
            <a:extLst>
              <a:ext uri="{FF2B5EF4-FFF2-40B4-BE49-F238E27FC236}">
                <a16:creationId xmlns:a16="http://schemas.microsoft.com/office/drawing/2014/main" id="{14C223DB-837D-3AA0-E8E7-2004A10631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0694" y="4001294"/>
            <a:ext cx="914400" cy="914400"/>
          </a:xfrm>
          <a:prstGeom prst="rect">
            <a:avLst/>
          </a:prstGeom>
        </p:spPr>
      </p:pic>
      <p:pic>
        <p:nvPicPr>
          <p:cNvPr id="5" name="Graphic 4" descr="Smart Phone with solid fill">
            <a:extLst>
              <a:ext uri="{FF2B5EF4-FFF2-40B4-BE49-F238E27FC236}">
                <a16:creationId xmlns:a16="http://schemas.microsoft.com/office/drawing/2014/main" id="{740A7449-CA23-9646-20AC-ECAA34AE35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05094" y="5435997"/>
            <a:ext cx="914400" cy="914400"/>
          </a:xfrm>
          <a:prstGeom prst="rect">
            <a:avLst/>
          </a:prstGeom>
        </p:spPr>
      </p:pic>
      <p:pic>
        <p:nvPicPr>
          <p:cNvPr id="6" name="Graphic 5" descr="Wireless router outline">
            <a:extLst>
              <a:ext uri="{FF2B5EF4-FFF2-40B4-BE49-F238E27FC236}">
                <a16:creationId xmlns:a16="http://schemas.microsoft.com/office/drawing/2014/main" id="{33D13E4D-A269-834C-B9C5-E9AC84EC94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17472" y="4221560"/>
            <a:ext cx="914400" cy="914400"/>
          </a:xfrm>
          <a:prstGeom prst="rect">
            <a:avLst/>
          </a:prstGeom>
        </p:spPr>
      </p:pic>
      <p:pic>
        <p:nvPicPr>
          <p:cNvPr id="8" name="Graphic 7" descr="Wireless router with solid fill">
            <a:extLst>
              <a:ext uri="{FF2B5EF4-FFF2-40B4-BE49-F238E27FC236}">
                <a16:creationId xmlns:a16="http://schemas.microsoft.com/office/drawing/2014/main" id="{C5FB711E-9B6A-3080-DE0F-E78F4EEE7E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9591" y="4221560"/>
            <a:ext cx="914400" cy="914400"/>
          </a:xfrm>
          <a:prstGeom prst="rect">
            <a:avLst/>
          </a:prstGeom>
        </p:spPr>
      </p:pic>
      <p:pic>
        <p:nvPicPr>
          <p:cNvPr id="10" name="Graphic 9" descr="Smart Phone outline">
            <a:extLst>
              <a:ext uri="{FF2B5EF4-FFF2-40B4-BE49-F238E27FC236}">
                <a16:creationId xmlns:a16="http://schemas.microsoft.com/office/drawing/2014/main" id="{4D48FA1B-0367-3639-60C6-C551656515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74672" y="5435997"/>
            <a:ext cx="914400" cy="914400"/>
          </a:xfrm>
          <a:prstGeom prst="rect">
            <a:avLst/>
          </a:prstGeom>
        </p:spPr>
      </p:pic>
      <p:sp>
        <p:nvSpPr>
          <p:cNvPr id="11" name="Cloud 10">
            <a:extLst>
              <a:ext uri="{FF2B5EF4-FFF2-40B4-BE49-F238E27FC236}">
                <a16:creationId xmlns:a16="http://schemas.microsoft.com/office/drawing/2014/main" id="{8EE0EFD4-5CF4-F819-7359-7F3B45EFF91D}"/>
              </a:ext>
            </a:extLst>
          </p:cNvPr>
          <p:cNvSpPr/>
          <p:nvPr/>
        </p:nvSpPr>
        <p:spPr>
          <a:xfrm>
            <a:off x="8639175" y="3736578"/>
            <a:ext cx="3128962"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t>Internet</a:t>
            </a:r>
          </a:p>
        </p:txBody>
      </p:sp>
      <p:cxnSp>
        <p:nvCxnSpPr>
          <p:cNvPr id="13" name="Straight Connector 12">
            <a:extLst>
              <a:ext uri="{FF2B5EF4-FFF2-40B4-BE49-F238E27FC236}">
                <a16:creationId xmlns:a16="http://schemas.microsoft.com/office/drawing/2014/main" id="{54645C36-3E47-AFBE-E43F-58A89447FCBC}"/>
              </a:ext>
            </a:extLst>
          </p:cNvPr>
          <p:cNvCxnSpPr>
            <a:endCxn id="11" idx="2"/>
          </p:cNvCxnSpPr>
          <p:nvPr/>
        </p:nvCxnSpPr>
        <p:spPr>
          <a:xfrm flipV="1">
            <a:off x="7029450" y="4536678"/>
            <a:ext cx="1619431" cy="379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376723-23B0-A305-526F-DB91535909B7}"/>
              </a:ext>
            </a:extLst>
          </p:cNvPr>
          <p:cNvCxnSpPr>
            <a:cxnSpLocks/>
          </p:cNvCxnSpPr>
          <p:nvPr/>
        </p:nvCxnSpPr>
        <p:spPr>
          <a:xfrm flipH="1" flipV="1">
            <a:off x="6627137" y="5033169"/>
            <a:ext cx="245151" cy="8600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817AB8-DF71-FBD2-93DC-49F8CF409C9D}"/>
              </a:ext>
            </a:extLst>
          </p:cNvPr>
          <p:cNvCxnSpPr>
            <a:cxnSpLocks/>
          </p:cNvCxnSpPr>
          <p:nvPr/>
        </p:nvCxnSpPr>
        <p:spPr>
          <a:xfrm>
            <a:off x="4882781" y="4868268"/>
            <a:ext cx="1446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0026B2-C61B-96B6-C677-CA3E9C2AC4DD}"/>
              </a:ext>
            </a:extLst>
          </p:cNvPr>
          <p:cNvCxnSpPr>
            <a:cxnSpLocks/>
          </p:cNvCxnSpPr>
          <p:nvPr/>
        </p:nvCxnSpPr>
        <p:spPr>
          <a:xfrm flipV="1">
            <a:off x="3130209" y="4915694"/>
            <a:ext cx="1241766" cy="977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2A6244-E37B-66BE-36C7-D5CFE08C97B4}"/>
              </a:ext>
            </a:extLst>
          </p:cNvPr>
          <p:cNvCxnSpPr>
            <a:cxnSpLocks/>
          </p:cNvCxnSpPr>
          <p:nvPr/>
        </p:nvCxnSpPr>
        <p:spPr>
          <a:xfrm>
            <a:off x="2413425" y="4678760"/>
            <a:ext cx="1821052" cy="23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A0AE27F-31F2-62D1-0C7A-486E901B05FD}"/>
              </a:ext>
            </a:extLst>
          </p:cNvPr>
          <p:cNvSpPr txBox="1"/>
          <p:nvPr/>
        </p:nvSpPr>
        <p:spPr>
          <a:xfrm>
            <a:off x="815649" y="4797226"/>
            <a:ext cx="1734770" cy="369332"/>
          </a:xfrm>
          <a:prstGeom prst="rect">
            <a:avLst/>
          </a:prstGeom>
          <a:noFill/>
        </p:spPr>
        <p:txBody>
          <a:bodyPr wrap="none" rtlCol="0">
            <a:spAutoFit/>
          </a:bodyPr>
          <a:lstStyle/>
          <a:p>
            <a:r>
              <a:rPr lang="en-BE" dirty="0"/>
              <a:t>192.168.0.12/24</a:t>
            </a:r>
          </a:p>
        </p:txBody>
      </p:sp>
      <p:sp>
        <p:nvSpPr>
          <p:cNvPr id="23" name="TextBox 22">
            <a:extLst>
              <a:ext uri="{FF2B5EF4-FFF2-40B4-BE49-F238E27FC236}">
                <a16:creationId xmlns:a16="http://schemas.microsoft.com/office/drawing/2014/main" id="{149B8D23-CD97-D82E-9DF6-95E4178A8C81}"/>
              </a:ext>
            </a:extLst>
          </p:cNvPr>
          <p:cNvSpPr txBox="1"/>
          <p:nvPr/>
        </p:nvSpPr>
        <p:spPr>
          <a:xfrm>
            <a:off x="1845414" y="6355317"/>
            <a:ext cx="1734770" cy="369332"/>
          </a:xfrm>
          <a:prstGeom prst="rect">
            <a:avLst/>
          </a:prstGeom>
          <a:noFill/>
        </p:spPr>
        <p:txBody>
          <a:bodyPr wrap="none" rtlCol="0">
            <a:spAutoFit/>
          </a:bodyPr>
          <a:lstStyle/>
          <a:p>
            <a:r>
              <a:rPr lang="en-BE" dirty="0"/>
              <a:t>192.168.0.23/24</a:t>
            </a:r>
          </a:p>
        </p:txBody>
      </p:sp>
      <p:sp>
        <p:nvSpPr>
          <p:cNvPr id="24" name="TextBox 23">
            <a:extLst>
              <a:ext uri="{FF2B5EF4-FFF2-40B4-BE49-F238E27FC236}">
                <a16:creationId xmlns:a16="http://schemas.microsoft.com/office/drawing/2014/main" id="{5CED5912-B1B6-3DB1-7992-C246E8929B72}"/>
              </a:ext>
            </a:extLst>
          </p:cNvPr>
          <p:cNvSpPr txBox="1"/>
          <p:nvPr/>
        </p:nvSpPr>
        <p:spPr>
          <a:xfrm>
            <a:off x="6674672" y="6370915"/>
            <a:ext cx="1266693" cy="369332"/>
          </a:xfrm>
          <a:prstGeom prst="rect">
            <a:avLst/>
          </a:prstGeom>
          <a:noFill/>
        </p:spPr>
        <p:txBody>
          <a:bodyPr wrap="none" rtlCol="0">
            <a:spAutoFit/>
          </a:bodyPr>
          <a:lstStyle/>
          <a:p>
            <a:r>
              <a:rPr lang="en-BE" dirty="0"/>
              <a:t>10.0.0.2/23</a:t>
            </a:r>
          </a:p>
        </p:txBody>
      </p:sp>
    </p:spTree>
    <p:extLst>
      <p:ext uri="{BB962C8B-B14F-4D97-AF65-F5344CB8AC3E}">
        <p14:creationId xmlns:p14="http://schemas.microsoft.com/office/powerpoint/2010/main" val="55257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CB2D-92FB-4597-9917-BF1374B8A5F5}"/>
              </a:ext>
            </a:extLst>
          </p:cNvPr>
          <p:cNvSpPr>
            <a:spLocks noGrp="1"/>
          </p:cNvSpPr>
          <p:nvPr>
            <p:ph type="title"/>
          </p:nvPr>
        </p:nvSpPr>
        <p:spPr/>
        <p:txBody>
          <a:bodyPr/>
          <a:lstStyle/>
          <a:p>
            <a:r>
              <a:rPr lang="en-BE" dirty="0"/>
              <a:t>Faster reaction to SYN losses</a:t>
            </a:r>
          </a:p>
        </p:txBody>
      </p:sp>
      <p:pic>
        <p:nvPicPr>
          <p:cNvPr id="5" name="Content Placeholder 4" descr="Text&#10;&#10;Description automatically generated">
            <a:extLst>
              <a:ext uri="{FF2B5EF4-FFF2-40B4-BE49-F238E27FC236}">
                <a16:creationId xmlns:a16="http://schemas.microsoft.com/office/drawing/2014/main" id="{F8BCD222-FEF9-C065-E05C-31BFEBDBBFF6}"/>
              </a:ext>
            </a:extLst>
          </p:cNvPr>
          <p:cNvPicPr>
            <a:picLocks noGrp="1" noChangeAspect="1"/>
          </p:cNvPicPr>
          <p:nvPr>
            <p:ph idx="1"/>
          </p:nvPr>
        </p:nvPicPr>
        <p:blipFill>
          <a:blip r:embed="rId2"/>
          <a:stretch>
            <a:fillRect/>
          </a:stretch>
        </p:blipFill>
        <p:spPr>
          <a:xfrm>
            <a:off x="574591" y="4468058"/>
            <a:ext cx="10641317" cy="1325562"/>
          </a:xfrm>
        </p:spPr>
      </p:pic>
      <p:pic>
        <p:nvPicPr>
          <p:cNvPr id="7" name="Picture 6" descr="Text&#10;&#10;Description automatically generated">
            <a:extLst>
              <a:ext uri="{FF2B5EF4-FFF2-40B4-BE49-F238E27FC236}">
                <a16:creationId xmlns:a16="http://schemas.microsoft.com/office/drawing/2014/main" id="{BA9C6CD3-0185-5011-7837-67AC293642A8}"/>
              </a:ext>
            </a:extLst>
          </p:cNvPr>
          <p:cNvPicPr>
            <a:picLocks noChangeAspect="1"/>
          </p:cNvPicPr>
          <p:nvPr/>
        </p:nvPicPr>
        <p:blipFill>
          <a:blip r:embed="rId3"/>
          <a:stretch>
            <a:fillRect/>
          </a:stretch>
        </p:blipFill>
        <p:spPr>
          <a:xfrm>
            <a:off x="1953389" y="1437791"/>
            <a:ext cx="7596852" cy="2656242"/>
          </a:xfrm>
          <a:prstGeom prst="rect">
            <a:avLst/>
          </a:prstGeom>
        </p:spPr>
      </p:pic>
    </p:spTree>
    <p:extLst>
      <p:ext uri="{BB962C8B-B14F-4D97-AF65-F5344CB8AC3E}">
        <p14:creationId xmlns:p14="http://schemas.microsoft.com/office/powerpoint/2010/main" val="93896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A33D-7CA2-533B-17BA-D3D426315E3C}"/>
              </a:ext>
            </a:extLst>
          </p:cNvPr>
          <p:cNvSpPr>
            <a:spLocks noGrp="1"/>
          </p:cNvSpPr>
          <p:nvPr>
            <p:ph type="title"/>
          </p:nvPr>
        </p:nvSpPr>
        <p:spPr/>
        <p:txBody>
          <a:bodyPr/>
          <a:lstStyle/>
          <a:p>
            <a:r>
              <a:rPr lang="en-BE" dirty="0"/>
              <a:t>SYN retransmissions</a:t>
            </a:r>
          </a:p>
        </p:txBody>
      </p:sp>
      <p:sp>
        <p:nvSpPr>
          <p:cNvPr id="3" name="Content Placeholder 2">
            <a:extLst>
              <a:ext uri="{FF2B5EF4-FFF2-40B4-BE49-F238E27FC236}">
                <a16:creationId xmlns:a16="http://schemas.microsoft.com/office/drawing/2014/main" id="{53D1F96F-E7EC-969D-C588-3D01526D0102}"/>
              </a:ext>
            </a:extLst>
          </p:cNvPr>
          <p:cNvSpPr>
            <a:spLocks noGrp="1"/>
          </p:cNvSpPr>
          <p:nvPr>
            <p:ph idx="1"/>
          </p:nvPr>
        </p:nvSpPr>
        <p:spPr/>
        <p:txBody>
          <a:bodyPr/>
          <a:lstStyle/>
          <a:p>
            <a:r>
              <a:rPr lang="en-BE" dirty="0"/>
              <a:t>How often are SYN segments retransmitted ?</a:t>
            </a:r>
          </a:p>
          <a:p>
            <a:pPr lvl="1"/>
            <a:r>
              <a:rPr lang="en-BE" dirty="0"/>
              <a:t>Linux</a:t>
            </a:r>
          </a:p>
          <a:p>
            <a:pPr lvl="2"/>
            <a:r>
              <a:rPr lang="en-GB" dirty="0"/>
              <a:t>https://</a:t>
            </a:r>
            <a:r>
              <a:rPr lang="en-GB" dirty="0" err="1"/>
              <a:t>www.kernel.org</a:t>
            </a:r>
            <a:r>
              <a:rPr lang="en-GB" dirty="0"/>
              <a:t>/doc/html/latest/networking/</a:t>
            </a:r>
            <a:r>
              <a:rPr lang="en-GB" dirty="0" err="1"/>
              <a:t>ip-sysctl.html</a:t>
            </a:r>
            <a:endParaRPr lang="en-BE" dirty="0"/>
          </a:p>
        </p:txBody>
      </p:sp>
      <p:pic>
        <p:nvPicPr>
          <p:cNvPr id="7" name="Picture 6" descr="Graphical user interface, text&#10;&#10;Description automatically generated">
            <a:extLst>
              <a:ext uri="{FF2B5EF4-FFF2-40B4-BE49-F238E27FC236}">
                <a16:creationId xmlns:a16="http://schemas.microsoft.com/office/drawing/2014/main" id="{2E7083D7-685E-F266-87A9-39CBAB1D4F2B}"/>
              </a:ext>
            </a:extLst>
          </p:cNvPr>
          <p:cNvPicPr>
            <a:picLocks noChangeAspect="1"/>
          </p:cNvPicPr>
          <p:nvPr/>
        </p:nvPicPr>
        <p:blipFill>
          <a:blip r:embed="rId2"/>
          <a:stretch>
            <a:fillRect/>
          </a:stretch>
        </p:blipFill>
        <p:spPr>
          <a:xfrm>
            <a:off x="838200" y="3429000"/>
            <a:ext cx="10579012" cy="1325563"/>
          </a:xfrm>
          <a:prstGeom prst="rect">
            <a:avLst/>
          </a:prstGeom>
        </p:spPr>
      </p:pic>
    </p:spTree>
    <p:extLst>
      <p:ext uri="{BB962C8B-B14F-4D97-AF65-F5344CB8AC3E}">
        <p14:creationId xmlns:p14="http://schemas.microsoft.com/office/powerpoint/2010/main" val="162620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15640</TotalTime>
  <Words>5981</Words>
  <Application>Microsoft Macintosh PowerPoint</Application>
  <PresentationFormat>Widescreen</PresentationFormat>
  <Paragraphs>1007</Paragraphs>
  <Slides>74</Slides>
  <Notes>16</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Courier</vt:lpstr>
      <vt:lpstr>Gill Sans</vt:lpstr>
      <vt:lpstr>Helvetica</vt:lpstr>
      <vt:lpstr>Office Theme</vt:lpstr>
      <vt:lpstr>Part 5 Modern TCP and IP</vt:lpstr>
      <vt:lpstr>Agenda</vt:lpstr>
      <vt:lpstr>TCP segment</vt:lpstr>
      <vt:lpstr>TCP options</vt:lpstr>
      <vt:lpstr>TCP options</vt:lpstr>
      <vt:lpstr>Negotiating the utilization of TCP Options</vt:lpstr>
      <vt:lpstr>Protection against SYN losses</vt:lpstr>
      <vt:lpstr>Faster reaction to SYN losses</vt:lpstr>
      <vt:lpstr>SYN retransmissions</vt:lpstr>
      <vt:lpstr>Latency matters</vt:lpstr>
      <vt:lpstr>A short HTTP request takes two rtts</vt:lpstr>
      <vt:lpstr>TCP Fast Open</vt:lpstr>
      <vt:lpstr>Safe TCP Fast Open</vt:lpstr>
      <vt:lpstr>TCP Fast Open</vt:lpstr>
      <vt:lpstr>Agenda</vt:lpstr>
      <vt:lpstr>Delayed acknowledgments</vt:lpstr>
      <vt:lpstr>When to send a segment with data ?</vt:lpstr>
      <vt:lpstr>Nagle algorithm</vt:lpstr>
      <vt:lpstr>Observed IP packets</vt:lpstr>
      <vt:lpstr>TCP Timestamps extension </vt:lpstr>
      <vt:lpstr>Negotiating the utilization of  TCP Timestamps</vt:lpstr>
      <vt:lpstr>RTT estimation Timestamp option</vt:lpstr>
      <vt:lpstr>TCP flow control</vt:lpstr>
      <vt:lpstr>RFC1323 Window scaling</vt:lpstr>
      <vt:lpstr>Benefits and limitations of Window Scaling</vt:lpstr>
      <vt:lpstr>The Maximum Segment Lifetime</vt:lpstr>
      <vt:lpstr>IP over avian carriers</vt:lpstr>
      <vt:lpstr>Protection against wrapped sequence numbers</vt:lpstr>
      <vt:lpstr>Possible solutions</vt:lpstr>
      <vt:lpstr>Selective acknowledgments</vt:lpstr>
      <vt:lpstr>Selective Acknowledgments</vt:lpstr>
      <vt:lpstr>Improvements to Fast retransmit</vt:lpstr>
      <vt:lpstr>Selective Acks</vt:lpstr>
      <vt:lpstr>RACK and Tail Loss Probe</vt:lpstr>
      <vt:lpstr>RACK and Tail Loss Probe</vt:lpstr>
      <vt:lpstr>Tail Loss Probe</vt:lpstr>
      <vt:lpstr>Agenda</vt:lpstr>
      <vt:lpstr>Hosts and routers</vt:lpstr>
      <vt:lpstr>IPv6 addresses</vt:lpstr>
      <vt:lpstr>IP addresses identify network interfaces</vt:lpstr>
      <vt:lpstr>Textual representation of IPv6 addresses</vt:lpstr>
      <vt:lpstr>IPv6 unicast addresses</vt:lpstr>
      <vt:lpstr>Some IPv6 addresses and prefixes</vt:lpstr>
      <vt:lpstr>Public IPv6 addresses and prefixes</vt:lpstr>
      <vt:lpstr>Finding the owner of an IPv6 address</vt:lpstr>
      <vt:lpstr>Using whois</vt:lpstr>
      <vt:lpstr>Agenda</vt:lpstr>
      <vt:lpstr>The IPv6 packet format</vt:lpstr>
      <vt:lpstr>Sample packets</vt:lpstr>
      <vt:lpstr>Agenda</vt:lpstr>
      <vt:lpstr>ICMP</vt:lpstr>
      <vt:lpstr>ICMPv6</vt:lpstr>
      <vt:lpstr>ICMPv6 packet</vt:lpstr>
      <vt:lpstr>The ping tool</vt:lpstr>
      <vt:lpstr>ping6</vt:lpstr>
      <vt:lpstr>The traceroute tool</vt:lpstr>
      <vt:lpstr>traceroute6</vt:lpstr>
      <vt:lpstr>Reverse DNS</vt:lpstr>
      <vt:lpstr>The IPv4 reverse DNS tree</vt:lpstr>
      <vt:lpstr>Reverse DNS for IPv6</vt:lpstr>
      <vt:lpstr>Traceroute with DNS names</vt:lpstr>
      <vt:lpstr>How does a host learns its IPv6 address ?</vt:lpstr>
      <vt:lpstr>IPv6 network configuration of a host</vt:lpstr>
      <vt:lpstr>IPv6 addresses are grouped in subnets</vt:lpstr>
      <vt:lpstr>Agenda</vt:lpstr>
      <vt:lpstr>IPv4 addresses</vt:lpstr>
      <vt:lpstr>IP version 4</vt:lpstr>
      <vt:lpstr>IPv4 packet carrying  a TCP segment</vt:lpstr>
      <vt:lpstr>TCP segments processed by a router</vt:lpstr>
      <vt:lpstr>Network Address Translation (NAT)</vt:lpstr>
      <vt:lpstr>TCP segments processed by a NAT</vt:lpstr>
      <vt:lpstr>How does a host learns its IPv4 address ?</vt:lpstr>
      <vt:lpstr>IPv4 network configuration of a host</vt:lpstr>
      <vt:lpstr>IPv4 addresses are grouped in subnets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4 : Reliable transport</dc:title>
  <dc:creator>Olivier Bonaventure</dc:creator>
  <cp:lastModifiedBy>Olivier Bonaventure</cp:lastModifiedBy>
  <cp:revision>1</cp:revision>
  <dcterms:created xsi:type="dcterms:W3CDTF">2023-02-21T14:33:52Z</dcterms:created>
  <dcterms:modified xsi:type="dcterms:W3CDTF">2023-05-23T15:46:32Z</dcterms:modified>
</cp:coreProperties>
</file>