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80"/>
  </p:notesMasterIdLst>
  <p:sldIdLst>
    <p:sldId id="332" r:id="rId15"/>
    <p:sldId id="324" r:id="rId16"/>
    <p:sldId id="331" r:id="rId17"/>
    <p:sldId id="322" r:id="rId18"/>
    <p:sldId id="278" r:id="rId19"/>
    <p:sldId id="279" r:id="rId20"/>
    <p:sldId id="280" r:id="rId21"/>
    <p:sldId id="270" r:id="rId22"/>
    <p:sldId id="272" r:id="rId23"/>
    <p:sldId id="369" r:id="rId24"/>
    <p:sldId id="275" r:id="rId25"/>
    <p:sldId id="274" r:id="rId26"/>
    <p:sldId id="325" r:id="rId27"/>
    <p:sldId id="454" r:id="rId28"/>
    <p:sldId id="276" r:id="rId29"/>
    <p:sldId id="323" r:id="rId30"/>
    <p:sldId id="326" r:id="rId31"/>
    <p:sldId id="370" r:id="rId32"/>
    <p:sldId id="365" r:id="rId33"/>
    <p:sldId id="366" r:id="rId34"/>
    <p:sldId id="327" r:id="rId35"/>
    <p:sldId id="367" r:id="rId36"/>
    <p:sldId id="368" r:id="rId37"/>
    <p:sldId id="328" r:id="rId38"/>
    <p:sldId id="372" r:id="rId39"/>
    <p:sldId id="374" r:id="rId40"/>
    <p:sldId id="375" r:id="rId41"/>
    <p:sldId id="455" r:id="rId42"/>
    <p:sldId id="373" r:id="rId43"/>
    <p:sldId id="452" r:id="rId44"/>
    <p:sldId id="281" r:id="rId45"/>
    <p:sldId id="45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339" r:id="rId55"/>
    <p:sldId id="266" r:id="rId56"/>
    <p:sldId id="267" r:id="rId57"/>
    <p:sldId id="342" r:id="rId58"/>
    <p:sldId id="268" r:id="rId59"/>
    <p:sldId id="269" r:id="rId60"/>
    <p:sldId id="352" r:id="rId61"/>
    <p:sldId id="271" r:id="rId62"/>
    <p:sldId id="353" r:id="rId63"/>
    <p:sldId id="273" r:id="rId64"/>
    <p:sldId id="354" r:id="rId65"/>
    <p:sldId id="355" r:id="rId66"/>
    <p:sldId id="356" r:id="rId67"/>
    <p:sldId id="357" r:id="rId68"/>
    <p:sldId id="358" r:id="rId69"/>
    <p:sldId id="359" r:id="rId70"/>
    <p:sldId id="292" r:id="rId71"/>
    <p:sldId id="293" r:id="rId72"/>
    <p:sldId id="294" r:id="rId73"/>
    <p:sldId id="295" r:id="rId74"/>
    <p:sldId id="296" r:id="rId75"/>
    <p:sldId id="297" r:id="rId76"/>
    <p:sldId id="298" r:id="rId77"/>
    <p:sldId id="299" r:id="rId78"/>
    <p:sldId id="371" r:id="rId79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1pPr>
    <a:lvl2pPr marL="336550" indent="12065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2pPr>
    <a:lvl3pPr marL="673100" indent="24130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3pPr>
    <a:lvl4pPr marL="1009650" indent="36195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4pPr>
    <a:lvl5pPr marL="1346200" indent="48260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5pPr>
    <a:lvl6pPr marL="2286000" algn="l" defTabSz="914400" rtl="0" eaLnBrk="1" latinLnBrk="0" hangingPunct="1"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6pPr>
    <a:lvl7pPr marL="2743200" algn="l" defTabSz="914400" rtl="0" eaLnBrk="1" latinLnBrk="0" hangingPunct="1"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7pPr>
    <a:lvl8pPr marL="3200400" algn="l" defTabSz="914400" rtl="0" eaLnBrk="1" latinLnBrk="0" hangingPunct="1"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8pPr>
    <a:lvl9pPr marL="3657600" algn="l" defTabSz="914400" rtl="0" eaLnBrk="1" latinLnBrk="0" hangingPunct="1"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BBBAF-E053-8349-89A8-C06E9908890A}" v="2" dt="2023-05-23T15:46:07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422"/>
  </p:normalViewPr>
  <p:slideViewPr>
    <p:cSldViewPr>
      <p:cViewPr varScale="1">
        <p:scale>
          <a:sx n="121" d="100"/>
          <a:sy n="121" d="100"/>
        </p:scale>
        <p:origin x="608" y="16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84" Type="http://schemas.openxmlformats.org/officeDocument/2006/relationships/tableStyles" Target="tableStyles.xml"/><Relationship Id="rId16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74" Type="http://schemas.openxmlformats.org/officeDocument/2006/relationships/slide" Target="slides/slide60.xml"/><Relationship Id="rId79" Type="http://schemas.openxmlformats.org/officeDocument/2006/relationships/slide" Target="slides/slide65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slide" Target="slides/slide50.xml"/><Relationship Id="rId69" Type="http://schemas.openxmlformats.org/officeDocument/2006/relationships/slide" Target="slides/slide55.xml"/><Relationship Id="rId77" Type="http://schemas.openxmlformats.org/officeDocument/2006/relationships/slide" Target="slides/slide6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slide" Target="slides/slide53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slide" Target="slides/slide56.xml"/><Relationship Id="rId75" Type="http://schemas.openxmlformats.org/officeDocument/2006/relationships/slide" Target="slides/slide6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34" Type="http://schemas.openxmlformats.org/officeDocument/2006/relationships/slide" Target="slides/slide20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61" Type="http://schemas.openxmlformats.org/officeDocument/2006/relationships/slide" Target="slides/slide47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aventure" userId="2cfde838-01f0-4cfb-adb8-e4ec77c79c17" providerId="ADAL" clId="{7D3BBBAF-E053-8349-89A8-C06E9908890A}"/>
    <pc:docChg chg="delSld modSld">
      <pc:chgData name="Olivier Bonaventure" userId="2cfde838-01f0-4cfb-adb8-e4ec77c79c17" providerId="ADAL" clId="{7D3BBBAF-E053-8349-89A8-C06E9908890A}" dt="2023-05-23T15:46:07.329" v="8"/>
      <pc:docMkLst>
        <pc:docMk/>
      </pc:docMkLst>
      <pc:sldChg chg="del">
        <pc:chgData name="Olivier Bonaventure" userId="2cfde838-01f0-4cfb-adb8-e4ec77c79c17" providerId="ADAL" clId="{7D3BBBAF-E053-8349-89A8-C06E9908890A}" dt="2023-05-23T15:35:51.810" v="2" actId="2696"/>
        <pc:sldMkLst>
          <pc:docMk/>
          <pc:sldMk cId="0" sldId="282"/>
        </pc:sldMkLst>
      </pc:sldChg>
      <pc:sldChg chg="del">
        <pc:chgData name="Olivier Bonaventure" userId="2cfde838-01f0-4cfb-adb8-e4ec77c79c17" providerId="ADAL" clId="{7D3BBBAF-E053-8349-89A8-C06E9908890A}" dt="2023-05-23T15:35:51.943" v="3" actId="2696"/>
        <pc:sldMkLst>
          <pc:docMk/>
          <pc:sldMk cId="0" sldId="283"/>
        </pc:sldMkLst>
      </pc:sldChg>
      <pc:sldChg chg="del">
        <pc:chgData name="Olivier Bonaventure" userId="2cfde838-01f0-4cfb-adb8-e4ec77c79c17" providerId="ADAL" clId="{7D3BBBAF-E053-8349-89A8-C06E9908890A}" dt="2023-05-23T15:35:37.822" v="1" actId="2696"/>
        <pc:sldMkLst>
          <pc:docMk/>
          <pc:sldMk cId="0" sldId="306"/>
        </pc:sldMkLst>
      </pc:sldChg>
      <pc:sldChg chg="addSp modSp mod">
        <pc:chgData name="Olivier Bonaventure" userId="2cfde838-01f0-4cfb-adb8-e4ec77c79c17" providerId="ADAL" clId="{7D3BBBAF-E053-8349-89A8-C06E9908890A}" dt="2023-05-23T15:46:07.329" v="8"/>
        <pc:sldMkLst>
          <pc:docMk/>
          <pc:sldMk cId="1323708962" sldId="332"/>
        </pc:sldMkLst>
        <pc:spChg chg="mod">
          <ac:chgData name="Olivier Bonaventure" userId="2cfde838-01f0-4cfb-adb8-e4ec77c79c17" providerId="ADAL" clId="{7D3BBBAF-E053-8349-89A8-C06E9908890A}" dt="2023-05-23T15:46:05.682" v="7" actId="1076"/>
          <ac:spMkLst>
            <pc:docMk/>
            <pc:sldMk cId="1323708962" sldId="332"/>
            <ac:spMk id="2" creationId="{D93F397A-E032-439A-7AF5-DD6FF5612ED1}"/>
          </ac:spMkLst>
        </pc:spChg>
        <pc:spChg chg="add mod">
          <ac:chgData name="Olivier Bonaventure" userId="2cfde838-01f0-4cfb-adb8-e4ec77c79c17" providerId="ADAL" clId="{7D3BBBAF-E053-8349-89A8-C06E9908890A}" dt="2023-05-23T15:46:07.329" v="8"/>
          <ac:spMkLst>
            <pc:docMk/>
            <pc:sldMk cId="1323708962" sldId="332"/>
            <ac:spMk id="4" creationId="{07FBECF3-5ABB-149B-3BC2-38A5DFC3C544}"/>
          </ac:spMkLst>
        </pc:spChg>
        <pc:picChg chg="add mod">
          <ac:chgData name="Olivier Bonaventure" userId="2cfde838-01f0-4cfb-adb8-e4ec77c79c17" providerId="ADAL" clId="{7D3BBBAF-E053-8349-89A8-C06E9908890A}" dt="2023-05-23T15:35:26.311" v="0"/>
          <ac:picMkLst>
            <pc:docMk/>
            <pc:sldMk cId="1323708962" sldId="332"/>
            <ac:picMk id="3" creationId="{9D551547-F2FD-9C41-383B-91977AA16992}"/>
          </ac:picMkLst>
        </pc:picChg>
      </pc:sldChg>
      <pc:sldChg chg="del">
        <pc:chgData name="Olivier Bonaventure" userId="2cfde838-01f0-4cfb-adb8-e4ec77c79c17" providerId="ADAL" clId="{7D3BBBAF-E053-8349-89A8-C06E9908890A}" dt="2023-05-23T15:36:07.583" v="6" actId="2696"/>
        <pc:sldMkLst>
          <pc:docMk/>
          <pc:sldMk cId="725215240" sldId="340"/>
        </pc:sldMkLst>
      </pc:sldChg>
      <pc:sldChg chg="del">
        <pc:chgData name="Olivier Bonaventure" userId="2cfde838-01f0-4cfb-adb8-e4ec77c79c17" providerId="ADAL" clId="{7D3BBBAF-E053-8349-89A8-C06E9908890A}" dt="2023-05-23T15:35:59.403" v="4" actId="2696"/>
        <pc:sldMkLst>
          <pc:docMk/>
          <pc:sldMk cId="3182691027" sldId="345"/>
        </pc:sldMkLst>
      </pc:sldChg>
      <pc:sldChg chg="del">
        <pc:chgData name="Olivier Bonaventure" userId="2cfde838-01f0-4cfb-adb8-e4ec77c79c17" providerId="ADAL" clId="{7D3BBBAF-E053-8349-89A8-C06E9908890A}" dt="2023-05-23T15:36:02.101" v="5" actId="2696"/>
        <pc:sldMkLst>
          <pc:docMk/>
          <pc:sldMk cId="3194375244" sldId="351"/>
        </pc:sldMkLst>
      </pc:sldChg>
    </pc:docChg>
  </pc:docChgLst>
  <pc:docChgLst>
    <pc:chgData name="Olivier Bonaventure" userId="2cfde838-01f0-4cfb-adb8-e4ec77c79c17" providerId="ADAL" clId="{2D273D92-19A4-624F-9C3B-6DB7A2ACE657}"/>
    <pc:docChg chg="undo custSel addSld modSld sldOrd">
      <pc:chgData name="Olivier Bonaventure" userId="2cfde838-01f0-4cfb-adb8-e4ec77c79c17" providerId="ADAL" clId="{2D273D92-19A4-624F-9C3B-6DB7A2ACE657}" dt="2023-03-15T13:10:30.845" v="995" actId="1076"/>
      <pc:docMkLst>
        <pc:docMk/>
      </pc:docMkLst>
      <pc:sldChg chg="modSp mod modAnim">
        <pc:chgData name="Olivier Bonaventure" userId="2cfde838-01f0-4cfb-adb8-e4ec77c79c17" providerId="ADAL" clId="{2D273D92-19A4-624F-9C3B-6DB7A2ACE657}" dt="2023-03-14T11:24:27.220" v="523" actId="20577"/>
        <pc:sldMkLst>
          <pc:docMk/>
          <pc:sldMk cId="0" sldId="274"/>
        </pc:sldMkLst>
        <pc:spChg chg="mod">
          <ac:chgData name="Olivier Bonaventure" userId="2cfde838-01f0-4cfb-adb8-e4ec77c79c17" providerId="ADAL" clId="{2D273D92-19A4-624F-9C3B-6DB7A2ACE657}" dt="2023-03-10T16:51:38.442" v="465" actId="20577"/>
          <ac:spMkLst>
            <pc:docMk/>
            <pc:sldMk cId="0" sldId="274"/>
            <ac:spMk id="33793" creationId="{45BB05DF-1E79-ED49-B7B0-DF7CAAB65CB3}"/>
          </ac:spMkLst>
        </pc:spChg>
        <pc:spChg chg="mod">
          <ac:chgData name="Olivier Bonaventure" userId="2cfde838-01f0-4cfb-adb8-e4ec77c79c17" providerId="ADAL" clId="{2D273D92-19A4-624F-9C3B-6DB7A2ACE657}" dt="2023-03-14T11:24:27.220" v="523" actId="20577"/>
          <ac:spMkLst>
            <pc:docMk/>
            <pc:sldMk cId="0" sldId="274"/>
            <ac:spMk id="33794" creationId="{1A20D9BB-482F-8B42-9F0D-4C39DC16A871}"/>
          </ac:spMkLst>
        </pc:spChg>
      </pc:sldChg>
      <pc:sldChg chg="modSp mod">
        <pc:chgData name="Olivier Bonaventure" userId="2cfde838-01f0-4cfb-adb8-e4ec77c79c17" providerId="ADAL" clId="{2D273D92-19A4-624F-9C3B-6DB7A2ACE657}" dt="2023-03-10T16:52:05.346" v="466" actId="20577"/>
        <pc:sldMkLst>
          <pc:docMk/>
          <pc:sldMk cId="0" sldId="276"/>
        </pc:sldMkLst>
        <pc:spChg chg="mod">
          <ac:chgData name="Olivier Bonaventure" userId="2cfde838-01f0-4cfb-adb8-e4ec77c79c17" providerId="ADAL" clId="{2D273D92-19A4-624F-9C3B-6DB7A2ACE657}" dt="2023-03-10T16:52:05.346" v="466" actId="20577"/>
          <ac:spMkLst>
            <pc:docMk/>
            <pc:sldMk cId="0" sldId="276"/>
            <ac:spMk id="35842" creationId="{CE083DAA-6588-E34B-9AE0-5068A42F22D6}"/>
          </ac:spMkLst>
        </pc:spChg>
      </pc:sldChg>
      <pc:sldChg chg="modAnim">
        <pc:chgData name="Olivier Bonaventure" userId="2cfde838-01f0-4cfb-adb8-e4ec77c79c17" providerId="ADAL" clId="{2D273D92-19A4-624F-9C3B-6DB7A2ACE657}" dt="2023-03-14T15:43:24.763" v="705"/>
        <pc:sldMkLst>
          <pc:docMk/>
          <pc:sldMk cId="0" sldId="297"/>
        </pc:sldMkLst>
      </pc:sldChg>
      <pc:sldChg chg="modAnim">
        <pc:chgData name="Olivier Bonaventure" userId="2cfde838-01f0-4cfb-adb8-e4ec77c79c17" providerId="ADAL" clId="{2D273D92-19A4-624F-9C3B-6DB7A2ACE657}" dt="2023-03-14T15:45:30.194" v="712"/>
        <pc:sldMkLst>
          <pc:docMk/>
          <pc:sldMk cId="0" sldId="299"/>
        </pc:sldMkLst>
      </pc:sldChg>
      <pc:sldChg chg="mod modShow">
        <pc:chgData name="Olivier Bonaventure" userId="2cfde838-01f0-4cfb-adb8-e4ec77c79c17" providerId="ADAL" clId="{2D273D92-19A4-624F-9C3B-6DB7A2ACE657}" dt="2023-03-14T15:37:40.651" v="700" actId="729"/>
        <pc:sldMkLst>
          <pc:docMk/>
          <pc:sldMk cId="3415199467" sldId="367"/>
        </pc:sldMkLst>
      </pc:sldChg>
      <pc:sldChg chg="ord">
        <pc:chgData name="Olivier Bonaventure" userId="2cfde838-01f0-4cfb-adb8-e4ec77c79c17" providerId="ADAL" clId="{2D273D92-19A4-624F-9C3B-6DB7A2ACE657}" dt="2023-03-10T16:50:23.710" v="398" actId="20578"/>
        <pc:sldMkLst>
          <pc:docMk/>
          <pc:sldMk cId="0" sldId="369"/>
        </pc:sldMkLst>
      </pc:sldChg>
      <pc:sldChg chg="modSp mod">
        <pc:chgData name="Olivier Bonaventure" userId="2cfde838-01f0-4cfb-adb8-e4ec77c79c17" providerId="ADAL" clId="{2D273D92-19A4-624F-9C3B-6DB7A2ACE657}" dt="2023-03-10T16:51:02.855" v="401" actId="207"/>
        <pc:sldMkLst>
          <pc:docMk/>
          <pc:sldMk cId="3825213431" sldId="370"/>
        </pc:sldMkLst>
        <pc:spChg chg="mod">
          <ac:chgData name="Olivier Bonaventure" userId="2cfde838-01f0-4cfb-adb8-e4ec77c79c17" providerId="ADAL" clId="{2D273D92-19A4-624F-9C3B-6DB7A2ACE657}" dt="2023-03-10T16:51:02.855" v="401" actId="207"/>
          <ac:spMkLst>
            <pc:docMk/>
            <pc:sldMk cId="3825213431" sldId="370"/>
            <ac:spMk id="30722" creationId="{9C131C25-1A68-BE44-AEE6-05BC669D424A}"/>
          </ac:spMkLst>
        </pc:spChg>
        <pc:spChg chg="mod">
          <ac:chgData name="Olivier Bonaventure" userId="2cfde838-01f0-4cfb-adb8-e4ec77c79c17" providerId="ADAL" clId="{2D273D92-19A4-624F-9C3B-6DB7A2ACE657}" dt="2023-03-10T16:50:59.701" v="400" actId="1076"/>
          <ac:spMkLst>
            <pc:docMk/>
            <pc:sldMk cId="3825213431" sldId="370"/>
            <ac:spMk id="36867" creationId="{61AA38E1-B8BF-0844-B04A-0D68D5FC0E88}"/>
          </ac:spMkLst>
        </pc:spChg>
      </pc:sldChg>
      <pc:sldChg chg="modSp mod">
        <pc:chgData name="Olivier Bonaventure" userId="2cfde838-01f0-4cfb-adb8-e4ec77c79c17" providerId="ADAL" clId="{2D273D92-19A4-624F-9C3B-6DB7A2ACE657}" dt="2023-03-10T16:52:52.796" v="522" actId="20577"/>
        <pc:sldMkLst>
          <pc:docMk/>
          <pc:sldMk cId="47015352" sldId="371"/>
        </pc:sldMkLst>
        <pc:spChg chg="mod">
          <ac:chgData name="Olivier Bonaventure" userId="2cfde838-01f0-4cfb-adb8-e4ec77c79c17" providerId="ADAL" clId="{2D273D92-19A4-624F-9C3B-6DB7A2ACE657}" dt="2023-03-10T16:48:59.634" v="261" actId="20577"/>
          <ac:spMkLst>
            <pc:docMk/>
            <pc:sldMk cId="47015352" sldId="371"/>
            <ac:spMk id="2" creationId="{B66F61B3-EE7F-D576-96DF-FAE014338567}"/>
          </ac:spMkLst>
        </pc:spChg>
        <pc:spChg chg="mod">
          <ac:chgData name="Olivier Bonaventure" userId="2cfde838-01f0-4cfb-adb8-e4ec77c79c17" providerId="ADAL" clId="{2D273D92-19A4-624F-9C3B-6DB7A2ACE657}" dt="2023-03-10T16:52:52.796" v="522" actId="20577"/>
          <ac:spMkLst>
            <pc:docMk/>
            <pc:sldMk cId="47015352" sldId="371"/>
            <ac:spMk id="3" creationId="{3E1DB2FE-2AD8-C924-3839-E93AF2EDF876}"/>
          </ac:spMkLst>
        </pc:spChg>
      </pc:sldChg>
      <pc:sldChg chg="delSp mod">
        <pc:chgData name="Olivier Bonaventure" userId="2cfde838-01f0-4cfb-adb8-e4ec77c79c17" providerId="ADAL" clId="{2D273D92-19A4-624F-9C3B-6DB7A2ACE657}" dt="2023-03-14T15:38:47.332" v="701" actId="478"/>
        <pc:sldMkLst>
          <pc:docMk/>
          <pc:sldMk cId="2084081198" sldId="372"/>
        </pc:sldMkLst>
        <pc:graphicFrameChg chg="del">
          <ac:chgData name="Olivier Bonaventure" userId="2cfde838-01f0-4cfb-adb8-e4ec77c79c17" providerId="ADAL" clId="{2D273D92-19A4-624F-9C3B-6DB7A2ACE657}" dt="2023-03-14T15:38:47.332" v="701" actId="478"/>
          <ac:graphicFrameMkLst>
            <pc:docMk/>
            <pc:sldMk cId="2084081198" sldId="372"/>
            <ac:graphicFrameMk id="5" creationId="{E93145EE-8AB7-7F0A-0A2A-E8C344293A4B}"/>
          </ac:graphicFrameMkLst>
        </pc:graphicFrameChg>
      </pc:sldChg>
      <pc:sldChg chg="modSp modAnim">
        <pc:chgData name="Olivier Bonaventure" userId="2cfde838-01f0-4cfb-adb8-e4ec77c79c17" providerId="ADAL" clId="{2D273D92-19A4-624F-9C3B-6DB7A2ACE657}" dt="2023-03-15T13:05:22.175" v="728" actId="20577"/>
        <pc:sldMkLst>
          <pc:docMk/>
          <pc:sldMk cId="2244833624" sldId="373"/>
        </pc:sldMkLst>
        <pc:spChg chg="mod">
          <ac:chgData name="Olivier Bonaventure" userId="2cfde838-01f0-4cfb-adb8-e4ec77c79c17" providerId="ADAL" clId="{2D273D92-19A4-624F-9C3B-6DB7A2ACE657}" dt="2023-03-15T13:05:15.733" v="724" actId="20577"/>
          <ac:spMkLst>
            <pc:docMk/>
            <pc:sldMk cId="2244833624" sldId="373"/>
            <ac:spMk id="2" creationId="{2C17A856-CA8C-1F3A-4649-8260ACC6B625}"/>
          </ac:spMkLst>
        </pc:spChg>
        <pc:spChg chg="mod">
          <ac:chgData name="Olivier Bonaventure" userId="2cfde838-01f0-4cfb-adb8-e4ec77c79c17" providerId="ADAL" clId="{2D273D92-19A4-624F-9C3B-6DB7A2ACE657}" dt="2023-03-15T13:05:22.175" v="728" actId="20577"/>
          <ac:spMkLst>
            <pc:docMk/>
            <pc:sldMk cId="2244833624" sldId="373"/>
            <ac:spMk id="3" creationId="{C3EA4A29-6DF7-A49B-EE33-BFEAEF665D33}"/>
          </ac:spMkLst>
        </pc:spChg>
      </pc:sldChg>
      <pc:sldChg chg="modSp">
        <pc:chgData name="Olivier Bonaventure" userId="2cfde838-01f0-4cfb-adb8-e4ec77c79c17" providerId="ADAL" clId="{2D273D92-19A4-624F-9C3B-6DB7A2ACE657}" dt="2023-03-14T15:40:13.454" v="703" actId="20577"/>
        <pc:sldMkLst>
          <pc:docMk/>
          <pc:sldMk cId="3049932336" sldId="375"/>
        </pc:sldMkLst>
        <pc:spChg chg="mod">
          <ac:chgData name="Olivier Bonaventure" userId="2cfde838-01f0-4cfb-adb8-e4ec77c79c17" providerId="ADAL" clId="{2D273D92-19A4-624F-9C3B-6DB7A2ACE657}" dt="2023-03-14T15:40:13.454" v="703" actId="20577"/>
          <ac:spMkLst>
            <pc:docMk/>
            <pc:sldMk cId="3049932336" sldId="375"/>
            <ac:spMk id="23" creationId="{03CC3478-5522-D4EC-E4C1-52AEE4A522AE}"/>
          </ac:spMkLst>
        </pc:spChg>
      </pc:sldChg>
      <pc:sldChg chg="modSp new mod">
        <pc:chgData name="Olivier Bonaventure" userId="2cfde838-01f0-4cfb-adb8-e4ec77c79c17" providerId="ADAL" clId="{2D273D92-19A4-624F-9C3B-6DB7A2ACE657}" dt="2023-03-10T16:48:09.792" v="254" actId="20577"/>
        <pc:sldMkLst>
          <pc:docMk/>
          <pc:sldMk cId="1833203422" sldId="453"/>
        </pc:sldMkLst>
        <pc:spChg chg="mod">
          <ac:chgData name="Olivier Bonaventure" userId="2cfde838-01f0-4cfb-adb8-e4ec77c79c17" providerId="ADAL" clId="{2D273D92-19A4-624F-9C3B-6DB7A2ACE657}" dt="2023-03-10T16:47:00.589" v="25" actId="20577"/>
          <ac:spMkLst>
            <pc:docMk/>
            <pc:sldMk cId="1833203422" sldId="453"/>
            <ac:spMk id="2" creationId="{5F5F9A8A-761D-5B2F-666F-7F8E856AFF5A}"/>
          </ac:spMkLst>
        </pc:spChg>
        <pc:spChg chg="mod">
          <ac:chgData name="Olivier Bonaventure" userId="2cfde838-01f0-4cfb-adb8-e4ec77c79c17" providerId="ADAL" clId="{2D273D92-19A4-624F-9C3B-6DB7A2ACE657}" dt="2023-03-10T16:48:09.792" v="254" actId="20577"/>
          <ac:spMkLst>
            <pc:docMk/>
            <pc:sldMk cId="1833203422" sldId="453"/>
            <ac:spMk id="3" creationId="{6BEF8898-30B5-74E8-FE4F-B67FEE2FDAE5}"/>
          </ac:spMkLst>
        </pc:spChg>
      </pc:sldChg>
      <pc:sldChg chg="addSp delSp modSp add mod delAnim modAnim">
        <pc:chgData name="Olivier Bonaventure" userId="2cfde838-01f0-4cfb-adb8-e4ec77c79c17" providerId="ADAL" clId="{2D273D92-19A4-624F-9C3B-6DB7A2ACE657}" dt="2023-03-14T15:36:11.269" v="698" actId="478"/>
        <pc:sldMkLst>
          <pc:docMk/>
          <pc:sldMk cId="3357367808" sldId="454"/>
        </pc:sldMkLst>
        <pc:spChg chg="add mod">
          <ac:chgData name="Olivier Bonaventure" userId="2cfde838-01f0-4cfb-adb8-e4ec77c79c17" providerId="ADAL" clId="{2D273D92-19A4-624F-9C3B-6DB7A2ACE657}" dt="2023-03-14T11:25:54.920" v="544" actId="166"/>
          <ac:spMkLst>
            <pc:docMk/>
            <pc:sldMk cId="3357367808" sldId="454"/>
            <ac:spMk id="3" creationId="{7A419CAC-6629-1E53-FCBB-315CB5EF6333}"/>
          </ac:spMkLst>
        </pc:spChg>
        <pc:spChg chg="add mod">
          <ac:chgData name="Olivier Bonaventure" userId="2cfde838-01f0-4cfb-adb8-e4ec77c79c17" providerId="ADAL" clId="{2D273D92-19A4-624F-9C3B-6DB7A2ACE657}" dt="2023-03-14T11:25:44.972" v="543" actId="1076"/>
          <ac:spMkLst>
            <pc:docMk/>
            <pc:sldMk cId="3357367808" sldId="454"/>
            <ac:spMk id="4" creationId="{C4B56D48-D375-3EF9-6E08-4FA27469EDE4}"/>
          </ac:spMkLst>
        </pc:spChg>
        <pc:spChg chg="add mod">
          <ac:chgData name="Olivier Bonaventure" userId="2cfde838-01f0-4cfb-adb8-e4ec77c79c17" providerId="ADAL" clId="{2D273D92-19A4-624F-9C3B-6DB7A2ACE657}" dt="2023-03-14T11:27:01.728" v="570" actId="14100"/>
          <ac:spMkLst>
            <pc:docMk/>
            <pc:sldMk cId="3357367808" sldId="454"/>
            <ac:spMk id="11" creationId="{FE450672-4DF8-8504-A793-9C22CEC85F04}"/>
          </ac:spMkLst>
        </pc:spChg>
        <pc:spChg chg="add mod">
          <ac:chgData name="Olivier Bonaventure" userId="2cfde838-01f0-4cfb-adb8-e4ec77c79c17" providerId="ADAL" clId="{2D273D92-19A4-624F-9C3B-6DB7A2ACE657}" dt="2023-03-14T11:27:09.774" v="572" actId="1076"/>
          <ac:spMkLst>
            <pc:docMk/>
            <pc:sldMk cId="3357367808" sldId="454"/>
            <ac:spMk id="12" creationId="{E0C850F7-5648-2D5D-0383-2C2F21DBBFCF}"/>
          </ac:spMkLst>
        </pc:spChg>
        <pc:spChg chg="add mod">
          <ac:chgData name="Olivier Bonaventure" userId="2cfde838-01f0-4cfb-adb8-e4ec77c79c17" providerId="ADAL" clId="{2D273D92-19A4-624F-9C3B-6DB7A2ACE657}" dt="2023-03-14T11:27:20.093" v="579" actId="20577"/>
          <ac:spMkLst>
            <pc:docMk/>
            <pc:sldMk cId="3357367808" sldId="454"/>
            <ac:spMk id="13" creationId="{E0502FCE-478A-6506-7AD6-FE4B39CEDAA3}"/>
          </ac:spMkLst>
        </pc:spChg>
        <pc:spChg chg="add mod">
          <ac:chgData name="Olivier Bonaventure" userId="2cfde838-01f0-4cfb-adb8-e4ec77c79c17" providerId="ADAL" clId="{2D273D92-19A4-624F-9C3B-6DB7A2ACE657}" dt="2023-03-14T11:28:03.167" v="591" actId="20577"/>
          <ac:spMkLst>
            <pc:docMk/>
            <pc:sldMk cId="3357367808" sldId="454"/>
            <ac:spMk id="14" creationId="{D4B2A7D1-4330-7E34-E46E-C520FCD51E4E}"/>
          </ac:spMkLst>
        </pc:spChg>
        <pc:spChg chg="add del mod">
          <ac:chgData name="Olivier Bonaventure" userId="2cfde838-01f0-4cfb-adb8-e4ec77c79c17" providerId="ADAL" clId="{2D273D92-19A4-624F-9C3B-6DB7A2ACE657}" dt="2023-03-14T15:36:11.269" v="698" actId="478"/>
          <ac:spMkLst>
            <pc:docMk/>
            <pc:sldMk cId="3357367808" sldId="454"/>
            <ac:spMk id="16" creationId="{9ACB0338-B1CF-F005-3250-0405DBCAFC21}"/>
          </ac:spMkLst>
        </pc:spChg>
        <pc:spChg chg="add mod">
          <ac:chgData name="Olivier Bonaventure" userId="2cfde838-01f0-4cfb-adb8-e4ec77c79c17" providerId="ADAL" clId="{2D273D92-19A4-624F-9C3B-6DB7A2ACE657}" dt="2023-03-14T11:32:03.928" v="620" actId="1076"/>
          <ac:spMkLst>
            <pc:docMk/>
            <pc:sldMk cId="3357367808" sldId="454"/>
            <ac:spMk id="18" creationId="{84F6F232-04E1-9B52-A85C-31F8857B1640}"/>
          </ac:spMkLst>
        </pc:spChg>
        <pc:spChg chg="del">
          <ac:chgData name="Olivier Bonaventure" userId="2cfde838-01f0-4cfb-adb8-e4ec77c79c17" providerId="ADAL" clId="{2D273D92-19A4-624F-9C3B-6DB7A2ACE657}" dt="2023-03-14T11:25:02.650" v="530" actId="478"/>
          <ac:spMkLst>
            <pc:docMk/>
            <pc:sldMk cId="3357367808" sldId="454"/>
            <ac:spMk id="24" creationId="{BD583281-D51D-8044-9C00-9B12BF891520}"/>
          </ac:spMkLst>
        </pc:spChg>
        <pc:spChg chg="mod">
          <ac:chgData name="Olivier Bonaventure" userId="2cfde838-01f0-4cfb-adb8-e4ec77c79c17" providerId="ADAL" clId="{2D273D92-19A4-624F-9C3B-6DB7A2ACE657}" dt="2023-03-14T11:26:22.409" v="561" actId="20577"/>
          <ac:spMkLst>
            <pc:docMk/>
            <pc:sldMk cId="3357367808" sldId="454"/>
            <ac:spMk id="25" creationId="{1D530E7D-E51D-1C41-A817-A15DD6147F4F}"/>
          </ac:spMkLst>
        </pc:spChg>
        <pc:spChg chg="del">
          <ac:chgData name="Olivier Bonaventure" userId="2cfde838-01f0-4cfb-adb8-e4ec77c79c17" providerId="ADAL" clId="{2D273D92-19A4-624F-9C3B-6DB7A2ACE657}" dt="2023-03-14T11:24:57.402" v="528" actId="478"/>
          <ac:spMkLst>
            <pc:docMk/>
            <pc:sldMk cId="3357367808" sldId="454"/>
            <ac:spMk id="27" creationId="{DA43F4C4-55CE-904B-9F56-E8044F8710D6}"/>
          </ac:spMkLst>
        </pc:spChg>
        <pc:spChg chg="add mod">
          <ac:chgData name="Olivier Bonaventure" userId="2cfde838-01f0-4cfb-adb8-e4ec77c79c17" providerId="ADAL" clId="{2D273D92-19A4-624F-9C3B-6DB7A2ACE657}" dt="2023-03-14T15:28:16.090" v="696" actId="20577"/>
          <ac:spMkLst>
            <pc:docMk/>
            <pc:sldMk cId="3357367808" sldId="454"/>
            <ac:spMk id="28" creationId="{9A8A78DF-1959-3431-DE21-CA70264948C6}"/>
          </ac:spMkLst>
        </pc:spChg>
        <pc:spChg chg="del">
          <ac:chgData name="Olivier Bonaventure" userId="2cfde838-01f0-4cfb-adb8-e4ec77c79c17" providerId="ADAL" clId="{2D273D92-19A4-624F-9C3B-6DB7A2ACE657}" dt="2023-03-14T11:25:00.126" v="529" actId="478"/>
          <ac:spMkLst>
            <pc:docMk/>
            <pc:sldMk cId="3357367808" sldId="454"/>
            <ac:spMk id="32" creationId="{3F5F3541-BFC5-3D47-9815-FCFF505E6A16}"/>
          </ac:spMkLst>
        </pc:spChg>
        <pc:spChg chg="mod">
          <ac:chgData name="Olivier Bonaventure" userId="2cfde838-01f0-4cfb-adb8-e4ec77c79c17" providerId="ADAL" clId="{2D273D92-19A4-624F-9C3B-6DB7A2ACE657}" dt="2023-03-14T11:26:08.901" v="551" actId="20577"/>
          <ac:spMkLst>
            <pc:docMk/>
            <pc:sldMk cId="3357367808" sldId="454"/>
            <ac:spMk id="33" creationId="{70432542-D99A-8548-9E80-3B3796BB2552}"/>
          </ac:spMkLst>
        </pc:spChg>
        <pc:spChg chg="del">
          <ac:chgData name="Olivier Bonaventure" userId="2cfde838-01f0-4cfb-adb8-e4ec77c79c17" providerId="ADAL" clId="{2D273D92-19A4-624F-9C3B-6DB7A2ACE657}" dt="2023-03-14T11:25:05.376" v="531" actId="478"/>
          <ac:spMkLst>
            <pc:docMk/>
            <pc:sldMk cId="3357367808" sldId="454"/>
            <ac:spMk id="35" creationId="{CDA2EB79-214F-7042-B91E-FED776480968}"/>
          </ac:spMkLst>
        </pc:spChg>
        <pc:spChg chg="mod">
          <ac:chgData name="Olivier Bonaventure" userId="2cfde838-01f0-4cfb-adb8-e4ec77c79c17" providerId="ADAL" clId="{2D273D92-19A4-624F-9C3B-6DB7A2ACE657}" dt="2023-03-14T11:25:22.561" v="538" actId="20577"/>
          <ac:spMkLst>
            <pc:docMk/>
            <pc:sldMk cId="3357367808" sldId="454"/>
            <ac:spMk id="37" creationId="{120897AE-DCB3-7544-A5AD-C81B5FE28854}"/>
          </ac:spMkLst>
        </pc:spChg>
        <pc:spChg chg="mod">
          <ac:chgData name="Olivier Bonaventure" userId="2cfde838-01f0-4cfb-adb8-e4ec77c79c17" providerId="ADAL" clId="{2D273D92-19A4-624F-9C3B-6DB7A2ACE657}" dt="2023-03-14T11:28:37.182" v="595" actId="1076"/>
          <ac:spMkLst>
            <pc:docMk/>
            <pc:sldMk cId="3357367808" sldId="454"/>
            <ac:spMk id="41" creationId="{9EF460C1-AC99-3643-94C6-A7B6415C1AAE}"/>
          </ac:spMkLst>
        </pc:spChg>
        <pc:spChg chg="mod">
          <ac:chgData name="Olivier Bonaventure" userId="2cfde838-01f0-4cfb-adb8-e4ec77c79c17" providerId="ADAL" clId="{2D273D92-19A4-624F-9C3B-6DB7A2ACE657}" dt="2023-03-14T11:27:57.430" v="590" actId="20577"/>
          <ac:spMkLst>
            <pc:docMk/>
            <pc:sldMk cId="3357367808" sldId="454"/>
            <ac:spMk id="34817" creationId="{98D66C1E-279A-784C-BAAF-706F1FF12AE6}"/>
          </ac:spMkLst>
        </pc:spChg>
        <pc:cxnChg chg="add mod">
          <ac:chgData name="Olivier Bonaventure" userId="2cfde838-01f0-4cfb-adb8-e4ec77c79c17" providerId="ADAL" clId="{2D273D92-19A4-624F-9C3B-6DB7A2ACE657}" dt="2023-03-14T11:25:37.557" v="542" actId="14100"/>
          <ac:cxnSpMkLst>
            <pc:docMk/>
            <pc:sldMk cId="3357367808" sldId="454"/>
            <ac:cxnSpMk id="5" creationId="{2CCC92C5-3750-A65F-1066-3201C92DD951}"/>
          </ac:cxnSpMkLst>
        </pc:cxnChg>
        <pc:cxnChg chg="add mod">
          <ac:chgData name="Olivier Bonaventure" userId="2cfde838-01f0-4cfb-adb8-e4ec77c79c17" providerId="ADAL" clId="{2D273D92-19A4-624F-9C3B-6DB7A2ACE657}" dt="2023-03-14T11:26:37.475" v="564" actId="14100"/>
          <ac:cxnSpMkLst>
            <pc:docMk/>
            <pc:sldMk cId="3357367808" sldId="454"/>
            <ac:cxnSpMk id="7" creationId="{AC4D6BB2-F97C-5A96-A14F-72C54F138FA8}"/>
          </ac:cxnSpMkLst>
        </pc:cxnChg>
        <pc:cxnChg chg="add mod">
          <ac:chgData name="Olivier Bonaventure" userId="2cfde838-01f0-4cfb-adb8-e4ec77c79c17" providerId="ADAL" clId="{2D273D92-19A4-624F-9C3B-6DB7A2ACE657}" dt="2023-03-14T11:26:46.713" v="567" actId="14100"/>
          <ac:cxnSpMkLst>
            <pc:docMk/>
            <pc:sldMk cId="3357367808" sldId="454"/>
            <ac:cxnSpMk id="9" creationId="{A9F6A1F9-DD17-1A17-628D-1846DC784DEB}"/>
          </ac:cxnSpMkLst>
        </pc:cxnChg>
        <pc:cxnChg chg="add del mod">
          <ac:chgData name="Olivier Bonaventure" userId="2cfde838-01f0-4cfb-adb8-e4ec77c79c17" providerId="ADAL" clId="{2D273D92-19A4-624F-9C3B-6DB7A2ACE657}" dt="2023-03-14T15:36:11.269" v="698" actId="478"/>
          <ac:cxnSpMkLst>
            <pc:docMk/>
            <pc:sldMk cId="3357367808" sldId="454"/>
            <ac:cxnSpMk id="15" creationId="{37F02C7A-6C65-904F-C1CE-86D6B6283BD6}"/>
          </ac:cxnSpMkLst>
        </pc:cxnChg>
        <pc:cxnChg chg="add mod">
          <ac:chgData name="Olivier Bonaventure" userId="2cfde838-01f0-4cfb-adb8-e4ec77c79c17" providerId="ADAL" clId="{2D273D92-19A4-624F-9C3B-6DB7A2ACE657}" dt="2023-03-14T11:32:03.928" v="620" actId="1076"/>
          <ac:cxnSpMkLst>
            <pc:docMk/>
            <pc:sldMk cId="3357367808" sldId="454"/>
            <ac:cxnSpMk id="17" creationId="{08AB3BA1-A8CC-E0AA-EB29-3CD7D400DD2B}"/>
          </ac:cxnSpMkLst>
        </pc:cxnChg>
        <pc:cxnChg chg="del">
          <ac:chgData name="Olivier Bonaventure" userId="2cfde838-01f0-4cfb-adb8-e4ec77c79c17" providerId="ADAL" clId="{2D273D92-19A4-624F-9C3B-6DB7A2ACE657}" dt="2023-03-14T11:25:02.650" v="530" actId="478"/>
          <ac:cxnSpMkLst>
            <pc:docMk/>
            <pc:sldMk cId="3357367808" sldId="454"/>
            <ac:cxnSpMk id="23" creationId="{E4469CC0-2A6E-3349-B81D-560A6994ABE5}"/>
          </ac:cxnSpMkLst>
        </pc:cxnChg>
        <pc:cxnChg chg="del">
          <ac:chgData name="Olivier Bonaventure" userId="2cfde838-01f0-4cfb-adb8-e4ec77c79c17" providerId="ADAL" clId="{2D273D92-19A4-624F-9C3B-6DB7A2ACE657}" dt="2023-03-14T11:24:57.402" v="528" actId="478"/>
          <ac:cxnSpMkLst>
            <pc:docMk/>
            <pc:sldMk cId="3357367808" sldId="454"/>
            <ac:cxnSpMk id="26" creationId="{6D85305E-AE8D-634D-B30F-48B43C74DED9}"/>
          </ac:cxnSpMkLst>
        </pc:cxnChg>
        <pc:cxnChg chg="del">
          <ac:chgData name="Olivier Bonaventure" userId="2cfde838-01f0-4cfb-adb8-e4ec77c79c17" providerId="ADAL" clId="{2D273D92-19A4-624F-9C3B-6DB7A2ACE657}" dt="2023-03-14T11:25:00.126" v="529" actId="478"/>
          <ac:cxnSpMkLst>
            <pc:docMk/>
            <pc:sldMk cId="3357367808" sldId="454"/>
            <ac:cxnSpMk id="30" creationId="{BDF9DD16-3EE3-3047-90B1-D3B84DD7FC53}"/>
          </ac:cxnSpMkLst>
        </pc:cxnChg>
        <pc:cxnChg chg="del">
          <ac:chgData name="Olivier Bonaventure" userId="2cfde838-01f0-4cfb-adb8-e4ec77c79c17" providerId="ADAL" clId="{2D273D92-19A4-624F-9C3B-6DB7A2ACE657}" dt="2023-03-14T11:25:05.376" v="531" actId="478"/>
          <ac:cxnSpMkLst>
            <pc:docMk/>
            <pc:sldMk cId="3357367808" sldId="454"/>
            <ac:cxnSpMk id="34" creationId="{557E0C05-1DE5-1247-A558-FCA4F4F462D9}"/>
          </ac:cxnSpMkLst>
        </pc:cxnChg>
        <pc:cxnChg chg="mod">
          <ac:chgData name="Olivier Bonaventure" userId="2cfde838-01f0-4cfb-adb8-e4ec77c79c17" providerId="ADAL" clId="{2D273D92-19A4-624F-9C3B-6DB7A2ACE657}" dt="2023-03-14T11:28:37.182" v="595" actId="1076"/>
          <ac:cxnSpMkLst>
            <pc:docMk/>
            <pc:sldMk cId="3357367808" sldId="454"/>
            <ac:cxnSpMk id="42" creationId="{0110E9A2-D2D9-E447-8257-DCA6BB8EE60F}"/>
          </ac:cxnSpMkLst>
        </pc:cxnChg>
      </pc:sldChg>
      <pc:sldChg chg="modSp add mod ord">
        <pc:chgData name="Olivier Bonaventure" userId="2cfde838-01f0-4cfb-adb8-e4ec77c79c17" providerId="ADAL" clId="{2D273D92-19A4-624F-9C3B-6DB7A2ACE657}" dt="2023-03-15T13:10:30.845" v="995" actId="1076"/>
        <pc:sldMkLst>
          <pc:docMk/>
          <pc:sldMk cId="1028770458" sldId="455"/>
        </pc:sldMkLst>
        <pc:spChg chg="mod">
          <ac:chgData name="Olivier Bonaventure" userId="2cfde838-01f0-4cfb-adb8-e4ec77c79c17" providerId="ADAL" clId="{2D273D92-19A4-624F-9C3B-6DB7A2ACE657}" dt="2023-03-15T13:05:02.793" v="716" actId="20577"/>
          <ac:spMkLst>
            <pc:docMk/>
            <pc:sldMk cId="1028770458" sldId="455"/>
            <ac:spMk id="2" creationId="{2C17A856-CA8C-1F3A-4649-8260ACC6B625}"/>
          </ac:spMkLst>
        </pc:spChg>
        <pc:spChg chg="mod">
          <ac:chgData name="Olivier Bonaventure" userId="2cfde838-01f0-4cfb-adb8-e4ec77c79c17" providerId="ADAL" clId="{2D273D92-19A4-624F-9C3B-6DB7A2ACE657}" dt="2023-03-15T13:05:09.869" v="722" actId="20577"/>
          <ac:spMkLst>
            <pc:docMk/>
            <pc:sldMk cId="1028770458" sldId="455"/>
            <ac:spMk id="3" creationId="{C3EA4A29-6DF7-A49B-EE33-BFEAEF665D33}"/>
          </ac:spMkLst>
        </pc:spChg>
        <pc:spChg chg="mod">
          <ac:chgData name="Olivier Bonaventure" userId="2cfde838-01f0-4cfb-adb8-e4ec77c79c17" providerId="ADAL" clId="{2D273D92-19A4-624F-9C3B-6DB7A2ACE657}" dt="2023-03-15T13:09:41.658" v="952" actId="20577"/>
          <ac:spMkLst>
            <pc:docMk/>
            <pc:sldMk cId="1028770458" sldId="455"/>
            <ac:spMk id="4" creationId="{21DB0C85-3B16-D3D8-C9E5-18AF1F4D8815}"/>
          </ac:spMkLst>
        </pc:spChg>
        <pc:spChg chg="mod">
          <ac:chgData name="Olivier Bonaventure" userId="2cfde838-01f0-4cfb-adb8-e4ec77c79c17" providerId="ADAL" clId="{2D273D92-19A4-624F-9C3B-6DB7A2ACE657}" dt="2023-03-15T13:10:26.573" v="994" actId="20577"/>
          <ac:spMkLst>
            <pc:docMk/>
            <pc:sldMk cId="1028770458" sldId="455"/>
            <ac:spMk id="6" creationId="{D3F66AB9-54E4-A9CB-C6A0-9A6D04A06A14}"/>
          </ac:spMkLst>
        </pc:spChg>
        <pc:picChg chg="mod">
          <ac:chgData name="Olivier Bonaventure" userId="2cfde838-01f0-4cfb-adb8-e4ec77c79c17" providerId="ADAL" clId="{2D273D92-19A4-624F-9C3B-6DB7A2ACE657}" dt="2023-03-15T13:10:30.845" v="995" actId="1076"/>
          <ac:picMkLst>
            <pc:docMk/>
            <pc:sldMk cId="1028770458" sldId="455"/>
            <ac:picMk id="7" creationId="{A83D879C-8E09-09C4-93B8-0E090389A8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B6211-6EE7-0541-A600-1FA9E1DCDD15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FB712-DE68-EB44-A88B-7DC652DB666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96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8B3FF471-8FD2-46E9-BAD0-599A5DC56F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33E653F-E5A0-4007-96E4-6073BF336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Pseudocode 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Every N seconds: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for each link=l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{ /* one different vector for each link */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Vector=null;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for each destination=d in R[]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{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if (R[d].link&lt;&gt;l)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{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 Vector=Vector+Pair(d,R[d].cost);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}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} 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Send(Vector);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764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14577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3783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8321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  <a:prstGeom prst="rect">
            <a:avLst/>
          </a:prstGeom>
        </p:spPr>
        <p:txBody>
          <a:bodyPr vert="horz" lIns="67355" tIns="33677" rIns="67355" bIns="33677"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66088338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0226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2763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00863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06265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8221150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9222576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801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151930"/>
            <a:ext cx="1992809" cy="3178969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151930"/>
            <a:ext cx="5862340" cy="3178969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67750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274588"/>
            <a:ext cx="2228608" cy="5851178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274588"/>
            <a:ext cx="6569739" cy="5851178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3461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27347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30644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20669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45681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40100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2986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68375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92095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74259453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751594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9295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18200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15164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423832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204098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5926886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00379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03429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74571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4018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2373905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29096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54322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35495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8701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9360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21002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6285771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20383" y="1946672"/>
            <a:ext cx="14510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487543" y="1946672"/>
            <a:ext cx="14510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2724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83680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57583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3536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08396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72957335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52728600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786452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0498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1294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56002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9333315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45681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7851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61838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259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98156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27520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83577700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90495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4894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826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728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275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722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8679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075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5922622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0906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01696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1294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9943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6977016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222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7978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6849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8734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2177190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5674600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2930845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519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600647"/>
            <a:ext cx="2228608" cy="4525119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6569739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8515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47832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2439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  <a:prstGeom prst="rect">
            <a:avLst/>
          </a:prstGeom>
        </p:spPr>
        <p:txBody>
          <a:bodyPr vert="horz" lIns="67355" tIns="33677" rIns="67355" bIns="33677"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0794119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892969"/>
            <a:ext cx="3927574" cy="50720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892969"/>
            <a:ext cx="3927574" cy="50720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45197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3405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116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3536156"/>
            <a:ext cx="3927574" cy="7947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3536156"/>
            <a:ext cx="3927574" cy="7947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6405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41436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164368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7379616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3984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274588"/>
            <a:ext cx="2228608" cy="5690443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274588"/>
            <a:ext cx="6569739" cy="5690443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9474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5853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59897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8608079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50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157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3592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9086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3255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962401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0308027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8342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600647"/>
            <a:ext cx="2228608" cy="4775150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6569739" cy="4775150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6189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32563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6757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9284752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064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949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017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1344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53220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232458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5664088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5869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600647"/>
            <a:ext cx="2228608" cy="4775150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6569739" cy="4775150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6546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70037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2040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673487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82513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3692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776389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2122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77568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70483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33927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7870828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5404796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1823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835673" y="991195"/>
            <a:ext cx="1117327" cy="4697016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3691" y="991195"/>
            <a:ext cx="3235896" cy="4697016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23858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7452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9632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1547364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882646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3692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776389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427823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2565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33078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80551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19342229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5336503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40760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835673" y="991195"/>
            <a:ext cx="1117327" cy="4697016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3691" y="991195"/>
            <a:ext cx="3235896" cy="4697016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73789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0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5724340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884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43341644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3749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6058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340877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10011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3949913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87819019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98392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78594"/>
            <a:ext cx="2228608" cy="5947172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78594"/>
            <a:ext cx="6569739" cy="5947172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860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6229B4A-0BA6-A545-BEAE-CD718FFA6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3535363"/>
            <a:ext cx="7972425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264435AA-5585-3C4A-ADC7-1303C2FEB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152525"/>
            <a:ext cx="7972425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252413" indent="-252413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546100" indent="-20955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8413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17792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5144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5405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981075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130810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63671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96373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D6C7998-9A57-A54D-BB0F-247D72139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79388"/>
            <a:ext cx="79724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91EA07D-D2F1-AB49-B7EE-C359AEA2C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946275"/>
            <a:ext cx="384175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58800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887413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1214438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541463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868488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7688171B-F203-DD46-8A1F-90B6C823B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79388"/>
            <a:ext cx="79724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1974CCD-1F5F-BE43-B937-6746D2DD9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946275"/>
            <a:ext cx="7972425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58800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887413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1214438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541463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868488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5C32E4F9-682C-4E41-AEB0-B2D0057B0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79388"/>
            <a:ext cx="79724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93FD0EF-94A5-BE4D-BAEF-1871A819A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19788" y="1946275"/>
            <a:ext cx="3019425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58800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887413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1214438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541463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868488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1C0133EB-8CF2-D440-9AF0-D8DCB4838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79388"/>
            <a:ext cx="79724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0E24413-0F46-9747-8D23-18E115ADA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946275"/>
            <a:ext cx="384175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58800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887413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1214438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541463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868488" indent="-363538" algn="l" rtl="0" eaLnBrk="0" fontAlgn="base" hangingPunct="0">
        <a:spcBef>
          <a:spcPts val="2800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2D407355-4FF3-1148-BE91-B28213DC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79388"/>
            <a:ext cx="79724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1A36F42-7DAC-B14A-A730-395BD3879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946275"/>
            <a:ext cx="7972425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1595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94456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127158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59861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92563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226386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00640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3741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7418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97065E80-A978-294B-A118-E76B91494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2089150"/>
            <a:ext cx="797242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252413" indent="-252413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546100" indent="-20955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8413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17792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5144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85A198E-978F-A74A-A3B3-AB439E4CE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893763"/>
            <a:ext cx="7972425" cy="507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15950" indent="-420688" algn="l" rtl="0" eaLnBrk="0" fontAlgn="base" hangingPunct="0">
        <a:spcBef>
          <a:spcPts val="3538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944563" indent="-420688" algn="l" rtl="0" eaLnBrk="0" fontAlgn="base" hangingPunct="0">
        <a:spcBef>
          <a:spcPts val="3538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1271588" indent="-420688" algn="l" rtl="0" eaLnBrk="0" fontAlgn="base" hangingPunct="0">
        <a:spcBef>
          <a:spcPts val="3538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598613" indent="-420688" algn="l" rtl="0" eaLnBrk="0" fontAlgn="base" hangingPunct="0">
        <a:spcBef>
          <a:spcPts val="3538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925638" indent="-420688" algn="l" rtl="0" eaLnBrk="0" fontAlgn="base" hangingPunct="0">
        <a:spcBef>
          <a:spcPts val="3538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2263866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00640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37413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74187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E71019D-211A-C14F-A957-43ACA5CD9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5180013"/>
            <a:ext cx="7972425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252413" indent="-252413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546100" indent="-20955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8413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17792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5144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CFFC53A1-EE99-304D-BBAC-DF727731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5180013"/>
            <a:ext cx="7972425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252413" indent="-252413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546100" indent="-20955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8413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17792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5144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8B667D3-AF0A-2B4C-B313-88F01CB2F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3367088"/>
            <a:ext cx="4468812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C8DCA72-3D46-5644-81D3-A0AB30946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990600"/>
            <a:ext cx="44688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252413" indent="-252413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546100" indent="-20955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841375" indent="-1682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177925" indent="-1682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514475" indent="-1682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02A1BA1E-4483-8F48-94CE-9CF78267A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3367088"/>
            <a:ext cx="4468812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2B50E43-58A3-A947-84CA-BA0E0147D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990600"/>
            <a:ext cx="44688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252413" indent="-252413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546100" indent="-20955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841375" indent="-1682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177925" indent="-1682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514475" indent="-1682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45E34422-F2EC-9A4C-A576-F04BBFFE0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79388"/>
            <a:ext cx="79724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5405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981075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130810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63671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96373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_offi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397A-E032-439A-7AF5-DD6FF561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466" y="3151622"/>
            <a:ext cx="8421067" cy="1470049"/>
          </a:xfrm>
        </p:spPr>
        <p:txBody>
          <a:bodyPr/>
          <a:lstStyle/>
          <a:p>
            <a:r>
              <a:rPr lang="en-BE" dirty="0"/>
              <a:t>Part 6</a:t>
            </a:r>
            <a:br>
              <a:rPr lang="en-BE" dirty="0"/>
            </a:br>
            <a:r>
              <a:rPr lang="en-BE" dirty="0"/>
              <a:t>Building a network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14C958-3CCA-A1A3-2D37-C145A9EAD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D551547-F2FD-9C41-383B-91977AA1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21939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BECF3-5ABB-149B-3BC2-38A5DFC3C544}"/>
              </a:ext>
            </a:extLst>
          </p:cNvPr>
          <p:cNvSpPr txBox="1"/>
          <p:nvPr/>
        </p:nvSpPr>
        <p:spPr>
          <a:xfrm>
            <a:off x="799809" y="6212843"/>
            <a:ext cx="778033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© O. Bonaventure, UCLouvain, 2023. </a:t>
            </a:r>
            <a:r>
              <a:rPr lang="en-BE" sz="1400" dirty="0"/>
              <a:t>Supplementary material for the </a:t>
            </a:r>
            <a:br>
              <a:rPr lang="en-BE" sz="1400" dirty="0"/>
            </a:br>
            <a:r>
              <a:rPr lang="en-BE" sz="1400" dirty="0"/>
              <a:t>Computer Networking : Principles, Protocols and Practice ebook, https://www.computer-networking.info</a:t>
            </a:r>
            <a:endParaRPr kumimoji="0" lang="en-B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7089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CFC5C-CBF3-4462-84B8-1D5D5838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Gill Sans" charset="0"/>
              </a:rPr>
              <a:t>Datagram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B2E8D-6DAB-49B8-A6BB-183AD4EC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1555750"/>
            <a:ext cx="8719652" cy="4017963"/>
          </a:xfrm>
        </p:spPr>
        <p:txBody>
          <a:bodyPr/>
          <a:lstStyle/>
          <a:p>
            <a:pPr eaLnBrk="1" hangingPunct="1"/>
            <a:r>
              <a:rPr lang="en-GB" altLang="fr-FR"/>
              <a:t>Early work on this concept that lead to the current Internet was done in France</a:t>
            </a:r>
          </a:p>
          <a:p>
            <a:pPr eaLnBrk="1" hangingPunct="1"/>
            <a:r>
              <a:rPr lang="en-GB" altLang="fr-FR"/>
              <a:t>Cyclades project lead by Louis Pouzin</a:t>
            </a:r>
          </a:p>
          <a:p>
            <a:pPr eaLnBrk="1" hangingPunct="1">
              <a:buFont typeface="Gill Sans" pitchFamily="6" charset="0"/>
              <a:buNone/>
            </a:pPr>
            <a:br>
              <a:rPr lang="en-GB" altLang="fr-FR"/>
            </a:br>
            <a:br>
              <a:rPr lang="en-GB" altLang="fr-FR"/>
            </a:br>
            <a:br>
              <a:rPr lang="en-GB" altLang="fr-FR"/>
            </a:br>
            <a:br>
              <a:rPr lang="en-GB" altLang="fr-FR"/>
            </a:br>
            <a:endParaRPr lang="en-GB" altLang="fr-FR"/>
          </a:p>
        </p:txBody>
      </p:sp>
      <p:pic>
        <p:nvPicPr>
          <p:cNvPr id="25603" name="Image 3">
            <a:extLst>
              <a:ext uri="{FF2B5EF4-FFF2-40B4-BE49-F238E27FC236}">
                <a16:creationId xmlns:a16="http://schemas.microsoft.com/office/drawing/2014/main" id="{97CA17CB-AC4D-4CE2-8189-0B59BC7F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41" y="3182279"/>
            <a:ext cx="4487862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0A50F4BF-D309-47F6-A817-BA826563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551" y="6213475"/>
            <a:ext cx="2570410" cy="43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355" tIns="33677" rIns="67355" bIns="33677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r>
              <a:rPr lang="en-GB" altLang="fr-FR" sz="2400" dirty="0"/>
              <a:t>http://</a:t>
            </a:r>
            <a:r>
              <a:rPr lang="en-GB" altLang="fr-FR" sz="2400" dirty="0" err="1"/>
              <a:t>goo.gl</a:t>
            </a:r>
            <a:r>
              <a:rPr lang="en-GB" altLang="fr-FR" sz="2400" dirty="0"/>
              <a:t>/</a:t>
            </a:r>
            <a:r>
              <a:rPr lang="en-GB" altLang="fr-FR" sz="2400" dirty="0" err="1"/>
              <a:t>lwdlwS</a:t>
            </a:r>
            <a:endParaRPr lang="en-GB" altLang="fr-FR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98D66C1E-279A-784C-BAAF-706F1FF12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 network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1DD5BC89-CC43-D941-AA18-E2812248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234D88FE-4E02-6B47-93FC-6B5186E7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4ADD83CB-3DC7-9549-995F-EAC4A117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579F2685-7C65-B34E-88E7-5F705633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46C880E-F7ED-BF4E-8B88-8A9B8AE0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7">
            <a:extLst>
              <a:ext uri="{FF2B5EF4-FFF2-40B4-BE49-F238E27FC236}">
                <a16:creationId xmlns:a16="http://schemas.microsoft.com/office/drawing/2014/main" id="{1D43B707-93D4-3B4F-9640-496BB6799D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82AEAA4-1CB3-9447-8B03-AF1A2082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F9F0B2BD-30A9-334E-A118-A46EC83EC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714750"/>
            <a:ext cx="2428875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8B9F1B56-041E-FD46-AD03-A93051C4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7A078226-9FF8-0740-8F74-B810260FB338}"/>
              </a:ext>
            </a:extLst>
          </p:cNvPr>
          <p:cNvSpPr>
            <a:spLocks/>
          </p:cNvSpPr>
          <p:nvPr/>
        </p:nvSpPr>
        <p:spPr bwMode="auto">
          <a:xfrm>
            <a:off x="7419975" y="5588000"/>
            <a:ext cx="223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26ED74C-9986-7F40-B0BA-686F04DA3230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9B9C15C7-934C-2A43-A3BC-A0E09B995612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75D3EA33-8F57-BC42-91B1-4A239024E474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86E73DB5-F4EB-B947-A533-F9DF21B3FDB2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5ABF45D-EC08-D54A-9BE2-54B1BB38B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4" y="5776913"/>
            <a:ext cx="7972425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kern="0">
                <a:sym typeface="Gill Sans" charset="0"/>
              </a:rPr>
              <a:t>Contents of the forwarding table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kern="0">
                <a:sym typeface="Gill Sans" charset="0"/>
              </a:rPr>
              <a:t>Destination, nexthop/outgoing if</a:t>
            </a:r>
            <a:br>
              <a:rPr lang="en-US" kern="0">
                <a:sym typeface="Gill Sans" charset="0"/>
              </a:rPr>
            </a:br>
            <a:endParaRPr lang="en-US" kern="0" dirty="0">
              <a:sym typeface="Gill Sans" charset="0"/>
            </a:endParaRP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71315ED-143A-9F42-8CFE-746642AFDB3C}"/>
              </a:ext>
            </a:extLst>
          </p:cNvPr>
          <p:cNvSpPr/>
          <p:nvPr/>
        </p:nvSpPr>
        <p:spPr bwMode="auto">
          <a:xfrm>
            <a:off x="5313040" y="1417638"/>
            <a:ext cx="1616398" cy="1057275"/>
          </a:xfrm>
          <a:prstGeom prst="wedgeRectCallout">
            <a:avLst>
              <a:gd name="adj1" fmla="val -63994"/>
              <a:gd name="adj2" fmla="val 7580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West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East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42A4A0AC-D1FE-0749-A389-5CE2C5A23521}"/>
              </a:ext>
            </a:extLst>
          </p:cNvPr>
          <p:cNvSpPr/>
          <p:nvPr/>
        </p:nvSpPr>
        <p:spPr bwMode="auto">
          <a:xfrm>
            <a:off x="200472" y="3354388"/>
            <a:ext cx="2146177" cy="1057275"/>
          </a:xfrm>
          <a:prstGeom prst="wedgeRectCallout">
            <a:avLst>
              <a:gd name="adj1" fmla="val 83700"/>
              <a:gd name="adj2" fmla="val 7181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North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North-East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EC2FB8F-2D44-2041-9814-F02D2C221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458" y="2821783"/>
            <a:ext cx="1193216" cy="7596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B2D0CAD5-FD0D-E74C-92F6-F62C8EDFADA0}"/>
              </a:ext>
            </a:extLst>
          </p:cNvPr>
          <p:cNvSpPr/>
          <p:nvPr/>
        </p:nvSpPr>
        <p:spPr bwMode="auto">
          <a:xfrm>
            <a:off x="7509870" y="2524126"/>
            <a:ext cx="2146177" cy="1057275"/>
          </a:xfrm>
          <a:prstGeom prst="wedgeRectCallout">
            <a:avLst>
              <a:gd name="adj1" fmla="val -82136"/>
              <a:gd name="adj2" fmla="val 5318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North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South-East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45BB05DF-1E79-ED49-B7B0-DF7CAAB65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How to compute the forwarding tables ?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A20D9BB-482F-8B42-9F0D-4C39DC16A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A simple solution: Port-station table</a:t>
            </a:r>
          </a:p>
          <a:p>
            <a:pPr marL="983450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When a node boots, its forwarding table is empty, is it possible to learn automatically the forwarding table from the data packets ?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98D66C1E-279A-784C-BAAF-706F1FF12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A simple network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1DD5BC89-CC43-D941-AA18-E2812248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234D88FE-4E02-6B47-93FC-6B5186E7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4ADD83CB-3DC7-9549-995F-EAC4A117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579F2685-7C65-B34E-88E7-5F705633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46C880E-F7ED-BF4E-8B88-8A9B8AE0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7">
            <a:extLst>
              <a:ext uri="{FF2B5EF4-FFF2-40B4-BE49-F238E27FC236}">
                <a16:creationId xmlns:a16="http://schemas.microsoft.com/office/drawing/2014/main" id="{1D43B707-93D4-3B4F-9640-496BB6799D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82AEAA4-1CB3-9447-8B03-AF1A2082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8B9F1B56-041E-FD46-AD03-A93051C4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7A078226-9FF8-0740-8F74-B810260FB338}"/>
              </a:ext>
            </a:extLst>
          </p:cNvPr>
          <p:cNvSpPr>
            <a:spLocks/>
          </p:cNvSpPr>
          <p:nvPr/>
        </p:nvSpPr>
        <p:spPr bwMode="auto">
          <a:xfrm>
            <a:off x="7419975" y="5588000"/>
            <a:ext cx="223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26ED74C-9986-7F40-B0BA-686F04DA3230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9B9C15C7-934C-2A43-A3BC-A0E09B995612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75D3EA33-8F57-BC42-91B1-4A239024E474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86E73DB5-F4EB-B947-A533-F9DF21B3FDB2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71315ED-143A-9F42-8CFE-746642AFDB3C}"/>
              </a:ext>
            </a:extLst>
          </p:cNvPr>
          <p:cNvSpPr/>
          <p:nvPr/>
        </p:nvSpPr>
        <p:spPr bwMode="auto">
          <a:xfrm>
            <a:off x="5313040" y="1417638"/>
            <a:ext cx="1616398" cy="1057275"/>
          </a:xfrm>
          <a:prstGeom prst="wedgeRectCallout">
            <a:avLst>
              <a:gd name="adj1" fmla="val -63994"/>
              <a:gd name="adj2" fmla="val 7580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42A4A0AC-D1FE-0749-A389-5CE2C5A23521}"/>
              </a:ext>
            </a:extLst>
          </p:cNvPr>
          <p:cNvSpPr/>
          <p:nvPr/>
        </p:nvSpPr>
        <p:spPr bwMode="auto">
          <a:xfrm>
            <a:off x="200472" y="3354388"/>
            <a:ext cx="2146177" cy="1057275"/>
          </a:xfrm>
          <a:prstGeom prst="wedgeRectCallout">
            <a:avLst>
              <a:gd name="adj1" fmla="val 83700"/>
              <a:gd name="adj2" fmla="val 7181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EC2FB8F-2D44-2041-9814-F02D2C221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458" y="2821783"/>
            <a:ext cx="1193216" cy="7596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B2D0CAD5-FD0D-E74C-92F6-F62C8EDFADA0}"/>
              </a:ext>
            </a:extLst>
          </p:cNvPr>
          <p:cNvSpPr/>
          <p:nvPr/>
        </p:nvSpPr>
        <p:spPr bwMode="auto">
          <a:xfrm>
            <a:off x="7509870" y="2524126"/>
            <a:ext cx="2146177" cy="1057275"/>
          </a:xfrm>
          <a:prstGeom prst="wedgeRectCallout">
            <a:avLst>
              <a:gd name="adj1" fmla="val -82136"/>
              <a:gd name="adj2" fmla="val 5318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469CC0-2A6E-3349-B81D-560A6994ABE5}"/>
              </a:ext>
            </a:extLst>
          </p:cNvPr>
          <p:cNvCxnSpPr/>
          <p:nvPr/>
        </p:nvCxnSpPr>
        <p:spPr bwMode="auto">
          <a:xfrm flipV="1">
            <a:off x="2987675" y="2474913"/>
            <a:ext cx="1374775" cy="21352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583281-D51D-8044-9C00-9B12BF891520}"/>
              </a:ext>
            </a:extLst>
          </p:cNvPr>
          <p:cNvSpPr txBox="1"/>
          <p:nvPr/>
        </p:nvSpPr>
        <p:spPr>
          <a:xfrm>
            <a:off x="3248291" y="1992113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A-&gt;B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30E7D-E51D-1C41-A817-A15DD6147F4F}"/>
              </a:ext>
            </a:extLst>
          </p:cNvPr>
          <p:cNvSpPr/>
          <p:nvPr/>
        </p:nvSpPr>
        <p:spPr>
          <a:xfrm>
            <a:off x="3629958" y="1441877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West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85305E-AE8D-634D-B30F-48B43C74DED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49689" y="3050283"/>
            <a:ext cx="879474" cy="130788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43F4C4-55CE-904B-9F56-E8044F8710D6}"/>
              </a:ext>
            </a:extLst>
          </p:cNvPr>
          <p:cNvSpPr txBox="1"/>
          <p:nvPr/>
        </p:nvSpPr>
        <p:spPr>
          <a:xfrm>
            <a:off x="3341474" y="3294204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A-&gt;B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F9DD16-3EE3-3047-90B1-D3B84DD7FC53}"/>
              </a:ext>
            </a:extLst>
          </p:cNvPr>
          <p:cNvCxnSpPr>
            <a:cxnSpLocks/>
          </p:cNvCxnSpPr>
          <p:nvPr/>
        </p:nvCxnSpPr>
        <p:spPr bwMode="auto">
          <a:xfrm>
            <a:off x="4936543" y="2996784"/>
            <a:ext cx="903869" cy="584617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5F3541-BFC5-3D47-9815-FCFF505E6A16}"/>
              </a:ext>
            </a:extLst>
          </p:cNvPr>
          <p:cNvSpPr txBox="1"/>
          <p:nvPr/>
        </p:nvSpPr>
        <p:spPr>
          <a:xfrm>
            <a:off x="4802453" y="3279775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A-&gt;B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432542-D99A-8548-9E80-3B3796BB2552}"/>
              </a:ext>
            </a:extLst>
          </p:cNvPr>
          <p:cNvSpPr/>
          <p:nvPr/>
        </p:nvSpPr>
        <p:spPr>
          <a:xfrm>
            <a:off x="-1399169" y="3410804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North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7E0C05-1DE5-1247-A558-FCA4F4F462D9}"/>
              </a:ext>
            </a:extLst>
          </p:cNvPr>
          <p:cNvCxnSpPr>
            <a:cxnSpLocks/>
          </p:cNvCxnSpPr>
          <p:nvPr/>
        </p:nvCxnSpPr>
        <p:spPr bwMode="auto">
          <a:xfrm>
            <a:off x="6316530" y="4127501"/>
            <a:ext cx="540464" cy="94180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A2EB79-214F-7042-B91E-FED776480968}"/>
              </a:ext>
            </a:extLst>
          </p:cNvPr>
          <p:cNvSpPr txBox="1"/>
          <p:nvPr/>
        </p:nvSpPr>
        <p:spPr>
          <a:xfrm>
            <a:off x="5886081" y="4500942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A-&gt;B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0897AE-DCB3-7544-A5AD-C81B5FE28854}"/>
              </a:ext>
            </a:extLst>
          </p:cNvPr>
          <p:cNvSpPr/>
          <p:nvPr/>
        </p:nvSpPr>
        <p:spPr>
          <a:xfrm>
            <a:off x="6066634" y="2591098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North-West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5C2A2-77EB-2B40-B8A8-9A610C52EA08}"/>
              </a:ext>
            </a:extLst>
          </p:cNvPr>
          <p:cNvSpPr txBox="1"/>
          <p:nvPr/>
        </p:nvSpPr>
        <p:spPr>
          <a:xfrm>
            <a:off x="7251778" y="3986678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675403-2D47-414D-ADE3-39B31416033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70184" y="3854153"/>
            <a:ext cx="562981" cy="82290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F460C1-AC99-3643-94C6-A7B6415C1AAE}"/>
              </a:ext>
            </a:extLst>
          </p:cNvPr>
          <p:cNvSpPr txBox="1"/>
          <p:nvPr/>
        </p:nvSpPr>
        <p:spPr>
          <a:xfrm>
            <a:off x="5391745" y="2705094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10E9A2-D2D9-E447-8257-DCA6BB8EE60F}"/>
              </a:ext>
            </a:extLst>
          </p:cNvPr>
          <p:cNvCxnSpPr>
            <a:cxnSpLocks/>
            <a:endCxn id="41" idx="1"/>
          </p:cNvCxnSpPr>
          <p:nvPr/>
        </p:nvCxnSpPr>
        <p:spPr bwMode="auto">
          <a:xfrm flipH="1" flipV="1">
            <a:off x="5391745" y="2905149"/>
            <a:ext cx="788060" cy="50291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AFA1C3-F8AA-D340-BCA5-607158BE2751}"/>
              </a:ext>
            </a:extLst>
          </p:cNvPr>
          <p:cNvCxnSpPr>
            <a:cxnSpLocks/>
          </p:cNvCxnSpPr>
          <p:nvPr/>
        </p:nvCxnSpPr>
        <p:spPr bwMode="auto">
          <a:xfrm flipH="1">
            <a:off x="2938396" y="2899274"/>
            <a:ext cx="1351734" cy="2504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0DC4B5-58B1-244C-905B-B1B0787F4D64}"/>
              </a:ext>
            </a:extLst>
          </p:cNvPr>
          <p:cNvSpPr txBox="1"/>
          <p:nvPr/>
        </p:nvSpPr>
        <p:spPr>
          <a:xfrm>
            <a:off x="3196551" y="2928046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</p:spTree>
    <p:extLst>
      <p:ext uri="{BB962C8B-B14F-4D97-AF65-F5344CB8AC3E}">
        <p14:creationId xmlns:p14="http://schemas.microsoft.com/office/powerpoint/2010/main" val="197349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32" grpId="0"/>
      <p:bldP spid="33" grpId="0"/>
      <p:bldP spid="35" grpId="0"/>
      <p:bldP spid="37" grpId="0"/>
      <p:bldP spid="38" grpId="0" animBg="1"/>
      <p:bldP spid="41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98D66C1E-279A-784C-BAAF-706F1FF12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Another network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1DD5BC89-CC43-D941-AA18-E2812248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234D88FE-4E02-6B47-93FC-6B5186E7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4ADD83CB-3DC7-9549-995F-EAC4A117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579F2685-7C65-B34E-88E7-5F705633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46C880E-F7ED-BF4E-8B88-8A9B8AE0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7">
            <a:extLst>
              <a:ext uri="{FF2B5EF4-FFF2-40B4-BE49-F238E27FC236}">
                <a16:creationId xmlns:a16="http://schemas.microsoft.com/office/drawing/2014/main" id="{1D43B707-93D4-3B4F-9640-496BB6799D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82AEAA4-1CB3-9447-8B03-AF1A2082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8B9F1B56-041E-FD46-AD03-A93051C4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7A078226-9FF8-0740-8F74-B810260FB338}"/>
              </a:ext>
            </a:extLst>
          </p:cNvPr>
          <p:cNvSpPr>
            <a:spLocks/>
          </p:cNvSpPr>
          <p:nvPr/>
        </p:nvSpPr>
        <p:spPr bwMode="auto">
          <a:xfrm>
            <a:off x="7419975" y="5588000"/>
            <a:ext cx="223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26ED74C-9986-7F40-B0BA-686F04DA3230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9B9C15C7-934C-2A43-A3BC-A0E09B995612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75D3EA33-8F57-BC42-91B1-4A239024E474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86E73DB5-F4EB-B947-A533-F9DF21B3FDB2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71315ED-143A-9F42-8CFE-746642AFDB3C}"/>
              </a:ext>
            </a:extLst>
          </p:cNvPr>
          <p:cNvSpPr/>
          <p:nvPr/>
        </p:nvSpPr>
        <p:spPr bwMode="auto">
          <a:xfrm>
            <a:off x="5313040" y="1417638"/>
            <a:ext cx="1616398" cy="1057275"/>
          </a:xfrm>
          <a:prstGeom prst="wedgeRectCallout">
            <a:avLst>
              <a:gd name="adj1" fmla="val -63994"/>
              <a:gd name="adj2" fmla="val 7580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42A4A0AC-D1FE-0749-A389-5CE2C5A23521}"/>
              </a:ext>
            </a:extLst>
          </p:cNvPr>
          <p:cNvSpPr/>
          <p:nvPr/>
        </p:nvSpPr>
        <p:spPr bwMode="auto">
          <a:xfrm>
            <a:off x="200472" y="3354388"/>
            <a:ext cx="2146177" cy="1057275"/>
          </a:xfrm>
          <a:prstGeom prst="wedgeRectCallout">
            <a:avLst>
              <a:gd name="adj1" fmla="val 83700"/>
              <a:gd name="adj2" fmla="val 7181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EC2FB8F-2D44-2041-9814-F02D2C221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458" y="2821783"/>
            <a:ext cx="1193216" cy="7596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B2D0CAD5-FD0D-E74C-92F6-F62C8EDFADA0}"/>
              </a:ext>
            </a:extLst>
          </p:cNvPr>
          <p:cNvSpPr/>
          <p:nvPr/>
        </p:nvSpPr>
        <p:spPr bwMode="auto">
          <a:xfrm>
            <a:off x="7509870" y="2524126"/>
            <a:ext cx="2146177" cy="1057275"/>
          </a:xfrm>
          <a:prstGeom prst="wedgeRectCallout">
            <a:avLst>
              <a:gd name="adj1" fmla="val -82136"/>
              <a:gd name="adj2" fmla="val 5318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30E7D-E51D-1C41-A817-A15DD6147F4F}"/>
              </a:ext>
            </a:extLst>
          </p:cNvPr>
          <p:cNvSpPr/>
          <p:nvPr/>
        </p:nvSpPr>
        <p:spPr>
          <a:xfrm>
            <a:off x="3629958" y="1441877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S-E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432542-D99A-8548-9E80-3B3796BB2552}"/>
              </a:ext>
            </a:extLst>
          </p:cNvPr>
          <p:cNvSpPr/>
          <p:nvPr/>
        </p:nvSpPr>
        <p:spPr>
          <a:xfrm>
            <a:off x="-1399169" y="3410804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East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0897AE-DCB3-7544-A5AD-C81B5FE28854}"/>
              </a:ext>
            </a:extLst>
          </p:cNvPr>
          <p:cNvSpPr/>
          <p:nvPr/>
        </p:nvSpPr>
        <p:spPr>
          <a:xfrm>
            <a:off x="6066634" y="2591098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South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5C2A2-77EB-2B40-B8A8-9A610C52EA08}"/>
              </a:ext>
            </a:extLst>
          </p:cNvPr>
          <p:cNvSpPr txBox="1"/>
          <p:nvPr/>
        </p:nvSpPr>
        <p:spPr>
          <a:xfrm>
            <a:off x="7251778" y="3986678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675403-2D47-414D-ADE3-39B31416033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70184" y="3854153"/>
            <a:ext cx="562981" cy="82290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F460C1-AC99-3643-94C6-A7B6415C1AAE}"/>
              </a:ext>
            </a:extLst>
          </p:cNvPr>
          <p:cNvSpPr txBox="1"/>
          <p:nvPr/>
        </p:nvSpPr>
        <p:spPr>
          <a:xfrm>
            <a:off x="5193707" y="2671464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10E9A2-D2D9-E447-8257-DCA6BB8EE60F}"/>
              </a:ext>
            </a:extLst>
          </p:cNvPr>
          <p:cNvCxnSpPr>
            <a:cxnSpLocks/>
            <a:endCxn id="41" idx="1"/>
          </p:cNvCxnSpPr>
          <p:nvPr/>
        </p:nvCxnSpPr>
        <p:spPr bwMode="auto">
          <a:xfrm flipH="1" flipV="1">
            <a:off x="5193707" y="2871519"/>
            <a:ext cx="788060" cy="50291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AFA1C3-F8AA-D340-BCA5-607158BE2751}"/>
              </a:ext>
            </a:extLst>
          </p:cNvPr>
          <p:cNvCxnSpPr>
            <a:cxnSpLocks/>
          </p:cNvCxnSpPr>
          <p:nvPr/>
        </p:nvCxnSpPr>
        <p:spPr bwMode="auto">
          <a:xfrm flipH="1">
            <a:off x="2938396" y="2899274"/>
            <a:ext cx="1351734" cy="2504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0DC4B5-58B1-244C-905B-B1B0787F4D64}"/>
              </a:ext>
            </a:extLst>
          </p:cNvPr>
          <p:cNvSpPr txBox="1"/>
          <p:nvPr/>
        </p:nvSpPr>
        <p:spPr>
          <a:xfrm>
            <a:off x="3196551" y="2928046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6D48-D375-3EF9-6E08-4FA27469EDE4}"/>
              </a:ext>
            </a:extLst>
          </p:cNvPr>
          <p:cNvSpPr txBox="1"/>
          <p:nvPr/>
        </p:nvSpPr>
        <p:spPr>
          <a:xfrm>
            <a:off x="4082984" y="3681881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C92C5-3750-A65F-1066-3201C92DD951}"/>
              </a:ext>
            </a:extLst>
          </p:cNvPr>
          <p:cNvCxnSpPr>
            <a:cxnSpLocks/>
          </p:cNvCxnSpPr>
          <p:nvPr/>
        </p:nvCxnSpPr>
        <p:spPr bwMode="auto">
          <a:xfrm flipH="1">
            <a:off x="4185063" y="3759646"/>
            <a:ext cx="1723612" cy="60022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Line 8">
            <a:extLst>
              <a:ext uri="{FF2B5EF4-FFF2-40B4-BE49-F238E27FC236}">
                <a16:creationId xmlns:a16="http://schemas.microsoft.com/office/drawing/2014/main" id="{7A419CAC-6629-1E53-FCBB-315CB5EF6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174" y="3928209"/>
            <a:ext cx="2364252" cy="741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4D6BB2-F97C-5A96-A14F-72C54F138FA8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374" y="3011686"/>
            <a:ext cx="921426" cy="118251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F6A1F9-DD17-1A17-628D-1846DC784DEB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6523" y="2935537"/>
            <a:ext cx="895644" cy="142027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450672-4DF8-8504-A793-9C22CEC85F04}"/>
              </a:ext>
            </a:extLst>
          </p:cNvPr>
          <p:cNvSpPr txBox="1"/>
          <p:nvPr/>
        </p:nvSpPr>
        <p:spPr>
          <a:xfrm>
            <a:off x="3150559" y="3438987"/>
            <a:ext cx="850668" cy="39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850F7-5648-2D5D-0383-2C2F21DBBFCF}"/>
              </a:ext>
            </a:extLst>
          </p:cNvPr>
          <p:cNvSpPr txBox="1"/>
          <p:nvPr/>
        </p:nvSpPr>
        <p:spPr>
          <a:xfrm>
            <a:off x="4478434" y="3438987"/>
            <a:ext cx="850668" cy="39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502FCE-478A-6506-7AD6-FE4B39CEDAA3}"/>
              </a:ext>
            </a:extLst>
          </p:cNvPr>
          <p:cNvSpPr/>
          <p:nvPr/>
        </p:nvSpPr>
        <p:spPr>
          <a:xfrm>
            <a:off x="-1399169" y="3900652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North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2A7D1-4330-7E34-E46E-C520FCD51E4E}"/>
              </a:ext>
            </a:extLst>
          </p:cNvPr>
          <p:cNvSpPr/>
          <p:nvPr/>
        </p:nvSpPr>
        <p:spPr>
          <a:xfrm>
            <a:off x="3703305" y="1853039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S-W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AB3BA1-A8CC-E0AA-EB29-3CD7D400DD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970274" y="2126182"/>
            <a:ext cx="1351734" cy="2504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F6F232-04E1-9B52-A85C-31F8857B1640}"/>
              </a:ext>
            </a:extLst>
          </p:cNvPr>
          <p:cNvSpPr txBox="1"/>
          <p:nvPr/>
        </p:nvSpPr>
        <p:spPr>
          <a:xfrm>
            <a:off x="3228429" y="2154954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8A78DF-1959-3431-DE21-CA70264948C6}"/>
              </a:ext>
            </a:extLst>
          </p:cNvPr>
          <p:cNvSpPr txBox="1"/>
          <p:nvPr/>
        </p:nvSpPr>
        <p:spPr>
          <a:xfrm>
            <a:off x="298737" y="5791905"/>
            <a:ext cx="705436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The port-station table can only be used in </a:t>
            </a:r>
            <a:br>
              <a:rPr lang="en-BE" dirty="0">
                <a:solidFill>
                  <a:srgbClr val="FF0000"/>
                </a:solidFill>
              </a:rPr>
            </a:br>
            <a:r>
              <a:rPr lang="en-BE" dirty="0">
                <a:solidFill>
                  <a:srgbClr val="FF0000"/>
                </a:solidFill>
              </a:rPr>
              <a:t>tree-shaped networks !</a:t>
            </a:r>
          </a:p>
        </p:txBody>
      </p:sp>
    </p:spTree>
    <p:extLst>
      <p:ext uri="{BB962C8B-B14F-4D97-AF65-F5344CB8AC3E}">
        <p14:creationId xmlns:p14="http://schemas.microsoft.com/office/powerpoint/2010/main" val="335736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3" grpId="0"/>
      <p:bldP spid="33" grpId="1"/>
      <p:bldP spid="37" grpId="0"/>
      <p:bldP spid="38" grpId="0" animBg="1"/>
      <p:bldP spid="41" grpId="0" animBg="1"/>
      <p:bldP spid="48" grpId="0" animBg="1"/>
      <p:bldP spid="4" grpId="0" animBg="1"/>
      <p:bldP spid="11" grpId="0" animBg="1"/>
      <p:bldP spid="12" grpId="0" animBg="1"/>
      <p:bldP spid="13" grpId="0"/>
      <p:bldP spid="14" grpId="0"/>
      <p:bldP spid="18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CE18125-A4D0-D54B-B06C-AF90DE4CD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Source routing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E083DAA-6588-E34B-9AE0-5068A42F2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Basic idea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Each node has a unique address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Each node knows its direct neighbors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How ?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Each packet contains the list of the addresses of intermediate nodes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98D66C1E-279A-784C-BAAF-706F1FF12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Source routing (2)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1DD5BC89-CC43-D941-AA18-E2812248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234D88FE-4E02-6B47-93FC-6B5186E7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4ADD83CB-3DC7-9549-995F-EAC4A117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579F2685-7C65-B34E-88E7-5F705633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46C880E-F7ED-BF4E-8B88-8A9B8AE0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7">
            <a:extLst>
              <a:ext uri="{FF2B5EF4-FFF2-40B4-BE49-F238E27FC236}">
                <a16:creationId xmlns:a16="http://schemas.microsoft.com/office/drawing/2014/main" id="{1D43B707-93D4-3B4F-9640-496BB6799D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82AEAA4-1CB3-9447-8B03-AF1A2082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F9F0B2BD-30A9-334E-A118-A46EC83EC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714750"/>
            <a:ext cx="2428875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8B9F1B56-041E-FD46-AD03-A93051C4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7A078226-9FF8-0740-8F74-B810260FB338}"/>
              </a:ext>
            </a:extLst>
          </p:cNvPr>
          <p:cNvSpPr>
            <a:spLocks/>
          </p:cNvSpPr>
          <p:nvPr/>
        </p:nvSpPr>
        <p:spPr bwMode="auto">
          <a:xfrm>
            <a:off x="7419975" y="5588000"/>
            <a:ext cx="223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26ED74C-9986-7F40-B0BA-686F04DA3230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9B9C15C7-934C-2A43-A3BC-A0E09B995612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75D3EA33-8F57-BC42-91B1-4A239024E474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86E73DB5-F4EB-B947-A533-F9DF21B3FDB2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71315ED-143A-9F42-8CFE-746642AFDB3C}"/>
              </a:ext>
            </a:extLst>
          </p:cNvPr>
          <p:cNvSpPr/>
          <p:nvPr/>
        </p:nvSpPr>
        <p:spPr bwMode="auto">
          <a:xfrm>
            <a:off x="5313040" y="1417638"/>
            <a:ext cx="2362522" cy="1270796"/>
          </a:xfrm>
          <a:prstGeom prst="wedgeRectCallout">
            <a:avLst>
              <a:gd name="adj1" fmla="val -64589"/>
              <a:gd name="adj2" fmla="val 5034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</a:t>
            </a:r>
            <a:r>
              <a:rPr kumimoji="0" lang="en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: West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R2: South-West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R3: East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42A4A0AC-D1FE-0749-A389-5CE2C5A23521}"/>
              </a:ext>
            </a:extLst>
          </p:cNvPr>
          <p:cNvSpPr/>
          <p:nvPr/>
        </p:nvSpPr>
        <p:spPr bwMode="auto">
          <a:xfrm>
            <a:off x="200472" y="3354388"/>
            <a:ext cx="2146177" cy="1057275"/>
          </a:xfrm>
          <a:prstGeom prst="wedgeRectCallout">
            <a:avLst>
              <a:gd name="adj1" fmla="val 83700"/>
              <a:gd name="adj2" fmla="val 7181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R1</a:t>
            </a:r>
            <a:r>
              <a:rPr kumimoji="0" lang="en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: North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R2: North-East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EC2FB8F-2D44-2041-9814-F02D2C221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458" y="2821783"/>
            <a:ext cx="1193216" cy="7596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B2D0CAD5-FD0D-E74C-92F6-F62C8EDFADA0}"/>
              </a:ext>
            </a:extLst>
          </p:cNvPr>
          <p:cNvSpPr/>
          <p:nvPr/>
        </p:nvSpPr>
        <p:spPr bwMode="auto">
          <a:xfrm>
            <a:off x="7561262" y="3102769"/>
            <a:ext cx="2265363" cy="1423990"/>
          </a:xfrm>
          <a:prstGeom prst="wedgeRectCallout">
            <a:avLst>
              <a:gd name="adj1" fmla="val -85413"/>
              <a:gd name="adj2" fmla="val -269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</a:t>
            </a:r>
            <a:r>
              <a:rPr kumimoji="0" lang="en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: South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R1: North-West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R2: South-West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E9C40A-9490-7C44-92F7-10F6FD3C7CD5}"/>
              </a:ext>
            </a:extLst>
          </p:cNvPr>
          <p:cNvCxnSpPr/>
          <p:nvPr/>
        </p:nvCxnSpPr>
        <p:spPr bwMode="auto">
          <a:xfrm flipV="1">
            <a:off x="2987675" y="2474913"/>
            <a:ext cx="1374775" cy="21352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1303F6-F0FA-8B49-A81C-F847F37EDBB9}"/>
              </a:ext>
            </a:extLst>
          </p:cNvPr>
          <p:cNvSpPr txBox="1"/>
          <p:nvPr/>
        </p:nvSpPr>
        <p:spPr>
          <a:xfrm>
            <a:off x="2727315" y="1992113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A-&gt;B via R1,R3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D886B2-E66C-EC4A-9C7C-A77678A138A6}"/>
              </a:ext>
            </a:extLst>
          </p:cNvPr>
          <p:cNvCxnSpPr>
            <a:cxnSpLocks/>
          </p:cNvCxnSpPr>
          <p:nvPr/>
        </p:nvCxnSpPr>
        <p:spPr bwMode="auto">
          <a:xfrm>
            <a:off x="5121764" y="2785271"/>
            <a:ext cx="1040910" cy="632617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39B3BC-7AC0-0D46-BEC0-14855E254005}"/>
              </a:ext>
            </a:extLst>
          </p:cNvPr>
          <p:cNvSpPr txBox="1"/>
          <p:nvPr/>
        </p:nvSpPr>
        <p:spPr>
          <a:xfrm>
            <a:off x="4005883" y="3228945"/>
            <a:ext cx="17748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A-&gt;B via R1,R3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1BB2A6-7D56-9E4F-B702-0E0CF47C6903}"/>
              </a:ext>
            </a:extLst>
          </p:cNvPr>
          <p:cNvCxnSpPr>
            <a:cxnSpLocks/>
          </p:cNvCxnSpPr>
          <p:nvPr/>
        </p:nvCxnSpPr>
        <p:spPr bwMode="auto">
          <a:xfrm>
            <a:off x="6552338" y="3921524"/>
            <a:ext cx="539025" cy="869157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4CDE5D-53B8-9D4F-BFC3-3CE99C90E7E7}"/>
              </a:ext>
            </a:extLst>
          </p:cNvPr>
          <p:cNvSpPr txBox="1"/>
          <p:nvPr/>
        </p:nvSpPr>
        <p:spPr>
          <a:xfrm>
            <a:off x="5103792" y="4420711"/>
            <a:ext cx="17748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A-&gt;B via R1,R3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34ED7C-B403-6D49-8D57-8A25627834CF}"/>
              </a:ext>
            </a:extLst>
          </p:cNvPr>
          <p:cNvSpPr txBox="1"/>
          <p:nvPr/>
        </p:nvSpPr>
        <p:spPr>
          <a:xfrm>
            <a:off x="4822748" y="5539741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 via R3,R2,R1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417D1F-FC00-D946-BAC2-CC20F7C3E5A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62674" y="3989388"/>
            <a:ext cx="695708" cy="11107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34E48-3C3C-DD43-AB44-C7AD5854C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97063" y="3951317"/>
            <a:ext cx="1983025" cy="8393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3A798E-570C-4F4E-A092-7284218721DA}"/>
              </a:ext>
            </a:extLst>
          </p:cNvPr>
          <p:cNvSpPr txBox="1"/>
          <p:nvPr/>
        </p:nvSpPr>
        <p:spPr>
          <a:xfrm>
            <a:off x="3977806" y="4035395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 via R3,R2,R1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1901F-5747-6649-9CA4-2AC41F568D6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5100" y="3053555"/>
            <a:ext cx="881363" cy="121465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69BE92-32F1-5348-8FC6-8B3B3D0FECE5}"/>
              </a:ext>
            </a:extLst>
          </p:cNvPr>
          <p:cNvSpPr txBox="1"/>
          <p:nvPr/>
        </p:nvSpPr>
        <p:spPr>
          <a:xfrm>
            <a:off x="2735817" y="3497233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B-&gt;A via R3,R2,R1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0DDF15-BF45-C847-BDAC-81BF73E02411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1530" y="2870994"/>
            <a:ext cx="1432297" cy="28044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511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1" grpId="0" animBg="1"/>
      <p:bldP spid="5" grpId="0"/>
      <p:bldP spid="5" grpId="1"/>
      <p:bldP spid="27" grpId="0" animBg="1"/>
      <p:bldP spid="27" grpId="1" animBg="1"/>
      <p:bldP spid="30" grpId="0" animBg="1"/>
      <p:bldP spid="30" grpId="1" animBg="1"/>
      <p:bldP spid="31" grpId="0" animBg="1"/>
      <p:bldP spid="36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065B-DED9-C543-A210-A92A663A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Can we do better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FD77-EEDF-8346-B100-C9DC513C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Networks must be redundant to cope with failures</a:t>
            </a:r>
          </a:p>
          <a:p>
            <a:pPr lvl="1"/>
            <a:r>
              <a:rPr lang="en-BE" dirty="0"/>
              <a:t>tree-shaped networks are not sufficient</a:t>
            </a:r>
          </a:p>
          <a:p>
            <a:r>
              <a:rPr lang="en-BE" dirty="0"/>
              <a:t>Source routing consummes header space</a:t>
            </a:r>
          </a:p>
        </p:txBody>
      </p:sp>
    </p:spTree>
    <p:extLst>
      <p:ext uri="{BB962C8B-B14F-4D97-AF65-F5344CB8AC3E}">
        <p14:creationId xmlns:p14="http://schemas.microsoft.com/office/powerpoint/2010/main" val="22239241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D0EF7C44-8FB4-CC4F-A16B-E7DD831ED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C131C25-1A68-BE44-AEE6-05BC669D4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8584" y="2420888"/>
            <a:ext cx="7972425" cy="4017963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Virtual circuit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Datagram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61AA38E1-B8BF-0844-B04A-0D68D5FC0E88}"/>
              </a:ext>
            </a:extLst>
          </p:cNvPr>
          <p:cNvSpPr>
            <a:spLocks/>
          </p:cNvSpPr>
          <p:nvPr/>
        </p:nvSpPr>
        <p:spPr bwMode="auto">
          <a:xfrm>
            <a:off x="482600" y="3717032"/>
            <a:ext cx="968375" cy="893763"/>
          </a:xfrm>
          <a:prstGeom prst="rightArrow">
            <a:avLst>
              <a:gd name="adj1" fmla="val 32000"/>
              <a:gd name="adj2" fmla="val 44006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  <p:extLst>
      <p:ext uri="{BB962C8B-B14F-4D97-AF65-F5344CB8AC3E}">
        <p14:creationId xmlns:p14="http://schemas.microsoft.com/office/powerpoint/2010/main" val="38252134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012E-22EC-77CC-A3DA-D08E57C3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Static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F955-9B1F-2B0F-44EB-63FEC247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946275"/>
            <a:ext cx="7972425" cy="2202805"/>
          </a:xfrm>
        </p:spPr>
        <p:txBody>
          <a:bodyPr/>
          <a:lstStyle/>
          <a:p>
            <a:r>
              <a:rPr lang="en-BE" dirty="0"/>
              <a:t>Compute forwarding tables for all nodes such that all nodes can send packets to any other nodes in the network</a:t>
            </a:r>
          </a:p>
          <a:p>
            <a:pPr marL="523875" lvl="1" indent="0">
              <a:buNone/>
            </a:pP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65CFC-8B58-96C2-6424-3FF0C1637DF3}"/>
              </a:ext>
            </a:extLst>
          </p:cNvPr>
          <p:cNvSpPr>
            <a:spLocks/>
          </p:cNvSpPr>
          <p:nvPr/>
        </p:nvSpPr>
        <p:spPr bwMode="auto">
          <a:xfrm>
            <a:off x="6278340" y="4218507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3BA3-4EF5-CED4-DF43-5CBA069E0683}"/>
              </a:ext>
            </a:extLst>
          </p:cNvPr>
          <p:cNvSpPr>
            <a:spLocks/>
          </p:cNvSpPr>
          <p:nvPr/>
        </p:nvSpPr>
        <p:spPr bwMode="auto">
          <a:xfrm>
            <a:off x="4451126" y="5188469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1993243-C1B2-7C27-DBF2-B01B290F5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927" y="4402144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E81518C6-6482-D5B1-D38C-BAB688896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090" y="5254612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8BACEDF-F6C7-08D6-014B-3E18C1337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752" y="4362567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2488E2A-358E-600B-F467-E98E775F0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452" y="4381313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85540A7-2BCB-E04B-A57A-D511B9D2FAE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68615" y="4367909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54E9389-DC27-0402-4209-2BEC7FE1A7D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587651" y="4358986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A3DE21-A504-FABF-C50A-9FC2C23003A5}"/>
              </a:ext>
            </a:extLst>
          </p:cNvPr>
          <p:cNvGrpSpPr>
            <a:grpSpLocks/>
          </p:cNvGrpSpPr>
          <p:nvPr/>
        </p:nvGrpSpPr>
        <p:grpSpPr bwMode="auto">
          <a:xfrm>
            <a:off x="2338165" y="4128416"/>
            <a:ext cx="664044" cy="380201"/>
            <a:chOff x="0" y="0"/>
            <a:chExt cx="498" cy="294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817FAB08-C6E3-5D69-9C67-484A15CE5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BB45173A-631F-D13E-B56A-78B8B4D86F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E0DDFCB-D0EB-BE1B-50FA-B9E3314109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F4D5EC1D-E682-3366-1F37-073E9982CF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47DC054-FA01-6EA5-8BAA-5AE1745F8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85EE0E95-0049-15E0-D9F3-BAFFEF712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18B9EE-5BD6-5797-E4BD-5F12F0ACC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04D3F4-5E88-25B6-E056-71BB0C84F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D764442-D186-B75C-4CF4-23DBDA4C2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CEE6BC-F2D4-E633-C1FA-CE97217158FE}"/>
              </a:ext>
            </a:extLst>
          </p:cNvPr>
          <p:cNvGrpSpPr>
            <a:grpSpLocks/>
          </p:cNvGrpSpPr>
          <p:nvPr/>
        </p:nvGrpSpPr>
        <p:grpSpPr bwMode="auto">
          <a:xfrm>
            <a:off x="4214590" y="4155404"/>
            <a:ext cx="662296" cy="380202"/>
            <a:chOff x="0" y="0"/>
            <a:chExt cx="498" cy="294"/>
          </a:xfrm>
        </p:grpSpPr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EEC82414-94AD-12A8-B6B2-A18EF5690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D0B21C43-7C07-91C2-8CB5-4551D7E20C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A4D8125C-8804-3144-16BC-25F49EA5E0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B33DEE05-09FC-2F70-D089-F6BEFA6B1B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F5642D53-9985-B1C1-5A91-3CE021B4D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57193473-B0E0-7A9D-D0AA-D3E0EC1B5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BE5354-764B-84DA-4C2C-DBC8125EB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F296E-D66A-5B16-B1F9-A2A34E53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721B95-03A9-98BA-D70C-C5F8B06DF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EBF13F-8015-C631-7C65-649B9E121799}"/>
              </a:ext>
            </a:extLst>
          </p:cNvPr>
          <p:cNvGrpSpPr>
            <a:grpSpLocks/>
          </p:cNvGrpSpPr>
          <p:nvPr/>
        </p:nvGrpSpPr>
        <p:grpSpPr bwMode="auto">
          <a:xfrm>
            <a:off x="6062440" y="4122066"/>
            <a:ext cx="662296" cy="380201"/>
            <a:chOff x="0" y="0"/>
            <a:chExt cx="498" cy="294"/>
          </a:xfrm>
        </p:grpSpPr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EC0FE9ED-2893-6412-4852-EF3DDAEDB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B708AD96-9458-69D4-D2A5-E96D84D5F2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C76FB16C-7794-6FD7-C03B-113D43319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FA6D8C33-7E94-BE92-956E-E06227709A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BAA60616-8E2C-BF05-03E6-955DC14E0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B15B8767-3F34-5703-E0E1-451FA5EB1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9929AB2-E6BF-D4EC-439C-3E2565552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8BDB49-B13B-833F-47B4-2C610EB0D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98005AF-5B9D-3E30-6BB1-C2DBB057A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80530D-B039-F436-478E-97F5D978691C}"/>
              </a:ext>
            </a:extLst>
          </p:cNvPr>
          <p:cNvGrpSpPr>
            <a:grpSpLocks/>
          </p:cNvGrpSpPr>
          <p:nvPr/>
        </p:nvGrpSpPr>
        <p:grpSpPr bwMode="auto">
          <a:xfrm>
            <a:off x="2354040" y="5065041"/>
            <a:ext cx="664044" cy="380201"/>
            <a:chOff x="0" y="0"/>
            <a:chExt cx="499" cy="294"/>
          </a:xfrm>
        </p:grpSpPr>
        <p:sp>
          <p:nvSpPr>
            <p:cNvPr id="43" name="AutoShape 42">
              <a:extLst>
                <a:ext uri="{FF2B5EF4-FFF2-40B4-BE49-F238E27FC236}">
                  <a16:creationId xmlns:a16="http://schemas.microsoft.com/office/drawing/2014/main" id="{0CCF67BE-309E-8874-623F-15D661FD0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FE84FF90-5A61-6EB2-3DE6-9C6306B3DA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756D8B97-0F76-4A79-FD07-4E385994F5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71101C44-28DA-A093-0A38-DD5A2610EF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04486F2C-6456-5ADB-8934-7B39AA743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D7134E14-02DF-D6A6-B6BC-03893DCDF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6162468-15F0-884C-2DB9-EFC9579D1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E97A3AF-D665-948F-378A-C497FBA99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F86F54C-D9CB-468E-E073-42EE7E9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059B1A-840F-86A0-7664-2B411E45BD10}"/>
              </a:ext>
            </a:extLst>
          </p:cNvPr>
          <p:cNvGrpSpPr>
            <a:grpSpLocks/>
          </p:cNvGrpSpPr>
          <p:nvPr/>
        </p:nvGrpSpPr>
        <p:grpSpPr bwMode="auto">
          <a:xfrm>
            <a:off x="4247927" y="5065041"/>
            <a:ext cx="664044" cy="380201"/>
            <a:chOff x="0" y="0"/>
            <a:chExt cx="498" cy="294"/>
          </a:xfrm>
        </p:grpSpPr>
        <p:sp>
          <p:nvSpPr>
            <p:cNvPr id="53" name="AutoShape 52">
              <a:extLst>
                <a:ext uri="{FF2B5EF4-FFF2-40B4-BE49-F238E27FC236}">
                  <a16:creationId xmlns:a16="http://schemas.microsoft.com/office/drawing/2014/main" id="{6A0EBBE8-9B2F-F4A7-3EC8-2CBA5F1FE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69062F04-307D-8762-11A3-8DC5365F72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DC7B5163-68D3-4728-391E-B82BCCD3C8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EEB04F72-BE90-5BB9-B468-1AF666458E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B6D898A8-08F6-81C6-4ADD-35270ACC2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9AD2B199-6C18-0582-8EF5-CA462EA32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4ABBD3-1F11-133B-7F83-64698B164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2AD9CA-6B5C-199A-283E-E233C68CF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BC1045F-5C7C-3F67-9A32-98E8EAF38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34095F-3292-3420-7EE9-327A37C7F2D1}"/>
              </a:ext>
            </a:extLst>
          </p:cNvPr>
          <p:cNvCxnSpPr/>
          <p:nvPr/>
        </p:nvCxnSpPr>
        <p:spPr bwMode="auto">
          <a:xfrm flipV="1">
            <a:off x="2786194" y="4534313"/>
            <a:ext cx="16308" cy="5307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D0CF25-6B67-9C6D-6C28-883F27389ECA}"/>
              </a:ext>
            </a:extLst>
          </p:cNvPr>
          <p:cNvCxnSpPr>
            <a:cxnSpLocks/>
          </p:cNvCxnSpPr>
          <p:nvPr/>
        </p:nvCxnSpPr>
        <p:spPr bwMode="auto">
          <a:xfrm>
            <a:off x="3047341" y="4225194"/>
            <a:ext cx="106066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75BE8E-DB42-1AB9-6C50-C76624134A61}"/>
              </a:ext>
            </a:extLst>
          </p:cNvPr>
          <p:cNvCxnSpPr>
            <a:cxnSpLocks/>
            <a:endCxn id="54" idx="0"/>
          </p:cNvCxnSpPr>
          <p:nvPr/>
        </p:nvCxnSpPr>
        <p:spPr bwMode="auto">
          <a:xfrm>
            <a:off x="4238164" y="4564759"/>
            <a:ext cx="9763" cy="63348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954A6A-E677-EA6F-C3D0-B92819F1C355}"/>
              </a:ext>
            </a:extLst>
          </p:cNvPr>
          <p:cNvCxnSpPr>
            <a:cxnSpLocks/>
          </p:cNvCxnSpPr>
          <p:nvPr/>
        </p:nvCxnSpPr>
        <p:spPr bwMode="auto">
          <a:xfrm flipV="1">
            <a:off x="4916989" y="4507323"/>
            <a:ext cx="1010144" cy="50786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69B97D-FD8E-CC66-9D00-40D478628CCC}"/>
              </a:ext>
            </a:extLst>
          </p:cNvPr>
          <p:cNvCxnSpPr>
            <a:cxnSpLocks/>
          </p:cNvCxnSpPr>
          <p:nvPr/>
        </p:nvCxnSpPr>
        <p:spPr bwMode="auto">
          <a:xfrm>
            <a:off x="6378106" y="5691228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E1BE5-C10C-7035-B9A2-1E50263D19FF}"/>
              </a:ext>
            </a:extLst>
          </p:cNvPr>
          <p:cNvSpPr txBox="1"/>
          <p:nvPr/>
        </p:nvSpPr>
        <p:spPr>
          <a:xfrm>
            <a:off x="7608158" y="5443948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rgbClr val="0070C0"/>
                </a:solidFill>
              </a:rPr>
              <a:t>Paths to C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68AE27E-CFD0-24B7-73F5-0E2324D15641}"/>
              </a:ext>
            </a:extLst>
          </p:cNvPr>
          <p:cNvCxnSpPr>
            <a:cxnSpLocks/>
          </p:cNvCxnSpPr>
          <p:nvPr/>
        </p:nvCxnSpPr>
        <p:spPr bwMode="auto">
          <a:xfrm>
            <a:off x="6389779" y="6163125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3E5443-B146-7C0D-C2BB-EA997BB0EF5F}"/>
              </a:ext>
            </a:extLst>
          </p:cNvPr>
          <p:cNvSpPr txBox="1"/>
          <p:nvPr/>
        </p:nvSpPr>
        <p:spPr>
          <a:xfrm>
            <a:off x="7641632" y="5915845"/>
            <a:ext cx="146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Paths to 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260773-3188-A0FB-C30F-F6FE0C446770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0" y="4218507"/>
            <a:ext cx="1082040" cy="66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FA00646-5F17-E56C-3BDD-A48C00D03B3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9092" y="4124243"/>
            <a:ext cx="1082040" cy="66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1C6FB99-1B66-73EB-4B21-11CB2A8943DC}"/>
              </a:ext>
            </a:extLst>
          </p:cNvPr>
          <p:cNvCxnSpPr>
            <a:cxnSpLocks/>
          </p:cNvCxnSpPr>
          <p:nvPr/>
        </p:nvCxnSpPr>
        <p:spPr bwMode="auto">
          <a:xfrm>
            <a:off x="3004430" y="5161965"/>
            <a:ext cx="1119577" cy="66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F4775F6-2609-DE47-6F67-CEF11110CF0A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2796" y="4620399"/>
            <a:ext cx="8536" cy="4994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36306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3118B008-CFE9-0845-9DF3-A44D6B988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C5B97B0-493D-F64D-A81B-4FAFC8161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9032" y="2538150"/>
            <a:ext cx="7972425" cy="4017963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Virtual circuit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Datagram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45059" name="AutoShape 3">
            <a:extLst>
              <a:ext uri="{FF2B5EF4-FFF2-40B4-BE49-F238E27FC236}">
                <a16:creationId xmlns:a16="http://schemas.microsoft.com/office/drawing/2014/main" id="{006E84C4-EDEB-DE46-95BB-2F867435A336}"/>
              </a:ext>
            </a:extLst>
          </p:cNvPr>
          <p:cNvSpPr>
            <a:spLocks/>
          </p:cNvSpPr>
          <p:nvPr/>
        </p:nvSpPr>
        <p:spPr bwMode="auto">
          <a:xfrm>
            <a:off x="344488" y="1700808"/>
            <a:ext cx="966787" cy="892175"/>
          </a:xfrm>
          <a:prstGeom prst="rightArrow">
            <a:avLst>
              <a:gd name="adj1" fmla="val 32000"/>
              <a:gd name="adj2" fmla="val 44012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  <p:extLst>
      <p:ext uri="{BB962C8B-B14F-4D97-AF65-F5344CB8AC3E}">
        <p14:creationId xmlns:p14="http://schemas.microsoft.com/office/powerpoint/2010/main" val="34633568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24E3-5A78-91FB-F102-334F1D70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Static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0D56-946E-7AAC-B68C-CE058EEC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946275"/>
            <a:ext cx="7972425" cy="4291037"/>
          </a:xfrm>
        </p:spPr>
        <p:txBody>
          <a:bodyPr/>
          <a:lstStyle/>
          <a:p>
            <a:r>
              <a:rPr lang="en-BE" dirty="0"/>
              <a:t>What are the criterias that must be fulfilled ?</a:t>
            </a:r>
          </a:p>
          <a:p>
            <a:pPr lvl="1"/>
            <a:r>
              <a:rPr lang="en-BE" dirty="0"/>
              <a:t>Each node must have at least one path towards each other node</a:t>
            </a:r>
          </a:p>
          <a:p>
            <a:pPr lvl="2"/>
            <a:r>
              <a:rPr lang="en-GB" dirty="0"/>
              <a:t>N</a:t>
            </a:r>
            <a:r>
              <a:rPr lang="en-BE" dirty="0"/>
              <a:t>o blackhole</a:t>
            </a:r>
          </a:p>
          <a:p>
            <a:pPr lvl="1"/>
            <a:r>
              <a:rPr lang="en-GB" dirty="0"/>
              <a:t>T</a:t>
            </a:r>
            <a:r>
              <a:rPr lang="en-BE" dirty="0"/>
              <a:t>he set of paths towards a given destination must form an acyclic graph</a:t>
            </a:r>
          </a:p>
          <a:p>
            <a:pPr lvl="2"/>
            <a:r>
              <a:rPr lang="en-BE" dirty="0"/>
              <a:t>No forwarding loop</a:t>
            </a:r>
          </a:p>
        </p:txBody>
      </p:sp>
    </p:spTree>
    <p:extLst>
      <p:ext uri="{BB962C8B-B14F-4D97-AF65-F5344CB8AC3E}">
        <p14:creationId xmlns:p14="http://schemas.microsoft.com/office/powerpoint/2010/main" val="6531795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50145D7A-0D0A-1F4F-8BBD-95A146093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179388"/>
            <a:ext cx="8592058" cy="17145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Static routing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4954CA2-A9DD-454B-A15B-60AD7A791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556793"/>
            <a:ext cx="8774112" cy="4648746"/>
          </a:xfrm>
        </p:spPr>
        <p:txBody>
          <a:bodyPr/>
          <a:lstStyle/>
          <a:p>
            <a:pPr marL="233871" indent="0" eaLnBrk="1" hangingPunct="1">
              <a:spcBef>
                <a:spcPts val="1768"/>
              </a:spcBef>
              <a:buFont typeface="Gill Sans" charset="0"/>
              <a:buNone/>
              <a:defRPr/>
            </a:pPr>
            <a:endParaRPr lang="en-US" dirty="0">
              <a:sym typeface="Gill Sans" charset="0"/>
            </a:endParaRP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2417494-BD62-2846-B032-173B149C3508}"/>
              </a:ext>
            </a:extLst>
          </p:cNvPr>
          <p:cNvSpPr>
            <a:spLocks/>
          </p:cNvSpPr>
          <p:nvPr/>
        </p:nvSpPr>
        <p:spPr bwMode="auto">
          <a:xfrm>
            <a:off x="7316788" y="4272365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D24325E-4DE0-D04A-89A1-DD37D28C88B3}"/>
              </a:ext>
            </a:extLst>
          </p:cNvPr>
          <p:cNvSpPr>
            <a:spLocks/>
          </p:cNvSpPr>
          <p:nvPr/>
        </p:nvSpPr>
        <p:spPr bwMode="auto">
          <a:xfrm>
            <a:off x="5489574" y="5242327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A8367C5A-377B-F54C-96F5-2950A278C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456002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8A445972-064C-5D42-A008-67976A060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8" y="5308470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EFD4E26D-489F-AA49-BF75-3C30280BF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416425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EE0F667B-88E0-0A46-BB74-77EB1745C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4435171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1EBC959B-BFEA-994D-82AA-B7D4B6E9DF8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07063" y="4421767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6" name="Line 10">
            <a:extLst>
              <a:ext uri="{FF2B5EF4-FFF2-40B4-BE49-F238E27FC236}">
                <a16:creationId xmlns:a16="http://schemas.microsoft.com/office/drawing/2014/main" id="{5BB3B338-9F18-2F44-9FA2-FFD15DC4811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26099" y="4412844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0187" name="Group 11">
            <a:extLst>
              <a:ext uri="{FF2B5EF4-FFF2-40B4-BE49-F238E27FC236}">
                <a16:creationId xmlns:a16="http://schemas.microsoft.com/office/drawing/2014/main" id="{BD753A20-9322-6C49-A946-FA36F6FD714E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4182274"/>
            <a:ext cx="664044" cy="380201"/>
            <a:chOff x="0" y="0"/>
            <a:chExt cx="498" cy="294"/>
          </a:xfrm>
        </p:grpSpPr>
        <p:sp>
          <p:nvSpPr>
            <p:cNvPr id="50265" name="AutoShape 12">
              <a:extLst>
                <a:ext uri="{FF2B5EF4-FFF2-40B4-BE49-F238E27FC236}">
                  <a16:creationId xmlns:a16="http://schemas.microsoft.com/office/drawing/2014/main" id="{2ACD0100-D144-4D40-B87C-EA9320ED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66" name="Line 13">
              <a:extLst>
                <a:ext uri="{FF2B5EF4-FFF2-40B4-BE49-F238E27FC236}">
                  <a16:creationId xmlns:a16="http://schemas.microsoft.com/office/drawing/2014/main" id="{5BC71E2D-DE45-9348-9B85-20B00FFA99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7" name="Line 14">
              <a:extLst>
                <a:ext uri="{FF2B5EF4-FFF2-40B4-BE49-F238E27FC236}">
                  <a16:creationId xmlns:a16="http://schemas.microsoft.com/office/drawing/2014/main" id="{6D0F68AF-33C7-D242-86FE-09212FADBC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8" name="Line 15">
              <a:extLst>
                <a:ext uri="{FF2B5EF4-FFF2-40B4-BE49-F238E27FC236}">
                  <a16:creationId xmlns:a16="http://schemas.microsoft.com/office/drawing/2014/main" id="{EEF2321F-F572-A644-ADDE-AA0AB14DAE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9" name="Line 16">
              <a:extLst>
                <a:ext uri="{FF2B5EF4-FFF2-40B4-BE49-F238E27FC236}">
                  <a16:creationId xmlns:a16="http://schemas.microsoft.com/office/drawing/2014/main" id="{5AF1EECD-EFB7-B540-AF0F-243091FE3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70" name="Line 17">
              <a:extLst>
                <a:ext uri="{FF2B5EF4-FFF2-40B4-BE49-F238E27FC236}">
                  <a16:creationId xmlns:a16="http://schemas.microsoft.com/office/drawing/2014/main" id="{B65D1FFA-A5A4-D74E-85F2-6C8FBA7A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71" name="Group 18">
              <a:extLst>
                <a:ext uri="{FF2B5EF4-FFF2-40B4-BE49-F238E27FC236}">
                  <a16:creationId xmlns:a16="http://schemas.microsoft.com/office/drawing/2014/main" id="{7390946C-F07B-A246-8A6E-A73DC1C03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50272" name="Rectangle 19">
                <a:extLst>
                  <a:ext uri="{FF2B5EF4-FFF2-40B4-BE49-F238E27FC236}">
                    <a16:creationId xmlns:a16="http://schemas.microsoft.com/office/drawing/2014/main" id="{6B7F02FA-49A4-634B-AFF4-3F9E36426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73" name="Rectangle 20">
                <a:extLst>
                  <a:ext uri="{FF2B5EF4-FFF2-40B4-BE49-F238E27FC236}">
                    <a16:creationId xmlns:a16="http://schemas.microsoft.com/office/drawing/2014/main" id="{50EFC9FC-8B36-3C4D-A7A2-AE16D94EE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0188" name="Group 21">
            <a:extLst>
              <a:ext uri="{FF2B5EF4-FFF2-40B4-BE49-F238E27FC236}">
                <a16:creationId xmlns:a16="http://schemas.microsoft.com/office/drawing/2014/main" id="{E22D1C9E-52C3-274C-9C90-27BE983DB882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4209262"/>
            <a:ext cx="662296" cy="380202"/>
            <a:chOff x="0" y="0"/>
            <a:chExt cx="498" cy="294"/>
          </a:xfrm>
        </p:grpSpPr>
        <p:sp>
          <p:nvSpPr>
            <p:cNvPr id="50256" name="AutoShape 22">
              <a:extLst>
                <a:ext uri="{FF2B5EF4-FFF2-40B4-BE49-F238E27FC236}">
                  <a16:creationId xmlns:a16="http://schemas.microsoft.com/office/drawing/2014/main" id="{6CAACAD8-8765-D54D-93F8-3A21C890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57" name="Line 23">
              <a:extLst>
                <a:ext uri="{FF2B5EF4-FFF2-40B4-BE49-F238E27FC236}">
                  <a16:creationId xmlns:a16="http://schemas.microsoft.com/office/drawing/2014/main" id="{0C220EAC-0195-7D4A-A4F5-B296E045E3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8" name="Line 24">
              <a:extLst>
                <a:ext uri="{FF2B5EF4-FFF2-40B4-BE49-F238E27FC236}">
                  <a16:creationId xmlns:a16="http://schemas.microsoft.com/office/drawing/2014/main" id="{589E4872-0C82-C244-9C35-80E9F7A7C8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9" name="Line 25">
              <a:extLst>
                <a:ext uri="{FF2B5EF4-FFF2-40B4-BE49-F238E27FC236}">
                  <a16:creationId xmlns:a16="http://schemas.microsoft.com/office/drawing/2014/main" id="{E58AED4B-76EE-3042-A1EA-1BBA57F2AE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0" name="Line 26">
              <a:extLst>
                <a:ext uri="{FF2B5EF4-FFF2-40B4-BE49-F238E27FC236}">
                  <a16:creationId xmlns:a16="http://schemas.microsoft.com/office/drawing/2014/main" id="{67B3EAE7-0986-B148-8083-7FB59BF10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1" name="Line 27">
              <a:extLst>
                <a:ext uri="{FF2B5EF4-FFF2-40B4-BE49-F238E27FC236}">
                  <a16:creationId xmlns:a16="http://schemas.microsoft.com/office/drawing/2014/main" id="{594980D8-DC03-2740-9837-158CB5D5A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62" name="Group 28">
              <a:extLst>
                <a:ext uri="{FF2B5EF4-FFF2-40B4-BE49-F238E27FC236}">
                  <a16:creationId xmlns:a16="http://schemas.microsoft.com/office/drawing/2014/main" id="{7C896CD4-34D1-8641-9CED-6D7FDB2B5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50263" name="Rectangle 29">
                <a:extLst>
                  <a:ext uri="{FF2B5EF4-FFF2-40B4-BE49-F238E27FC236}">
                    <a16:creationId xmlns:a16="http://schemas.microsoft.com/office/drawing/2014/main" id="{67012CB2-C2AE-854C-B3E2-09238E53D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64" name="Rectangle 30">
                <a:extLst>
                  <a:ext uri="{FF2B5EF4-FFF2-40B4-BE49-F238E27FC236}">
                    <a16:creationId xmlns:a16="http://schemas.microsoft.com/office/drawing/2014/main" id="{FF12AA8A-0579-D644-97AA-075249430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0189" name="Group 31">
            <a:extLst>
              <a:ext uri="{FF2B5EF4-FFF2-40B4-BE49-F238E27FC236}">
                <a16:creationId xmlns:a16="http://schemas.microsoft.com/office/drawing/2014/main" id="{32F146B3-F52F-5D43-A4F8-42CDE4268DC7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4175924"/>
            <a:ext cx="662296" cy="380201"/>
            <a:chOff x="0" y="0"/>
            <a:chExt cx="498" cy="294"/>
          </a:xfrm>
        </p:grpSpPr>
        <p:sp>
          <p:nvSpPr>
            <p:cNvPr id="50247" name="AutoShape 32">
              <a:extLst>
                <a:ext uri="{FF2B5EF4-FFF2-40B4-BE49-F238E27FC236}">
                  <a16:creationId xmlns:a16="http://schemas.microsoft.com/office/drawing/2014/main" id="{707F1443-99E9-FE49-B3D3-074F91477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48" name="Line 33">
              <a:extLst>
                <a:ext uri="{FF2B5EF4-FFF2-40B4-BE49-F238E27FC236}">
                  <a16:creationId xmlns:a16="http://schemas.microsoft.com/office/drawing/2014/main" id="{6CE0C3E0-AE52-CF47-ACAB-8B7FF4668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9" name="Line 34">
              <a:extLst>
                <a:ext uri="{FF2B5EF4-FFF2-40B4-BE49-F238E27FC236}">
                  <a16:creationId xmlns:a16="http://schemas.microsoft.com/office/drawing/2014/main" id="{71E2A602-6AF8-394D-9117-D63D56E946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0" name="Line 35">
              <a:extLst>
                <a:ext uri="{FF2B5EF4-FFF2-40B4-BE49-F238E27FC236}">
                  <a16:creationId xmlns:a16="http://schemas.microsoft.com/office/drawing/2014/main" id="{615ACD59-8C5E-D344-B104-76EC027073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1" name="Line 36">
              <a:extLst>
                <a:ext uri="{FF2B5EF4-FFF2-40B4-BE49-F238E27FC236}">
                  <a16:creationId xmlns:a16="http://schemas.microsoft.com/office/drawing/2014/main" id="{33E84683-345E-444E-878B-582F2542C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2" name="Line 37">
              <a:extLst>
                <a:ext uri="{FF2B5EF4-FFF2-40B4-BE49-F238E27FC236}">
                  <a16:creationId xmlns:a16="http://schemas.microsoft.com/office/drawing/2014/main" id="{D6D4FC69-4FCF-6143-AFEB-1D1098913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53" name="Group 38">
              <a:extLst>
                <a:ext uri="{FF2B5EF4-FFF2-40B4-BE49-F238E27FC236}">
                  <a16:creationId xmlns:a16="http://schemas.microsoft.com/office/drawing/2014/main" id="{DCC18C4E-D89B-EA4A-A07B-449A2FC8E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50254" name="Rectangle 39">
                <a:extLst>
                  <a:ext uri="{FF2B5EF4-FFF2-40B4-BE49-F238E27FC236}">
                    <a16:creationId xmlns:a16="http://schemas.microsoft.com/office/drawing/2014/main" id="{5BDFB323-1409-1A49-A8B9-E44B31C1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55" name="Rectangle 40">
                <a:extLst>
                  <a:ext uri="{FF2B5EF4-FFF2-40B4-BE49-F238E27FC236}">
                    <a16:creationId xmlns:a16="http://schemas.microsoft.com/office/drawing/2014/main" id="{D93CAE1C-261F-2742-B902-F5DB4551A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0190" name="Group 41">
            <a:extLst>
              <a:ext uri="{FF2B5EF4-FFF2-40B4-BE49-F238E27FC236}">
                <a16:creationId xmlns:a16="http://schemas.microsoft.com/office/drawing/2014/main" id="{DB42BE36-0746-894F-A72E-A0517E45B3BE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5118899"/>
            <a:ext cx="664044" cy="380201"/>
            <a:chOff x="0" y="0"/>
            <a:chExt cx="499" cy="294"/>
          </a:xfrm>
        </p:grpSpPr>
        <p:sp>
          <p:nvSpPr>
            <p:cNvPr id="50238" name="AutoShape 42">
              <a:extLst>
                <a:ext uri="{FF2B5EF4-FFF2-40B4-BE49-F238E27FC236}">
                  <a16:creationId xmlns:a16="http://schemas.microsoft.com/office/drawing/2014/main" id="{ABFE3EF8-21BD-4640-8879-996C4B193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9" name="Line 43">
              <a:extLst>
                <a:ext uri="{FF2B5EF4-FFF2-40B4-BE49-F238E27FC236}">
                  <a16:creationId xmlns:a16="http://schemas.microsoft.com/office/drawing/2014/main" id="{439B62C2-1862-714F-A23E-2A55E315EF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0" name="Line 44">
              <a:extLst>
                <a:ext uri="{FF2B5EF4-FFF2-40B4-BE49-F238E27FC236}">
                  <a16:creationId xmlns:a16="http://schemas.microsoft.com/office/drawing/2014/main" id="{E86F3101-AE39-554E-8D5F-7482696950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1" name="Line 45">
              <a:extLst>
                <a:ext uri="{FF2B5EF4-FFF2-40B4-BE49-F238E27FC236}">
                  <a16:creationId xmlns:a16="http://schemas.microsoft.com/office/drawing/2014/main" id="{6C012F54-E0E4-A848-A00D-E843E123CD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2" name="Line 46">
              <a:extLst>
                <a:ext uri="{FF2B5EF4-FFF2-40B4-BE49-F238E27FC236}">
                  <a16:creationId xmlns:a16="http://schemas.microsoft.com/office/drawing/2014/main" id="{808E6686-0675-654D-BEF4-F706E46DF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3" name="Line 47">
              <a:extLst>
                <a:ext uri="{FF2B5EF4-FFF2-40B4-BE49-F238E27FC236}">
                  <a16:creationId xmlns:a16="http://schemas.microsoft.com/office/drawing/2014/main" id="{6F4DB956-D8D6-3F4D-8F5D-9074A2287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44" name="Group 48">
              <a:extLst>
                <a:ext uri="{FF2B5EF4-FFF2-40B4-BE49-F238E27FC236}">
                  <a16:creationId xmlns:a16="http://schemas.microsoft.com/office/drawing/2014/main" id="{3FE69C0B-A6A1-7F4E-9D0D-8F2F94E1F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0245" name="Rectangle 49">
                <a:extLst>
                  <a:ext uri="{FF2B5EF4-FFF2-40B4-BE49-F238E27FC236}">
                    <a16:creationId xmlns:a16="http://schemas.microsoft.com/office/drawing/2014/main" id="{B1205979-6B09-A34E-BEDD-889DB94D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46" name="Rectangle 50">
                <a:extLst>
                  <a:ext uri="{FF2B5EF4-FFF2-40B4-BE49-F238E27FC236}">
                    <a16:creationId xmlns:a16="http://schemas.microsoft.com/office/drawing/2014/main" id="{291F684F-A52B-DD41-8548-010BB314B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0191" name="Group 51">
            <a:extLst>
              <a:ext uri="{FF2B5EF4-FFF2-40B4-BE49-F238E27FC236}">
                <a16:creationId xmlns:a16="http://schemas.microsoft.com/office/drawing/2014/main" id="{6012C496-7CA8-6C4C-B9F2-8B0F907269DC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118899"/>
            <a:ext cx="664044" cy="380201"/>
            <a:chOff x="0" y="0"/>
            <a:chExt cx="498" cy="294"/>
          </a:xfrm>
        </p:grpSpPr>
        <p:sp>
          <p:nvSpPr>
            <p:cNvPr id="50229" name="AutoShape 52">
              <a:extLst>
                <a:ext uri="{FF2B5EF4-FFF2-40B4-BE49-F238E27FC236}">
                  <a16:creationId xmlns:a16="http://schemas.microsoft.com/office/drawing/2014/main" id="{BE03530D-C0AA-864E-A7EF-5029FC58B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0" name="Line 53">
              <a:extLst>
                <a:ext uri="{FF2B5EF4-FFF2-40B4-BE49-F238E27FC236}">
                  <a16:creationId xmlns:a16="http://schemas.microsoft.com/office/drawing/2014/main" id="{390581CA-9310-6841-9395-83FD4FD754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1" name="Line 54">
              <a:extLst>
                <a:ext uri="{FF2B5EF4-FFF2-40B4-BE49-F238E27FC236}">
                  <a16:creationId xmlns:a16="http://schemas.microsoft.com/office/drawing/2014/main" id="{02AC9F02-72A2-1943-85A2-7E328BA88E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2" name="Line 55">
              <a:extLst>
                <a:ext uri="{FF2B5EF4-FFF2-40B4-BE49-F238E27FC236}">
                  <a16:creationId xmlns:a16="http://schemas.microsoft.com/office/drawing/2014/main" id="{7C842559-AFD0-7E43-86CA-05436D9862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3" name="Line 56">
              <a:extLst>
                <a:ext uri="{FF2B5EF4-FFF2-40B4-BE49-F238E27FC236}">
                  <a16:creationId xmlns:a16="http://schemas.microsoft.com/office/drawing/2014/main" id="{769F089D-11C4-FF41-9390-C4A4235F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4" name="Line 57">
              <a:extLst>
                <a:ext uri="{FF2B5EF4-FFF2-40B4-BE49-F238E27FC236}">
                  <a16:creationId xmlns:a16="http://schemas.microsoft.com/office/drawing/2014/main" id="{42F492BD-881C-3A4E-A416-D6F9E6BA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35" name="Group 58">
              <a:extLst>
                <a:ext uri="{FF2B5EF4-FFF2-40B4-BE49-F238E27FC236}">
                  <a16:creationId xmlns:a16="http://schemas.microsoft.com/office/drawing/2014/main" id="{451374E8-542F-3C43-A9B8-4ACBB6980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50236" name="Rectangle 59">
                <a:extLst>
                  <a:ext uri="{FF2B5EF4-FFF2-40B4-BE49-F238E27FC236}">
                    <a16:creationId xmlns:a16="http://schemas.microsoft.com/office/drawing/2014/main" id="{71CCF996-2D24-F94B-8D64-4044F5A84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37" name="Rectangle 60">
                <a:extLst>
                  <a:ext uri="{FF2B5EF4-FFF2-40B4-BE49-F238E27FC236}">
                    <a16:creationId xmlns:a16="http://schemas.microsoft.com/office/drawing/2014/main" id="{25E0DA24-9C10-A34B-BAC6-38B34790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43069" name="Group 61">
            <a:extLst>
              <a:ext uri="{FF2B5EF4-FFF2-40B4-BE49-F238E27FC236}">
                <a16:creationId xmlns:a16="http://schemas.microsoft.com/office/drawing/2014/main" id="{2BDF1AA4-ADEE-444B-A03C-0DAB913573DB}"/>
              </a:ext>
            </a:extLst>
          </p:cNvPr>
          <p:cNvGrpSpPr>
            <a:grpSpLocks/>
          </p:cNvGrpSpPr>
          <p:nvPr/>
        </p:nvGrpSpPr>
        <p:grpSpPr bwMode="auto">
          <a:xfrm>
            <a:off x="1646237" y="2963929"/>
            <a:ext cx="1922231" cy="1368359"/>
            <a:chOff x="0" y="0"/>
            <a:chExt cx="1442" cy="1059"/>
          </a:xfrm>
        </p:grpSpPr>
        <p:grpSp>
          <p:nvGrpSpPr>
            <p:cNvPr id="50225" name="Group 62">
              <a:extLst>
                <a:ext uri="{FF2B5EF4-FFF2-40B4-BE49-F238E27FC236}">
                  <a16:creationId xmlns:a16="http://schemas.microsoft.com/office/drawing/2014/main" id="{64D10EA4-DB6C-1347-944F-348E52486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65"/>
              <a:chOff x="0" y="0"/>
              <a:chExt cx="937" cy="865"/>
            </a:xfrm>
          </p:grpSpPr>
          <p:sp>
            <p:nvSpPr>
              <p:cNvPr id="50227" name="AutoShape 63">
                <a:extLst>
                  <a:ext uri="{FF2B5EF4-FFF2-40B4-BE49-F238E27FC236}">
                    <a16:creationId xmlns:a16="http://schemas.microsoft.com/office/drawing/2014/main" id="{92D046E5-E5FD-1947-90EE-3FF8DEB7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65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8" name="Rectangle 64">
                <a:extLst>
                  <a:ext uri="{FF2B5EF4-FFF2-40B4-BE49-F238E27FC236}">
                    <a16:creationId xmlns:a16="http://schemas.microsoft.com/office/drawing/2014/main" id="{9D39F124-2A0C-CA43-A868-7014452DC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 East [via B]</a:t>
                </a:r>
              </a:p>
            </p:txBody>
          </p:sp>
        </p:grpSp>
        <p:sp>
          <p:nvSpPr>
            <p:cNvPr id="50226" name="Line 65">
              <a:extLst>
                <a:ext uri="{FF2B5EF4-FFF2-40B4-BE49-F238E27FC236}">
                  <a16:creationId xmlns:a16="http://schemas.microsoft.com/office/drawing/2014/main" id="{1AFFAC6A-ED8A-A947-B498-5610C2CEE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28"/>
              <a:ext cx="49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4" name="Group 66">
            <a:extLst>
              <a:ext uri="{FF2B5EF4-FFF2-40B4-BE49-F238E27FC236}">
                <a16:creationId xmlns:a16="http://schemas.microsoft.com/office/drawing/2014/main" id="{B8F180D0-66F9-5645-8EBF-0B004C7648E2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2848937"/>
            <a:ext cx="1373522" cy="1443664"/>
            <a:chOff x="0" y="0"/>
            <a:chExt cx="1032" cy="1117"/>
          </a:xfrm>
        </p:grpSpPr>
        <p:grpSp>
          <p:nvGrpSpPr>
            <p:cNvPr id="50221" name="Group 67">
              <a:extLst>
                <a:ext uri="{FF2B5EF4-FFF2-40B4-BE49-F238E27FC236}">
                  <a16:creationId xmlns:a16="http://schemas.microsoft.com/office/drawing/2014/main" id="{282A3CE9-F562-A441-8DBF-5794C2303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19"/>
              <a:chOff x="0" y="0"/>
              <a:chExt cx="937" cy="819"/>
            </a:xfrm>
          </p:grpSpPr>
          <p:sp>
            <p:nvSpPr>
              <p:cNvPr id="50223" name="AutoShape 68">
                <a:extLst>
                  <a:ext uri="{FF2B5EF4-FFF2-40B4-BE49-F238E27FC236}">
                    <a16:creationId xmlns:a16="http://schemas.microsoft.com/office/drawing/2014/main" id="{0A351CE2-6DA9-4140-B61A-05392BE47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19"/>
              </a:xfrm>
              <a:prstGeom prst="roundRect">
                <a:avLst>
                  <a:gd name="adj" fmla="val 12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4" name="Rectangle 69">
                <a:extLst>
                  <a:ext uri="{FF2B5EF4-FFF2-40B4-BE49-F238E27FC236}">
                    <a16:creationId xmlns:a16="http://schemas.microsoft.com/office/drawing/2014/main" id="{8FBCCC85-B980-9D45-BCBA-49D1FC54E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South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</a:t>
                </a:r>
              </a:p>
            </p:txBody>
          </p:sp>
        </p:grpSp>
        <p:sp>
          <p:nvSpPr>
            <p:cNvPr id="50222" name="Line 70">
              <a:extLst>
                <a:ext uri="{FF2B5EF4-FFF2-40B4-BE49-F238E27FC236}">
                  <a16:creationId xmlns:a16="http://schemas.microsoft.com/office/drawing/2014/main" id="{CA6A17EF-ACF2-4A43-BAFB-511C3567AD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" y="825"/>
              <a:ext cx="217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9" name="Group 71">
            <a:extLst>
              <a:ext uri="{FF2B5EF4-FFF2-40B4-BE49-F238E27FC236}">
                <a16:creationId xmlns:a16="http://schemas.microsoft.com/office/drawing/2014/main" id="{FF673AE9-1DAB-2044-88E4-8CA562F1C6DD}"/>
              </a:ext>
            </a:extLst>
          </p:cNvPr>
          <p:cNvGrpSpPr>
            <a:grpSpLocks/>
          </p:cNvGrpSpPr>
          <p:nvPr/>
        </p:nvGrpSpPr>
        <p:grpSpPr bwMode="auto">
          <a:xfrm>
            <a:off x="7123113" y="2930788"/>
            <a:ext cx="1245955" cy="1296726"/>
            <a:chOff x="0" y="0"/>
            <a:chExt cx="937" cy="1004"/>
          </a:xfrm>
        </p:grpSpPr>
        <p:grpSp>
          <p:nvGrpSpPr>
            <p:cNvPr id="50217" name="Group 72">
              <a:extLst>
                <a:ext uri="{FF2B5EF4-FFF2-40B4-BE49-F238E27FC236}">
                  <a16:creationId xmlns:a16="http://schemas.microsoft.com/office/drawing/2014/main" id="{A01FD607-7095-9641-ABDF-18883D60C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9" name="AutoShape 73">
                <a:extLst>
                  <a:ext uri="{FF2B5EF4-FFF2-40B4-BE49-F238E27FC236}">
                    <a16:creationId xmlns:a16="http://schemas.microsoft.com/office/drawing/2014/main" id="{A27CFFF8-1F17-0A4F-A6D8-407F76D0C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0" name="Rectangle 74">
                <a:extLst>
                  <a:ext uri="{FF2B5EF4-FFF2-40B4-BE49-F238E27FC236}">
                    <a16:creationId xmlns:a16="http://schemas.microsoft.com/office/drawing/2014/main" id="{71D872B3-2052-8E49-8FC7-C4AA72714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West</a:t>
                </a:r>
              </a:p>
            </p:txBody>
          </p:sp>
        </p:grpSp>
        <p:sp>
          <p:nvSpPr>
            <p:cNvPr id="50218" name="Line 75">
              <a:extLst>
                <a:ext uri="{FF2B5EF4-FFF2-40B4-BE49-F238E27FC236}">
                  <a16:creationId xmlns:a16="http://schemas.microsoft.com/office/drawing/2014/main" id="{B5BE5848-DCE0-EE49-836F-12F791ED83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0" y="880"/>
              <a:ext cx="19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4" name="Group 76">
            <a:extLst>
              <a:ext uri="{FF2B5EF4-FFF2-40B4-BE49-F238E27FC236}">
                <a16:creationId xmlns:a16="http://schemas.microsoft.com/office/drawing/2014/main" id="{E07262DE-117C-AD4E-8C56-2E35D419B5D2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4503586"/>
            <a:ext cx="1618169" cy="1089177"/>
            <a:chOff x="0" y="0"/>
            <a:chExt cx="1216" cy="844"/>
          </a:xfrm>
        </p:grpSpPr>
        <p:grpSp>
          <p:nvGrpSpPr>
            <p:cNvPr id="50213" name="Group 77">
              <a:extLst>
                <a:ext uri="{FF2B5EF4-FFF2-40B4-BE49-F238E27FC236}">
                  <a16:creationId xmlns:a16="http://schemas.microsoft.com/office/drawing/2014/main" id="{C85CC0B2-78E6-D04E-9BE4-A0AA72E7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5" name="AutoShape 78">
                <a:extLst>
                  <a:ext uri="{FF2B5EF4-FFF2-40B4-BE49-F238E27FC236}">
                    <a16:creationId xmlns:a16="http://schemas.microsoft.com/office/drawing/2014/main" id="{A5EB71CA-FC04-3640-83C2-E812732A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6" name="Rectangle 79">
                <a:extLst>
                  <a:ext uri="{FF2B5EF4-FFF2-40B4-BE49-F238E27FC236}">
                    <a16:creationId xmlns:a16="http://schemas.microsoft.com/office/drawing/2014/main" id="{59D192B6-C31E-E14D-9F00-FE0B25BEC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 [via A]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East</a:t>
                </a:r>
              </a:p>
            </p:txBody>
          </p:sp>
        </p:grpSp>
        <p:sp>
          <p:nvSpPr>
            <p:cNvPr id="50214" name="Line 80">
              <a:extLst>
                <a:ext uri="{FF2B5EF4-FFF2-40B4-BE49-F238E27FC236}">
                  <a16:creationId xmlns:a16="http://schemas.microsoft.com/office/drawing/2014/main" id="{AF6F5547-E3B8-DF4E-AB78-0BBEFBE5EC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35" y="660"/>
              <a:ext cx="2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9" name="Group 81">
            <a:extLst>
              <a:ext uri="{FF2B5EF4-FFF2-40B4-BE49-F238E27FC236}">
                <a16:creationId xmlns:a16="http://schemas.microsoft.com/office/drawing/2014/main" id="{9F3BB88A-1954-A746-B58E-CE8B0258F7A4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4601263"/>
            <a:ext cx="1974656" cy="1094687"/>
            <a:chOff x="0" y="0"/>
            <a:chExt cx="1484" cy="848"/>
          </a:xfrm>
        </p:grpSpPr>
        <p:grpSp>
          <p:nvGrpSpPr>
            <p:cNvPr id="50209" name="Group 82">
              <a:extLst>
                <a:ext uri="{FF2B5EF4-FFF2-40B4-BE49-F238E27FC236}">
                  <a16:creationId xmlns:a16="http://schemas.microsoft.com/office/drawing/2014/main" id="{88FF2613-A8B0-2645-9611-422C7DA70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0"/>
              <a:ext cx="937" cy="848"/>
              <a:chOff x="0" y="0"/>
              <a:chExt cx="937" cy="848"/>
            </a:xfrm>
          </p:grpSpPr>
          <p:sp>
            <p:nvSpPr>
              <p:cNvPr id="50211" name="AutoShape 83">
                <a:extLst>
                  <a:ext uri="{FF2B5EF4-FFF2-40B4-BE49-F238E27FC236}">
                    <a16:creationId xmlns:a16="http://schemas.microsoft.com/office/drawing/2014/main" id="{2A74D2BC-11F5-0342-9890-1EE1D6285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8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2" name="Rectangle 84">
                <a:extLst>
                  <a:ext uri="{FF2B5EF4-FFF2-40B4-BE49-F238E27FC236}">
                    <a16:creationId xmlns:a16="http://schemas.microsoft.com/office/drawing/2014/main" id="{775A3C5F-2295-C14C-BEF7-8716AB6BF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8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D]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North-East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Local</a:t>
                </a:r>
              </a:p>
            </p:txBody>
          </p:sp>
        </p:grpSp>
        <p:sp>
          <p:nvSpPr>
            <p:cNvPr id="50210" name="Line 85">
              <a:extLst>
                <a:ext uri="{FF2B5EF4-FFF2-40B4-BE49-F238E27FC236}">
                  <a16:creationId xmlns:a16="http://schemas.microsoft.com/office/drawing/2014/main" id="{A65FB0CF-FC62-A54D-B999-A6D6C14E84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5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F97B245E-5F2A-FA4F-8EE7-E3C605736A14}"/>
              </a:ext>
            </a:extLst>
          </p:cNvPr>
          <p:cNvSpPr txBox="1">
            <a:spLocks/>
          </p:cNvSpPr>
          <p:nvPr/>
        </p:nvSpPr>
        <p:spPr bwMode="auto">
          <a:xfrm>
            <a:off x="966788" y="1946276"/>
            <a:ext cx="7972425" cy="109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BE" kern="0" dirty="0"/>
              <a:t>Is this set of forwarding tables valid ?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F0F589-CE66-3578-1930-46D190936896}"/>
              </a:ext>
            </a:extLst>
          </p:cNvPr>
          <p:cNvCxnSpPr>
            <a:cxnSpLocks/>
          </p:cNvCxnSpPr>
          <p:nvPr/>
        </p:nvCxnSpPr>
        <p:spPr bwMode="auto">
          <a:xfrm>
            <a:off x="3268612" y="6204396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5C2691-510E-0585-FEEF-CA5A5CBEA516}"/>
              </a:ext>
            </a:extLst>
          </p:cNvPr>
          <p:cNvSpPr txBox="1"/>
          <p:nvPr/>
        </p:nvSpPr>
        <p:spPr>
          <a:xfrm>
            <a:off x="4498664" y="595711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rgbClr val="00B050"/>
                </a:solidFill>
              </a:rPr>
              <a:t>Paths to 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41F2-7291-67AB-6BB0-CFCDA13E35A2}"/>
              </a:ext>
            </a:extLst>
          </p:cNvPr>
          <p:cNvCxnSpPr>
            <a:cxnSpLocks/>
          </p:cNvCxnSpPr>
          <p:nvPr/>
        </p:nvCxnSpPr>
        <p:spPr bwMode="auto">
          <a:xfrm>
            <a:off x="6389779" y="6163125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81F568-30BF-94E5-72ED-84B9C3E59636}"/>
              </a:ext>
            </a:extLst>
          </p:cNvPr>
          <p:cNvSpPr txBox="1"/>
          <p:nvPr/>
        </p:nvSpPr>
        <p:spPr>
          <a:xfrm>
            <a:off x="7641632" y="5915845"/>
            <a:ext cx="146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Paths to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23F665-ED41-75D4-0428-500552E7ECD8}"/>
              </a:ext>
            </a:extLst>
          </p:cNvPr>
          <p:cNvCxnSpPr>
            <a:cxnSpLocks/>
          </p:cNvCxnSpPr>
          <p:nvPr/>
        </p:nvCxnSpPr>
        <p:spPr bwMode="auto">
          <a:xfrm>
            <a:off x="229119" y="6220843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CDE296-738C-537C-6523-8BC0EBB3A2AC}"/>
              </a:ext>
            </a:extLst>
          </p:cNvPr>
          <p:cNvSpPr txBox="1"/>
          <p:nvPr/>
        </p:nvSpPr>
        <p:spPr>
          <a:xfrm>
            <a:off x="1491231" y="5973563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rgbClr val="0070C0"/>
                </a:solidFill>
              </a:rPr>
              <a:t>Paths to 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3BA1DC-CF7D-0533-A245-BF1CE52C5EA8}"/>
              </a:ext>
            </a:extLst>
          </p:cNvPr>
          <p:cNvCxnSpPr>
            <a:cxnSpLocks/>
          </p:cNvCxnSpPr>
          <p:nvPr/>
        </p:nvCxnSpPr>
        <p:spPr bwMode="auto">
          <a:xfrm>
            <a:off x="4117975" y="5255111"/>
            <a:ext cx="113506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2BE943-E108-302C-3F14-A26D646D2B37}"/>
              </a:ext>
            </a:extLst>
          </p:cNvPr>
          <p:cNvCxnSpPr>
            <a:cxnSpLocks/>
          </p:cNvCxnSpPr>
          <p:nvPr/>
        </p:nvCxnSpPr>
        <p:spPr bwMode="auto">
          <a:xfrm>
            <a:off x="4219770" y="4332288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6E536-5879-7D67-C138-D44790A81492}"/>
              </a:ext>
            </a:extLst>
          </p:cNvPr>
          <p:cNvCxnSpPr>
            <a:cxnSpLocks/>
          </p:cNvCxnSpPr>
          <p:nvPr/>
        </p:nvCxnSpPr>
        <p:spPr bwMode="auto">
          <a:xfrm>
            <a:off x="5351103" y="4608435"/>
            <a:ext cx="12624" cy="56205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BB680E-53E8-4509-CEFC-EAE07CD680A4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580" y="4588171"/>
            <a:ext cx="996209" cy="5604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BDB1F-60DD-9FEE-DCD5-C1F25F40333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476" y="4583862"/>
            <a:ext cx="72942" cy="53568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719AB6-D912-7DE8-63CC-94317647034E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7357" y="5435024"/>
            <a:ext cx="1311735" cy="836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97EECF-6661-E1A9-9790-FC68626C136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14003" y="4324357"/>
            <a:ext cx="1163065" cy="636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B3EB72-F1AB-BEA5-CFAE-1A6AD3BF52D4}"/>
              </a:ext>
            </a:extLst>
          </p:cNvPr>
          <p:cNvCxnSpPr>
            <a:cxnSpLocks/>
          </p:cNvCxnSpPr>
          <p:nvPr/>
        </p:nvCxnSpPr>
        <p:spPr bwMode="auto">
          <a:xfrm>
            <a:off x="5658850" y="4596670"/>
            <a:ext cx="32394" cy="55193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2B7D39-7207-8775-33B3-58CDAEAC3BA7}"/>
              </a:ext>
            </a:extLst>
          </p:cNvPr>
          <p:cNvCxnSpPr>
            <a:cxnSpLocks/>
            <a:endCxn id="50261" idx="0"/>
          </p:cNvCxnSpPr>
          <p:nvPr/>
        </p:nvCxnSpPr>
        <p:spPr bwMode="auto">
          <a:xfrm flipH="1" flipV="1">
            <a:off x="5914004" y="4209262"/>
            <a:ext cx="1200832" cy="429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A4F48-8D4E-F02C-D041-BF9631F84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7357" y="5571169"/>
            <a:ext cx="136607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53D506-2171-7AF9-3EC5-032F465239CB}"/>
              </a:ext>
            </a:extLst>
          </p:cNvPr>
          <p:cNvCxnSpPr>
            <a:cxnSpLocks/>
          </p:cNvCxnSpPr>
          <p:nvPr/>
        </p:nvCxnSpPr>
        <p:spPr bwMode="auto">
          <a:xfrm>
            <a:off x="4068740" y="5118899"/>
            <a:ext cx="118429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525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50145D7A-0D0A-1F4F-8BBD-95A146093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179388"/>
            <a:ext cx="8592058" cy="17145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Static routing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4954CA2-A9DD-454B-A15B-60AD7A791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556793"/>
            <a:ext cx="8774112" cy="4648746"/>
          </a:xfrm>
        </p:spPr>
        <p:txBody>
          <a:bodyPr/>
          <a:lstStyle/>
          <a:p>
            <a:pPr marL="233871" indent="0" eaLnBrk="1" hangingPunct="1">
              <a:spcBef>
                <a:spcPts val="1768"/>
              </a:spcBef>
              <a:buFont typeface="Gill Sans" charset="0"/>
              <a:buNone/>
              <a:defRPr/>
            </a:pPr>
            <a:endParaRPr lang="en-US" dirty="0">
              <a:sym typeface="Gill Sans" charset="0"/>
            </a:endParaRP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2417494-BD62-2846-B032-173B149C3508}"/>
              </a:ext>
            </a:extLst>
          </p:cNvPr>
          <p:cNvSpPr>
            <a:spLocks/>
          </p:cNvSpPr>
          <p:nvPr/>
        </p:nvSpPr>
        <p:spPr bwMode="auto">
          <a:xfrm>
            <a:off x="7316788" y="4272365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D24325E-4DE0-D04A-89A1-DD37D28C88B3}"/>
              </a:ext>
            </a:extLst>
          </p:cNvPr>
          <p:cNvSpPr>
            <a:spLocks/>
          </p:cNvSpPr>
          <p:nvPr/>
        </p:nvSpPr>
        <p:spPr bwMode="auto">
          <a:xfrm>
            <a:off x="5489574" y="5242327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A8367C5A-377B-F54C-96F5-2950A278C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456002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8A445972-064C-5D42-A008-67976A060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8" y="5308470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EFD4E26D-489F-AA49-BF75-3C30280BF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416425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EE0F667B-88E0-0A46-BB74-77EB1745C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4435171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1EBC959B-BFEA-994D-82AA-B7D4B6E9DF8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07063" y="4421767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6" name="Line 10">
            <a:extLst>
              <a:ext uri="{FF2B5EF4-FFF2-40B4-BE49-F238E27FC236}">
                <a16:creationId xmlns:a16="http://schemas.microsoft.com/office/drawing/2014/main" id="{5BB3B338-9F18-2F44-9FA2-FFD15DC4811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26099" y="4412844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0187" name="Group 11">
            <a:extLst>
              <a:ext uri="{FF2B5EF4-FFF2-40B4-BE49-F238E27FC236}">
                <a16:creationId xmlns:a16="http://schemas.microsoft.com/office/drawing/2014/main" id="{BD753A20-9322-6C49-A946-FA36F6FD714E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4182274"/>
            <a:ext cx="664044" cy="380201"/>
            <a:chOff x="0" y="0"/>
            <a:chExt cx="498" cy="294"/>
          </a:xfrm>
        </p:grpSpPr>
        <p:sp>
          <p:nvSpPr>
            <p:cNvPr id="50265" name="AutoShape 12">
              <a:extLst>
                <a:ext uri="{FF2B5EF4-FFF2-40B4-BE49-F238E27FC236}">
                  <a16:creationId xmlns:a16="http://schemas.microsoft.com/office/drawing/2014/main" id="{2ACD0100-D144-4D40-B87C-EA9320ED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66" name="Line 13">
              <a:extLst>
                <a:ext uri="{FF2B5EF4-FFF2-40B4-BE49-F238E27FC236}">
                  <a16:creationId xmlns:a16="http://schemas.microsoft.com/office/drawing/2014/main" id="{5BC71E2D-DE45-9348-9B85-20B00FFA99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7" name="Line 14">
              <a:extLst>
                <a:ext uri="{FF2B5EF4-FFF2-40B4-BE49-F238E27FC236}">
                  <a16:creationId xmlns:a16="http://schemas.microsoft.com/office/drawing/2014/main" id="{6D0F68AF-33C7-D242-86FE-09212FADBC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8" name="Line 15">
              <a:extLst>
                <a:ext uri="{FF2B5EF4-FFF2-40B4-BE49-F238E27FC236}">
                  <a16:creationId xmlns:a16="http://schemas.microsoft.com/office/drawing/2014/main" id="{EEF2321F-F572-A644-ADDE-AA0AB14DAE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9" name="Line 16">
              <a:extLst>
                <a:ext uri="{FF2B5EF4-FFF2-40B4-BE49-F238E27FC236}">
                  <a16:creationId xmlns:a16="http://schemas.microsoft.com/office/drawing/2014/main" id="{5AF1EECD-EFB7-B540-AF0F-243091FE3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70" name="Line 17">
              <a:extLst>
                <a:ext uri="{FF2B5EF4-FFF2-40B4-BE49-F238E27FC236}">
                  <a16:creationId xmlns:a16="http://schemas.microsoft.com/office/drawing/2014/main" id="{B65D1FFA-A5A4-D74E-85F2-6C8FBA7A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71" name="Group 18">
              <a:extLst>
                <a:ext uri="{FF2B5EF4-FFF2-40B4-BE49-F238E27FC236}">
                  <a16:creationId xmlns:a16="http://schemas.microsoft.com/office/drawing/2014/main" id="{7390946C-F07B-A246-8A6E-A73DC1C03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50272" name="Rectangle 19">
                <a:extLst>
                  <a:ext uri="{FF2B5EF4-FFF2-40B4-BE49-F238E27FC236}">
                    <a16:creationId xmlns:a16="http://schemas.microsoft.com/office/drawing/2014/main" id="{6B7F02FA-49A4-634B-AFF4-3F9E36426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73" name="Rectangle 20">
                <a:extLst>
                  <a:ext uri="{FF2B5EF4-FFF2-40B4-BE49-F238E27FC236}">
                    <a16:creationId xmlns:a16="http://schemas.microsoft.com/office/drawing/2014/main" id="{50EFC9FC-8B36-3C4D-A7A2-AE16D94EE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0188" name="Group 21">
            <a:extLst>
              <a:ext uri="{FF2B5EF4-FFF2-40B4-BE49-F238E27FC236}">
                <a16:creationId xmlns:a16="http://schemas.microsoft.com/office/drawing/2014/main" id="{E22D1C9E-52C3-274C-9C90-27BE983DB882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4209262"/>
            <a:ext cx="662296" cy="380202"/>
            <a:chOff x="0" y="0"/>
            <a:chExt cx="498" cy="294"/>
          </a:xfrm>
        </p:grpSpPr>
        <p:sp>
          <p:nvSpPr>
            <p:cNvPr id="50256" name="AutoShape 22">
              <a:extLst>
                <a:ext uri="{FF2B5EF4-FFF2-40B4-BE49-F238E27FC236}">
                  <a16:creationId xmlns:a16="http://schemas.microsoft.com/office/drawing/2014/main" id="{6CAACAD8-8765-D54D-93F8-3A21C890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57" name="Line 23">
              <a:extLst>
                <a:ext uri="{FF2B5EF4-FFF2-40B4-BE49-F238E27FC236}">
                  <a16:creationId xmlns:a16="http://schemas.microsoft.com/office/drawing/2014/main" id="{0C220EAC-0195-7D4A-A4F5-B296E045E3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8" name="Line 24">
              <a:extLst>
                <a:ext uri="{FF2B5EF4-FFF2-40B4-BE49-F238E27FC236}">
                  <a16:creationId xmlns:a16="http://schemas.microsoft.com/office/drawing/2014/main" id="{589E4872-0C82-C244-9C35-80E9F7A7C8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9" name="Line 25">
              <a:extLst>
                <a:ext uri="{FF2B5EF4-FFF2-40B4-BE49-F238E27FC236}">
                  <a16:creationId xmlns:a16="http://schemas.microsoft.com/office/drawing/2014/main" id="{E58AED4B-76EE-3042-A1EA-1BBA57F2AE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0" name="Line 26">
              <a:extLst>
                <a:ext uri="{FF2B5EF4-FFF2-40B4-BE49-F238E27FC236}">
                  <a16:creationId xmlns:a16="http://schemas.microsoft.com/office/drawing/2014/main" id="{67B3EAE7-0986-B148-8083-7FB59BF10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1" name="Line 27">
              <a:extLst>
                <a:ext uri="{FF2B5EF4-FFF2-40B4-BE49-F238E27FC236}">
                  <a16:creationId xmlns:a16="http://schemas.microsoft.com/office/drawing/2014/main" id="{594980D8-DC03-2740-9837-158CB5D5A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62" name="Group 28">
              <a:extLst>
                <a:ext uri="{FF2B5EF4-FFF2-40B4-BE49-F238E27FC236}">
                  <a16:creationId xmlns:a16="http://schemas.microsoft.com/office/drawing/2014/main" id="{7C896CD4-34D1-8641-9CED-6D7FDB2B5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50263" name="Rectangle 29">
                <a:extLst>
                  <a:ext uri="{FF2B5EF4-FFF2-40B4-BE49-F238E27FC236}">
                    <a16:creationId xmlns:a16="http://schemas.microsoft.com/office/drawing/2014/main" id="{67012CB2-C2AE-854C-B3E2-09238E53D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64" name="Rectangle 30">
                <a:extLst>
                  <a:ext uri="{FF2B5EF4-FFF2-40B4-BE49-F238E27FC236}">
                    <a16:creationId xmlns:a16="http://schemas.microsoft.com/office/drawing/2014/main" id="{FF12AA8A-0579-D644-97AA-075249430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0189" name="Group 31">
            <a:extLst>
              <a:ext uri="{FF2B5EF4-FFF2-40B4-BE49-F238E27FC236}">
                <a16:creationId xmlns:a16="http://schemas.microsoft.com/office/drawing/2014/main" id="{32F146B3-F52F-5D43-A4F8-42CDE4268DC7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4175924"/>
            <a:ext cx="662296" cy="380201"/>
            <a:chOff x="0" y="0"/>
            <a:chExt cx="498" cy="294"/>
          </a:xfrm>
        </p:grpSpPr>
        <p:sp>
          <p:nvSpPr>
            <p:cNvPr id="50247" name="AutoShape 32">
              <a:extLst>
                <a:ext uri="{FF2B5EF4-FFF2-40B4-BE49-F238E27FC236}">
                  <a16:creationId xmlns:a16="http://schemas.microsoft.com/office/drawing/2014/main" id="{707F1443-99E9-FE49-B3D3-074F91477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48" name="Line 33">
              <a:extLst>
                <a:ext uri="{FF2B5EF4-FFF2-40B4-BE49-F238E27FC236}">
                  <a16:creationId xmlns:a16="http://schemas.microsoft.com/office/drawing/2014/main" id="{6CE0C3E0-AE52-CF47-ACAB-8B7FF4668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9" name="Line 34">
              <a:extLst>
                <a:ext uri="{FF2B5EF4-FFF2-40B4-BE49-F238E27FC236}">
                  <a16:creationId xmlns:a16="http://schemas.microsoft.com/office/drawing/2014/main" id="{71E2A602-6AF8-394D-9117-D63D56E946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0" name="Line 35">
              <a:extLst>
                <a:ext uri="{FF2B5EF4-FFF2-40B4-BE49-F238E27FC236}">
                  <a16:creationId xmlns:a16="http://schemas.microsoft.com/office/drawing/2014/main" id="{615ACD59-8C5E-D344-B104-76EC027073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1" name="Line 36">
              <a:extLst>
                <a:ext uri="{FF2B5EF4-FFF2-40B4-BE49-F238E27FC236}">
                  <a16:creationId xmlns:a16="http://schemas.microsoft.com/office/drawing/2014/main" id="{33E84683-345E-444E-878B-582F2542C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2" name="Line 37">
              <a:extLst>
                <a:ext uri="{FF2B5EF4-FFF2-40B4-BE49-F238E27FC236}">
                  <a16:creationId xmlns:a16="http://schemas.microsoft.com/office/drawing/2014/main" id="{D6D4FC69-4FCF-6143-AFEB-1D1098913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53" name="Group 38">
              <a:extLst>
                <a:ext uri="{FF2B5EF4-FFF2-40B4-BE49-F238E27FC236}">
                  <a16:creationId xmlns:a16="http://schemas.microsoft.com/office/drawing/2014/main" id="{DCC18C4E-D89B-EA4A-A07B-449A2FC8E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50254" name="Rectangle 39">
                <a:extLst>
                  <a:ext uri="{FF2B5EF4-FFF2-40B4-BE49-F238E27FC236}">
                    <a16:creationId xmlns:a16="http://schemas.microsoft.com/office/drawing/2014/main" id="{5BDFB323-1409-1A49-A8B9-E44B31C1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55" name="Rectangle 40">
                <a:extLst>
                  <a:ext uri="{FF2B5EF4-FFF2-40B4-BE49-F238E27FC236}">
                    <a16:creationId xmlns:a16="http://schemas.microsoft.com/office/drawing/2014/main" id="{D93CAE1C-261F-2742-B902-F5DB4551A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0190" name="Group 41">
            <a:extLst>
              <a:ext uri="{FF2B5EF4-FFF2-40B4-BE49-F238E27FC236}">
                <a16:creationId xmlns:a16="http://schemas.microsoft.com/office/drawing/2014/main" id="{DB42BE36-0746-894F-A72E-A0517E45B3BE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5118899"/>
            <a:ext cx="664044" cy="380201"/>
            <a:chOff x="0" y="0"/>
            <a:chExt cx="499" cy="294"/>
          </a:xfrm>
        </p:grpSpPr>
        <p:sp>
          <p:nvSpPr>
            <p:cNvPr id="50238" name="AutoShape 42">
              <a:extLst>
                <a:ext uri="{FF2B5EF4-FFF2-40B4-BE49-F238E27FC236}">
                  <a16:creationId xmlns:a16="http://schemas.microsoft.com/office/drawing/2014/main" id="{ABFE3EF8-21BD-4640-8879-996C4B193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9" name="Line 43">
              <a:extLst>
                <a:ext uri="{FF2B5EF4-FFF2-40B4-BE49-F238E27FC236}">
                  <a16:creationId xmlns:a16="http://schemas.microsoft.com/office/drawing/2014/main" id="{439B62C2-1862-714F-A23E-2A55E315EF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0" name="Line 44">
              <a:extLst>
                <a:ext uri="{FF2B5EF4-FFF2-40B4-BE49-F238E27FC236}">
                  <a16:creationId xmlns:a16="http://schemas.microsoft.com/office/drawing/2014/main" id="{E86F3101-AE39-554E-8D5F-7482696950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1" name="Line 45">
              <a:extLst>
                <a:ext uri="{FF2B5EF4-FFF2-40B4-BE49-F238E27FC236}">
                  <a16:creationId xmlns:a16="http://schemas.microsoft.com/office/drawing/2014/main" id="{6C012F54-E0E4-A848-A00D-E843E123CD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2" name="Line 46">
              <a:extLst>
                <a:ext uri="{FF2B5EF4-FFF2-40B4-BE49-F238E27FC236}">
                  <a16:creationId xmlns:a16="http://schemas.microsoft.com/office/drawing/2014/main" id="{808E6686-0675-654D-BEF4-F706E46DF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3" name="Line 47">
              <a:extLst>
                <a:ext uri="{FF2B5EF4-FFF2-40B4-BE49-F238E27FC236}">
                  <a16:creationId xmlns:a16="http://schemas.microsoft.com/office/drawing/2014/main" id="{6F4DB956-D8D6-3F4D-8F5D-9074A2287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44" name="Group 48">
              <a:extLst>
                <a:ext uri="{FF2B5EF4-FFF2-40B4-BE49-F238E27FC236}">
                  <a16:creationId xmlns:a16="http://schemas.microsoft.com/office/drawing/2014/main" id="{3FE69C0B-A6A1-7F4E-9D0D-8F2F94E1F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0245" name="Rectangle 49">
                <a:extLst>
                  <a:ext uri="{FF2B5EF4-FFF2-40B4-BE49-F238E27FC236}">
                    <a16:creationId xmlns:a16="http://schemas.microsoft.com/office/drawing/2014/main" id="{B1205979-6B09-A34E-BEDD-889DB94D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46" name="Rectangle 50">
                <a:extLst>
                  <a:ext uri="{FF2B5EF4-FFF2-40B4-BE49-F238E27FC236}">
                    <a16:creationId xmlns:a16="http://schemas.microsoft.com/office/drawing/2014/main" id="{291F684F-A52B-DD41-8548-010BB314B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0191" name="Group 51">
            <a:extLst>
              <a:ext uri="{FF2B5EF4-FFF2-40B4-BE49-F238E27FC236}">
                <a16:creationId xmlns:a16="http://schemas.microsoft.com/office/drawing/2014/main" id="{6012C496-7CA8-6C4C-B9F2-8B0F907269DC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118899"/>
            <a:ext cx="664044" cy="380201"/>
            <a:chOff x="0" y="0"/>
            <a:chExt cx="498" cy="294"/>
          </a:xfrm>
        </p:grpSpPr>
        <p:sp>
          <p:nvSpPr>
            <p:cNvPr id="50229" name="AutoShape 52">
              <a:extLst>
                <a:ext uri="{FF2B5EF4-FFF2-40B4-BE49-F238E27FC236}">
                  <a16:creationId xmlns:a16="http://schemas.microsoft.com/office/drawing/2014/main" id="{BE03530D-C0AA-864E-A7EF-5029FC58B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0" name="Line 53">
              <a:extLst>
                <a:ext uri="{FF2B5EF4-FFF2-40B4-BE49-F238E27FC236}">
                  <a16:creationId xmlns:a16="http://schemas.microsoft.com/office/drawing/2014/main" id="{390581CA-9310-6841-9395-83FD4FD754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1" name="Line 54">
              <a:extLst>
                <a:ext uri="{FF2B5EF4-FFF2-40B4-BE49-F238E27FC236}">
                  <a16:creationId xmlns:a16="http://schemas.microsoft.com/office/drawing/2014/main" id="{02AC9F02-72A2-1943-85A2-7E328BA88E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2" name="Line 55">
              <a:extLst>
                <a:ext uri="{FF2B5EF4-FFF2-40B4-BE49-F238E27FC236}">
                  <a16:creationId xmlns:a16="http://schemas.microsoft.com/office/drawing/2014/main" id="{7C842559-AFD0-7E43-86CA-05436D9862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3" name="Line 56">
              <a:extLst>
                <a:ext uri="{FF2B5EF4-FFF2-40B4-BE49-F238E27FC236}">
                  <a16:creationId xmlns:a16="http://schemas.microsoft.com/office/drawing/2014/main" id="{769F089D-11C4-FF41-9390-C4A4235F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4" name="Line 57">
              <a:extLst>
                <a:ext uri="{FF2B5EF4-FFF2-40B4-BE49-F238E27FC236}">
                  <a16:creationId xmlns:a16="http://schemas.microsoft.com/office/drawing/2014/main" id="{42F492BD-881C-3A4E-A416-D6F9E6BA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35" name="Group 58">
              <a:extLst>
                <a:ext uri="{FF2B5EF4-FFF2-40B4-BE49-F238E27FC236}">
                  <a16:creationId xmlns:a16="http://schemas.microsoft.com/office/drawing/2014/main" id="{451374E8-542F-3C43-A9B8-4ACBB6980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50236" name="Rectangle 59">
                <a:extLst>
                  <a:ext uri="{FF2B5EF4-FFF2-40B4-BE49-F238E27FC236}">
                    <a16:creationId xmlns:a16="http://schemas.microsoft.com/office/drawing/2014/main" id="{71CCF996-2D24-F94B-8D64-4044F5A84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37" name="Rectangle 60">
                <a:extLst>
                  <a:ext uri="{FF2B5EF4-FFF2-40B4-BE49-F238E27FC236}">
                    <a16:creationId xmlns:a16="http://schemas.microsoft.com/office/drawing/2014/main" id="{25E0DA24-9C10-A34B-BAC6-38B34790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43069" name="Group 61">
            <a:extLst>
              <a:ext uri="{FF2B5EF4-FFF2-40B4-BE49-F238E27FC236}">
                <a16:creationId xmlns:a16="http://schemas.microsoft.com/office/drawing/2014/main" id="{2BDF1AA4-ADEE-444B-A03C-0DAB913573DB}"/>
              </a:ext>
            </a:extLst>
          </p:cNvPr>
          <p:cNvGrpSpPr>
            <a:grpSpLocks/>
          </p:cNvGrpSpPr>
          <p:nvPr/>
        </p:nvGrpSpPr>
        <p:grpSpPr bwMode="auto">
          <a:xfrm>
            <a:off x="1646237" y="2963929"/>
            <a:ext cx="1922231" cy="1368359"/>
            <a:chOff x="0" y="0"/>
            <a:chExt cx="1442" cy="1059"/>
          </a:xfrm>
        </p:grpSpPr>
        <p:grpSp>
          <p:nvGrpSpPr>
            <p:cNvPr id="50225" name="Group 62">
              <a:extLst>
                <a:ext uri="{FF2B5EF4-FFF2-40B4-BE49-F238E27FC236}">
                  <a16:creationId xmlns:a16="http://schemas.microsoft.com/office/drawing/2014/main" id="{64D10EA4-DB6C-1347-944F-348E52486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65"/>
              <a:chOff x="0" y="0"/>
              <a:chExt cx="937" cy="865"/>
            </a:xfrm>
          </p:grpSpPr>
          <p:sp>
            <p:nvSpPr>
              <p:cNvPr id="50227" name="AutoShape 63">
                <a:extLst>
                  <a:ext uri="{FF2B5EF4-FFF2-40B4-BE49-F238E27FC236}">
                    <a16:creationId xmlns:a16="http://schemas.microsoft.com/office/drawing/2014/main" id="{92D046E5-E5FD-1947-90EE-3FF8DEB7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65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8" name="Rectangle 64">
                <a:extLst>
                  <a:ext uri="{FF2B5EF4-FFF2-40B4-BE49-F238E27FC236}">
                    <a16:creationId xmlns:a16="http://schemas.microsoft.com/office/drawing/2014/main" id="{9D39F124-2A0C-CA43-A868-7014452DC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 East [via B]</a:t>
                </a:r>
              </a:p>
            </p:txBody>
          </p:sp>
        </p:grpSp>
        <p:sp>
          <p:nvSpPr>
            <p:cNvPr id="50226" name="Line 65">
              <a:extLst>
                <a:ext uri="{FF2B5EF4-FFF2-40B4-BE49-F238E27FC236}">
                  <a16:creationId xmlns:a16="http://schemas.microsoft.com/office/drawing/2014/main" id="{1AFFAC6A-ED8A-A947-B498-5610C2CEE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28"/>
              <a:ext cx="49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4" name="Group 66">
            <a:extLst>
              <a:ext uri="{FF2B5EF4-FFF2-40B4-BE49-F238E27FC236}">
                <a16:creationId xmlns:a16="http://schemas.microsoft.com/office/drawing/2014/main" id="{B8F180D0-66F9-5645-8EBF-0B004C7648E2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2848937"/>
            <a:ext cx="1373522" cy="1443664"/>
            <a:chOff x="0" y="0"/>
            <a:chExt cx="1032" cy="1117"/>
          </a:xfrm>
        </p:grpSpPr>
        <p:grpSp>
          <p:nvGrpSpPr>
            <p:cNvPr id="50221" name="Group 67">
              <a:extLst>
                <a:ext uri="{FF2B5EF4-FFF2-40B4-BE49-F238E27FC236}">
                  <a16:creationId xmlns:a16="http://schemas.microsoft.com/office/drawing/2014/main" id="{282A3CE9-F562-A441-8DBF-5794C2303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19"/>
              <a:chOff x="0" y="0"/>
              <a:chExt cx="937" cy="819"/>
            </a:xfrm>
          </p:grpSpPr>
          <p:sp>
            <p:nvSpPr>
              <p:cNvPr id="50223" name="AutoShape 68">
                <a:extLst>
                  <a:ext uri="{FF2B5EF4-FFF2-40B4-BE49-F238E27FC236}">
                    <a16:creationId xmlns:a16="http://schemas.microsoft.com/office/drawing/2014/main" id="{0A351CE2-6DA9-4140-B61A-05392BE47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19"/>
              </a:xfrm>
              <a:prstGeom prst="roundRect">
                <a:avLst>
                  <a:gd name="adj" fmla="val 12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4" name="Rectangle 69">
                <a:extLst>
                  <a:ext uri="{FF2B5EF4-FFF2-40B4-BE49-F238E27FC236}">
                    <a16:creationId xmlns:a16="http://schemas.microsoft.com/office/drawing/2014/main" id="{8FBCCC85-B980-9D45-BCBA-49D1FC54E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</a:t>
                </a:r>
              </a:p>
            </p:txBody>
          </p:sp>
        </p:grpSp>
        <p:sp>
          <p:nvSpPr>
            <p:cNvPr id="50222" name="Line 70">
              <a:extLst>
                <a:ext uri="{FF2B5EF4-FFF2-40B4-BE49-F238E27FC236}">
                  <a16:creationId xmlns:a16="http://schemas.microsoft.com/office/drawing/2014/main" id="{CA6A17EF-ACF2-4A43-BAFB-511C3567AD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" y="825"/>
              <a:ext cx="217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9" name="Group 71">
            <a:extLst>
              <a:ext uri="{FF2B5EF4-FFF2-40B4-BE49-F238E27FC236}">
                <a16:creationId xmlns:a16="http://schemas.microsoft.com/office/drawing/2014/main" id="{FF673AE9-1DAB-2044-88E4-8CA562F1C6DD}"/>
              </a:ext>
            </a:extLst>
          </p:cNvPr>
          <p:cNvGrpSpPr>
            <a:grpSpLocks/>
          </p:cNvGrpSpPr>
          <p:nvPr/>
        </p:nvGrpSpPr>
        <p:grpSpPr bwMode="auto">
          <a:xfrm>
            <a:off x="7123113" y="2930788"/>
            <a:ext cx="1245955" cy="1296726"/>
            <a:chOff x="0" y="0"/>
            <a:chExt cx="937" cy="1004"/>
          </a:xfrm>
        </p:grpSpPr>
        <p:grpSp>
          <p:nvGrpSpPr>
            <p:cNvPr id="50217" name="Group 72">
              <a:extLst>
                <a:ext uri="{FF2B5EF4-FFF2-40B4-BE49-F238E27FC236}">
                  <a16:creationId xmlns:a16="http://schemas.microsoft.com/office/drawing/2014/main" id="{A01FD607-7095-9641-ABDF-18883D60C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9" name="AutoShape 73">
                <a:extLst>
                  <a:ext uri="{FF2B5EF4-FFF2-40B4-BE49-F238E27FC236}">
                    <a16:creationId xmlns:a16="http://schemas.microsoft.com/office/drawing/2014/main" id="{A27CFFF8-1F17-0A4F-A6D8-407F76D0C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0" name="Rectangle 74">
                <a:extLst>
                  <a:ext uri="{FF2B5EF4-FFF2-40B4-BE49-F238E27FC236}">
                    <a16:creationId xmlns:a16="http://schemas.microsoft.com/office/drawing/2014/main" id="{71D872B3-2052-8E49-8FC7-C4AA72714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West</a:t>
                </a:r>
              </a:p>
            </p:txBody>
          </p:sp>
        </p:grpSp>
        <p:sp>
          <p:nvSpPr>
            <p:cNvPr id="50218" name="Line 75">
              <a:extLst>
                <a:ext uri="{FF2B5EF4-FFF2-40B4-BE49-F238E27FC236}">
                  <a16:creationId xmlns:a16="http://schemas.microsoft.com/office/drawing/2014/main" id="{B5BE5848-DCE0-EE49-836F-12F791ED83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0" y="880"/>
              <a:ext cx="19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4" name="Group 76">
            <a:extLst>
              <a:ext uri="{FF2B5EF4-FFF2-40B4-BE49-F238E27FC236}">
                <a16:creationId xmlns:a16="http://schemas.microsoft.com/office/drawing/2014/main" id="{E07262DE-117C-AD4E-8C56-2E35D419B5D2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4503586"/>
            <a:ext cx="1618169" cy="1089177"/>
            <a:chOff x="0" y="0"/>
            <a:chExt cx="1216" cy="844"/>
          </a:xfrm>
        </p:grpSpPr>
        <p:grpSp>
          <p:nvGrpSpPr>
            <p:cNvPr id="50213" name="Group 77">
              <a:extLst>
                <a:ext uri="{FF2B5EF4-FFF2-40B4-BE49-F238E27FC236}">
                  <a16:creationId xmlns:a16="http://schemas.microsoft.com/office/drawing/2014/main" id="{C85CC0B2-78E6-D04E-9BE4-A0AA72E7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5" name="AutoShape 78">
                <a:extLst>
                  <a:ext uri="{FF2B5EF4-FFF2-40B4-BE49-F238E27FC236}">
                    <a16:creationId xmlns:a16="http://schemas.microsoft.com/office/drawing/2014/main" id="{A5EB71CA-FC04-3640-83C2-E812732A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6" name="Rectangle 79">
                <a:extLst>
                  <a:ext uri="{FF2B5EF4-FFF2-40B4-BE49-F238E27FC236}">
                    <a16:creationId xmlns:a16="http://schemas.microsoft.com/office/drawing/2014/main" id="{59D192B6-C31E-E14D-9F00-FE0B25BEC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 [via A]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East</a:t>
                </a:r>
              </a:p>
            </p:txBody>
          </p:sp>
        </p:grpSp>
        <p:sp>
          <p:nvSpPr>
            <p:cNvPr id="50214" name="Line 80">
              <a:extLst>
                <a:ext uri="{FF2B5EF4-FFF2-40B4-BE49-F238E27FC236}">
                  <a16:creationId xmlns:a16="http://schemas.microsoft.com/office/drawing/2014/main" id="{AF6F5547-E3B8-DF4E-AB78-0BBEFBE5EC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35" y="660"/>
              <a:ext cx="2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9" name="Group 81">
            <a:extLst>
              <a:ext uri="{FF2B5EF4-FFF2-40B4-BE49-F238E27FC236}">
                <a16:creationId xmlns:a16="http://schemas.microsoft.com/office/drawing/2014/main" id="{9F3BB88A-1954-A746-B58E-CE8B0258F7A4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4601263"/>
            <a:ext cx="1974656" cy="1094687"/>
            <a:chOff x="0" y="0"/>
            <a:chExt cx="1484" cy="848"/>
          </a:xfrm>
        </p:grpSpPr>
        <p:grpSp>
          <p:nvGrpSpPr>
            <p:cNvPr id="50209" name="Group 82">
              <a:extLst>
                <a:ext uri="{FF2B5EF4-FFF2-40B4-BE49-F238E27FC236}">
                  <a16:creationId xmlns:a16="http://schemas.microsoft.com/office/drawing/2014/main" id="{88FF2613-A8B0-2645-9611-422C7DA70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0"/>
              <a:ext cx="937" cy="848"/>
              <a:chOff x="0" y="0"/>
              <a:chExt cx="937" cy="848"/>
            </a:xfrm>
          </p:grpSpPr>
          <p:sp>
            <p:nvSpPr>
              <p:cNvPr id="50211" name="AutoShape 83">
                <a:extLst>
                  <a:ext uri="{FF2B5EF4-FFF2-40B4-BE49-F238E27FC236}">
                    <a16:creationId xmlns:a16="http://schemas.microsoft.com/office/drawing/2014/main" id="{2A74D2BC-11F5-0342-9890-1EE1D6285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8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2" name="Rectangle 84">
                <a:extLst>
                  <a:ext uri="{FF2B5EF4-FFF2-40B4-BE49-F238E27FC236}">
                    <a16:creationId xmlns:a16="http://schemas.microsoft.com/office/drawing/2014/main" id="{775A3C5F-2295-C14C-BEF7-8716AB6BF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8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North-East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Local</a:t>
                </a:r>
              </a:p>
            </p:txBody>
          </p:sp>
        </p:grpSp>
        <p:sp>
          <p:nvSpPr>
            <p:cNvPr id="50210" name="Line 85">
              <a:extLst>
                <a:ext uri="{FF2B5EF4-FFF2-40B4-BE49-F238E27FC236}">
                  <a16:creationId xmlns:a16="http://schemas.microsoft.com/office/drawing/2014/main" id="{A65FB0CF-FC62-A54D-B999-A6D6C14E84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5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F97B245E-5F2A-FA4F-8EE7-E3C605736A14}"/>
              </a:ext>
            </a:extLst>
          </p:cNvPr>
          <p:cNvSpPr txBox="1">
            <a:spLocks/>
          </p:cNvSpPr>
          <p:nvPr/>
        </p:nvSpPr>
        <p:spPr bwMode="auto">
          <a:xfrm>
            <a:off x="966788" y="1946275"/>
            <a:ext cx="7972425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endParaRPr lang="en-BE" kern="0" dirty="0"/>
          </a:p>
          <a:p>
            <a:endParaRPr lang="en-BE" kern="0" dirty="0"/>
          </a:p>
          <a:p>
            <a:endParaRPr lang="en-BE" kern="0" dirty="0"/>
          </a:p>
          <a:p>
            <a:endParaRPr lang="en-BE" kern="0" dirty="0"/>
          </a:p>
          <a:p>
            <a:endParaRPr lang="en-BE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BB6-DDAE-00FC-B50F-3008714BF046}"/>
              </a:ext>
            </a:extLst>
          </p:cNvPr>
          <p:cNvSpPr txBox="1">
            <a:spLocks/>
          </p:cNvSpPr>
          <p:nvPr/>
        </p:nvSpPr>
        <p:spPr bwMode="auto">
          <a:xfrm>
            <a:off x="966787" y="1597159"/>
            <a:ext cx="7972425" cy="109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BE" kern="0" dirty="0"/>
              <a:t>Is this set of forwarding tables valid ?</a:t>
            </a:r>
          </a:p>
        </p:txBody>
      </p:sp>
    </p:spTree>
    <p:extLst>
      <p:ext uri="{BB962C8B-B14F-4D97-AF65-F5344CB8AC3E}">
        <p14:creationId xmlns:p14="http://schemas.microsoft.com/office/powerpoint/2010/main" val="34151994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75CB-8C5D-32AB-D1D7-618C8850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Static routing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053A-019B-6C59-CD50-542F890E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946275"/>
            <a:ext cx="7972425" cy="1050677"/>
          </a:xfrm>
        </p:spPr>
        <p:txBody>
          <a:bodyPr/>
          <a:lstStyle/>
          <a:p>
            <a:r>
              <a:rPr lang="en-BE" dirty="0"/>
              <a:t>Forwarding tables are often computed based on a weighted graph along shortest paths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02E6C-6B31-4B97-B69B-C07237584E20}"/>
              </a:ext>
            </a:extLst>
          </p:cNvPr>
          <p:cNvSpPr>
            <a:spLocks/>
          </p:cNvSpPr>
          <p:nvPr/>
        </p:nvSpPr>
        <p:spPr bwMode="auto">
          <a:xfrm>
            <a:off x="7304782" y="4644231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AF706-7A0F-C113-7F3A-D72262FE29CA}"/>
              </a:ext>
            </a:extLst>
          </p:cNvPr>
          <p:cNvSpPr>
            <a:spLocks/>
          </p:cNvSpPr>
          <p:nvPr/>
        </p:nvSpPr>
        <p:spPr bwMode="auto">
          <a:xfrm>
            <a:off x="5477568" y="5614193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5F3BA55-2A35-2EEC-9245-821CB3DA3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3369" y="4827868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6146ED66-BA0C-6397-C134-29452EFFF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532" y="5680336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69E4F1B-4049-6BCA-825C-DEC9FBAC4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7194" y="4788291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DF1A658-01E8-354F-423C-9FD152049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94" y="4807037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61EFEC60-5556-A7FA-C54E-C8C85ECB756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95057" y="4793633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3AD4220-F45E-64F8-3FF2-22FD5D26EC1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14093" y="4784710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4D7922-2751-8E81-4824-F0D4AB04AE7F}"/>
              </a:ext>
            </a:extLst>
          </p:cNvPr>
          <p:cNvGrpSpPr>
            <a:grpSpLocks/>
          </p:cNvGrpSpPr>
          <p:nvPr/>
        </p:nvGrpSpPr>
        <p:grpSpPr bwMode="auto">
          <a:xfrm>
            <a:off x="3364607" y="4554140"/>
            <a:ext cx="664044" cy="380201"/>
            <a:chOff x="0" y="0"/>
            <a:chExt cx="498" cy="294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F78B469F-0B28-B0B1-FE45-755ED262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7BB9C1B8-19C4-76F2-D2DC-0A5D645A8B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760A0E5-9CF5-31FE-E129-9F89464EA4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6A677375-BB54-7556-056E-2275D6EFC6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9E62503-BFB3-AE18-06CA-16C8116E9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3BE98F2-3E4B-E958-BB18-F64321766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03ABC7E-CBB8-2F64-D785-9509C7607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2AEBA5-0220-F9C6-721E-6AE242240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96FDCC-4253-1E70-07D1-3660FE6FD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76D7CA-D723-EFED-D04B-B282BA592E57}"/>
              </a:ext>
            </a:extLst>
          </p:cNvPr>
          <p:cNvGrpSpPr>
            <a:grpSpLocks/>
          </p:cNvGrpSpPr>
          <p:nvPr/>
        </p:nvGrpSpPr>
        <p:grpSpPr bwMode="auto">
          <a:xfrm>
            <a:off x="5241032" y="4581128"/>
            <a:ext cx="662296" cy="380202"/>
            <a:chOff x="0" y="0"/>
            <a:chExt cx="498" cy="294"/>
          </a:xfrm>
        </p:grpSpPr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E8A3238E-0BE9-5109-A1D1-25C386F1B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C83CCA66-37C5-DA8F-8751-A5F88725FB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F56F31B5-C8F2-5BA1-B5E7-5F68FD975D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6E74E637-7090-318D-41CE-E09C32CC6B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CB44784E-4ADF-2D8B-1373-0B53D29FB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B405A72C-A49F-0139-F330-C8A107B2B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E1D31F3-8A1E-1803-9977-8B9DC195A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78E119-4DE8-2D64-1F2B-9FF8FB578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16C240-1FBA-8221-886B-C0D829E2A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B336A9-95F1-5AFE-8515-4B22564044DC}"/>
              </a:ext>
            </a:extLst>
          </p:cNvPr>
          <p:cNvGrpSpPr>
            <a:grpSpLocks/>
          </p:cNvGrpSpPr>
          <p:nvPr/>
        </p:nvGrpSpPr>
        <p:grpSpPr bwMode="auto">
          <a:xfrm>
            <a:off x="7088882" y="4547790"/>
            <a:ext cx="662296" cy="380201"/>
            <a:chOff x="0" y="0"/>
            <a:chExt cx="498" cy="294"/>
          </a:xfrm>
        </p:grpSpPr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6803A1FF-BFF7-90BE-E2F2-B30E3E199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B7ACE41E-C97C-4F38-1871-58751D06C2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5874A0B3-FD54-5AC2-E136-C3E83A3DA1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247538B4-40C7-0573-DBD2-37352EF945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64AD59AB-36A7-C863-44E4-CE8A93449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6C1C786E-070E-923D-7A32-C3B1A389C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5E230C-5494-4BBD-9EFC-4E1C464B4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CB36A70-95C5-7277-1460-047A89B2D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65076A9-CDB9-08B5-ECBA-752C4E216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3F8836-123D-6019-7370-2ED42F519004}"/>
              </a:ext>
            </a:extLst>
          </p:cNvPr>
          <p:cNvGrpSpPr>
            <a:grpSpLocks/>
          </p:cNvGrpSpPr>
          <p:nvPr/>
        </p:nvGrpSpPr>
        <p:grpSpPr bwMode="auto">
          <a:xfrm>
            <a:off x="3380482" y="5490765"/>
            <a:ext cx="664044" cy="380201"/>
            <a:chOff x="0" y="0"/>
            <a:chExt cx="499" cy="294"/>
          </a:xfrm>
        </p:grpSpPr>
        <p:sp>
          <p:nvSpPr>
            <p:cNvPr id="43" name="AutoShape 42">
              <a:extLst>
                <a:ext uri="{FF2B5EF4-FFF2-40B4-BE49-F238E27FC236}">
                  <a16:creationId xmlns:a16="http://schemas.microsoft.com/office/drawing/2014/main" id="{2F9A3993-7287-17CD-C2F8-FACCCE311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A16D7BDB-2973-640C-C9DF-4A496B7DCD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0AC8EF03-A0B2-8BFB-77BE-4109E23AA2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E25D3C2E-66F9-4C00-96E1-027D6CDD85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FDF55DF2-EC27-2C74-91C6-768B1CCA4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269B53A2-15E1-0798-F24F-D98536908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BC143D9-F372-9F72-D9E9-080152404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446F4E9-EF18-88C0-D9A8-FBC4F7592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559DF8D-7B82-45E3-FA9B-DC3B265E0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C7AC3C-2ACC-A2F4-1BCD-9D4984597200}"/>
              </a:ext>
            </a:extLst>
          </p:cNvPr>
          <p:cNvGrpSpPr>
            <a:grpSpLocks/>
          </p:cNvGrpSpPr>
          <p:nvPr/>
        </p:nvGrpSpPr>
        <p:grpSpPr bwMode="auto">
          <a:xfrm>
            <a:off x="5274369" y="5490765"/>
            <a:ext cx="664044" cy="380201"/>
            <a:chOff x="0" y="0"/>
            <a:chExt cx="498" cy="294"/>
          </a:xfrm>
        </p:grpSpPr>
        <p:sp>
          <p:nvSpPr>
            <p:cNvPr id="53" name="AutoShape 52">
              <a:extLst>
                <a:ext uri="{FF2B5EF4-FFF2-40B4-BE49-F238E27FC236}">
                  <a16:creationId xmlns:a16="http://schemas.microsoft.com/office/drawing/2014/main" id="{4D26FC83-90E9-DE8B-ED36-8E69C3D78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0F9A0FAA-DCF2-9B02-F003-F0850E2616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FD041026-A74F-9999-8761-E0FA048464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4502CB1A-6AFA-9D43-2C21-D8DE9EF0F9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92A1923B-96C8-0367-2ABE-0DB3C11D8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63755B54-E4C3-C7FC-D513-F437B14C4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848CB1F-8482-95F9-A8F5-95080E30B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CD443C4-6F27-AF63-7A8F-2264605BD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D29F600-B3E8-0F56-76A9-9F8591801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19738B8-1914-ECDC-BEBF-4F153C7DB880}"/>
              </a:ext>
            </a:extLst>
          </p:cNvPr>
          <p:cNvGrpSpPr>
            <a:grpSpLocks/>
          </p:cNvGrpSpPr>
          <p:nvPr/>
        </p:nvGrpSpPr>
        <p:grpSpPr bwMode="auto">
          <a:xfrm>
            <a:off x="1634231" y="3335795"/>
            <a:ext cx="1922231" cy="1368359"/>
            <a:chOff x="0" y="0"/>
            <a:chExt cx="1442" cy="105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450BBA6-BDE2-A8EA-755D-E266157C1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65"/>
              <a:chOff x="0" y="0"/>
              <a:chExt cx="937" cy="865"/>
            </a:xfrm>
          </p:grpSpPr>
          <p:sp>
            <p:nvSpPr>
              <p:cNvPr id="65" name="AutoShape 63">
                <a:extLst>
                  <a:ext uri="{FF2B5EF4-FFF2-40B4-BE49-F238E27FC236}">
                    <a16:creationId xmlns:a16="http://schemas.microsoft.com/office/drawing/2014/main" id="{0FF63E79-2612-CB26-6E77-1B9F56326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65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" name="Rectangle 64">
                <a:extLst>
                  <a:ext uri="{FF2B5EF4-FFF2-40B4-BE49-F238E27FC236}">
                    <a16:creationId xmlns:a16="http://schemas.microsoft.com/office/drawing/2014/main" id="{8E3A1F9E-23E8-85F2-EF00-DE526398F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 East [via B]</a:t>
                </a:r>
              </a:p>
            </p:txBody>
          </p:sp>
        </p:grp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E63B2FE7-87E2-DDAB-7C8A-CA7E2C3D6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28"/>
              <a:ext cx="49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1CCE80-FFFC-ED24-764E-F13AEE7B3872}"/>
              </a:ext>
            </a:extLst>
          </p:cNvPr>
          <p:cNvGrpSpPr>
            <a:grpSpLocks/>
          </p:cNvGrpSpPr>
          <p:nvPr/>
        </p:nvGrpSpPr>
        <p:grpSpPr bwMode="auto">
          <a:xfrm>
            <a:off x="4105969" y="3220803"/>
            <a:ext cx="1373522" cy="1443664"/>
            <a:chOff x="0" y="0"/>
            <a:chExt cx="1032" cy="111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FF5B94E-04D3-5596-156D-6A683D5AF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19"/>
              <a:chOff x="0" y="0"/>
              <a:chExt cx="937" cy="819"/>
            </a:xfrm>
          </p:grpSpPr>
          <p:sp>
            <p:nvSpPr>
              <p:cNvPr id="70" name="AutoShape 68">
                <a:extLst>
                  <a:ext uri="{FF2B5EF4-FFF2-40B4-BE49-F238E27FC236}">
                    <a16:creationId xmlns:a16="http://schemas.microsoft.com/office/drawing/2014/main" id="{620828C5-FF9D-A481-EFC5-492B7E7B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19"/>
              </a:xfrm>
              <a:prstGeom prst="roundRect">
                <a:avLst>
                  <a:gd name="adj" fmla="val 12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71" name="Rectangle 69">
                <a:extLst>
                  <a:ext uri="{FF2B5EF4-FFF2-40B4-BE49-F238E27FC236}">
                    <a16:creationId xmlns:a16="http://schemas.microsoft.com/office/drawing/2014/main" id="{91131C4B-DC9E-F80E-412E-B2BC2C2A0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</a:t>
                </a:r>
              </a:p>
            </p:txBody>
          </p:sp>
        </p:grp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82A6F031-0983-2CE4-C3AF-5E093A9CB4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" y="825"/>
              <a:ext cx="217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05B337-5FC6-1B34-FA17-C320FB5C5438}"/>
              </a:ext>
            </a:extLst>
          </p:cNvPr>
          <p:cNvGrpSpPr>
            <a:grpSpLocks/>
          </p:cNvGrpSpPr>
          <p:nvPr/>
        </p:nvGrpSpPr>
        <p:grpSpPr bwMode="auto">
          <a:xfrm>
            <a:off x="7111107" y="3302654"/>
            <a:ext cx="1245955" cy="1296726"/>
            <a:chOff x="0" y="0"/>
            <a:chExt cx="937" cy="100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17E224-A282-45CD-A107-A9210D8A0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75" name="AutoShape 73">
                <a:extLst>
                  <a:ext uri="{FF2B5EF4-FFF2-40B4-BE49-F238E27FC236}">
                    <a16:creationId xmlns:a16="http://schemas.microsoft.com/office/drawing/2014/main" id="{5DED96FD-1467-3C12-86DC-01284E965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76" name="Rectangle 74">
                <a:extLst>
                  <a:ext uri="{FF2B5EF4-FFF2-40B4-BE49-F238E27FC236}">
                    <a16:creationId xmlns:a16="http://schemas.microsoft.com/office/drawing/2014/main" id="{C2F8C7F1-A2E3-BA78-588F-6559997F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S-West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West</a:t>
                </a:r>
              </a:p>
            </p:txBody>
          </p:sp>
        </p:grp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DA3C318B-9288-58F0-AEAE-D9298AECD5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0" y="880"/>
              <a:ext cx="19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3C12EEC-916C-89AB-9AB2-80CA43FE3A37}"/>
              </a:ext>
            </a:extLst>
          </p:cNvPr>
          <p:cNvGrpSpPr>
            <a:grpSpLocks/>
          </p:cNvGrpSpPr>
          <p:nvPr/>
        </p:nvGrpSpPr>
        <p:grpSpPr bwMode="auto">
          <a:xfrm>
            <a:off x="1888232" y="4875452"/>
            <a:ext cx="1618169" cy="1089177"/>
            <a:chOff x="0" y="0"/>
            <a:chExt cx="1216" cy="84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F3A572-0B7B-FEF5-EB51-0711663B65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80" name="AutoShape 78">
                <a:extLst>
                  <a:ext uri="{FF2B5EF4-FFF2-40B4-BE49-F238E27FC236}">
                    <a16:creationId xmlns:a16="http://schemas.microsoft.com/office/drawing/2014/main" id="{845A695E-34A4-0181-E664-2368FF9E3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81" name="Rectangle 79">
                <a:extLst>
                  <a:ext uri="{FF2B5EF4-FFF2-40B4-BE49-F238E27FC236}">
                    <a16:creationId xmlns:a16="http://schemas.microsoft.com/office/drawing/2014/main" id="{4DD3341A-D728-82DE-B971-3975FD0B5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East</a:t>
                </a:r>
              </a:p>
            </p:txBody>
          </p:sp>
        </p:grp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64319DC5-5474-8752-73EF-7E9B75CC72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35" y="660"/>
              <a:ext cx="2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46459FF-2E14-0A5D-FBFD-F28BDCC85510}"/>
              </a:ext>
            </a:extLst>
          </p:cNvPr>
          <p:cNvGrpSpPr>
            <a:grpSpLocks/>
          </p:cNvGrpSpPr>
          <p:nvPr/>
        </p:nvGrpSpPr>
        <p:grpSpPr bwMode="auto">
          <a:xfrm>
            <a:off x="5758557" y="4973129"/>
            <a:ext cx="1974656" cy="1094687"/>
            <a:chOff x="0" y="0"/>
            <a:chExt cx="1484" cy="84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EB73324-729F-998A-F984-93CE66ECE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0"/>
              <a:ext cx="937" cy="848"/>
              <a:chOff x="0" y="0"/>
              <a:chExt cx="937" cy="848"/>
            </a:xfrm>
          </p:grpSpPr>
          <p:sp>
            <p:nvSpPr>
              <p:cNvPr id="85" name="AutoShape 83">
                <a:extLst>
                  <a:ext uri="{FF2B5EF4-FFF2-40B4-BE49-F238E27FC236}">
                    <a16:creationId xmlns:a16="http://schemas.microsoft.com/office/drawing/2014/main" id="{C9058679-DF11-B72C-4CDE-AE0C70EA8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8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86" name="Rectangle 84">
                <a:extLst>
                  <a:ext uri="{FF2B5EF4-FFF2-40B4-BE49-F238E27FC236}">
                    <a16:creationId xmlns:a16="http://schemas.microsoft.com/office/drawing/2014/main" id="{32E3EE34-6619-8E7A-6058-257DF4CF3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8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North-East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Local</a:t>
                </a:r>
              </a:p>
            </p:txBody>
          </p:sp>
        </p:grp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E528CC66-A892-5C79-FB4A-BC560DC5B7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5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89" name="Line 70">
            <a:extLst>
              <a:ext uri="{FF2B5EF4-FFF2-40B4-BE49-F238E27FC236}">
                <a16:creationId xmlns:a16="http://schemas.microsoft.com/office/drawing/2014/main" id="{D9A72A9F-7657-93D0-E11F-072741DDCD3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32613" y="4695324"/>
            <a:ext cx="986336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0" name="Line 70">
            <a:extLst>
              <a:ext uri="{FF2B5EF4-FFF2-40B4-BE49-F238E27FC236}">
                <a16:creationId xmlns:a16="http://schemas.microsoft.com/office/drawing/2014/main" id="{48998D9F-B45A-4D64-B8AA-653F8F2C32B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222315" y="4979506"/>
            <a:ext cx="89617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1" name="Line 70">
            <a:extLst>
              <a:ext uri="{FF2B5EF4-FFF2-40B4-BE49-F238E27FC236}">
                <a16:creationId xmlns:a16="http://schemas.microsoft.com/office/drawing/2014/main" id="{6D7862A5-FAEF-0063-03F3-EAED5DCB246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747194" y="4988125"/>
            <a:ext cx="27035" cy="46256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2" name="Line 70">
            <a:extLst>
              <a:ext uri="{FF2B5EF4-FFF2-40B4-BE49-F238E27FC236}">
                <a16:creationId xmlns:a16="http://schemas.microsoft.com/office/drawing/2014/main" id="{D41948DC-E24F-E1E1-7CEE-C4E2C4AAFC4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702398" y="5045768"/>
            <a:ext cx="27035" cy="46256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 dirty="0"/>
          </a:p>
        </p:txBody>
      </p:sp>
      <p:sp>
        <p:nvSpPr>
          <p:cNvPr id="93" name="Line 70">
            <a:extLst>
              <a:ext uri="{FF2B5EF4-FFF2-40B4-BE49-F238E27FC236}">
                <a16:creationId xmlns:a16="http://schemas.microsoft.com/office/drawing/2014/main" id="{3AC28B55-E67C-1A6C-5AB7-962831FF0D7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09150" y="5585490"/>
            <a:ext cx="986336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4" name="Line 70">
            <a:extLst>
              <a:ext uri="{FF2B5EF4-FFF2-40B4-BE49-F238E27FC236}">
                <a16:creationId xmlns:a16="http://schemas.microsoft.com/office/drawing/2014/main" id="{066D524F-68C8-C85C-C6FF-B239C5722D9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198852" y="5869672"/>
            <a:ext cx="89617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5" name="Line 70">
            <a:extLst>
              <a:ext uri="{FF2B5EF4-FFF2-40B4-BE49-F238E27FC236}">
                <a16:creationId xmlns:a16="http://schemas.microsoft.com/office/drawing/2014/main" id="{B43E5B15-4CF9-FEB1-25FC-63EF851CD77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70850" y="4907183"/>
            <a:ext cx="979365" cy="592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6" name="Line 70">
            <a:extLst>
              <a:ext uri="{FF2B5EF4-FFF2-40B4-BE49-F238E27FC236}">
                <a16:creationId xmlns:a16="http://schemas.microsoft.com/office/drawing/2014/main" id="{09D80451-623B-3A6A-288E-8FC6F75ABF5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38104" y="4641626"/>
            <a:ext cx="1030726" cy="2214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ABED78-3577-4C5D-2482-3425709C5401}"/>
              </a:ext>
            </a:extLst>
          </p:cNvPr>
          <p:cNvSpPr txBox="1"/>
          <p:nvPr/>
        </p:nvSpPr>
        <p:spPr>
          <a:xfrm>
            <a:off x="6458645" y="4439227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4BB91D-8D5A-0F06-93F3-013CEFB3408F}"/>
              </a:ext>
            </a:extLst>
          </p:cNvPr>
          <p:cNvSpPr txBox="1"/>
          <p:nvPr/>
        </p:nvSpPr>
        <p:spPr>
          <a:xfrm>
            <a:off x="6138941" y="5073160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C3BA8F-32B5-2713-1ABC-E88DE8A92597}"/>
              </a:ext>
            </a:extLst>
          </p:cNvPr>
          <p:cNvSpPr txBox="1"/>
          <p:nvPr/>
        </p:nvSpPr>
        <p:spPr>
          <a:xfrm>
            <a:off x="5376283" y="5103838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D71729-8250-5F20-C039-FFBDA6F1E09C}"/>
              </a:ext>
            </a:extLst>
          </p:cNvPr>
          <p:cNvSpPr txBox="1"/>
          <p:nvPr/>
        </p:nvSpPr>
        <p:spPr>
          <a:xfrm>
            <a:off x="3399722" y="5038142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1ECDCC-DF8E-B5F4-4F52-CA73D53E1C2A}"/>
              </a:ext>
            </a:extLst>
          </p:cNvPr>
          <p:cNvSpPr txBox="1"/>
          <p:nvPr/>
        </p:nvSpPr>
        <p:spPr>
          <a:xfrm>
            <a:off x="4468046" y="5403476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375BDA-68F4-5AD4-6BA3-0430B9A470B9}"/>
              </a:ext>
            </a:extLst>
          </p:cNvPr>
          <p:cNvSpPr txBox="1"/>
          <p:nvPr/>
        </p:nvSpPr>
        <p:spPr>
          <a:xfrm>
            <a:off x="4488141" y="4819240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879649-A2ED-F4CA-A83B-7BC00B384D43}"/>
              </a:ext>
            </a:extLst>
          </p:cNvPr>
          <p:cNvSpPr txBox="1"/>
          <p:nvPr/>
        </p:nvSpPr>
        <p:spPr>
          <a:xfrm>
            <a:off x="4417205" y="5732235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34EADF6-E02B-7B48-8415-1DDAB712EFED}"/>
              </a:ext>
            </a:extLst>
          </p:cNvPr>
          <p:cNvSpPr txBox="1"/>
          <p:nvPr/>
        </p:nvSpPr>
        <p:spPr>
          <a:xfrm>
            <a:off x="4515194" y="4470532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05005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636139"/>
            <a:ext cx="7972425" cy="4017963"/>
          </a:xfrm>
        </p:spPr>
        <p:txBody>
          <a:bodyPr>
            <a:normAutofit/>
          </a:bodyPr>
          <a:lstStyle/>
          <a:p>
            <a:pPr marL="562483" lvl="1" indent="0" eaLnBrk="1" hangingPunct="1">
              <a:spcBef>
                <a:spcPts val="1768"/>
              </a:spcBef>
              <a:buNone/>
              <a:defRPr/>
            </a:pP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983450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266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67D7C36-95A6-704C-88A2-714ED65E577C}"/>
              </a:ext>
            </a:extLst>
          </p:cNvPr>
          <p:cNvSpPr>
            <a:spLocks/>
          </p:cNvSpPr>
          <p:nvPr/>
        </p:nvSpPr>
        <p:spPr bwMode="auto">
          <a:xfrm>
            <a:off x="7316788" y="4272365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6E1443-00B2-294A-9C1F-47BE1B4EA1C3}"/>
              </a:ext>
            </a:extLst>
          </p:cNvPr>
          <p:cNvSpPr>
            <a:spLocks/>
          </p:cNvSpPr>
          <p:nvPr/>
        </p:nvSpPr>
        <p:spPr bwMode="auto">
          <a:xfrm>
            <a:off x="5489574" y="5242327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3B3D0BF-8FBF-6546-BBD5-3A9875EFE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456002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7A9EA122-6145-C145-BEEC-CC79A3772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8" y="5308470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501FB81D-6CCA-9F42-9E64-8C030282B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416425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772B4CDA-4082-1C4E-ABB2-792248741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4435171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32FCAAB6-68C8-3F49-AA35-DDE928AB544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07063" y="4421767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189363BC-D56F-484E-ADEE-7EC81C8026B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26099" y="4412844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8E6F74E-33EE-BB4E-B405-0EEC70D19BA0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4182274"/>
            <a:ext cx="664044" cy="380201"/>
            <a:chOff x="0" y="0"/>
            <a:chExt cx="498" cy="294"/>
          </a:xfrm>
        </p:grpSpPr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C329E07E-1DBF-524D-A228-E16643167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9563B65-518D-AF4C-A542-960373DA1C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63113E2-0B5E-0D4C-A977-D2E9C6A1DD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E4F43438-81C9-0A45-9420-F4B84BFAD8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1C20DA2-72D8-E142-9ACA-CD050380D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A22B1089-0E6C-C347-A6E3-A4CD3B2DD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C44CFC6E-97D4-0B47-9FB9-385F8B353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7413E7EB-A3E1-C944-9A68-75A7B4CA2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2" name="Rectangle 20">
                <a:extLst>
                  <a:ext uri="{FF2B5EF4-FFF2-40B4-BE49-F238E27FC236}">
                    <a16:creationId xmlns:a16="http://schemas.microsoft.com/office/drawing/2014/main" id="{9D4330BB-B297-EF4B-9223-E22ED00A5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3A54A98B-BEC7-7A4A-810B-C42339597CBA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4209262"/>
            <a:ext cx="662296" cy="380202"/>
            <a:chOff x="0" y="0"/>
            <a:chExt cx="498" cy="294"/>
          </a:xfrm>
        </p:grpSpPr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85FD8D3F-64E5-A348-9DB2-7F61463E5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C824004D-B5CB-994F-B92B-50DDCC2B31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8BB9C23E-6C62-5540-B373-0317517FD6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FF9A3AD3-BB55-AF42-B547-59C0561ED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C0FA025D-CB91-E742-816B-8B20F5C58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7C4DC350-1DA1-304C-8C67-4E3BB9E77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9C5FF3F4-9E92-E343-A4CE-41F40E2B0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31" name="Rectangle 29">
                <a:extLst>
                  <a:ext uri="{FF2B5EF4-FFF2-40B4-BE49-F238E27FC236}">
                    <a16:creationId xmlns:a16="http://schemas.microsoft.com/office/drawing/2014/main" id="{F26492F9-9674-C24D-AD01-697BAE6D0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BDA39074-3B68-8643-B138-92520BFF5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12DAD472-8207-EC43-9038-EEF9D0BA0843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4175924"/>
            <a:ext cx="662296" cy="380201"/>
            <a:chOff x="0" y="0"/>
            <a:chExt cx="498" cy="294"/>
          </a:xfrm>
        </p:grpSpPr>
        <p:sp>
          <p:nvSpPr>
            <p:cNvPr id="34" name="AutoShape 32">
              <a:extLst>
                <a:ext uri="{FF2B5EF4-FFF2-40B4-BE49-F238E27FC236}">
                  <a16:creationId xmlns:a16="http://schemas.microsoft.com/office/drawing/2014/main" id="{EAE7E4F5-99CE-3F44-B112-8009DE4E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44D11BDC-76F6-A947-8654-C3F56F58DA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D5ED91DF-9140-A548-9FFE-887BCCDD9F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69632753-56C1-D844-B8C6-CD8A54B85C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FDC5DEFC-807B-D44E-85B0-75E399D0B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6E0D727D-64C1-1849-BD78-CAB1FE8AB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EAC13720-613B-CC4E-A655-34D3D921B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D50CBE3B-B716-414D-A302-F07D78BBF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534E05E3-CAFF-814F-9654-C02A74BC4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43" name="Group 41">
            <a:extLst>
              <a:ext uri="{FF2B5EF4-FFF2-40B4-BE49-F238E27FC236}">
                <a16:creationId xmlns:a16="http://schemas.microsoft.com/office/drawing/2014/main" id="{F3606A73-44A4-E84B-BB5D-66E4F1F312B0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5118899"/>
            <a:ext cx="664044" cy="380201"/>
            <a:chOff x="0" y="0"/>
            <a:chExt cx="499" cy="294"/>
          </a:xfrm>
        </p:grpSpPr>
        <p:sp>
          <p:nvSpPr>
            <p:cNvPr id="44" name="AutoShape 42">
              <a:extLst>
                <a:ext uri="{FF2B5EF4-FFF2-40B4-BE49-F238E27FC236}">
                  <a16:creationId xmlns:a16="http://schemas.microsoft.com/office/drawing/2014/main" id="{5EC7B887-E93F-8445-AF86-9382F304A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8B992F27-6B12-0A4F-8422-5A0F53F017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C05B707E-9E72-A64E-A0DB-ED23F595F6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A97F02D4-F31F-1443-AA31-C518F123B0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3C4F1FA6-12B0-444C-853B-7DDC9D7D9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CCA590B0-8026-8943-96AF-074111EA7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" name="Group 48">
              <a:extLst>
                <a:ext uri="{FF2B5EF4-FFF2-40B4-BE49-F238E27FC236}">
                  <a16:creationId xmlns:a16="http://schemas.microsoft.com/office/drawing/2014/main" id="{B4C76BAD-945D-E448-87AD-A98323AEE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E20562EC-DBDF-2C40-A1ED-0BF0C2C38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3948204F-6672-AA4A-A6D4-05A9A7118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3" name="Group 51">
            <a:extLst>
              <a:ext uri="{FF2B5EF4-FFF2-40B4-BE49-F238E27FC236}">
                <a16:creationId xmlns:a16="http://schemas.microsoft.com/office/drawing/2014/main" id="{81878C69-205C-9C4D-B5B0-CB55FBF3959D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118899"/>
            <a:ext cx="664044" cy="380201"/>
            <a:chOff x="0" y="0"/>
            <a:chExt cx="498" cy="294"/>
          </a:xfrm>
        </p:grpSpPr>
        <p:sp>
          <p:nvSpPr>
            <p:cNvPr id="54" name="AutoShape 52">
              <a:extLst>
                <a:ext uri="{FF2B5EF4-FFF2-40B4-BE49-F238E27FC236}">
                  <a16:creationId xmlns:a16="http://schemas.microsoft.com/office/drawing/2014/main" id="{B045FFB4-ABEF-1144-BA19-9FBFB1A5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8CBB216A-FE44-E54D-B1B6-56ED9EC3A9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959A2A77-5982-494B-BA84-250B6A47FC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0775B7E1-DCAE-7146-AF92-A4BF36E434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E0DF5710-2FC7-BE4C-B866-3AE125957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872CB4D9-A1AF-2D4B-9BC1-9E2FBAE3C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0" name="Group 58">
              <a:extLst>
                <a:ext uri="{FF2B5EF4-FFF2-40B4-BE49-F238E27FC236}">
                  <a16:creationId xmlns:a16="http://schemas.microsoft.com/office/drawing/2014/main" id="{63A5892E-C41B-D24B-B215-D5F02B560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C13656BE-6F09-304F-BD49-B62BD39E4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" name="Rectangle 60">
                <a:extLst>
                  <a:ext uri="{FF2B5EF4-FFF2-40B4-BE49-F238E27FC236}">
                    <a16:creationId xmlns:a16="http://schemas.microsoft.com/office/drawing/2014/main" id="{B15FED5F-BEB1-F747-95CE-2947D3B93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63" name="Group 61">
            <a:extLst>
              <a:ext uri="{FF2B5EF4-FFF2-40B4-BE49-F238E27FC236}">
                <a16:creationId xmlns:a16="http://schemas.microsoft.com/office/drawing/2014/main" id="{A22D55AE-5D8E-4845-854E-7BDCF9D08FDA}"/>
              </a:ext>
            </a:extLst>
          </p:cNvPr>
          <p:cNvGrpSpPr>
            <a:grpSpLocks/>
          </p:cNvGrpSpPr>
          <p:nvPr/>
        </p:nvGrpSpPr>
        <p:grpSpPr bwMode="auto">
          <a:xfrm>
            <a:off x="1646237" y="2963929"/>
            <a:ext cx="1922231" cy="1368359"/>
            <a:chOff x="0" y="0"/>
            <a:chExt cx="1442" cy="1059"/>
          </a:xfrm>
        </p:grpSpPr>
        <p:grpSp>
          <p:nvGrpSpPr>
            <p:cNvPr id="64" name="Group 62">
              <a:extLst>
                <a:ext uri="{FF2B5EF4-FFF2-40B4-BE49-F238E27FC236}">
                  <a16:creationId xmlns:a16="http://schemas.microsoft.com/office/drawing/2014/main" id="{0E692BB2-B99D-AB42-9A19-03599579A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65"/>
              <a:chOff x="0" y="0"/>
              <a:chExt cx="937" cy="865"/>
            </a:xfrm>
          </p:grpSpPr>
          <p:sp>
            <p:nvSpPr>
              <p:cNvPr id="66" name="AutoShape 63">
                <a:extLst>
                  <a:ext uri="{FF2B5EF4-FFF2-40B4-BE49-F238E27FC236}">
                    <a16:creationId xmlns:a16="http://schemas.microsoft.com/office/drawing/2014/main" id="{47DB6775-DE52-1C49-BEE6-D894D2660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65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7" name="Rectangle 64">
                <a:extLst>
                  <a:ext uri="{FF2B5EF4-FFF2-40B4-BE49-F238E27FC236}">
                    <a16:creationId xmlns:a16="http://schemas.microsoft.com/office/drawing/2014/main" id="{3E456517-ADE0-D94A-A562-662AAE2D9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 East [via B]</a:t>
                </a:r>
              </a:p>
            </p:txBody>
          </p:sp>
        </p:grp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FFF75569-00E0-444A-B04D-13178E49A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28"/>
              <a:ext cx="49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68" name="Group 66">
            <a:extLst>
              <a:ext uri="{FF2B5EF4-FFF2-40B4-BE49-F238E27FC236}">
                <a16:creationId xmlns:a16="http://schemas.microsoft.com/office/drawing/2014/main" id="{E4A524E6-F163-144C-A2B2-876FFEB58187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2848937"/>
            <a:ext cx="1373522" cy="1443664"/>
            <a:chOff x="0" y="0"/>
            <a:chExt cx="1032" cy="1117"/>
          </a:xfrm>
        </p:grpSpPr>
        <p:grpSp>
          <p:nvGrpSpPr>
            <p:cNvPr id="69" name="Group 67">
              <a:extLst>
                <a:ext uri="{FF2B5EF4-FFF2-40B4-BE49-F238E27FC236}">
                  <a16:creationId xmlns:a16="http://schemas.microsoft.com/office/drawing/2014/main" id="{9CE3F9D4-CD55-C64E-83C3-4E3DC0208A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19"/>
              <a:chOff x="0" y="0"/>
              <a:chExt cx="937" cy="819"/>
            </a:xfrm>
          </p:grpSpPr>
          <p:sp>
            <p:nvSpPr>
              <p:cNvPr id="71" name="AutoShape 68">
                <a:extLst>
                  <a:ext uri="{FF2B5EF4-FFF2-40B4-BE49-F238E27FC236}">
                    <a16:creationId xmlns:a16="http://schemas.microsoft.com/office/drawing/2014/main" id="{65BB56E2-04F2-674D-BA81-FEFAE1FB8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19"/>
              </a:xfrm>
              <a:prstGeom prst="roundRect">
                <a:avLst>
                  <a:gd name="adj" fmla="val 12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72" name="Rectangle 69">
                <a:extLst>
                  <a:ext uri="{FF2B5EF4-FFF2-40B4-BE49-F238E27FC236}">
                    <a16:creationId xmlns:a16="http://schemas.microsoft.com/office/drawing/2014/main" id="{FFF27654-5428-964B-AECB-773DCBF9F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</a:t>
                </a:r>
              </a:p>
            </p:txBody>
          </p:sp>
        </p:grpSp>
        <p:sp>
          <p:nvSpPr>
            <p:cNvPr id="70" name="Line 70">
              <a:extLst>
                <a:ext uri="{FF2B5EF4-FFF2-40B4-BE49-F238E27FC236}">
                  <a16:creationId xmlns:a16="http://schemas.microsoft.com/office/drawing/2014/main" id="{77E5940A-CB50-AA47-9392-3523F6132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" y="825"/>
              <a:ext cx="217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73" name="Group 71">
            <a:extLst>
              <a:ext uri="{FF2B5EF4-FFF2-40B4-BE49-F238E27FC236}">
                <a16:creationId xmlns:a16="http://schemas.microsoft.com/office/drawing/2014/main" id="{E98C57E8-BF0A-8A4B-BA9C-0D42707B6C23}"/>
              </a:ext>
            </a:extLst>
          </p:cNvPr>
          <p:cNvGrpSpPr>
            <a:grpSpLocks/>
          </p:cNvGrpSpPr>
          <p:nvPr/>
        </p:nvGrpSpPr>
        <p:grpSpPr bwMode="auto">
          <a:xfrm>
            <a:off x="7123113" y="2930788"/>
            <a:ext cx="1245955" cy="1296726"/>
            <a:chOff x="0" y="0"/>
            <a:chExt cx="937" cy="1004"/>
          </a:xfrm>
        </p:grpSpPr>
        <p:grpSp>
          <p:nvGrpSpPr>
            <p:cNvPr id="74" name="Group 72">
              <a:extLst>
                <a:ext uri="{FF2B5EF4-FFF2-40B4-BE49-F238E27FC236}">
                  <a16:creationId xmlns:a16="http://schemas.microsoft.com/office/drawing/2014/main" id="{5E971087-8FF3-DF43-9967-7C9E4EEBFD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76" name="AutoShape 73">
                <a:extLst>
                  <a:ext uri="{FF2B5EF4-FFF2-40B4-BE49-F238E27FC236}">
                    <a16:creationId xmlns:a16="http://schemas.microsoft.com/office/drawing/2014/main" id="{23085BDB-195A-984E-9E3F-07AE8AF94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77" name="Rectangle 74">
                <a:extLst>
                  <a:ext uri="{FF2B5EF4-FFF2-40B4-BE49-F238E27FC236}">
                    <a16:creationId xmlns:a16="http://schemas.microsoft.com/office/drawing/2014/main" id="{2EA65D4B-CC71-5540-80D0-3B85E963A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dirty="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West</a:t>
                </a:r>
              </a:p>
            </p:txBody>
          </p:sp>
        </p:grpSp>
        <p:sp>
          <p:nvSpPr>
            <p:cNvPr id="75" name="Line 75">
              <a:extLst>
                <a:ext uri="{FF2B5EF4-FFF2-40B4-BE49-F238E27FC236}">
                  <a16:creationId xmlns:a16="http://schemas.microsoft.com/office/drawing/2014/main" id="{420E2208-7073-E241-BCF2-3FF0E8EB11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0" y="880"/>
              <a:ext cx="19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78" name="Group 76">
            <a:extLst>
              <a:ext uri="{FF2B5EF4-FFF2-40B4-BE49-F238E27FC236}">
                <a16:creationId xmlns:a16="http://schemas.microsoft.com/office/drawing/2014/main" id="{770F734B-065C-B54F-9D37-914B0ED63AF5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4503586"/>
            <a:ext cx="1618169" cy="1089177"/>
            <a:chOff x="0" y="0"/>
            <a:chExt cx="1216" cy="844"/>
          </a:xfrm>
        </p:grpSpPr>
        <p:grpSp>
          <p:nvGrpSpPr>
            <p:cNvPr id="79" name="Group 77">
              <a:extLst>
                <a:ext uri="{FF2B5EF4-FFF2-40B4-BE49-F238E27FC236}">
                  <a16:creationId xmlns:a16="http://schemas.microsoft.com/office/drawing/2014/main" id="{60FCD893-E88F-6F4A-ABAF-235235680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81" name="AutoShape 78">
                <a:extLst>
                  <a:ext uri="{FF2B5EF4-FFF2-40B4-BE49-F238E27FC236}">
                    <a16:creationId xmlns:a16="http://schemas.microsoft.com/office/drawing/2014/main" id="{56BCF602-A78B-194D-B911-B3FBDA86B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82" name="Rectangle 79">
                <a:extLst>
                  <a:ext uri="{FF2B5EF4-FFF2-40B4-BE49-F238E27FC236}">
                    <a16:creationId xmlns:a16="http://schemas.microsoft.com/office/drawing/2014/main" id="{6E84D98E-3798-3D4E-A1F7-1A1C91748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 [via A]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East</a:t>
                </a:r>
              </a:p>
            </p:txBody>
          </p:sp>
        </p:grpSp>
        <p:sp>
          <p:nvSpPr>
            <p:cNvPr id="80" name="Line 80">
              <a:extLst>
                <a:ext uri="{FF2B5EF4-FFF2-40B4-BE49-F238E27FC236}">
                  <a16:creationId xmlns:a16="http://schemas.microsoft.com/office/drawing/2014/main" id="{01A61F1D-396B-3B4D-8914-35E94AE7C3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35" y="660"/>
              <a:ext cx="2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83" name="Group 81">
            <a:extLst>
              <a:ext uri="{FF2B5EF4-FFF2-40B4-BE49-F238E27FC236}">
                <a16:creationId xmlns:a16="http://schemas.microsoft.com/office/drawing/2014/main" id="{996DA43B-BCDE-AC42-A4CF-F08A1C194EE7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4601263"/>
            <a:ext cx="1974656" cy="1094687"/>
            <a:chOff x="0" y="0"/>
            <a:chExt cx="1484" cy="848"/>
          </a:xfrm>
        </p:grpSpPr>
        <p:grpSp>
          <p:nvGrpSpPr>
            <p:cNvPr id="84" name="Group 82">
              <a:extLst>
                <a:ext uri="{FF2B5EF4-FFF2-40B4-BE49-F238E27FC236}">
                  <a16:creationId xmlns:a16="http://schemas.microsoft.com/office/drawing/2014/main" id="{C5C4321A-13A2-AA4D-BB52-466D41832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0"/>
              <a:ext cx="937" cy="848"/>
              <a:chOff x="0" y="0"/>
              <a:chExt cx="937" cy="848"/>
            </a:xfrm>
          </p:grpSpPr>
          <p:sp>
            <p:nvSpPr>
              <p:cNvPr id="86" name="AutoShape 83">
                <a:extLst>
                  <a:ext uri="{FF2B5EF4-FFF2-40B4-BE49-F238E27FC236}">
                    <a16:creationId xmlns:a16="http://schemas.microsoft.com/office/drawing/2014/main" id="{A6300FED-C03A-2F45-942C-D34E979D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8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87" name="Rectangle 84">
                <a:extLst>
                  <a:ext uri="{FF2B5EF4-FFF2-40B4-BE49-F238E27FC236}">
                    <a16:creationId xmlns:a16="http://schemas.microsoft.com/office/drawing/2014/main" id="{01DE3279-097F-314F-9BB4-F9B73244E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8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North-East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Local</a:t>
                </a:r>
              </a:p>
            </p:txBody>
          </p:sp>
        </p:grpSp>
        <p:sp>
          <p:nvSpPr>
            <p:cNvPr id="85" name="Line 85">
              <a:extLst>
                <a:ext uri="{FF2B5EF4-FFF2-40B4-BE49-F238E27FC236}">
                  <a16:creationId xmlns:a16="http://schemas.microsoft.com/office/drawing/2014/main" id="{CBBA20EF-D686-1D48-BE94-FCA23BC4A9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5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8A27DB61-DA2D-7847-9C81-ED0BBA9E2187}"/>
              </a:ext>
            </a:extLst>
          </p:cNvPr>
          <p:cNvSpPr txBox="1">
            <a:spLocks/>
          </p:cNvSpPr>
          <p:nvPr/>
        </p:nvSpPr>
        <p:spPr bwMode="auto">
          <a:xfrm>
            <a:off x="966788" y="1946275"/>
            <a:ext cx="7972425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BE" kern="0" dirty="0"/>
              <a:t>Link A-B fails, which tables must be updated ?</a:t>
            </a:r>
          </a:p>
          <a:p>
            <a:endParaRPr lang="en-BE" kern="0" dirty="0"/>
          </a:p>
          <a:p>
            <a:endParaRPr lang="en-BE" kern="0" dirty="0"/>
          </a:p>
          <a:p>
            <a:endParaRPr lang="en-BE" kern="0" dirty="0"/>
          </a:p>
          <a:p>
            <a:endParaRPr lang="en-BE" kern="0" dirty="0"/>
          </a:p>
          <a:p>
            <a:endParaRPr lang="en-BE" kern="0" dirty="0"/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68DDE251-6AA8-C848-84E0-860217E00BE4}"/>
              </a:ext>
            </a:extLst>
          </p:cNvPr>
          <p:cNvSpPr/>
          <p:nvPr/>
        </p:nvSpPr>
        <p:spPr bwMode="auto">
          <a:xfrm>
            <a:off x="4304928" y="4164448"/>
            <a:ext cx="432048" cy="41668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899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F228-3015-57C3-82D0-19D65A9F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Allocating addresses in IP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591C-F55C-9C0E-2C2B-DA641E59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906735"/>
            <a:ext cx="7972425" cy="4017963"/>
          </a:xfrm>
        </p:spPr>
        <p:txBody>
          <a:bodyPr/>
          <a:lstStyle/>
          <a:p>
            <a:r>
              <a:rPr lang="en-BE" dirty="0"/>
              <a:t>Example</a:t>
            </a:r>
          </a:p>
          <a:p>
            <a:pPr lvl="1"/>
            <a:r>
              <a:rPr lang="en-GB" dirty="0"/>
              <a:t>A</a:t>
            </a:r>
            <a:r>
              <a:rPr lang="en-BE" dirty="0"/>
              <a:t>llocate 192.0.2.0/24 (256 addresses) </a:t>
            </a:r>
          </a:p>
          <a:p>
            <a:pPr lvl="1"/>
            <a:endParaRPr lang="en-B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4FD3FE-C7DE-92A4-B5D2-6E4098458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17032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29B80D4-5A25-6291-9C4D-66BBB9EF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707632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D4E5281-C427-CBB1-B74E-E6DF9240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4796532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>
            <a:extLst>
              <a:ext uri="{FF2B5EF4-FFF2-40B4-BE49-F238E27FC236}">
                <a16:creationId xmlns:a16="http://schemas.microsoft.com/office/drawing/2014/main" id="{61EDB060-5B51-106E-9160-3F1E656C4C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1771" y="5109269"/>
            <a:ext cx="2558742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1644B511-AD0D-2169-7573-51893CE4296E}"/>
              </a:ext>
            </a:extLst>
          </p:cNvPr>
          <p:cNvSpPr>
            <a:spLocks/>
          </p:cNvSpPr>
          <p:nvPr/>
        </p:nvSpPr>
        <p:spPr bwMode="auto">
          <a:xfrm>
            <a:off x="5078274" y="3887350"/>
            <a:ext cx="3959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2930504F-B240-9F5E-E84B-ACEF1F16F230}"/>
              </a:ext>
            </a:extLst>
          </p:cNvPr>
          <p:cNvSpPr>
            <a:spLocks/>
          </p:cNvSpPr>
          <p:nvPr/>
        </p:nvSpPr>
        <p:spPr bwMode="auto">
          <a:xfrm>
            <a:off x="3466578" y="4948173"/>
            <a:ext cx="3959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4153BE1-A944-6E31-D3F0-D652061241B9}"/>
              </a:ext>
            </a:extLst>
          </p:cNvPr>
          <p:cNvSpPr>
            <a:spLocks/>
          </p:cNvSpPr>
          <p:nvPr/>
        </p:nvSpPr>
        <p:spPr bwMode="auto">
          <a:xfrm>
            <a:off x="6756304" y="4882751"/>
            <a:ext cx="3959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A0340CE1-9465-54FB-0C98-58219F7C2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463" y="4029769"/>
            <a:ext cx="1189037" cy="76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5FDD1F19-1F06-1762-0BD4-C7E92C7A12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7950" y="4102794"/>
            <a:ext cx="1029077" cy="6746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DB4AFB-C1F4-DB35-28FC-AE19D4739586}"/>
              </a:ext>
            </a:extLst>
          </p:cNvPr>
          <p:cNvSpPr/>
          <p:nvPr/>
        </p:nvSpPr>
        <p:spPr bwMode="auto">
          <a:xfrm>
            <a:off x="828772" y="4707632"/>
            <a:ext cx="2054128" cy="69490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192.0.2.0/26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4C90B9-C291-EDB3-DAC1-D035831EA7C6}"/>
              </a:ext>
            </a:extLst>
          </p:cNvPr>
          <p:cNvSpPr/>
          <p:nvPr/>
        </p:nvSpPr>
        <p:spPr bwMode="auto">
          <a:xfrm>
            <a:off x="2132621" y="5942908"/>
            <a:ext cx="2460339" cy="69490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192.0.2.64/26</a:t>
            </a:r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092AD3DD-D1A5-D144-6DA0-F9852C494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4720" y="4750561"/>
            <a:ext cx="972655" cy="259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15376F3F-E177-D9DD-A7D6-B9CDD4654D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21878" y="5266191"/>
            <a:ext cx="101223" cy="6654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663C9FC1-D9C0-2D2B-3874-4DEEAD9718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1926" y="5313932"/>
            <a:ext cx="101223" cy="6654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EF9BF6B6-9F1C-9C66-9D20-83B0E383A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5109269"/>
            <a:ext cx="504596" cy="722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0C82F8-C229-C545-A48B-A31827850411}"/>
              </a:ext>
            </a:extLst>
          </p:cNvPr>
          <p:cNvSpPr/>
          <p:nvPr/>
        </p:nvSpPr>
        <p:spPr bwMode="auto">
          <a:xfrm>
            <a:off x="6134551" y="5951265"/>
            <a:ext cx="2460339" cy="69490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192.0.2.128/26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C8DBB2-2B26-B991-CC40-2D01640D2C74}"/>
              </a:ext>
            </a:extLst>
          </p:cNvPr>
          <p:cNvSpPr/>
          <p:nvPr/>
        </p:nvSpPr>
        <p:spPr bwMode="auto">
          <a:xfrm>
            <a:off x="7407652" y="4055658"/>
            <a:ext cx="2460339" cy="69490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192.0.2.192/26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ED5C68-0A99-5F79-CBC1-934F5A062E4F}"/>
              </a:ext>
            </a:extLst>
          </p:cNvPr>
          <p:cNvSpPr txBox="1"/>
          <p:nvPr/>
        </p:nvSpPr>
        <p:spPr>
          <a:xfrm>
            <a:off x="2102259" y="5116798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10.0.0.1/31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C4E3E3-D7ED-9CF8-49B7-9508B1357309}"/>
              </a:ext>
            </a:extLst>
          </p:cNvPr>
          <p:cNvSpPr txBox="1"/>
          <p:nvPr/>
        </p:nvSpPr>
        <p:spPr>
          <a:xfrm>
            <a:off x="3721304" y="5139896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10.0.0.0/31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69858-A5C4-5897-AADA-3FA9887217C4}"/>
              </a:ext>
            </a:extLst>
          </p:cNvPr>
          <p:cNvSpPr txBox="1"/>
          <p:nvPr/>
        </p:nvSpPr>
        <p:spPr>
          <a:xfrm>
            <a:off x="908819" y="4326893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10.0.0.2/31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4D2D8-FD5C-F65C-5DE4-B9A71D23824F}"/>
              </a:ext>
            </a:extLst>
          </p:cNvPr>
          <p:cNvSpPr txBox="1"/>
          <p:nvPr/>
        </p:nvSpPr>
        <p:spPr>
          <a:xfrm>
            <a:off x="1821861" y="3812410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10.0.0.3/31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125AE-D11D-89B0-71FA-79781F5620A5}"/>
              </a:ext>
            </a:extLst>
          </p:cNvPr>
          <p:cNvSpPr txBox="1"/>
          <p:nvPr/>
        </p:nvSpPr>
        <p:spPr>
          <a:xfrm>
            <a:off x="3843149" y="3781591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10.0.0.4/31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66459-798E-6604-8170-123574A160FF}"/>
              </a:ext>
            </a:extLst>
          </p:cNvPr>
          <p:cNvSpPr txBox="1"/>
          <p:nvPr/>
        </p:nvSpPr>
        <p:spPr>
          <a:xfrm>
            <a:off x="3636939" y="4547708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10.0.0.5/31</a:t>
            </a:r>
          </a:p>
        </p:txBody>
      </p:sp>
    </p:spTree>
    <p:extLst>
      <p:ext uri="{BB962C8B-B14F-4D97-AF65-F5344CB8AC3E}">
        <p14:creationId xmlns:p14="http://schemas.microsoft.com/office/powerpoint/2010/main" val="2084081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8810-31F4-1013-358D-EC084C1D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Allocating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A1AB-34A1-B35B-6198-5BEE0752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IPv6 campus network</a:t>
            </a:r>
          </a:p>
          <a:p>
            <a:pPr lvl="1"/>
            <a:r>
              <a:rPr lang="en-BE" dirty="0"/>
              <a:t>2001:db8:1234::/48</a:t>
            </a:r>
            <a:br>
              <a:rPr lang="en-BE" dirty="0"/>
            </a:br>
            <a:br>
              <a:rPr lang="en-BE" dirty="0"/>
            </a:br>
            <a:br>
              <a:rPr lang="en-BE" dirty="0"/>
            </a:br>
            <a:br>
              <a:rPr lang="en-BE" dirty="0"/>
            </a:br>
            <a:br>
              <a:rPr lang="en-BE" dirty="0"/>
            </a:br>
            <a:br>
              <a:rPr lang="en-BE" dirty="0"/>
            </a:br>
            <a:br>
              <a:rPr lang="en-BE" dirty="0"/>
            </a:br>
            <a:br>
              <a:rPr lang="en-BE" dirty="0"/>
            </a:br>
            <a:endParaRPr lang="en-BE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56618E86-DDA8-28C3-8F11-1280BB990AB0}"/>
              </a:ext>
            </a:extLst>
          </p:cNvPr>
          <p:cNvSpPr/>
          <p:nvPr/>
        </p:nvSpPr>
        <p:spPr bwMode="auto">
          <a:xfrm>
            <a:off x="3585274" y="2923970"/>
            <a:ext cx="3816424" cy="1584176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2001:db8:1234:A::/52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E9F46A3-DFE4-57DA-4900-D4E26B18A246}"/>
              </a:ext>
            </a:extLst>
          </p:cNvPr>
          <p:cNvSpPr/>
          <p:nvPr/>
        </p:nvSpPr>
        <p:spPr bwMode="auto">
          <a:xfrm>
            <a:off x="1208584" y="4795059"/>
            <a:ext cx="2186013" cy="1221566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2001:db8:1234:B::/52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2BC507D-C063-2B0F-F584-F3852BFD438A}"/>
              </a:ext>
            </a:extLst>
          </p:cNvPr>
          <p:cNvSpPr/>
          <p:nvPr/>
        </p:nvSpPr>
        <p:spPr bwMode="auto">
          <a:xfrm>
            <a:off x="4688768" y="6141464"/>
            <a:ext cx="1176536" cy="496210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65FF5132-8629-8EA2-80F1-0F92E6B35CB8}"/>
              </a:ext>
            </a:extLst>
          </p:cNvPr>
          <p:cNvSpPr/>
          <p:nvPr/>
        </p:nvSpPr>
        <p:spPr bwMode="auto">
          <a:xfrm>
            <a:off x="7604409" y="4877006"/>
            <a:ext cx="2186013" cy="1221566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2001:db8:1234:C::/52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5C86F-A95C-DFBB-289F-71EADE6A7FE7}"/>
              </a:ext>
            </a:extLst>
          </p:cNvPr>
          <p:cNvCxnSpPr/>
          <p:nvPr/>
        </p:nvCxnSpPr>
        <p:spPr bwMode="auto">
          <a:xfrm>
            <a:off x="6465168" y="3955256"/>
            <a:ext cx="1584176" cy="103331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39EB22-B979-AB83-ACBF-F0751C0EC4ED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3679" y="4169687"/>
            <a:ext cx="983191" cy="8188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4D3D8-AA02-2492-3478-CFCE5FDA880F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 flipV="1">
            <a:off x="3377071" y="5384698"/>
            <a:ext cx="4234119" cy="10309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608EB9-7CE2-1A29-34ED-48A934E3DF5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79818" y="5702317"/>
            <a:ext cx="1729166" cy="64816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6769A6-C717-2068-9928-2695449BD3C2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5379" y="5878381"/>
            <a:ext cx="1875933" cy="48198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B348C4-B57F-BEE2-42F3-37776FF9DF1C}"/>
              </a:ext>
            </a:extLst>
          </p:cNvPr>
          <p:cNvSpPr txBox="1"/>
          <p:nvPr/>
        </p:nvSpPr>
        <p:spPr>
          <a:xfrm>
            <a:off x="3018075" y="5708873"/>
            <a:ext cx="4950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2001:db8:1234:11::/56</a:t>
            </a:r>
          </a:p>
        </p:txBody>
      </p:sp>
    </p:spTree>
    <p:extLst>
      <p:ext uri="{BB962C8B-B14F-4D97-AF65-F5344CB8AC3E}">
        <p14:creationId xmlns:p14="http://schemas.microsoft.com/office/powerpoint/2010/main" val="11754769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54DE-15E0-4A9D-AED9-0E6D5565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Allocating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578E-0DA9-7898-20D6-7DAFC06C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543130"/>
            <a:ext cx="7972425" cy="4017963"/>
          </a:xfrm>
        </p:spPr>
        <p:txBody>
          <a:bodyPr/>
          <a:lstStyle/>
          <a:p>
            <a:r>
              <a:rPr lang="en-BE" dirty="0"/>
              <a:t>Inside a campus</a:t>
            </a:r>
          </a:p>
          <a:p>
            <a:pPr lvl="1"/>
            <a:r>
              <a:rPr kumimoji="0" lang="en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2001:db8:1234:A::/52</a:t>
            </a:r>
          </a:p>
          <a:p>
            <a:pPr marL="523875" lvl="1" indent="0">
              <a:buNone/>
            </a:pPr>
            <a:endParaRPr lang="en-BE" dirty="0"/>
          </a:p>
        </p:txBody>
      </p:sp>
      <p:pic>
        <p:nvPicPr>
          <p:cNvPr id="5" name="Graphic 4" descr="Building outline">
            <a:extLst>
              <a:ext uri="{FF2B5EF4-FFF2-40B4-BE49-F238E27FC236}">
                <a16:creationId xmlns:a16="http://schemas.microsoft.com/office/drawing/2014/main" id="{5FD4537E-E103-B169-23ED-5A012A70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410" y="3196671"/>
            <a:ext cx="914400" cy="914400"/>
          </a:xfrm>
          <a:prstGeom prst="rect">
            <a:avLst/>
          </a:prstGeom>
        </p:spPr>
      </p:pic>
      <p:pic>
        <p:nvPicPr>
          <p:cNvPr id="6" name="Graphic 5" descr="Building outline">
            <a:extLst>
              <a:ext uri="{FF2B5EF4-FFF2-40B4-BE49-F238E27FC236}">
                <a16:creationId xmlns:a16="http://schemas.microsoft.com/office/drawing/2014/main" id="{EBDEAA4E-CBB8-182A-F195-CE6E5FEEA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355" y="4958322"/>
            <a:ext cx="914400" cy="914400"/>
          </a:xfrm>
          <a:prstGeom prst="rect">
            <a:avLst/>
          </a:prstGeom>
        </p:spPr>
      </p:pic>
      <p:pic>
        <p:nvPicPr>
          <p:cNvPr id="7" name="Graphic 6" descr="Building outline">
            <a:extLst>
              <a:ext uri="{FF2B5EF4-FFF2-40B4-BE49-F238E27FC236}">
                <a16:creationId xmlns:a16="http://schemas.microsoft.com/office/drawing/2014/main" id="{2E4C2C8D-EE2C-7CA6-33FC-9EAED9FC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487" y="5033544"/>
            <a:ext cx="914400" cy="914400"/>
          </a:xfrm>
          <a:prstGeom prst="rect">
            <a:avLst/>
          </a:prstGeom>
        </p:spPr>
      </p:pic>
      <p:pic>
        <p:nvPicPr>
          <p:cNvPr id="8" name="Graphic 7" descr="Building outline">
            <a:extLst>
              <a:ext uri="{FF2B5EF4-FFF2-40B4-BE49-F238E27FC236}">
                <a16:creationId xmlns:a16="http://schemas.microsoft.com/office/drawing/2014/main" id="{CA2FC37D-7441-758D-9B81-D8161C8AE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5634" y="4926858"/>
            <a:ext cx="914400" cy="914400"/>
          </a:xfrm>
          <a:prstGeom prst="rect">
            <a:avLst/>
          </a:prstGeom>
        </p:spPr>
      </p:pic>
      <p:pic>
        <p:nvPicPr>
          <p:cNvPr id="9" name="Graphic 8" descr="Building outline">
            <a:extLst>
              <a:ext uri="{FF2B5EF4-FFF2-40B4-BE49-F238E27FC236}">
                <a16:creationId xmlns:a16="http://schemas.microsoft.com/office/drawing/2014/main" id="{87392412-B96A-8D27-1F2F-F7C718AA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0034" y="3196671"/>
            <a:ext cx="914400" cy="914400"/>
          </a:xfrm>
          <a:prstGeom prst="rect">
            <a:avLst/>
          </a:prstGeom>
        </p:spPr>
      </p:pic>
      <p:pic>
        <p:nvPicPr>
          <p:cNvPr id="10" name="Graphic 9" descr="Building outline">
            <a:extLst>
              <a:ext uri="{FF2B5EF4-FFF2-40B4-BE49-F238E27FC236}">
                <a16:creationId xmlns:a16="http://schemas.microsoft.com/office/drawing/2014/main" id="{4A00F180-7AA7-DC24-F0DB-D08C8453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7766" y="4926858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F38D74-1A31-7B6C-8D46-870433B46580}"/>
              </a:ext>
            </a:extLst>
          </p:cNvPr>
          <p:cNvCxnSpPr/>
          <p:nvPr/>
        </p:nvCxnSpPr>
        <p:spPr bwMode="auto">
          <a:xfrm>
            <a:off x="3978687" y="3653871"/>
            <a:ext cx="2511083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4C844B-E4A3-0D67-E118-8BDCCBFE54B5}"/>
              </a:ext>
            </a:extLst>
          </p:cNvPr>
          <p:cNvCxnSpPr>
            <a:cxnSpLocks/>
          </p:cNvCxnSpPr>
          <p:nvPr/>
        </p:nvCxnSpPr>
        <p:spPr bwMode="auto">
          <a:xfrm>
            <a:off x="3897482" y="3919703"/>
            <a:ext cx="1656184" cy="1113841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67FA37-A361-1C2A-F176-F4DD7AC9A615}"/>
              </a:ext>
            </a:extLst>
          </p:cNvPr>
          <p:cNvCxnSpPr>
            <a:cxnSpLocks/>
          </p:cNvCxnSpPr>
          <p:nvPr/>
        </p:nvCxnSpPr>
        <p:spPr bwMode="auto">
          <a:xfrm>
            <a:off x="3749584" y="4052095"/>
            <a:ext cx="229103" cy="1163752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43101-66D8-F1FA-2B4E-DA5067C910DF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4540" y="4011407"/>
            <a:ext cx="1472070" cy="1047092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81293-F4F4-EFB9-26E4-BDFB0701B197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H="1" flipV="1">
            <a:off x="6637234" y="4058014"/>
            <a:ext cx="827732" cy="8688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C3478-5522-D4EC-E4C1-52AEE4A522AE}"/>
              </a:ext>
            </a:extLst>
          </p:cNvPr>
          <p:cNvSpPr txBox="1"/>
          <p:nvPr/>
        </p:nvSpPr>
        <p:spPr>
          <a:xfrm>
            <a:off x="4160205" y="2446047"/>
            <a:ext cx="4950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0" lang="en-BE" sz="2000" b="0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2001:db8:1234:A0::/54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43159B-E8DD-B12D-5575-CE6CE25871C4}"/>
              </a:ext>
            </a:extLst>
          </p:cNvPr>
          <p:cNvSpPr/>
          <p:nvPr/>
        </p:nvSpPr>
        <p:spPr bwMode="auto">
          <a:xfrm>
            <a:off x="1568624" y="2911591"/>
            <a:ext cx="4921146" cy="376702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C5E12-9572-2AE3-7618-32E53391D320}"/>
              </a:ext>
            </a:extLst>
          </p:cNvPr>
          <p:cNvSpPr/>
          <p:nvPr/>
        </p:nvSpPr>
        <p:spPr bwMode="auto">
          <a:xfrm rot="20145335">
            <a:off x="6147625" y="2705779"/>
            <a:ext cx="2074147" cy="376702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E2504B-CB65-8493-ADA9-7E7ECB2293E5}"/>
              </a:ext>
            </a:extLst>
          </p:cNvPr>
          <p:cNvSpPr txBox="1"/>
          <p:nvPr/>
        </p:nvSpPr>
        <p:spPr>
          <a:xfrm>
            <a:off x="6980492" y="3429227"/>
            <a:ext cx="315567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2001:db8:1234:A0::/54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D24DB6-0899-3C62-C692-ECBBBD068D74}"/>
              </a:ext>
            </a:extLst>
          </p:cNvPr>
          <p:cNvSpPr txBox="1"/>
          <p:nvPr/>
        </p:nvSpPr>
        <p:spPr>
          <a:xfrm>
            <a:off x="6635616" y="5979325"/>
            <a:ext cx="315567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2001:db8:1234:A4::/54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AF998-0C95-683C-BD02-A81AF5595957}"/>
              </a:ext>
            </a:extLst>
          </p:cNvPr>
          <p:cNvSpPr txBox="1"/>
          <p:nvPr/>
        </p:nvSpPr>
        <p:spPr>
          <a:xfrm>
            <a:off x="-283509" y="3911016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2001:db8:1234:A8::/53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65802A-EB34-697F-273D-05D42F5EF460}"/>
              </a:ext>
            </a:extLst>
          </p:cNvPr>
          <p:cNvSpPr txBox="1"/>
          <p:nvPr/>
        </p:nvSpPr>
        <p:spPr>
          <a:xfrm>
            <a:off x="190452" y="5837765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2001:db8:1234:AA::/55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386ECC-7F4A-DB8F-E8A6-5B6D1A8AA65C}"/>
              </a:ext>
            </a:extLst>
          </p:cNvPr>
          <p:cNvSpPr txBox="1"/>
          <p:nvPr/>
        </p:nvSpPr>
        <p:spPr>
          <a:xfrm>
            <a:off x="1819072" y="2814745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2001:db8:1234:A8::/55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57CC2-2763-05C0-A405-64D20D9F01C4}"/>
              </a:ext>
            </a:extLst>
          </p:cNvPr>
          <p:cNvSpPr txBox="1"/>
          <p:nvPr/>
        </p:nvSpPr>
        <p:spPr>
          <a:xfrm>
            <a:off x="2234540" y="6305462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2001:db8:1234:AC::/55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71A223-38FA-5605-054D-3323D31D8210}"/>
              </a:ext>
            </a:extLst>
          </p:cNvPr>
          <p:cNvSpPr txBox="1"/>
          <p:nvPr/>
        </p:nvSpPr>
        <p:spPr>
          <a:xfrm>
            <a:off x="3968734" y="5870784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2001:db8:1234:AE::/55</a:t>
            </a:r>
          </a:p>
        </p:txBody>
      </p:sp>
    </p:spTree>
    <p:extLst>
      <p:ext uri="{BB962C8B-B14F-4D97-AF65-F5344CB8AC3E}">
        <p14:creationId xmlns:p14="http://schemas.microsoft.com/office/powerpoint/2010/main" val="3049932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A856-CA8C-1F3A-4649-8260ACC6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Packet forwarding </a:t>
            </a:r>
            <a:br>
              <a:rPr lang="en-BE" dirty="0"/>
            </a:br>
            <a:r>
              <a:rPr lang="en-BE" dirty="0"/>
              <a:t>on IPv4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4A29-6DF7-A49B-EE33-BFEAEF66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When an IPv4 router forwards an IPv4 packet, it always uses longest prefix match</a:t>
            </a:r>
          </a:p>
          <a:p>
            <a:endParaRPr lang="en-BE" dirty="0"/>
          </a:p>
          <a:p>
            <a:endParaRPr lang="en-BE" dirty="0"/>
          </a:p>
          <a:p>
            <a:pPr marL="195262" indent="0">
              <a:buNone/>
            </a:pPr>
            <a:br>
              <a:rPr lang="en-BE" dirty="0"/>
            </a:b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B0C85-3B16-D3D8-C9E5-18AF1F4D8815}"/>
              </a:ext>
            </a:extLst>
          </p:cNvPr>
          <p:cNvSpPr>
            <a:spLocks/>
          </p:cNvSpPr>
          <p:nvPr/>
        </p:nvSpPr>
        <p:spPr bwMode="auto">
          <a:xfrm>
            <a:off x="1032433" y="3789040"/>
            <a:ext cx="7841134" cy="141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Destination                    Gateway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0.0.0.0/0		    	    192.168.0.1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127.0.0.1			    lo0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130.104.0.0/16		    192.168.0.2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130.104.12.128/26 		    192.168.0.3	    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130.104.12.192/26		    192.168.0.4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192.168.0.0/24 		    eth0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66AB9-54E4-A9CB-C6A0-9A6D04A06A14}"/>
              </a:ext>
            </a:extLst>
          </p:cNvPr>
          <p:cNvSpPr txBox="1"/>
          <p:nvPr/>
        </p:nvSpPr>
        <p:spPr>
          <a:xfrm>
            <a:off x="560512" y="5191016"/>
            <a:ext cx="8568952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8790"/>
            <a:br>
              <a:rPr lang="en-US" dirty="0"/>
            </a:br>
            <a:r>
              <a:rPr lang="en-US" dirty="0"/>
              <a:t>Packets to </a:t>
            </a:r>
            <a:r>
              <a:rPr lang="en-US" dirty="0">
                <a:solidFill>
                  <a:srgbClr val="FF0000"/>
                </a:solidFill>
              </a:rPr>
              <a:t>130.105.12.194</a:t>
            </a:r>
            <a:r>
              <a:rPr lang="en-US" dirty="0"/>
              <a:t>, </a:t>
            </a:r>
            <a:r>
              <a:rPr lang="en-US" dirty="0">
                <a:solidFill>
                  <a:srgbClr val="3366FF"/>
                </a:solidFill>
              </a:rPr>
              <a:t>130.104.12.254</a:t>
            </a:r>
            <a:r>
              <a:rPr lang="en-US" dirty="0"/>
              <a:t>, 130.104.12.176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68790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3D879C-8E09-09C4-93B8-0E090389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1917">
            <a:off x="611020" y="5814525"/>
            <a:ext cx="755664" cy="40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7704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A856-CA8C-1F3A-4649-8260ACC6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Packet forwarding </a:t>
            </a:r>
            <a:br>
              <a:rPr lang="en-BE" dirty="0"/>
            </a:br>
            <a:r>
              <a:rPr lang="en-BE" dirty="0"/>
              <a:t>on IPv6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4A29-6DF7-A49B-EE33-BFEAEF66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When an IPv6 router forwards an IPv6 packet, it always uses longest prefix match</a:t>
            </a:r>
          </a:p>
          <a:p>
            <a:endParaRPr lang="en-BE" dirty="0"/>
          </a:p>
          <a:p>
            <a:endParaRPr lang="en-BE" dirty="0"/>
          </a:p>
          <a:p>
            <a:pPr marL="195262" indent="0">
              <a:buNone/>
            </a:pPr>
            <a:br>
              <a:rPr lang="en-BE" dirty="0"/>
            </a:b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B0C85-3B16-D3D8-C9E5-18AF1F4D8815}"/>
              </a:ext>
            </a:extLst>
          </p:cNvPr>
          <p:cNvSpPr>
            <a:spLocks/>
          </p:cNvSpPr>
          <p:nvPr/>
        </p:nvSpPr>
        <p:spPr bwMode="auto">
          <a:xfrm>
            <a:off x="1032433" y="3789040"/>
            <a:ext cx="7841134" cy="141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Destination                          Gateway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::/0                                 fe80::</a:t>
            </a:r>
            <a:r>
              <a:rPr lang="en-US" sz="1800" dirty="0" err="1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dead:beef</a:t>
            </a:r>
            <a:endParaRPr lang="en-US" sz="1800" dirty="0">
              <a:solidFill>
                <a:srgbClr val="262626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::1                                  ::1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2a02:2788:2c4:16f::/64               eth0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2001:6a8:3080::/48                   fe80::</a:t>
            </a:r>
            <a:r>
              <a:rPr lang="en-US" sz="1800" dirty="0" err="1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bad:cafe</a:t>
            </a:r>
            <a:endParaRPr lang="en-US" sz="1800" dirty="0">
              <a:solidFill>
                <a:srgbClr val="262626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2001:6a8:2d80::/48                   fe80::</a:t>
            </a:r>
            <a:r>
              <a:rPr lang="en-US" sz="1800" dirty="0" err="1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bad:bad</a:t>
            </a:r>
            <a:endParaRPr lang="en-US" sz="1800" dirty="0">
              <a:solidFill>
                <a:srgbClr val="262626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2001:6a8::/32                        fe80::</a:t>
            </a:r>
            <a:r>
              <a:rPr lang="en-US" sz="1800" dirty="0" err="1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aaaa:bbbb</a:t>
            </a:r>
            <a:endParaRPr lang="en-US" sz="1800" dirty="0">
              <a:solidFill>
                <a:srgbClr val="262626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66AB9-54E4-A9CB-C6A0-9A6D04A06A14}"/>
              </a:ext>
            </a:extLst>
          </p:cNvPr>
          <p:cNvSpPr txBox="1"/>
          <p:nvPr/>
        </p:nvSpPr>
        <p:spPr>
          <a:xfrm>
            <a:off x="560512" y="5191016"/>
            <a:ext cx="8568952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8790"/>
            <a:br>
              <a:rPr lang="en-US" dirty="0"/>
            </a:br>
            <a:r>
              <a:rPr lang="en-US" dirty="0"/>
              <a:t>Packets to </a:t>
            </a:r>
            <a:r>
              <a:rPr lang="en-US" dirty="0">
                <a:solidFill>
                  <a:srgbClr val="FF0000"/>
                </a:solidFill>
              </a:rPr>
              <a:t>2001:6a8:3080::1234</a:t>
            </a:r>
            <a:r>
              <a:rPr lang="en-US" dirty="0"/>
              <a:t>, </a:t>
            </a:r>
            <a:r>
              <a:rPr lang="en-US" dirty="0">
                <a:solidFill>
                  <a:srgbClr val="3366FF"/>
                </a:solidFill>
              </a:rPr>
              <a:t>2001:2788:123a::1:1e</a:t>
            </a:r>
            <a:r>
              <a:rPr lang="en-US" dirty="0"/>
              <a:t>, 2001:6a8:3880:40::2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68790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3D879C-8E09-09C4-93B8-0E090389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1917">
            <a:off x="1011746" y="5793141"/>
            <a:ext cx="755664" cy="40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8336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41F4-AE8C-AD42-8436-372BF035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How to transfert information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8EA2-CBC2-524C-9560-1108CF20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946275"/>
            <a:ext cx="7972425" cy="1482725"/>
          </a:xfrm>
        </p:spPr>
        <p:txBody>
          <a:bodyPr/>
          <a:lstStyle/>
          <a:p>
            <a:r>
              <a:rPr lang="en-BE" dirty="0"/>
              <a:t>Divide it in small blocks called </a:t>
            </a:r>
            <a:r>
              <a:rPr lang="en-BE" b="1" dirty="0"/>
              <a:t>packets</a:t>
            </a:r>
            <a:r>
              <a:rPr lang="en-BE" dirty="0"/>
              <a:t> which can be sent independently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F07BB-D22F-A847-92FA-9D7EB6399D90}"/>
              </a:ext>
            </a:extLst>
          </p:cNvPr>
          <p:cNvSpPr/>
          <p:nvPr/>
        </p:nvSpPr>
        <p:spPr bwMode="auto">
          <a:xfrm>
            <a:off x="1856118" y="3219113"/>
            <a:ext cx="6656475" cy="64807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2BD6E-F822-A243-9A55-A46DA422021E}"/>
              </a:ext>
            </a:extLst>
          </p:cNvPr>
          <p:cNvSpPr/>
          <p:nvPr/>
        </p:nvSpPr>
        <p:spPr bwMode="auto">
          <a:xfrm>
            <a:off x="632520" y="4155694"/>
            <a:ext cx="792088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7D938-F728-124D-9118-CEAFAA9AE39A}"/>
              </a:ext>
            </a:extLst>
          </p:cNvPr>
          <p:cNvSpPr txBox="1"/>
          <p:nvPr/>
        </p:nvSpPr>
        <p:spPr>
          <a:xfrm>
            <a:off x="1777013" y="3316545"/>
            <a:ext cx="6814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dirty="0"/>
              <a:t>ABCDEFGHIJKLMNOPQRSTUVWXYZ1234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05C94-73EA-084F-BC9E-243E84BC5C75}"/>
              </a:ext>
            </a:extLst>
          </p:cNvPr>
          <p:cNvSpPr/>
          <p:nvPr/>
        </p:nvSpPr>
        <p:spPr bwMode="auto">
          <a:xfrm>
            <a:off x="4160912" y="4919383"/>
            <a:ext cx="792088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D2227-80A9-EE40-883E-02C1692CDE64}"/>
              </a:ext>
            </a:extLst>
          </p:cNvPr>
          <p:cNvSpPr/>
          <p:nvPr/>
        </p:nvSpPr>
        <p:spPr bwMode="auto">
          <a:xfrm>
            <a:off x="7078810" y="5862221"/>
            <a:ext cx="792088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4C7ED-C5E9-7444-A804-BA5864EA0569}"/>
              </a:ext>
            </a:extLst>
          </p:cNvPr>
          <p:cNvSpPr/>
          <p:nvPr/>
        </p:nvSpPr>
        <p:spPr>
          <a:xfrm>
            <a:off x="1424608" y="4170708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3200" dirty="0"/>
              <a:t>ABCDEFGHIJKLM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A3DAD-CB01-504A-9708-5662118E1C4E}"/>
              </a:ext>
            </a:extLst>
          </p:cNvPr>
          <p:cNvSpPr/>
          <p:nvPr/>
        </p:nvSpPr>
        <p:spPr>
          <a:xfrm>
            <a:off x="4953000" y="4919383"/>
            <a:ext cx="3042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3200" dirty="0"/>
              <a:t>NOPQRSTUVW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5BA83-D4DD-444C-8F2E-827BB565E9BC}"/>
              </a:ext>
            </a:extLst>
          </p:cNvPr>
          <p:cNvSpPr/>
          <p:nvPr/>
        </p:nvSpPr>
        <p:spPr>
          <a:xfrm>
            <a:off x="7878342" y="5864945"/>
            <a:ext cx="1808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3200" dirty="0"/>
              <a:t>XYZ1234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2C0FB-4FA6-EA44-8750-9373E00F2D72}"/>
              </a:ext>
            </a:extLst>
          </p:cNvPr>
          <p:cNvSpPr/>
          <p:nvPr/>
        </p:nvSpPr>
        <p:spPr bwMode="auto">
          <a:xfrm>
            <a:off x="1424608" y="4170708"/>
            <a:ext cx="3286477" cy="64807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2E8CE-544B-414D-BD42-3A90DAB2239D}"/>
              </a:ext>
            </a:extLst>
          </p:cNvPr>
          <p:cNvSpPr/>
          <p:nvPr/>
        </p:nvSpPr>
        <p:spPr bwMode="auto">
          <a:xfrm>
            <a:off x="4953000" y="4913419"/>
            <a:ext cx="3042821" cy="64807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C7940-486A-B949-8743-1E083F9092E5}"/>
              </a:ext>
            </a:extLst>
          </p:cNvPr>
          <p:cNvSpPr/>
          <p:nvPr/>
        </p:nvSpPr>
        <p:spPr bwMode="auto">
          <a:xfrm>
            <a:off x="7878342" y="5856300"/>
            <a:ext cx="1808507" cy="64807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B6D1F-3AC7-CF4F-A690-B4486241C6E9}"/>
              </a:ext>
            </a:extLst>
          </p:cNvPr>
          <p:cNvCxnSpPr/>
          <p:nvPr/>
        </p:nvCxnSpPr>
        <p:spPr bwMode="auto">
          <a:xfrm flipH="1">
            <a:off x="1424608" y="3867185"/>
            <a:ext cx="431510" cy="30352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B0998-C22A-D047-A846-27EA6E6F9F37}"/>
              </a:ext>
            </a:extLst>
          </p:cNvPr>
          <p:cNvCxnSpPr>
            <a:cxnSpLocks/>
          </p:cNvCxnSpPr>
          <p:nvPr/>
        </p:nvCxnSpPr>
        <p:spPr bwMode="auto">
          <a:xfrm>
            <a:off x="4537090" y="3827209"/>
            <a:ext cx="136276" cy="35605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F3DE7-D9C5-3A4F-BECA-D35B45FB8D59}"/>
              </a:ext>
            </a:extLst>
          </p:cNvPr>
          <p:cNvCxnSpPr>
            <a:cxnSpLocks/>
          </p:cNvCxnSpPr>
          <p:nvPr/>
        </p:nvCxnSpPr>
        <p:spPr bwMode="auto">
          <a:xfrm>
            <a:off x="4673366" y="3867185"/>
            <a:ext cx="279634" cy="102477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E2B904-BB2C-134F-8001-3ADC905FEE29}"/>
              </a:ext>
            </a:extLst>
          </p:cNvPr>
          <p:cNvCxnSpPr>
            <a:cxnSpLocks/>
          </p:cNvCxnSpPr>
          <p:nvPr/>
        </p:nvCxnSpPr>
        <p:spPr bwMode="auto">
          <a:xfrm>
            <a:off x="7041232" y="3964617"/>
            <a:ext cx="943226" cy="106539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975B1-B18B-5647-BB13-7A9402A23E1F}"/>
              </a:ext>
            </a:extLst>
          </p:cNvPr>
          <p:cNvCxnSpPr>
            <a:cxnSpLocks/>
          </p:cNvCxnSpPr>
          <p:nvPr/>
        </p:nvCxnSpPr>
        <p:spPr bwMode="auto">
          <a:xfrm>
            <a:off x="7052596" y="3866933"/>
            <a:ext cx="869528" cy="195452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B51F57-F817-8A41-B8C3-7B919EE0176E}"/>
              </a:ext>
            </a:extLst>
          </p:cNvPr>
          <p:cNvCxnSpPr>
            <a:cxnSpLocks/>
          </p:cNvCxnSpPr>
          <p:nvPr/>
        </p:nvCxnSpPr>
        <p:spPr bwMode="auto">
          <a:xfrm>
            <a:off x="8508886" y="3835625"/>
            <a:ext cx="1118864" cy="199325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1167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523164" y="4065241"/>
            <a:ext cx="2899079" cy="144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308074" bIns="0" anchor="ctr"/>
          <a:lstStyle/>
          <a:p>
            <a:r>
              <a:rPr lang="en-US" sz="1160" b="1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</a:t>
            </a:r>
            <a:r>
              <a:rPr lang="ja-JP" altLang="en-US" sz="1160" b="1" u="sng" dirty="0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160" b="1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routing table</a:t>
            </a:r>
            <a:endParaRPr lang="en-US" sz="116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r>
              <a:rPr lang="en-US" sz="1160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destination     interface/NH</a:t>
            </a:r>
            <a:endParaRPr lang="en-US" sz="116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::/0                       2001:db8:7::B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2001:db8:7/48     2001:db8:4::C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2001:db8:1/48     West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2001:db8:4/48     East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2001:db8:7/48     North</a:t>
            </a:r>
          </a:p>
          <a:p>
            <a:endParaRPr lang="en-US" sz="1635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5870526" y="1754685"/>
            <a:ext cx="2504777" cy="12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160" b="1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</a:t>
            </a:r>
            <a:r>
              <a:rPr lang="ja-JP" altLang="en-US" sz="1160" b="1" u="sng" dirty="0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160" b="1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routing table</a:t>
            </a:r>
          </a:p>
          <a:p>
            <a:pPr algn="l"/>
            <a:r>
              <a:rPr lang="en-US" sz="1160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destination     interface/NH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::/0                       2001:db8:5::C   2001:db8:2/47     2001:db8:6::E   2001:db8:5/48     South   2001:db8:6/48     East   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2001:db8:7/48     West</a:t>
            </a: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3878927" y="4098039"/>
            <a:ext cx="2782857" cy="169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160" b="1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</a:t>
            </a:r>
            <a:r>
              <a:rPr lang="ja-JP" altLang="en-US" sz="1160" b="1" u="sng" dirty="0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160" b="1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routing table</a:t>
            </a:r>
          </a:p>
          <a:p>
            <a:r>
              <a:rPr lang="en-US" sz="1160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destination     interface/NH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2001:db8:1/48       2001:db8:5::B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2001:db8:2/47       2001:db8:3::E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2001:db8:2/48       2001:db8:5::B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2001:db8:3/48       East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2001:db8:4/48       West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2001:db8:5/48       North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2001:db8:6/47       2001:db8:5::B</a:t>
            </a:r>
          </a:p>
          <a:p>
            <a:pPr>
              <a:lnSpc>
                <a:spcPts val="527"/>
              </a:lnSpc>
            </a:pPr>
            <a:endParaRPr lang="en-US" sz="116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6171065" y="4152306"/>
            <a:ext cx="2437805" cy="144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308074" bIns="0" anchor="ctr"/>
          <a:lstStyle/>
          <a:p>
            <a:r>
              <a:rPr lang="en-US" sz="1160" b="1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</a:t>
            </a:r>
            <a:r>
              <a:rPr lang="ja-JP" altLang="en-US" sz="1160" b="1" u="sng" dirty="0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160" b="1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routing table</a:t>
            </a:r>
            <a:endParaRPr lang="en-US" sz="116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r>
              <a:rPr lang="en-US" sz="1160" u="sng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destination     interface/NH</a:t>
            </a:r>
            <a:endParaRPr lang="en-US" sz="116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::/0                      2001:db8:6::B</a:t>
            </a:r>
          </a:p>
          <a:p>
            <a:pPr algn="l"/>
            <a:r>
              <a:rPr lang="en-US" sz="116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2001:db8:2/48     East 2001:db8:3/48    West 2001:db8:6/48     North</a:t>
            </a:r>
          </a:p>
          <a:p>
            <a:endParaRPr lang="en-US" sz="1635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2943822" y="3266592"/>
            <a:ext cx="569268" cy="395139"/>
            <a:chOff x="0" y="0"/>
            <a:chExt cx="680" cy="471"/>
          </a:xfrm>
        </p:grpSpPr>
        <p:sp>
          <p:nvSpPr>
            <p:cNvPr id="34823" name="AutoShape 7"/>
            <p:cNvSpPr>
              <a:spLocks/>
            </p:cNvSpPr>
            <p:nvPr/>
          </p:nvSpPr>
          <p:spPr bwMode="auto">
            <a:xfrm>
              <a:off x="0" y="162"/>
              <a:ext cx="459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635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16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 flipH="1">
              <a:off x="459" y="2"/>
              <a:ext cx="217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rot="10800000" flipH="1">
              <a:off x="459" y="305"/>
              <a:ext cx="217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220" y="0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678" y="0"/>
              <a:ext cx="1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9" name="Rectangle 13"/>
            <p:cNvSpPr>
              <a:spLocks/>
            </p:cNvSpPr>
            <p:nvPr/>
          </p:nvSpPr>
          <p:spPr bwMode="auto">
            <a:xfrm>
              <a:off x="17" y="166"/>
              <a:ext cx="37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16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160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RA</a:t>
              </a:r>
            </a:p>
          </p:txBody>
        </p: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4082357" y="2275396"/>
            <a:ext cx="569268" cy="395139"/>
            <a:chOff x="0" y="0"/>
            <a:chExt cx="680" cy="471"/>
          </a:xfrm>
        </p:grpSpPr>
        <p:sp>
          <p:nvSpPr>
            <p:cNvPr id="34831" name="AutoShape 15"/>
            <p:cNvSpPr>
              <a:spLocks/>
            </p:cNvSpPr>
            <p:nvPr/>
          </p:nvSpPr>
          <p:spPr bwMode="auto">
            <a:xfrm>
              <a:off x="0" y="162"/>
              <a:ext cx="459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635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16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 rot="10800000" flipH="1">
              <a:off x="459" y="2"/>
              <a:ext cx="217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rot="10800000" flipH="1">
              <a:off x="459" y="305"/>
              <a:ext cx="217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220" y="0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678" y="0"/>
              <a:ext cx="1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7" name="Rectangle 21"/>
            <p:cNvSpPr>
              <a:spLocks/>
            </p:cNvSpPr>
            <p:nvPr/>
          </p:nvSpPr>
          <p:spPr bwMode="auto">
            <a:xfrm>
              <a:off x="17" y="166"/>
              <a:ext cx="37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16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RB</a:t>
              </a:r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4062265" y="3266592"/>
            <a:ext cx="569268" cy="395139"/>
            <a:chOff x="0" y="0"/>
            <a:chExt cx="680" cy="471"/>
          </a:xfrm>
        </p:grpSpPr>
        <p:sp>
          <p:nvSpPr>
            <p:cNvPr id="34839" name="AutoShape 23"/>
            <p:cNvSpPr>
              <a:spLocks/>
            </p:cNvSpPr>
            <p:nvPr/>
          </p:nvSpPr>
          <p:spPr bwMode="auto">
            <a:xfrm>
              <a:off x="0" y="162"/>
              <a:ext cx="459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635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16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 rot="10800000" flipH="1">
              <a:off x="459" y="2"/>
              <a:ext cx="217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 rot="10800000" flipH="1">
              <a:off x="459" y="305"/>
              <a:ext cx="217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>
              <a:off x="220" y="0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>
              <a:off x="678" y="0"/>
              <a:ext cx="1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5" name="Rectangle 29"/>
            <p:cNvSpPr>
              <a:spLocks/>
            </p:cNvSpPr>
            <p:nvPr/>
          </p:nvSpPr>
          <p:spPr bwMode="auto">
            <a:xfrm>
              <a:off x="17" y="166"/>
              <a:ext cx="37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16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RC</a:t>
              </a:r>
            </a:p>
          </p:txBody>
        </p:sp>
      </p:grpSp>
      <p:grpSp>
        <p:nvGrpSpPr>
          <p:cNvPr id="34846" name="Group 30"/>
          <p:cNvGrpSpPr>
            <a:grpSpLocks/>
          </p:cNvGrpSpPr>
          <p:nvPr/>
        </p:nvGrpSpPr>
        <p:grpSpPr bwMode="auto">
          <a:xfrm>
            <a:off x="5274470" y="3266592"/>
            <a:ext cx="569268" cy="395139"/>
            <a:chOff x="0" y="0"/>
            <a:chExt cx="680" cy="471"/>
          </a:xfrm>
        </p:grpSpPr>
        <p:sp>
          <p:nvSpPr>
            <p:cNvPr id="34847" name="AutoShape 31"/>
            <p:cNvSpPr>
              <a:spLocks/>
            </p:cNvSpPr>
            <p:nvPr/>
          </p:nvSpPr>
          <p:spPr bwMode="auto">
            <a:xfrm>
              <a:off x="0" y="162"/>
              <a:ext cx="459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635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16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 rot="10800000" flipH="1">
              <a:off x="459" y="2"/>
              <a:ext cx="217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 rot="10800000" flipH="1">
              <a:off x="459" y="305"/>
              <a:ext cx="217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20" y="0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678" y="0"/>
              <a:ext cx="1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53" name="Rectangle 37"/>
            <p:cNvSpPr>
              <a:spLocks/>
            </p:cNvSpPr>
            <p:nvPr/>
          </p:nvSpPr>
          <p:spPr bwMode="auto">
            <a:xfrm>
              <a:off x="17" y="166"/>
              <a:ext cx="37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16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</a:t>
              </a:r>
            </a:p>
          </p:txBody>
        </p:sp>
      </p:grpSp>
      <p:sp>
        <p:nvSpPr>
          <p:cNvPr id="34854" name="Line 38"/>
          <p:cNvSpPr>
            <a:spLocks noChangeShapeType="1"/>
          </p:cNvSpPr>
          <p:nvPr/>
        </p:nvSpPr>
        <p:spPr bwMode="auto">
          <a:xfrm rot="10800000" flipH="1">
            <a:off x="3245197" y="2549148"/>
            <a:ext cx="825438" cy="80618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3392537" y="3455789"/>
            <a:ext cx="642938" cy="75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4510981" y="3455789"/>
            <a:ext cx="803673" cy="586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4570420" y="2464596"/>
            <a:ext cx="934268" cy="8137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2361160" y="3502671"/>
            <a:ext cx="566756" cy="837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5810252" y="3455789"/>
            <a:ext cx="566756" cy="837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pic>
        <p:nvPicPr>
          <p:cNvPr id="34860" name="Picture 4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32" y="3222223"/>
            <a:ext cx="709910" cy="5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61" name="Picture 4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35" y="3175343"/>
            <a:ext cx="709910" cy="5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62" name="Rectangle 46"/>
          <p:cNvSpPr>
            <a:spLocks/>
          </p:cNvSpPr>
          <p:nvPr/>
        </p:nvSpPr>
        <p:spPr bwMode="auto">
          <a:xfrm>
            <a:off x="1893546" y="2973299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2001:db8:1/48</a:t>
            </a:r>
          </a:p>
        </p:txBody>
      </p:sp>
      <p:sp>
        <p:nvSpPr>
          <p:cNvPr id="34863" name="Rectangle 47"/>
          <p:cNvSpPr>
            <a:spLocks/>
          </p:cNvSpPr>
          <p:nvPr/>
        </p:nvSpPr>
        <p:spPr bwMode="auto">
          <a:xfrm>
            <a:off x="2710613" y="2537977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2001:db8:7/48</a:t>
            </a:r>
          </a:p>
        </p:txBody>
      </p:sp>
      <p:sp>
        <p:nvSpPr>
          <p:cNvPr id="34864" name="Rectangle 48"/>
          <p:cNvSpPr>
            <a:spLocks/>
          </p:cNvSpPr>
          <p:nvPr/>
        </p:nvSpPr>
        <p:spPr bwMode="auto">
          <a:xfrm>
            <a:off x="4619333" y="2645134"/>
            <a:ext cx="1032335" cy="1947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2001:db8:6/48</a:t>
            </a: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 rot="10800000" flipH="1">
            <a:off x="4292484" y="2669698"/>
            <a:ext cx="19255" cy="67558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66" name="Rectangle 50"/>
          <p:cNvSpPr>
            <a:spLocks/>
          </p:cNvSpPr>
          <p:nvPr/>
        </p:nvSpPr>
        <p:spPr bwMode="auto">
          <a:xfrm>
            <a:off x="4029974" y="2913023"/>
            <a:ext cx="1032335" cy="1947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2001:db8:5/48</a:t>
            </a:r>
          </a:p>
        </p:txBody>
      </p:sp>
      <p:sp>
        <p:nvSpPr>
          <p:cNvPr id="34867" name="Rectangle 51"/>
          <p:cNvSpPr>
            <a:spLocks/>
          </p:cNvSpPr>
          <p:nvPr/>
        </p:nvSpPr>
        <p:spPr bwMode="auto">
          <a:xfrm>
            <a:off x="3139238" y="3783668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2001:db8:4/48</a:t>
            </a:r>
          </a:p>
        </p:txBody>
      </p:sp>
      <p:sp>
        <p:nvSpPr>
          <p:cNvPr id="34868" name="Rectangle 52"/>
          <p:cNvSpPr>
            <a:spLocks/>
          </p:cNvSpPr>
          <p:nvPr/>
        </p:nvSpPr>
        <p:spPr bwMode="auto">
          <a:xfrm>
            <a:off x="4518874" y="3783668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2001:db8:3/48</a:t>
            </a:r>
          </a:p>
        </p:txBody>
      </p:sp>
      <p:sp>
        <p:nvSpPr>
          <p:cNvPr id="34869" name="Rectangle 53"/>
          <p:cNvSpPr>
            <a:spLocks/>
          </p:cNvSpPr>
          <p:nvPr/>
        </p:nvSpPr>
        <p:spPr bwMode="auto">
          <a:xfrm>
            <a:off x="6254628" y="3783668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2001:db8:2/48</a:t>
            </a:r>
          </a:p>
        </p:txBody>
      </p:sp>
    </p:spTree>
    <p:extLst>
      <p:ext uri="{BB962C8B-B14F-4D97-AF65-F5344CB8AC3E}">
        <p14:creationId xmlns:p14="http://schemas.microsoft.com/office/powerpoint/2010/main" val="6284881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D465E25A-C145-9244-97AC-E82B7FAF1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DA21F3B-142C-774C-B557-ABA4DFF8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7462" y="3068960"/>
            <a:ext cx="7972425" cy="4017962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Virtual circuit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Datagram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D90B00"/>
                </a:solidFill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48131" name="AutoShape 3">
            <a:extLst>
              <a:ext uri="{FF2B5EF4-FFF2-40B4-BE49-F238E27FC236}">
                <a16:creationId xmlns:a16="http://schemas.microsoft.com/office/drawing/2014/main" id="{796E1CC0-906A-4747-B38D-371A9B17C771}"/>
              </a:ext>
            </a:extLst>
          </p:cNvPr>
          <p:cNvSpPr>
            <a:spLocks/>
          </p:cNvSpPr>
          <p:nvPr/>
        </p:nvSpPr>
        <p:spPr bwMode="auto">
          <a:xfrm>
            <a:off x="646113" y="4964113"/>
            <a:ext cx="966787" cy="893763"/>
          </a:xfrm>
          <a:prstGeom prst="rightArrow">
            <a:avLst>
              <a:gd name="adj1" fmla="val 32000"/>
              <a:gd name="adj2" fmla="val 43934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9A8A-761D-5B2F-666F-7F8E856A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Dynamic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898-30B5-74E8-FE4F-B67FEE2F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Objective</a:t>
            </a:r>
          </a:p>
          <a:p>
            <a:pPr lvl="1"/>
            <a:r>
              <a:rPr lang="en-BE" dirty="0"/>
              <a:t>Develop a distributed algorithm that automatically computes the routing tables of all routers in a network</a:t>
            </a:r>
          </a:p>
          <a:p>
            <a:pPr lvl="1"/>
            <a:r>
              <a:rPr lang="en-BE" dirty="0"/>
              <a:t>Each router is configured with its addresses and a cost is associated to each directed link</a:t>
            </a:r>
          </a:p>
        </p:txBody>
      </p:sp>
    </p:spTree>
    <p:extLst>
      <p:ext uri="{BB962C8B-B14F-4D97-AF65-F5344CB8AC3E}">
        <p14:creationId xmlns:p14="http://schemas.microsoft.com/office/powerpoint/2010/main" val="183320342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CFCCF716-75D0-E14C-9BDD-F5BA23EE3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Distance vector routing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A0F4F7B8-71DB-6646-8FE2-ABDFBDF96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Objectives of the routing protocol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Automatically compute all forwarding tables so that each node can reach any node in the network with a loop-free path</a:t>
            </a: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Principle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Each node regularly sends a </a:t>
            </a:r>
            <a:r>
              <a:rPr lang="en-US" b="1" dirty="0">
                <a:sym typeface="Gill Sans" charset="0"/>
              </a:rPr>
              <a:t>summary</a:t>
            </a:r>
            <a:r>
              <a:rPr lang="en-US" dirty="0">
                <a:sym typeface="Gill Sans" charset="0"/>
              </a:rPr>
              <a:t> of its forwarding table to its neighbors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568A4474-3A4B-0443-8D0A-24353913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0"/>
            <a:ext cx="8570912" cy="1724025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DEFC5B2-F337-2E49-8C92-CE667B2040EB}"/>
              </a:ext>
            </a:extLst>
          </p:cNvPr>
          <p:cNvSpPr>
            <a:spLocks/>
          </p:cNvSpPr>
          <p:nvPr/>
        </p:nvSpPr>
        <p:spPr bwMode="auto">
          <a:xfrm>
            <a:off x="7880350" y="3021013"/>
            <a:ext cx="1889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66F9589-360C-C742-9060-64B76EAD5ACC}"/>
              </a:ext>
            </a:extLst>
          </p:cNvPr>
          <p:cNvSpPr>
            <a:spLocks/>
          </p:cNvSpPr>
          <p:nvPr/>
        </p:nvSpPr>
        <p:spPr bwMode="auto">
          <a:xfrm>
            <a:off x="3030538" y="4206875"/>
            <a:ext cx="203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4B5A9304-46B7-0947-AE6C-196FA1995552}"/>
              </a:ext>
            </a:extLst>
          </p:cNvPr>
          <p:cNvSpPr>
            <a:spLocks/>
          </p:cNvSpPr>
          <p:nvPr/>
        </p:nvSpPr>
        <p:spPr bwMode="auto">
          <a:xfrm>
            <a:off x="5524500" y="4273550"/>
            <a:ext cx="1714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B3EECB09-7C0A-2244-9E73-171B2D5A7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725" y="3341688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93B05117-6868-1542-BF79-632389675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163" y="4325938"/>
            <a:ext cx="2189162" cy="5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255DA22D-6A98-5843-8A7E-1828307DA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3167063"/>
            <a:ext cx="220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2F1C1051-0349-3F45-A673-7D7F41FBB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700" y="3330575"/>
            <a:ext cx="0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019D3477-473E-A942-B8EE-4799C5753E2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03900" y="3340100"/>
            <a:ext cx="2078038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14DF3252-E6F2-AC49-9233-D24276BDE39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99125" y="3163888"/>
            <a:ext cx="2079625" cy="17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B1690241-F8E6-654B-BFA4-D135BCF43239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2111375"/>
            <a:ext cx="1462088" cy="665163"/>
            <a:chOff x="0" y="0"/>
            <a:chExt cx="1208" cy="596"/>
          </a:xfrm>
        </p:grpSpPr>
        <p:sp>
          <p:nvSpPr>
            <p:cNvPr id="52303" name="AutoShape 12">
              <a:extLst>
                <a:ext uri="{FF2B5EF4-FFF2-40B4-BE49-F238E27FC236}">
                  <a16:creationId xmlns:a16="http://schemas.microsoft.com/office/drawing/2014/main" id="{B79E36BC-4C89-3B4F-837B-7F5D72BC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596"/>
            </a:xfrm>
            <a:prstGeom prst="roundRect">
              <a:avLst>
                <a:gd name="adj" fmla="val 16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304" name="Rectangle 13">
              <a:extLst>
                <a:ext uri="{FF2B5EF4-FFF2-40B4-BE49-F238E27FC236}">
                  <a16:creationId xmlns:a16="http://schemas.microsoft.com/office/drawing/2014/main" id="{CBDFECB2-3B9E-7141-B3E5-F3135CB3B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</p:txBody>
        </p:sp>
      </p:grpSp>
      <p:grpSp>
        <p:nvGrpSpPr>
          <p:cNvPr id="52236" name="Group 14">
            <a:extLst>
              <a:ext uri="{FF2B5EF4-FFF2-40B4-BE49-F238E27FC236}">
                <a16:creationId xmlns:a16="http://schemas.microsoft.com/office/drawing/2014/main" id="{238C3213-D313-3E49-9995-77DADCE8BCFA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2930525"/>
            <a:ext cx="776287" cy="423863"/>
            <a:chOff x="0" y="0"/>
            <a:chExt cx="642" cy="379"/>
          </a:xfrm>
        </p:grpSpPr>
        <p:sp>
          <p:nvSpPr>
            <p:cNvPr id="52294" name="AutoShape 15">
              <a:extLst>
                <a:ext uri="{FF2B5EF4-FFF2-40B4-BE49-F238E27FC236}">
                  <a16:creationId xmlns:a16="http://schemas.microsoft.com/office/drawing/2014/main" id="{66E05957-90FD-D24A-8ED0-76FD39352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95" name="Line 16">
              <a:extLst>
                <a:ext uri="{FF2B5EF4-FFF2-40B4-BE49-F238E27FC236}">
                  <a16:creationId xmlns:a16="http://schemas.microsoft.com/office/drawing/2014/main" id="{5915C8C8-3114-2C4E-9F5F-6C5C58DA85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6" name="Line 17">
              <a:extLst>
                <a:ext uri="{FF2B5EF4-FFF2-40B4-BE49-F238E27FC236}">
                  <a16:creationId xmlns:a16="http://schemas.microsoft.com/office/drawing/2014/main" id="{391A0AD6-86F3-8840-9C06-65312FAAD7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7" name="Line 18">
              <a:extLst>
                <a:ext uri="{FF2B5EF4-FFF2-40B4-BE49-F238E27FC236}">
                  <a16:creationId xmlns:a16="http://schemas.microsoft.com/office/drawing/2014/main" id="{8E8B6D60-D619-E84A-A691-C35253338A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8" name="Line 19">
              <a:extLst>
                <a:ext uri="{FF2B5EF4-FFF2-40B4-BE49-F238E27FC236}">
                  <a16:creationId xmlns:a16="http://schemas.microsoft.com/office/drawing/2014/main" id="{8F8A6E4A-F139-8741-BF31-F57B64D9D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9" name="Line 20">
              <a:extLst>
                <a:ext uri="{FF2B5EF4-FFF2-40B4-BE49-F238E27FC236}">
                  <a16:creationId xmlns:a16="http://schemas.microsoft.com/office/drawing/2014/main" id="{180B5ECC-C881-BD45-9BE9-6B394CCF3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300" name="Group 21">
              <a:extLst>
                <a:ext uri="{FF2B5EF4-FFF2-40B4-BE49-F238E27FC236}">
                  <a16:creationId xmlns:a16="http://schemas.microsoft.com/office/drawing/2014/main" id="{1136AD0F-3F4B-254A-9E68-E52AA196E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52301" name="Rectangle 22">
                <a:extLst>
                  <a:ext uri="{FF2B5EF4-FFF2-40B4-BE49-F238E27FC236}">
                    <a16:creationId xmlns:a16="http://schemas.microsoft.com/office/drawing/2014/main" id="{2B3F64DB-C608-C041-82BC-49071E161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302" name="Rectangle 23">
                <a:extLst>
                  <a:ext uri="{FF2B5EF4-FFF2-40B4-BE49-F238E27FC236}">
                    <a16:creationId xmlns:a16="http://schemas.microsoft.com/office/drawing/2014/main" id="{45F88E2F-07C9-C24E-B6F6-A46619524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2237" name="Group 24">
            <a:extLst>
              <a:ext uri="{FF2B5EF4-FFF2-40B4-BE49-F238E27FC236}">
                <a16:creationId xmlns:a16="http://schemas.microsoft.com/office/drawing/2014/main" id="{698F2D78-BDBB-5547-8D20-20CEFBA0D774}"/>
              </a:ext>
            </a:extLst>
          </p:cNvPr>
          <p:cNvGrpSpPr>
            <a:grpSpLocks/>
          </p:cNvGrpSpPr>
          <p:nvPr/>
        </p:nvGrpSpPr>
        <p:grpSpPr bwMode="auto">
          <a:xfrm>
            <a:off x="5218113" y="2965450"/>
            <a:ext cx="776287" cy="422275"/>
            <a:chOff x="0" y="0"/>
            <a:chExt cx="642" cy="379"/>
          </a:xfrm>
        </p:grpSpPr>
        <p:sp>
          <p:nvSpPr>
            <p:cNvPr id="52285" name="AutoShape 25">
              <a:extLst>
                <a:ext uri="{FF2B5EF4-FFF2-40B4-BE49-F238E27FC236}">
                  <a16:creationId xmlns:a16="http://schemas.microsoft.com/office/drawing/2014/main" id="{626BFE22-1C15-2748-9FC4-681DD87A0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86" name="Line 26">
              <a:extLst>
                <a:ext uri="{FF2B5EF4-FFF2-40B4-BE49-F238E27FC236}">
                  <a16:creationId xmlns:a16="http://schemas.microsoft.com/office/drawing/2014/main" id="{6132C3EB-22E0-424E-B513-9ECCB839AF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7" name="Line 27">
              <a:extLst>
                <a:ext uri="{FF2B5EF4-FFF2-40B4-BE49-F238E27FC236}">
                  <a16:creationId xmlns:a16="http://schemas.microsoft.com/office/drawing/2014/main" id="{FCCF647E-1D72-054C-AAB5-479C891BC4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8" name="Line 28">
              <a:extLst>
                <a:ext uri="{FF2B5EF4-FFF2-40B4-BE49-F238E27FC236}">
                  <a16:creationId xmlns:a16="http://schemas.microsoft.com/office/drawing/2014/main" id="{C06D3684-32AA-224A-B47E-527020924B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9" name="Line 29">
              <a:extLst>
                <a:ext uri="{FF2B5EF4-FFF2-40B4-BE49-F238E27FC236}">
                  <a16:creationId xmlns:a16="http://schemas.microsoft.com/office/drawing/2014/main" id="{CB269470-ECC9-B142-BFA1-E12915D73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0" name="Line 30">
              <a:extLst>
                <a:ext uri="{FF2B5EF4-FFF2-40B4-BE49-F238E27FC236}">
                  <a16:creationId xmlns:a16="http://schemas.microsoft.com/office/drawing/2014/main" id="{DEF5E9C3-350F-D845-A5F2-D7B62CAE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91" name="Group 31">
              <a:extLst>
                <a:ext uri="{FF2B5EF4-FFF2-40B4-BE49-F238E27FC236}">
                  <a16:creationId xmlns:a16="http://schemas.microsoft.com/office/drawing/2014/main" id="{62F99581-D853-964D-8B3D-BCEA121A9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52292" name="Rectangle 32">
                <a:extLst>
                  <a:ext uri="{FF2B5EF4-FFF2-40B4-BE49-F238E27FC236}">
                    <a16:creationId xmlns:a16="http://schemas.microsoft.com/office/drawing/2014/main" id="{C089D8F1-E338-5B4D-B1B1-F5A18EDCF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293" name="Rectangle 33">
                <a:extLst>
                  <a:ext uri="{FF2B5EF4-FFF2-40B4-BE49-F238E27FC236}">
                    <a16:creationId xmlns:a16="http://schemas.microsoft.com/office/drawing/2014/main" id="{3A59EB27-F9E8-8740-84C1-666195858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2238" name="Group 34">
            <a:extLst>
              <a:ext uri="{FF2B5EF4-FFF2-40B4-BE49-F238E27FC236}">
                <a16:creationId xmlns:a16="http://schemas.microsoft.com/office/drawing/2014/main" id="{7C67FA01-087F-7D4E-9DCA-BCD9FDC9195F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2924175"/>
            <a:ext cx="777875" cy="423863"/>
            <a:chOff x="0" y="0"/>
            <a:chExt cx="642" cy="379"/>
          </a:xfrm>
        </p:grpSpPr>
        <p:sp>
          <p:nvSpPr>
            <p:cNvPr id="52276" name="AutoShape 35">
              <a:extLst>
                <a:ext uri="{FF2B5EF4-FFF2-40B4-BE49-F238E27FC236}">
                  <a16:creationId xmlns:a16="http://schemas.microsoft.com/office/drawing/2014/main" id="{29F8788E-C16C-E347-A3DB-FC39075B2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77" name="Line 36">
              <a:extLst>
                <a:ext uri="{FF2B5EF4-FFF2-40B4-BE49-F238E27FC236}">
                  <a16:creationId xmlns:a16="http://schemas.microsoft.com/office/drawing/2014/main" id="{6B409DCA-FE7D-5140-A65C-2240FE0B22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8" name="Line 37">
              <a:extLst>
                <a:ext uri="{FF2B5EF4-FFF2-40B4-BE49-F238E27FC236}">
                  <a16:creationId xmlns:a16="http://schemas.microsoft.com/office/drawing/2014/main" id="{FECF3F86-4B24-DB4B-9841-FE997AC36D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9" name="Line 38">
              <a:extLst>
                <a:ext uri="{FF2B5EF4-FFF2-40B4-BE49-F238E27FC236}">
                  <a16:creationId xmlns:a16="http://schemas.microsoft.com/office/drawing/2014/main" id="{0F3068F5-ACDF-DD4A-8B60-ACC6B16568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0" name="Line 39">
              <a:extLst>
                <a:ext uri="{FF2B5EF4-FFF2-40B4-BE49-F238E27FC236}">
                  <a16:creationId xmlns:a16="http://schemas.microsoft.com/office/drawing/2014/main" id="{C0C965C4-ED35-AD4B-BAF5-ED9CEF6AA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3"/>
              <a:ext cx="43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1" name="Line 40">
              <a:extLst>
                <a:ext uri="{FF2B5EF4-FFF2-40B4-BE49-F238E27FC236}">
                  <a16:creationId xmlns:a16="http://schemas.microsoft.com/office/drawing/2014/main" id="{EC3B1002-04C6-8743-96A2-0E4934289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82" name="Group 41">
              <a:extLst>
                <a:ext uri="{FF2B5EF4-FFF2-40B4-BE49-F238E27FC236}">
                  <a16:creationId xmlns:a16="http://schemas.microsoft.com/office/drawing/2014/main" id="{F4B90B61-E4A1-084B-BA57-549E78598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1"/>
              <a:ext cx="179" cy="216"/>
              <a:chOff x="0" y="0"/>
              <a:chExt cx="179" cy="216"/>
            </a:xfrm>
          </p:grpSpPr>
          <p:sp>
            <p:nvSpPr>
              <p:cNvPr id="52283" name="Rectangle 42">
                <a:extLst>
                  <a:ext uri="{FF2B5EF4-FFF2-40B4-BE49-F238E27FC236}">
                    <a16:creationId xmlns:a16="http://schemas.microsoft.com/office/drawing/2014/main" id="{A41855A7-8BCC-994C-8079-4D348D4CC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284" name="Rectangle 43">
                <a:extLst>
                  <a:ext uri="{FF2B5EF4-FFF2-40B4-BE49-F238E27FC236}">
                    <a16:creationId xmlns:a16="http://schemas.microsoft.com/office/drawing/2014/main" id="{3CD25471-36AE-C74E-A2BE-2C30A9CEB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2239" name="Group 44">
            <a:extLst>
              <a:ext uri="{FF2B5EF4-FFF2-40B4-BE49-F238E27FC236}">
                <a16:creationId xmlns:a16="http://schemas.microsoft.com/office/drawing/2014/main" id="{3D5E1816-1243-5F41-BE71-A5954601858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38613"/>
            <a:ext cx="777875" cy="423862"/>
            <a:chOff x="0" y="0"/>
            <a:chExt cx="644" cy="379"/>
          </a:xfrm>
        </p:grpSpPr>
        <p:sp>
          <p:nvSpPr>
            <p:cNvPr id="52267" name="AutoShape 45">
              <a:extLst>
                <a:ext uri="{FF2B5EF4-FFF2-40B4-BE49-F238E27FC236}">
                  <a16:creationId xmlns:a16="http://schemas.microsoft.com/office/drawing/2014/main" id="{E4F32467-AD41-B74D-9B6C-7AA289A83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68" name="Line 46">
              <a:extLst>
                <a:ext uri="{FF2B5EF4-FFF2-40B4-BE49-F238E27FC236}">
                  <a16:creationId xmlns:a16="http://schemas.microsoft.com/office/drawing/2014/main" id="{A506AB04-20FA-F24E-B32F-37D85959A0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9" name="Line 47">
              <a:extLst>
                <a:ext uri="{FF2B5EF4-FFF2-40B4-BE49-F238E27FC236}">
                  <a16:creationId xmlns:a16="http://schemas.microsoft.com/office/drawing/2014/main" id="{AB21147E-6098-9F41-9A1B-C98811048C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6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0" name="Line 48">
              <a:extLst>
                <a:ext uri="{FF2B5EF4-FFF2-40B4-BE49-F238E27FC236}">
                  <a16:creationId xmlns:a16="http://schemas.microsoft.com/office/drawing/2014/main" id="{1695909B-2694-D242-8A60-A78046EF0F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6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1" name="Line 49">
              <a:extLst>
                <a:ext uri="{FF2B5EF4-FFF2-40B4-BE49-F238E27FC236}">
                  <a16:creationId xmlns:a16="http://schemas.microsoft.com/office/drawing/2014/main" id="{4D092302-5783-EF43-957D-792B75243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2" name="Line 50">
              <a:extLst>
                <a:ext uri="{FF2B5EF4-FFF2-40B4-BE49-F238E27FC236}">
                  <a16:creationId xmlns:a16="http://schemas.microsoft.com/office/drawing/2014/main" id="{6B37E55C-B82A-144E-8217-88FA4BED2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73" name="Group 51">
              <a:extLst>
                <a:ext uri="{FF2B5EF4-FFF2-40B4-BE49-F238E27FC236}">
                  <a16:creationId xmlns:a16="http://schemas.microsoft.com/office/drawing/2014/main" id="{1A51ABFB-FF8E-1B49-883C-54A306731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2274" name="Rectangle 52">
                <a:extLst>
                  <a:ext uri="{FF2B5EF4-FFF2-40B4-BE49-F238E27FC236}">
                    <a16:creationId xmlns:a16="http://schemas.microsoft.com/office/drawing/2014/main" id="{C5C05E03-0AC9-1444-B42F-822B398F3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275" name="Rectangle 53">
                <a:extLst>
                  <a:ext uri="{FF2B5EF4-FFF2-40B4-BE49-F238E27FC236}">
                    <a16:creationId xmlns:a16="http://schemas.microsoft.com/office/drawing/2014/main" id="{229D9AE5-E106-9C40-BC8A-9F77CC67E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2240" name="Group 54">
            <a:extLst>
              <a:ext uri="{FF2B5EF4-FFF2-40B4-BE49-F238E27FC236}">
                <a16:creationId xmlns:a16="http://schemas.microsoft.com/office/drawing/2014/main" id="{E96AC10F-6ED2-7043-B96C-2576762B5BE2}"/>
              </a:ext>
            </a:extLst>
          </p:cNvPr>
          <p:cNvGrpSpPr>
            <a:grpSpLocks/>
          </p:cNvGrpSpPr>
          <p:nvPr/>
        </p:nvGrpSpPr>
        <p:grpSpPr bwMode="auto">
          <a:xfrm>
            <a:off x="5260975" y="4138613"/>
            <a:ext cx="779463" cy="423862"/>
            <a:chOff x="0" y="0"/>
            <a:chExt cx="643" cy="379"/>
          </a:xfrm>
        </p:grpSpPr>
        <p:sp>
          <p:nvSpPr>
            <p:cNvPr id="52258" name="AutoShape 55">
              <a:extLst>
                <a:ext uri="{FF2B5EF4-FFF2-40B4-BE49-F238E27FC236}">
                  <a16:creationId xmlns:a16="http://schemas.microsoft.com/office/drawing/2014/main" id="{316766C8-5FB0-7D49-A41F-089214569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9" name="Line 56">
              <a:extLst>
                <a:ext uri="{FF2B5EF4-FFF2-40B4-BE49-F238E27FC236}">
                  <a16:creationId xmlns:a16="http://schemas.microsoft.com/office/drawing/2014/main" id="{10C9CE60-0E8C-864C-A9A9-309FBF7931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0" name="Line 57">
              <a:extLst>
                <a:ext uri="{FF2B5EF4-FFF2-40B4-BE49-F238E27FC236}">
                  <a16:creationId xmlns:a16="http://schemas.microsoft.com/office/drawing/2014/main" id="{DE909B40-137B-9B49-B3E1-192C2EC0BB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1" name="Line 58">
              <a:extLst>
                <a:ext uri="{FF2B5EF4-FFF2-40B4-BE49-F238E27FC236}">
                  <a16:creationId xmlns:a16="http://schemas.microsoft.com/office/drawing/2014/main" id="{CAB874D3-7E13-794C-8491-7161456221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2" name="Line 59">
              <a:extLst>
                <a:ext uri="{FF2B5EF4-FFF2-40B4-BE49-F238E27FC236}">
                  <a16:creationId xmlns:a16="http://schemas.microsoft.com/office/drawing/2014/main" id="{629A6FFB-89D4-CB48-8BAD-37A97E0AF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3" name="Line 60">
              <a:extLst>
                <a:ext uri="{FF2B5EF4-FFF2-40B4-BE49-F238E27FC236}">
                  <a16:creationId xmlns:a16="http://schemas.microsoft.com/office/drawing/2014/main" id="{5550F462-9BEB-7147-A9D9-F854DD0FB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64" name="Group 61">
              <a:extLst>
                <a:ext uri="{FF2B5EF4-FFF2-40B4-BE49-F238E27FC236}">
                  <a16:creationId xmlns:a16="http://schemas.microsoft.com/office/drawing/2014/main" id="{4C60EDD9-DF18-E942-A156-4A3DF1CF2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2265" name="Rectangle 62">
                <a:extLst>
                  <a:ext uri="{FF2B5EF4-FFF2-40B4-BE49-F238E27FC236}">
                    <a16:creationId xmlns:a16="http://schemas.microsoft.com/office/drawing/2014/main" id="{AF8CE557-AA2F-9045-8281-58B39E96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266" name="Rectangle 63">
                <a:extLst>
                  <a:ext uri="{FF2B5EF4-FFF2-40B4-BE49-F238E27FC236}">
                    <a16:creationId xmlns:a16="http://schemas.microsoft.com/office/drawing/2014/main" id="{00AA2075-A2A3-784D-A4BE-3998CBA3F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2241" name="Line 64">
            <a:extLst>
              <a:ext uri="{FF2B5EF4-FFF2-40B4-BE49-F238E27FC236}">
                <a16:creationId xmlns:a16="http://schemas.microsoft.com/office/drawing/2014/main" id="{F881C4CC-F344-7A41-B9B1-77FD7E0BC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2438400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2242" name="Group 65">
            <a:extLst>
              <a:ext uri="{FF2B5EF4-FFF2-40B4-BE49-F238E27FC236}">
                <a16:creationId xmlns:a16="http://schemas.microsoft.com/office/drawing/2014/main" id="{4E77BF64-9C0E-9740-8BFE-FBEEB3435D63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1938338"/>
            <a:ext cx="1462088" cy="639762"/>
            <a:chOff x="0" y="0"/>
            <a:chExt cx="1208" cy="572"/>
          </a:xfrm>
        </p:grpSpPr>
        <p:sp>
          <p:nvSpPr>
            <p:cNvPr id="52256" name="AutoShape 66">
              <a:extLst>
                <a:ext uri="{FF2B5EF4-FFF2-40B4-BE49-F238E27FC236}">
                  <a16:creationId xmlns:a16="http://schemas.microsoft.com/office/drawing/2014/main" id="{BBC7E5D5-D6E1-CE46-95A7-C852EE90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572"/>
            </a:xfrm>
            <a:prstGeom prst="roundRect">
              <a:avLst>
                <a:gd name="adj" fmla="val 17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7" name="Rectangle 67">
              <a:extLst>
                <a:ext uri="{FF2B5EF4-FFF2-40B4-BE49-F238E27FC236}">
                  <a16:creationId xmlns:a16="http://schemas.microsoft.com/office/drawing/2014/main" id="{974273AD-8BF2-094A-9CEF-FB7497DA4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9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</p:txBody>
        </p:sp>
      </p:grpSp>
      <p:sp>
        <p:nvSpPr>
          <p:cNvPr id="52243" name="Line 68">
            <a:extLst>
              <a:ext uri="{FF2B5EF4-FFF2-40B4-BE49-F238E27FC236}">
                <a16:creationId xmlns:a16="http://schemas.microsoft.com/office/drawing/2014/main" id="{3AD2C9DF-63E1-974D-8C52-D8F092CBD40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24438" y="2584450"/>
            <a:ext cx="3381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2244" name="Group 69">
            <a:extLst>
              <a:ext uri="{FF2B5EF4-FFF2-40B4-BE49-F238E27FC236}">
                <a16:creationId xmlns:a16="http://schemas.microsoft.com/office/drawing/2014/main" id="{210E026D-BE82-1343-B4B5-3AB72B34406F}"/>
              </a:ext>
            </a:extLst>
          </p:cNvPr>
          <p:cNvGrpSpPr>
            <a:grpSpLocks/>
          </p:cNvGrpSpPr>
          <p:nvPr/>
        </p:nvGrpSpPr>
        <p:grpSpPr bwMode="auto">
          <a:xfrm>
            <a:off x="7629525" y="2058988"/>
            <a:ext cx="1462088" cy="635000"/>
            <a:chOff x="0" y="0"/>
            <a:chExt cx="1208" cy="568"/>
          </a:xfrm>
        </p:grpSpPr>
        <p:sp>
          <p:nvSpPr>
            <p:cNvPr id="52254" name="AutoShape 70">
              <a:extLst>
                <a:ext uri="{FF2B5EF4-FFF2-40B4-BE49-F238E27FC236}">
                  <a16:creationId xmlns:a16="http://schemas.microsoft.com/office/drawing/2014/main" id="{D90C3F74-282B-BF44-8F4D-51EC811D9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568"/>
            </a:xfrm>
            <a:prstGeom prst="roundRect">
              <a:avLst>
                <a:gd name="adj" fmla="val 17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5" name="Rectangle 71">
              <a:extLst>
                <a:ext uri="{FF2B5EF4-FFF2-40B4-BE49-F238E27FC236}">
                  <a16:creationId xmlns:a16="http://schemas.microsoft.com/office/drawing/2014/main" id="{1F03EF5E-AF68-284C-8AC5-B7C030F99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9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</p:txBody>
        </p:sp>
      </p:grpSp>
      <p:sp>
        <p:nvSpPr>
          <p:cNvPr id="52245" name="Line 72">
            <a:extLst>
              <a:ext uri="{FF2B5EF4-FFF2-40B4-BE49-F238E27FC236}">
                <a16:creationId xmlns:a16="http://schemas.microsoft.com/office/drawing/2014/main" id="{2FD33408-D02D-3A4C-9CB6-7429FEE69CF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081963" y="2746375"/>
            <a:ext cx="30162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2246" name="Group 73">
            <a:extLst>
              <a:ext uri="{FF2B5EF4-FFF2-40B4-BE49-F238E27FC236}">
                <a16:creationId xmlns:a16="http://schemas.microsoft.com/office/drawing/2014/main" id="{7039B725-BA46-DD4B-9F37-2E4685A5BF12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3860800"/>
            <a:ext cx="1462088" cy="742950"/>
            <a:chOff x="0" y="0"/>
            <a:chExt cx="1208" cy="665"/>
          </a:xfrm>
        </p:grpSpPr>
        <p:sp>
          <p:nvSpPr>
            <p:cNvPr id="52252" name="AutoShape 74">
              <a:extLst>
                <a:ext uri="{FF2B5EF4-FFF2-40B4-BE49-F238E27FC236}">
                  <a16:creationId xmlns:a16="http://schemas.microsoft.com/office/drawing/2014/main" id="{EF5937F2-5A77-324F-B52A-018380A8A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665"/>
            </a:xfrm>
            <a:prstGeom prst="roundRect">
              <a:avLst>
                <a:gd name="adj" fmla="val 14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3" name="Rectangle 75">
              <a:extLst>
                <a:ext uri="{FF2B5EF4-FFF2-40B4-BE49-F238E27FC236}">
                  <a16:creationId xmlns:a16="http://schemas.microsoft.com/office/drawing/2014/main" id="{4ADF343A-6CC3-444D-B6C1-62596A98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5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</p:txBody>
        </p:sp>
      </p:grpSp>
      <p:grpSp>
        <p:nvGrpSpPr>
          <p:cNvPr id="52247" name="Group 76">
            <a:extLst>
              <a:ext uri="{FF2B5EF4-FFF2-40B4-BE49-F238E27FC236}">
                <a16:creationId xmlns:a16="http://schemas.microsoft.com/office/drawing/2014/main" id="{A15F44A6-239D-2B40-8B7C-EA29218EA12B}"/>
              </a:ext>
            </a:extLst>
          </p:cNvPr>
          <p:cNvGrpSpPr>
            <a:grpSpLocks/>
          </p:cNvGrpSpPr>
          <p:nvPr/>
        </p:nvGrpSpPr>
        <p:grpSpPr bwMode="auto">
          <a:xfrm>
            <a:off x="841375" y="3705225"/>
            <a:ext cx="1462088" cy="674688"/>
            <a:chOff x="0" y="0"/>
            <a:chExt cx="1208" cy="605"/>
          </a:xfrm>
        </p:grpSpPr>
        <p:sp>
          <p:nvSpPr>
            <p:cNvPr id="52250" name="AutoShape 77">
              <a:extLst>
                <a:ext uri="{FF2B5EF4-FFF2-40B4-BE49-F238E27FC236}">
                  <a16:creationId xmlns:a16="http://schemas.microsoft.com/office/drawing/2014/main" id="{31B4341D-6623-1A41-9F49-FA394732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605"/>
            </a:xfrm>
            <a:prstGeom prst="roundRect">
              <a:avLst>
                <a:gd name="adj" fmla="val 16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1" name="Rectangle 78">
              <a:extLst>
                <a:ext uri="{FF2B5EF4-FFF2-40B4-BE49-F238E27FC236}">
                  <a16:creationId xmlns:a16="http://schemas.microsoft.com/office/drawing/2014/main" id="{873E2DD5-22DF-CF47-8528-DB1D8E9AF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7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</p:txBody>
        </p:sp>
      </p:grpSp>
      <p:sp>
        <p:nvSpPr>
          <p:cNvPr id="52248" name="Line 79">
            <a:extLst>
              <a:ext uri="{FF2B5EF4-FFF2-40B4-BE49-F238E27FC236}">
                <a16:creationId xmlns:a16="http://schemas.microsoft.com/office/drawing/2014/main" id="{D5FABD87-155E-3345-864E-C335C5F3C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9175" y="3867150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49" name="Line 80">
            <a:extLst>
              <a:ext uri="{FF2B5EF4-FFF2-40B4-BE49-F238E27FC236}">
                <a16:creationId xmlns:a16="http://schemas.microsoft.com/office/drawing/2014/main" id="{86FA8597-7FC5-EC43-81C5-DDC9BFCFD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4863" y="4367213"/>
            <a:ext cx="1566862" cy="176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007C26B7-52C5-8D49-803E-C34247357009}"/>
              </a:ext>
            </a:extLst>
          </p:cNvPr>
          <p:cNvSpPr>
            <a:spLocks/>
          </p:cNvSpPr>
          <p:nvPr/>
        </p:nvSpPr>
        <p:spPr bwMode="auto">
          <a:xfrm>
            <a:off x="3177042" y="3593313"/>
            <a:ext cx="49212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200" dirty="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Cost=1</a:t>
            </a:r>
          </a:p>
        </p:txBody>
      </p:sp>
      <p:sp>
        <p:nvSpPr>
          <p:cNvPr id="83" name="Rectangle 87">
            <a:extLst>
              <a:ext uri="{FF2B5EF4-FFF2-40B4-BE49-F238E27FC236}">
                <a16:creationId xmlns:a16="http://schemas.microsoft.com/office/drawing/2014/main" id="{17A95EED-73C7-094A-8134-5E5594E3C48B}"/>
              </a:ext>
            </a:extLst>
          </p:cNvPr>
          <p:cNvSpPr>
            <a:spLocks/>
          </p:cNvSpPr>
          <p:nvPr/>
        </p:nvSpPr>
        <p:spPr bwMode="auto">
          <a:xfrm>
            <a:off x="4209850" y="2971318"/>
            <a:ext cx="4921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200" dirty="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Cost=1</a:t>
            </a:r>
          </a:p>
        </p:txBody>
      </p:sp>
      <p:sp>
        <p:nvSpPr>
          <p:cNvPr id="84" name="Rectangle 88">
            <a:extLst>
              <a:ext uri="{FF2B5EF4-FFF2-40B4-BE49-F238E27FC236}">
                <a16:creationId xmlns:a16="http://schemas.microsoft.com/office/drawing/2014/main" id="{53AA8944-5144-0F42-91B1-919090F970BF}"/>
              </a:ext>
            </a:extLst>
          </p:cNvPr>
          <p:cNvSpPr>
            <a:spLocks/>
          </p:cNvSpPr>
          <p:nvPr/>
        </p:nvSpPr>
        <p:spPr bwMode="auto">
          <a:xfrm>
            <a:off x="6493668" y="3625056"/>
            <a:ext cx="490538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200" dirty="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Cost=1</a:t>
            </a:r>
          </a:p>
        </p:txBody>
      </p:sp>
      <p:grpSp>
        <p:nvGrpSpPr>
          <p:cNvPr id="85" name="Group 89">
            <a:extLst>
              <a:ext uri="{FF2B5EF4-FFF2-40B4-BE49-F238E27FC236}">
                <a16:creationId xmlns:a16="http://schemas.microsoft.com/office/drawing/2014/main" id="{8F265DB2-912F-3542-81F1-197C2923921F}"/>
              </a:ext>
            </a:extLst>
          </p:cNvPr>
          <p:cNvGrpSpPr>
            <a:grpSpLocks/>
          </p:cNvGrpSpPr>
          <p:nvPr/>
        </p:nvGrpSpPr>
        <p:grpSpPr bwMode="auto">
          <a:xfrm>
            <a:off x="5021411" y="3661636"/>
            <a:ext cx="530225" cy="165100"/>
            <a:chOff x="0" y="0"/>
            <a:chExt cx="438" cy="148"/>
          </a:xfrm>
        </p:grpSpPr>
        <p:sp>
          <p:nvSpPr>
            <p:cNvPr id="86" name="Rectangle 90">
              <a:extLst>
                <a:ext uri="{FF2B5EF4-FFF2-40B4-BE49-F238E27FC236}">
                  <a16:creationId xmlns:a16="http://schemas.microsoft.com/office/drawing/2014/main" id="{4EE7E2D5-825F-DB4C-A4A4-7DF0E49A3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8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87" name="Rectangle 91">
              <a:extLst>
                <a:ext uri="{FF2B5EF4-FFF2-40B4-BE49-F238E27FC236}">
                  <a16:creationId xmlns:a16="http://schemas.microsoft.com/office/drawing/2014/main" id="{77A161F8-5EC9-204A-8E82-77392A0BD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200" dirty="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Cost=1</a:t>
              </a:r>
            </a:p>
          </p:txBody>
        </p:sp>
      </p:grpSp>
      <p:grpSp>
        <p:nvGrpSpPr>
          <p:cNvPr id="88" name="Group 92">
            <a:extLst>
              <a:ext uri="{FF2B5EF4-FFF2-40B4-BE49-F238E27FC236}">
                <a16:creationId xmlns:a16="http://schemas.microsoft.com/office/drawing/2014/main" id="{4CD6DDEE-E7B4-7048-AA5E-3FB70587505A}"/>
              </a:ext>
            </a:extLst>
          </p:cNvPr>
          <p:cNvGrpSpPr>
            <a:grpSpLocks/>
          </p:cNvGrpSpPr>
          <p:nvPr/>
        </p:nvGrpSpPr>
        <p:grpSpPr bwMode="auto">
          <a:xfrm>
            <a:off x="6408452" y="2946308"/>
            <a:ext cx="530225" cy="165100"/>
            <a:chOff x="0" y="0"/>
            <a:chExt cx="438" cy="148"/>
          </a:xfrm>
        </p:grpSpPr>
        <p:sp>
          <p:nvSpPr>
            <p:cNvPr id="89" name="Rectangle 93">
              <a:extLst>
                <a:ext uri="{FF2B5EF4-FFF2-40B4-BE49-F238E27FC236}">
                  <a16:creationId xmlns:a16="http://schemas.microsoft.com/office/drawing/2014/main" id="{226A3121-E080-E044-930D-FB29C7DA0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8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90" name="Rectangle 94">
              <a:extLst>
                <a:ext uri="{FF2B5EF4-FFF2-40B4-BE49-F238E27FC236}">
                  <a16:creationId xmlns:a16="http://schemas.microsoft.com/office/drawing/2014/main" id="{A764EB55-C27B-6B42-9A24-E3EC97887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200" dirty="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Cost=1</a:t>
              </a:r>
            </a:p>
          </p:txBody>
        </p:sp>
      </p:grpSp>
      <p:grpSp>
        <p:nvGrpSpPr>
          <p:cNvPr id="91" name="Group 95">
            <a:extLst>
              <a:ext uri="{FF2B5EF4-FFF2-40B4-BE49-F238E27FC236}">
                <a16:creationId xmlns:a16="http://schemas.microsoft.com/office/drawing/2014/main" id="{3D9FEE55-5DC4-D34A-99CE-1CCE8AA9C51B}"/>
              </a:ext>
            </a:extLst>
          </p:cNvPr>
          <p:cNvGrpSpPr>
            <a:grpSpLocks/>
          </p:cNvGrpSpPr>
          <p:nvPr/>
        </p:nvGrpSpPr>
        <p:grpSpPr bwMode="auto">
          <a:xfrm>
            <a:off x="4151657" y="4417478"/>
            <a:ext cx="530225" cy="165100"/>
            <a:chOff x="0" y="0"/>
            <a:chExt cx="438" cy="148"/>
          </a:xfrm>
        </p:grpSpPr>
        <p:sp>
          <p:nvSpPr>
            <p:cNvPr id="92" name="Rectangle 96">
              <a:extLst>
                <a:ext uri="{FF2B5EF4-FFF2-40B4-BE49-F238E27FC236}">
                  <a16:creationId xmlns:a16="http://schemas.microsoft.com/office/drawing/2014/main" id="{94439AE5-8242-654A-B432-2BFF6982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8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93" name="Rectangle 97">
              <a:extLst>
                <a:ext uri="{FF2B5EF4-FFF2-40B4-BE49-F238E27FC236}">
                  <a16:creationId xmlns:a16="http://schemas.microsoft.com/office/drawing/2014/main" id="{C58A986C-A32F-3E47-BBF5-4043BFC5E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200" dirty="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Cost=1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2E48216C-0E77-AF4C-B7C7-93C5290C6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075" y="188913"/>
            <a:ext cx="8928100" cy="1208087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 dirty="0">
                <a:sym typeface="Gill Sans" charset="0"/>
              </a:rPr>
              <a:t>Distance vector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example (2)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468D2620-F327-3740-9F6E-F74361304503}"/>
              </a:ext>
            </a:extLst>
          </p:cNvPr>
          <p:cNvSpPr>
            <a:spLocks/>
          </p:cNvSpPr>
          <p:nvPr/>
        </p:nvSpPr>
        <p:spPr bwMode="auto">
          <a:xfrm>
            <a:off x="7827963" y="3405188"/>
            <a:ext cx="1873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65D81B2-9B53-B045-9692-6D451A6A72BA}"/>
              </a:ext>
            </a:extLst>
          </p:cNvPr>
          <p:cNvSpPr>
            <a:spLocks/>
          </p:cNvSpPr>
          <p:nvPr/>
        </p:nvSpPr>
        <p:spPr bwMode="auto">
          <a:xfrm>
            <a:off x="2979738" y="4591050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4A8B879-2637-F44C-97F2-30B441120E3A}"/>
              </a:ext>
            </a:extLst>
          </p:cNvPr>
          <p:cNvSpPr>
            <a:spLocks/>
          </p:cNvSpPr>
          <p:nvPr/>
        </p:nvSpPr>
        <p:spPr bwMode="auto">
          <a:xfrm>
            <a:off x="5470525" y="4657725"/>
            <a:ext cx="1730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2FC50CBA-5410-5741-9B7A-7D34C0C0E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3727450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ABA0D188-596C-3244-9D20-61CFFD3F7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775" y="4710113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95C7DE57-1C35-A94E-8C5F-FE0F8B9B9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3551238"/>
            <a:ext cx="2205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id="{7C9C02DB-D08A-ED4B-AACB-9E82AC937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725" y="3713163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7" name="Line 9">
            <a:extLst>
              <a:ext uri="{FF2B5EF4-FFF2-40B4-BE49-F238E27FC236}">
                <a16:creationId xmlns:a16="http://schemas.microsoft.com/office/drawing/2014/main" id="{81E64B6A-FFF6-744C-ACCC-DB3E23305F9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49925" y="3724275"/>
            <a:ext cx="207803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8" name="Line 10">
            <a:extLst>
              <a:ext uri="{FF2B5EF4-FFF2-40B4-BE49-F238E27FC236}">
                <a16:creationId xmlns:a16="http://schemas.microsoft.com/office/drawing/2014/main" id="{B84EA984-7681-FB40-A217-2A8B8C16E4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46738" y="3549650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59" name="Group 11">
            <a:extLst>
              <a:ext uri="{FF2B5EF4-FFF2-40B4-BE49-F238E27FC236}">
                <a16:creationId xmlns:a16="http://schemas.microsoft.com/office/drawing/2014/main" id="{5ED34A29-96F3-F947-A42C-3449311F2889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1917700"/>
            <a:ext cx="1462087" cy="1246188"/>
            <a:chOff x="0" y="0"/>
            <a:chExt cx="1208" cy="1115"/>
          </a:xfrm>
        </p:grpSpPr>
        <p:sp>
          <p:nvSpPr>
            <p:cNvPr id="53336" name="AutoShape 12">
              <a:extLst>
                <a:ext uri="{FF2B5EF4-FFF2-40B4-BE49-F238E27FC236}">
                  <a16:creationId xmlns:a16="http://schemas.microsoft.com/office/drawing/2014/main" id="{147A6B47-DB1F-DC4D-8160-46A0B31D6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37" name="Rectangle 13">
              <a:extLst>
                <a:ext uri="{FF2B5EF4-FFF2-40B4-BE49-F238E27FC236}">
                  <a16:creationId xmlns:a16="http://schemas.microsoft.com/office/drawing/2014/main" id="{99F9E403-627A-F944-AA7E-43BB791D6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2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</p:txBody>
        </p:sp>
      </p:grpSp>
      <p:grpSp>
        <p:nvGrpSpPr>
          <p:cNvPr id="53260" name="Group 14">
            <a:extLst>
              <a:ext uri="{FF2B5EF4-FFF2-40B4-BE49-F238E27FC236}">
                <a16:creationId xmlns:a16="http://schemas.microsoft.com/office/drawing/2014/main" id="{03852B09-6F3C-C646-A4E5-BB49B5950EF8}"/>
              </a:ext>
            </a:extLst>
          </p:cNvPr>
          <p:cNvGrpSpPr>
            <a:grpSpLocks/>
          </p:cNvGrpSpPr>
          <p:nvPr/>
        </p:nvGrpSpPr>
        <p:grpSpPr bwMode="auto">
          <a:xfrm>
            <a:off x="2747963" y="3316288"/>
            <a:ext cx="776287" cy="422275"/>
            <a:chOff x="0" y="0"/>
            <a:chExt cx="642" cy="379"/>
          </a:xfrm>
        </p:grpSpPr>
        <p:sp>
          <p:nvSpPr>
            <p:cNvPr id="53327" name="AutoShape 15">
              <a:extLst>
                <a:ext uri="{FF2B5EF4-FFF2-40B4-BE49-F238E27FC236}">
                  <a16:creationId xmlns:a16="http://schemas.microsoft.com/office/drawing/2014/main" id="{B8D62DA9-B74F-084D-A4DD-5F42ED4C6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28" name="Line 16">
              <a:extLst>
                <a:ext uri="{FF2B5EF4-FFF2-40B4-BE49-F238E27FC236}">
                  <a16:creationId xmlns:a16="http://schemas.microsoft.com/office/drawing/2014/main" id="{62E7D3CB-EDDE-F343-A7BA-1F9D10041E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9" name="Line 17">
              <a:extLst>
                <a:ext uri="{FF2B5EF4-FFF2-40B4-BE49-F238E27FC236}">
                  <a16:creationId xmlns:a16="http://schemas.microsoft.com/office/drawing/2014/main" id="{F9B93FE2-D42E-1640-887C-E142EB2916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30" name="Line 18">
              <a:extLst>
                <a:ext uri="{FF2B5EF4-FFF2-40B4-BE49-F238E27FC236}">
                  <a16:creationId xmlns:a16="http://schemas.microsoft.com/office/drawing/2014/main" id="{9CAA9B0C-6591-5244-819C-D50DC36F2A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31" name="Line 19">
              <a:extLst>
                <a:ext uri="{FF2B5EF4-FFF2-40B4-BE49-F238E27FC236}">
                  <a16:creationId xmlns:a16="http://schemas.microsoft.com/office/drawing/2014/main" id="{54E8F66F-76BC-0445-ABB6-CA0D47E2A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4"/>
              <a:ext cx="43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32" name="Line 20">
              <a:extLst>
                <a:ext uri="{FF2B5EF4-FFF2-40B4-BE49-F238E27FC236}">
                  <a16:creationId xmlns:a16="http://schemas.microsoft.com/office/drawing/2014/main" id="{BE21C7D7-3F86-9E4F-A95C-AFF0F8A5E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4"/>
              <a:ext cx="2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333" name="Group 21">
              <a:extLst>
                <a:ext uri="{FF2B5EF4-FFF2-40B4-BE49-F238E27FC236}">
                  <a16:creationId xmlns:a16="http://schemas.microsoft.com/office/drawing/2014/main" id="{C1BAD090-E61F-A64B-9C3C-2D4E497DC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2"/>
              <a:ext cx="169" cy="216"/>
              <a:chOff x="0" y="0"/>
              <a:chExt cx="169" cy="216"/>
            </a:xfrm>
          </p:grpSpPr>
          <p:sp>
            <p:nvSpPr>
              <p:cNvPr id="53334" name="Rectangle 22">
                <a:extLst>
                  <a:ext uri="{FF2B5EF4-FFF2-40B4-BE49-F238E27FC236}">
                    <a16:creationId xmlns:a16="http://schemas.microsoft.com/office/drawing/2014/main" id="{23ED8FE8-C315-1042-BFDC-AA5312F35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335" name="Rectangle 23">
                <a:extLst>
                  <a:ext uri="{FF2B5EF4-FFF2-40B4-BE49-F238E27FC236}">
                    <a16:creationId xmlns:a16="http://schemas.microsoft.com/office/drawing/2014/main" id="{350E8446-A33C-6743-8990-E74DCD21C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3261" name="Group 24">
            <a:extLst>
              <a:ext uri="{FF2B5EF4-FFF2-40B4-BE49-F238E27FC236}">
                <a16:creationId xmlns:a16="http://schemas.microsoft.com/office/drawing/2014/main" id="{0D2C4FE5-7C08-1E44-B7A5-DB65BA257244}"/>
              </a:ext>
            </a:extLst>
          </p:cNvPr>
          <p:cNvGrpSpPr>
            <a:grpSpLocks/>
          </p:cNvGrpSpPr>
          <p:nvPr/>
        </p:nvGrpSpPr>
        <p:grpSpPr bwMode="auto">
          <a:xfrm>
            <a:off x="5164138" y="3348038"/>
            <a:ext cx="779462" cy="425450"/>
            <a:chOff x="0" y="0"/>
            <a:chExt cx="643" cy="379"/>
          </a:xfrm>
        </p:grpSpPr>
        <p:sp>
          <p:nvSpPr>
            <p:cNvPr id="53318" name="AutoShape 25">
              <a:extLst>
                <a:ext uri="{FF2B5EF4-FFF2-40B4-BE49-F238E27FC236}">
                  <a16:creationId xmlns:a16="http://schemas.microsoft.com/office/drawing/2014/main" id="{31F9B60C-31AA-3041-B61C-9D4251ADF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19" name="Line 26">
              <a:extLst>
                <a:ext uri="{FF2B5EF4-FFF2-40B4-BE49-F238E27FC236}">
                  <a16:creationId xmlns:a16="http://schemas.microsoft.com/office/drawing/2014/main" id="{CEB77B07-CF03-A248-99ED-28021BB864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0" name="Line 27">
              <a:extLst>
                <a:ext uri="{FF2B5EF4-FFF2-40B4-BE49-F238E27FC236}">
                  <a16:creationId xmlns:a16="http://schemas.microsoft.com/office/drawing/2014/main" id="{F6081CD8-D180-954B-A2EB-276878D4CB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1" name="Line 28">
              <a:extLst>
                <a:ext uri="{FF2B5EF4-FFF2-40B4-BE49-F238E27FC236}">
                  <a16:creationId xmlns:a16="http://schemas.microsoft.com/office/drawing/2014/main" id="{A665391B-491E-9946-BA32-070AF65275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2" name="Line 29">
              <a:extLst>
                <a:ext uri="{FF2B5EF4-FFF2-40B4-BE49-F238E27FC236}">
                  <a16:creationId xmlns:a16="http://schemas.microsoft.com/office/drawing/2014/main" id="{F33296EC-901D-4742-9192-1E7A73777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3" name="Line 30">
              <a:extLst>
                <a:ext uri="{FF2B5EF4-FFF2-40B4-BE49-F238E27FC236}">
                  <a16:creationId xmlns:a16="http://schemas.microsoft.com/office/drawing/2014/main" id="{A7A84322-7C50-CF4A-A126-AE40DE2B3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324" name="Group 31">
              <a:extLst>
                <a:ext uri="{FF2B5EF4-FFF2-40B4-BE49-F238E27FC236}">
                  <a16:creationId xmlns:a16="http://schemas.microsoft.com/office/drawing/2014/main" id="{78DF0AED-1D4F-3D4C-8EBF-6DFCAD5A2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53325" name="Rectangle 32">
                <a:extLst>
                  <a:ext uri="{FF2B5EF4-FFF2-40B4-BE49-F238E27FC236}">
                    <a16:creationId xmlns:a16="http://schemas.microsoft.com/office/drawing/2014/main" id="{C1C11414-E94E-C54A-8A60-11897A6D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326" name="Rectangle 33">
                <a:extLst>
                  <a:ext uri="{FF2B5EF4-FFF2-40B4-BE49-F238E27FC236}">
                    <a16:creationId xmlns:a16="http://schemas.microsoft.com/office/drawing/2014/main" id="{73BA2482-CA88-FC46-93ED-C6BE1A8E8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3262" name="Group 34">
            <a:extLst>
              <a:ext uri="{FF2B5EF4-FFF2-40B4-BE49-F238E27FC236}">
                <a16:creationId xmlns:a16="http://schemas.microsoft.com/office/drawing/2014/main" id="{FC1E1AA9-A38A-8946-AB8E-DBB410521F9F}"/>
              </a:ext>
            </a:extLst>
          </p:cNvPr>
          <p:cNvGrpSpPr>
            <a:grpSpLocks/>
          </p:cNvGrpSpPr>
          <p:nvPr/>
        </p:nvGrpSpPr>
        <p:grpSpPr bwMode="auto">
          <a:xfrm>
            <a:off x="7545388" y="3308350"/>
            <a:ext cx="782637" cy="423863"/>
            <a:chOff x="0" y="0"/>
            <a:chExt cx="647" cy="379"/>
          </a:xfrm>
        </p:grpSpPr>
        <p:sp>
          <p:nvSpPr>
            <p:cNvPr id="53309" name="AutoShape 35">
              <a:extLst>
                <a:ext uri="{FF2B5EF4-FFF2-40B4-BE49-F238E27FC236}">
                  <a16:creationId xmlns:a16="http://schemas.microsoft.com/office/drawing/2014/main" id="{1538C0E4-4134-8C42-A123-389B86CBC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10" name="Line 36">
              <a:extLst>
                <a:ext uri="{FF2B5EF4-FFF2-40B4-BE49-F238E27FC236}">
                  <a16:creationId xmlns:a16="http://schemas.microsoft.com/office/drawing/2014/main" id="{1B7468E3-2373-3847-A9DD-DDE779116A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11" name="Line 37">
              <a:extLst>
                <a:ext uri="{FF2B5EF4-FFF2-40B4-BE49-F238E27FC236}">
                  <a16:creationId xmlns:a16="http://schemas.microsoft.com/office/drawing/2014/main" id="{A54DF91C-9053-3944-8620-8832BE4907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9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12" name="Line 38">
              <a:extLst>
                <a:ext uri="{FF2B5EF4-FFF2-40B4-BE49-F238E27FC236}">
                  <a16:creationId xmlns:a16="http://schemas.microsoft.com/office/drawing/2014/main" id="{85A582EF-A7AC-7A44-9E74-1468B5E910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9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13" name="Line 39">
              <a:extLst>
                <a:ext uri="{FF2B5EF4-FFF2-40B4-BE49-F238E27FC236}">
                  <a16:creationId xmlns:a16="http://schemas.microsoft.com/office/drawing/2014/main" id="{077DF3C4-3247-9A43-8893-227599441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14" name="Line 40">
              <a:extLst>
                <a:ext uri="{FF2B5EF4-FFF2-40B4-BE49-F238E27FC236}">
                  <a16:creationId xmlns:a16="http://schemas.microsoft.com/office/drawing/2014/main" id="{781D0393-51B6-BB41-931B-219D727DB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315" name="Group 41">
              <a:extLst>
                <a:ext uri="{FF2B5EF4-FFF2-40B4-BE49-F238E27FC236}">
                  <a16:creationId xmlns:a16="http://schemas.microsoft.com/office/drawing/2014/main" id="{A1A11056-F280-294F-ABA2-76A822FD4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" y="135"/>
              <a:ext cx="179" cy="216"/>
              <a:chOff x="0" y="0"/>
              <a:chExt cx="179" cy="216"/>
            </a:xfrm>
          </p:grpSpPr>
          <p:sp>
            <p:nvSpPr>
              <p:cNvPr id="53316" name="Rectangle 42">
                <a:extLst>
                  <a:ext uri="{FF2B5EF4-FFF2-40B4-BE49-F238E27FC236}">
                    <a16:creationId xmlns:a16="http://schemas.microsoft.com/office/drawing/2014/main" id="{10C06C9C-66B5-5D4A-837C-8F4DD9062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317" name="Rectangle 43">
                <a:extLst>
                  <a:ext uri="{FF2B5EF4-FFF2-40B4-BE49-F238E27FC236}">
                    <a16:creationId xmlns:a16="http://schemas.microsoft.com/office/drawing/2014/main" id="{0FA3B60F-79EE-0F4D-A9BD-4C6F0BE7B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3263" name="Group 44">
            <a:extLst>
              <a:ext uri="{FF2B5EF4-FFF2-40B4-BE49-F238E27FC236}">
                <a16:creationId xmlns:a16="http://schemas.microsoft.com/office/drawing/2014/main" id="{EBBB8411-9740-5043-BF3E-F63EF3B03D56}"/>
              </a:ext>
            </a:extLst>
          </p:cNvPr>
          <p:cNvGrpSpPr>
            <a:grpSpLocks/>
          </p:cNvGrpSpPr>
          <p:nvPr/>
        </p:nvGrpSpPr>
        <p:grpSpPr bwMode="auto">
          <a:xfrm>
            <a:off x="2767013" y="4524375"/>
            <a:ext cx="777875" cy="422275"/>
            <a:chOff x="0" y="0"/>
            <a:chExt cx="642" cy="379"/>
          </a:xfrm>
        </p:grpSpPr>
        <p:sp>
          <p:nvSpPr>
            <p:cNvPr id="53300" name="AutoShape 45">
              <a:extLst>
                <a:ext uri="{FF2B5EF4-FFF2-40B4-BE49-F238E27FC236}">
                  <a16:creationId xmlns:a16="http://schemas.microsoft.com/office/drawing/2014/main" id="{1FC7DF51-A4AE-7F46-9B9D-322E83D7C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01" name="Line 46">
              <a:extLst>
                <a:ext uri="{FF2B5EF4-FFF2-40B4-BE49-F238E27FC236}">
                  <a16:creationId xmlns:a16="http://schemas.microsoft.com/office/drawing/2014/main" id="{F69CBB06-64DF-D344-9F4A-C0E21D960B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02" name="Line 47">
              <a:extLst>
                <a:ext uri="{FF2B5EF4-FFF2-40B4-BE49-F238E27FC236}">
                  <a16:creationId xmlns:a16="http://schemas.microsoft.com/office/drawing/2014/main" id="{2AA67ABB-20D5-AF4E-B932-15E3CCC8ED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03" name="Line 48">
              <a:extLst>
                <a:ext uri="{FF2B5EF4-FFF2-40B4-BE49-F238E27FC236}">
                  <a16:creationId xmlns:a16="http://schemas.microsoft.com/office/drawing/2014/main" id="{C7AF8219-1A1C-0E41-904A-F408961A58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04" name="Line 49">
              <a:extLst>
                <a:ext uri="{FF2B5EF4-FFF2-40B4-BE49-F238E27FC236}">
                  <a16:creationId xmlns:a16="http://schemas.microsoft.com/office/drawing/2014/main" id="{E34BFA27-8428-E64F-9941-248886C5C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05" name="Line 50">
              <a:extLst>
                <a:ext uri="{FF2B5EF4-FFF2-40B4-BE49-F238E27FC236}">
                  <a16:creationId xmlns:a16="http://schemas.microsoft.com/office/drawing/2014/main" id="{613B0036-1D06-E444-9192-26039FC35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306" name="Group 51">
              <a:extLst>
                <a:ext uri="{FF2B5EF4-FFF2-40B4-BE49-F238E27FC236}">
                  <a16:creationId xmlns:a16="http://schemas.microsoft.com/office/drawing/2014/main" id="{97917F55-145B-4B4B-B1DD-D1BAFEBE8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3307" name="Rectangle 52">
                <a:extLst>
                  <a:ext uri="{FF2B5EF4-FFF2-40B4-BE49-F238E27FC236}">
                    <a16:creationId xmlns:a16="http://schemas.microsoft.com/office/drawing/2014/main" id="{839F062F-8A3F-844D-8FEB-DD26C33B1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308" name="Rectangle 53">
                <a:extLst>
                  <a:ext uri="{FF2B5EF4-FFF2-40B4-BE49-F238E27FC236}">
                    <a16:creationId xmlns:a16="http://schemas.microsoft.com/office/drawing/2014/main" id="{53185DA1-54F6-0B42-95DB-D02A3E526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3264" name="Group 54">
            <a:extLst>
              <a:ext uri="{FF2B5EF4-FFF2-40B4-BE49-F238E27FC236}">
                <a16:creationId xmlns:a16="http://schemas.microsoft.com/office/drawing/2014/main" id="{8FA5E22D-DFCA-684C-8EC1-AFAA126AF64C}"/>
              </a:ext>
            </a:extLst>
          </p:cNvPr>
          <p:cNvGrpSpPr>
            <a:grpSpLocks/>
          </p:cNvGrpSpPr>
          <p:nvPr/>
        </p:nvGrpSpPr>
        <p:grpSpPr bwMode="auto">
          <a:xfrm>
            <a:off x="5208588" y="4524375"/>
            <a:ext cx="777875" cy="422275"/>
            <a:chOff x="0" y="0"/>
            <a:chExt cx="642" cy="379"/>
          </a:xfrm>
        </p:grpSpPr>
        <p:sp>
          <p:nvSpPr>
            <p:cNvPr id="53291" name="AutoShape 55">
              <a:extLst>
                <a:ext uri="{FF2B5EF4-FFF2-40B4-BE49-F238E27FC236}">
                  <a16:creationId xmlns:a16="http://schemas.microsoft.com/office/drawing/2014/main" id="{FBEE64CF-F42D-2B42-8832-9AC21312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92" name="Line 56">
              <a:extLst>
                <a:ext uri="{FF2B5EF4-FFF2-40B4-BE49-F238E27FC236}">
                  <a16:creationId xmlns:a16="http://schemas.microsoft.com/office/drawing/2014/main" id="{6C20ECF5-1E76-1243-ADF4-E86EEB9739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93" name="Line 57">
              <a:extLst>
                <a:ext uri="{FF2B5EF4-FFF2-40B4-BE49-F238E27FC236}">
                  <a16:creationId xmlns:a16="http://schemas.microsoft.com/office/drawing/2014/main" id="{E8BA04A3-6592-C342-AE91-0F6CB631D1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94" name="Line 58">
              <a:extLst>
                <a:ext uri="{FF2B5EF4-FFF2-40B4-BE49-F238E27FC236}">
                  <a16:creationId xmlns:a16="http://schemas.microsoft.com/office/drawing/2014/main" id="{AC0CB8AE-74AE-524A-A84A-778BFC6E9F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95" name="Line 59">
              <a:extLst>
                <a:ext uri="{FF2B5EF4-FFF2-40B4-BE49-F238E27FC236}">
                  <a16:creationId xmlns:a16="http://schemas.microsoft.com/office/drawing/2014/main" id="{916FA4E5-545C-FC4A-9238-F67D7A7C4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96" name="Line 60">
              <a:extLst>
                <a:ext uri="{FF2B5EF4-FFF2-40B4-BE49-F238E27FC236}">
                  <a16:creationId xmlns:a16="http://schemas.microsoft.com/office/drawing/2014/main" id="{A76A3618-785B-AB42-8B1C-66CC110DB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297" name="Group 61">
              <a:extLst>
                <a:ext uri="{FF2B5EF4-FFF2-40B4-BE49-F238E27FC236}">
                  <a16:creationId xmlns:a16="http://schemas.microsoft.com/office/drawing/2014/main" id="{F8CBBFC9-DFB8-6845-8342-A24E2FE89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64" cy="216"/>
              <a:chOff x="0" y="0"/>
              <a:chExt cx="163" cy="216"/>
            </a:xfrm>
          </p:grpSpPr>
          <p:sp>
            <p:nvSpPr>
              <p:cNvPr id="53298" name="Rectangle 62">
                <a:extLst>
                  <a:ext uri="{FF2B5EF4-FFF2-40B4-BE49-F238E27FC236}">
                    <a16:creationId xmlns:a16="http://schemas.microsoft.com/office/drawing/2014/main" id="{61239F19-6CB9-C144-A465-B124C1F04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299" name="Rectangle 63">
                <a:extLst>
                  <a:ext uri="{FF2B5EF4-FFF2-40B4-BE49-F238E27FC236}">
                    <a16:creationId xmlns:a16="http://schemas.microsoft.com/office/drawing/2014/main" id="{A37ED483-D7BA-A24D-94B8-1584C42EA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3265" name="Line 64">
            <a:extLst>
              <a:ext uri="{FF2B5EF4-FFF2-40B4-BE49-F238E27FC236}">
                <a16:creationId xmlns:a16="http://schemas.microsoft.com/office/drawing/2014/main" id="{46EB1896-C5FA-2045-8F20-2C321F488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2820988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66" name="Group 65">
            <a:extLst>
              <a:ext uri="{FF2B5EF4-FFF2-40B4-BE49-F238E27FC236}">
                <a16:creationId xmlns:a16="http://schemas.microsoft.com/office/drawing/2014/main" id="{49C9F0B3-AC3F-EC4D-8D4D-8DC47788FA97}"/>
              </a:ext>
            </a:extLst>
          </p:cNvPr>
          <p:cNvGrpSpPr>
            <a:grpSpLocks/>
          </p:cNvGrpSpPr>
          <p:nvPr/>
        </p:nvGrpSpPr>
        <p:grpSpPr bwMode="auto">
          <a:xfrm>
            <a:off x="3702050" y="1782763"/>
            <a:ext cx="1462088" cy="1177925"/>
            <a:chOff x="0" y="0"/>
            <a:chExt cx="1208" cy="1056"/>
          </a:xfrm>
        </p:grpSpPr>
        <p:sp>
          <p:nvSpPr>
            <p:cNvPr id="53289" name="AutoShape 66">
              <a:extLst>
                <a:ext uri="{FF2B5EF4-FFF2-40B4-BE49-F238E27FC236}">
                  <a16:creationId xmlns:a16="http://schemas.microsoft.com/office/drawing/2014/main" id="{DFA81C21-D955-4C46-9CDB-B419D5ED1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56"/>
            </a:xfrm>
            <a:prstGeom prst="roundRect">
              <a:avLst>
                <a:gd name="adj" fmla="val 9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90" name="Rectangle 67">
              <a:extLst>
                <a:ext uri="{FF2B5EF4-FFF2-40B4-BE49-F238E27FC236}">
                  <a16:creationId xmlns:a16="http://schemas.microsoft.com/office/drawing/2014/main" id="{125B3316-4AB3-D043-AF44-364B4B30F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14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</p:txBody>
        </p:sp>
      </p:grpSp>
      <p:sp>
        <p:nvSpPr>
          <p:cNvPr id="53267" name="Line 68">
            <a:extLst>
              <a:ext uri="{FF2B5EF4-FFF2-40B4-BE49-F238E27FC236}">
                <a16:creationId xmlns:a16="http://schemas.microsoft.com/office/drawing/2014/main" id="{131CCA6D-470A-C142-A2E0-19ECAAC046F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70463" y="2968625"/>
            <a:ext cx="339725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68" name="Group 69">
            <a:extLst>
              <a:ext uri="{FF2B5EF4-FFF2-40B4-BE49-F238E27FC236}">
                <a16:creationId xmlns:a16="http://schemas.microsoft.com/office/drawing/2014/main" id="{9296B685-0324-624F-B501-BCEFD9E88859}"/>
              </a:ext>
            </a:extLst>
          </p:cNvPr>
          <p:cNvGrpSpPr>
            <a:grpSpLocks/>
          </p:cNvGrpSpPr>
          <p:nvPr/>
        </p:nvGrpSpPr>
        <p:grpSpPr bwMode="auto">
          <a:xfrm>
            <a:off x="7546975" y="2171700"/>
            <a:ext cx="1462088" cy="947738"/>
            <a:chOff x="0" y="0"/>
            <a:chExt cx="1208" cy="847"/>
          </a:xfrm>
        </p:grpSpPr>
        <p:sp>
          <p:nvSpPr>
            <p:cNvPr id="53287" name="AutoShape 70">
              <a:extLst>
                <a:ext uri="{FF2B5EF4-FFF2-40B4-BE49-F238E27FC236}">
                  <a16:creationId xmlns:a16="http://schemas.microsoft.com/office/drawing/2014/main" id="{1A0D360A-A1EE-7F46-80D6-FE9061576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847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88" name="Rectangle 71">
              <a:extLst>
                <a:ext uri="{FF2B5EF4-FFF2-40B4-BE49-F238E27FC236}">
                  <a16:creationId xmlns:a16="http://schemas.microsoft.com/office/drawing/2014/main" id="{32498D59-EBB2-8C48-8160-3EBCBD46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6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</p:txBody>
        </p:sp>
      </p:grpSp>
      <p:sp>
        <p:nvSpPr>
          <p:cNvPr id="53269" name="Line 72">
            <a:extLst>
              <a:ext uri="{FF2B5EF4-FFF2-40B4-BE49-F238E27FC236}">
                <a16:creationId xmlns:a16="http://schemas.microsoft.com/office/drawing/2014/main" id="{EE49042A-6C63-204D-BEEC-E51BD657F24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029575" y="3130550"/>
            <a:ext cx="28575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70" name="Group 73">
            <a:extLst>
              <a:ext uri="{FF2B5EF4-FFF2-40B4-BE49-F238E27FC236}">
                <a16:creationId xmlns:a16="http://schemas.microsoft.com/office/drawing/2014/main" id="{8F723CFF-7D9C-FD4E-B9A6-D005FAAA27A3}"/>
              </a:ext>
            </a:extLst>
          </p:cNvPr>
          <p:cNvGrpSpPr>
            <a:grpSpLocks/>
          </p:cNvGrpSpPr>
          <p:nvPr/>
        </p:nvGrpSpPr>
        <p:grpSpPr bwMode="auto">
          <a:xfrm>
            <a:off x="7386638" y="4292600"/>
            <a:ext cx="1460500" cy="890588"/>
            <a:chOff x="0" y="0"/>
            <a:chExt cx="1208" cy="798"/>
          </a:xfrm>
        </p:grpSpPr>
        <p:sp>
          <p:nvSpPr>
            <p:cNvPr id="53285" name="AutoShape 74">
              <a:extLst>
                <a:ext uri="{FF2B5EF4-FFF2-40B4-BE49-F238E27FC236}">
                  <a16:creationId xmlns:a16="http://schemas.microsoft.com/office/drawing/2014/main" id="{97DB9ECD-0759-8B4C-AD3B-8B25F8F5A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798"/>
            </a:xfrm>
            <a:prstGeom prst="roundRect">
              <a:avLst>
                <a:gd name="adj" fmla="val 12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86" name="Rectangle 75">
              <a:extLst>
                <a:ext uri="{FF2B5EF4-FFF2-40B4-BE49-F238E27FC236}">
                  <a16:creationId xmlns:a16="http://schemas.microsoft.com/office/drawing/2014/main" id="{614FD766-6888-DD40-BFD3-F7E7E5961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1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</p:txBody>
        </p:sp>
      </p:grpSp>
      <p:grpSp>
        <p:nvGrpSpPr>
          <p:cNvPr id="53271" name="Group 76">
            <a:extLst>
              <a:ext uri="{FF2B5EF4-FFF2-40B4-BE49-F238E27FC236}">
                <a16:creationId xmlns:a16="http://schemas.microsoft.com/office/drawing/2014/main" id="{8C681D1F-0D1B-E141-A61F-134A3B27557C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3929063"/>
            <a:ext cx="1462087" cy="1214437"/>
            <a:chOff x="0" y="0"/>
            <a:chExt cx="1208" cy="1088"/>
          </a:xfrm>
        </p:grpSpPr>
        <p:sp>
          <p:nvSpPr>
            <p:cNvPr id="53283" name="AutoShape 77">
              <a:extLst>
                <a:ext uri="{FF2B5EF4-FFF2-40B4-BE49-F238E27FC236}">
                  <a16:creationId xmlns:a16="http://schemas.microsoft.com/office/drawing/2014/main" id="{06B4407C-D72C-514E-A4BA-7E5E73F6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84" name="Rectangle 78">
              <a:extLst>
                <a:ext uri="{FF2B5EF4-FFF2-40B4-BE49-F238E27FC236}">
                  <a16:creationId xmlns:a16="http://schemas.microsoft.com/office/drawing/2014/main" id="{E523ED3A-C27D-3440-9E39-96E049126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</p:txBody>
        </p:sp>
      </p:grpSp>
      <p:sp>
        <p:nvSpPr>
          <p:cNvPr id="53272" name="Line 79">
            <a:extLst>
              <a:ext uri="{FF2B5EF4-FFF2-40B4-BE49-F238E27FC236}">
                <a16:creationId xmlns:a16="http://schemas.microsoft.com/office/drawing/2014/main" id="{963DD996-537D-4248-A69F-5FB2B8F78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4252913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73" name="Line 80">
            <a:extLst>
              <a:ext uri="{FF2B5EF4-FFF2-40B4-BE49-F238E27FC236}">
                <a16:creationId xmlns:a16="http://schemas.microsoft.com/office/drawing/2014/main" id="{789B7021-08BB-2647-9C57-137C12AC76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4063" y="4751388"/>
            <a:ext cx="1566862" cy="176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74" name="Group 81">
            <a:extLst>
              <a:ext uri="{FF2B5EF4-FFF2-40B4-BE49-F238E27FC236}">
                <a16:creationId xmlns:a16="http://schemas.microsoft.com/office/drawing/2014/main" id="{59CC85D8-472B-2647-8E03-961A283F915B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3805238"/>
            <a:ext cx="2179638" cy="1270000"/>
            <a:chOff x="0" y="0"/>
            <a:chExt cx="1802" cy="1137"/>
          </a:xfrm>
        </p:grpSpPr>
        <p:grpSp>
          <p:nvGrpSpPr>
            <p:cNvPr id="53275" name="Group 82">
              <a:extLst>
                <a:ext uri="{FF2B5EF4-FFF2-40B4-BE49-F238E27FC236}">
                  <a16:creationId xmlns:a16="http://schemas.microsoft.com/office/drawing/2014/main" id="{2D508D32-D88E-514B-B011-3DD11389E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134"/>
              <a:ext cx="888" cy="218"/>
              <a:chOff x="0" y="0"/>
              <a:chExt cx="888" cy="218"/>
            </a:xfrm>
          </p:grpSpPr>
          <p:sp>
            <p:nvSpPr>
              <p:cNvPr id="53281" name="AutoShape 83">
                <a:extLst>
                  <a:ext uri="{FF2B5EF4-FFF2-40B4-BE49-F238E27FC236}">
                    <a16:creationId xmlns:a16="http://schemas.microsoft.com/office/drawing/2014/main" id="{CA627F16-6C83-1048-A03E-930402E11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884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282" name="Rectangle 84">
                <a:extLst>
                  <a:ext uri="{FF2B5EF4-FFF2-40B4-BE49-F238E27FC236}">
                    <a16:creationId xmlns:a16="http://schemas.microsoft.com/office/drawing/2014/main" id="{F9F17B84-AFBE-F342-AF67-3069C2EB6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8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D=0 ; A=1</a:t>
                </a:r>
              </a:p>
            </p:txBody>
          </p:sp>
        </p:grpSp>
        <p:grpSp>
          <p:nvGrpSpPr>
            <p:cNvPr id="53276" name="Group 85">
              <a:extLst>
                <a:ext uri="{FF2B5EF4-FFF2-40B4-BE49-F238E27FC236}">
                  <a16:creationId xmlns:a16="http://schemas.microsoft.com/office/drawing/2014/main" id="{F4226FA9-654F-F142-A9BB-E6455853C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" y="919"/>
              <a:ext cx="888" cy="218"/>
              <a:chOff x="0" y="0"/>
              <a:chExt cx="888" cy="218"/>
            </a:xfrm>
          </p:grpSpPr>
          <p:sp>
            <p:nvSpPr>
              <p:cNvPr id="53279" name="AutoShape 86">
                <a:extLst>
                  <a:ext uri="{FF2B5EF4-FFF2-40B4-BE49-F238E27FC236}">
                    <a16:creationId xmlns:a16="http://schemas.microsoft.com/office/drawing/2014/main" id="{7973B36A-2A3C-924C-A67D-7DCD68A5E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884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280" name="Rectangle 87">
                <a:extLst>
                  <a:ext uri="{FF2B5EF4-FFF2-40B4-BE49-F238E27FC236}">
                    <a16:creationId xmlns:a16="http://schemas.microsoft.com/office/drawing/2014/main" id="{AAF0D1A0-B55A-804F-8582-527257FC4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8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D=0 ; A=1</a:t>
                </a:r>
              </a:p>
            </p:txBody>
          </p:sp>
        </p:grpSp>
        <p:sp>
          <p:nvSpPr>
            <p:cNvPr id="53277" name="Line 88">
              <a:extLst>
                <a:ext uri="{FF2B5EF4-FFF2-40B4-BE49-F238E27FC236}">
                  <a16:creationId xmlns:a16="http://schemas.microsoft.com/office/drawing/2014/main" id="{CDC25E88-78AF-964A-BDD9-BDA8721F7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6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78" name="Line 89">
              <a:extLst>
                <a:ext uri="{FF2B5EF4-FFF2-40B4-BE49-F238E27FC236}">
                  <a16:creationId xmlns:a16="http://schemas.microsoft.com/office/drawing/2014/main" id="{95493632-D5F9-E14A-9F3D-C7542CEB4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" y="714"/>
              <a:ext cx="1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C0884E63-20D6-B14C-B48E-3D3AB00E9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7213" y="188913"/>
            <a:ext cx="5924550" cy="1208087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 dirty="0">
                <a:sym typeface="Gill Sans" charset="0"/>
              </a:rPr>
              <a:t>Distance vector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example (3)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362A5239-7D60-294C-9754-BAC221B16081}"/>
              </a:ext>
            </a:extLst>
          </p:cNvPr>
          <p:cNvSpPr>
            <a:spLocks/>
          </p:cNvSpPr>
          <p:nvPr/>
        </p:nvSpPr>
        <p:spPr bwMode="auto">
          <a:xfrm>
            <a:off x="7843838" y="3130550"/>
            <a:ext cx="1873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A01F037-6489-7342-B199-736B9F87897C}"/>
              </a:ext>
            </a:extLst>
          </p:cNvPr>
          <p:cNvSpPr>
            <a:spLocks/>
          </p:cNvSpPr>
          <p:nvPr/>
        </p:nvSpPr>
        <p:spPr bwMode="auto">
          <a:xfrm>
            <a:off x="2992438" y="4314825"/>
            <a:ext cx="2047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CB13236E-A4AD-6048-B549-14113C25741D}"/>
              </a:ext>
            </a:extLst>
          </p:cNvPr>
          <p:cNvSpPr>
            <a:spLocks/>
          </p:cNvSpPr>
          <p:nvPr/>
        </p:nvSpPr>
        <p:spPr bwMode="auto">
          <a:xfrm>
            <a:off x="5483225" y="4381500"/>
            <a:ext cx="1730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80286BF9-B206-7849-B61F-27D60F197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3451225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C93DA7FA-B34A-0C4A-903D-F16103CBB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4433888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5D35EBE4-FCAE-6F4F-8437-B0059B963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3273425"/>
            <a:ext cx="220662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B4E5BD86-E752-1C46-A896-99BFA5C18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436938"/>
            <a:ext cx="1588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914FE89B-AFE7-4941-BA9D-7EB9174FCBE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2625" y="3449638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A63A73DF-C0BB-D141-A40C-9974499C8BA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61025" y="3273425"/>
            <a:ext cx="2079625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4283" name="Group 11">
            <a:extLst>
              <a:ext uri="{FF2B5EF4-FFF2-40B4-BE49-F238E27FC236}">
                <a16:creationId xmlns:a16="http://schemas.microsoft.com/office/drawing/2014/main" id="{DB3A53E4-7E65-8346-B050-2BB0E99FA350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1641475"/>
            <a:ext cx="1462088" cy="1244600"/>
            <a:chOff x="0" y="0"/>
            <a:chExt cx="1208" cy="1115"/>
          </a:xfrm>
        </p:grpSpPr>
        <p:sp>
          <p:nvSpPr>
            <p:cNvPr id="54360" name="AutoShape 12">
              <a:extLst>
                <a:ext uri="{FF2B5EF4-FFF2-40B4-BE49-F238E27FC236}">
                  <a16:creationId xmlns:a16="http://schemas.microsoft.com/office/drawing/2014/main" id="{00C77C96-191A-F543-8D23-82EABA217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61" name="Rectangle 13">
              <a:extLst>
                <a:ext uri="{FF2B5EF4-FFF2-40B4-BE49-F238E27FC236}">
                  <a16:creationId xmlns:a16="http://schemas.microsoft.com/office/drawing/2014/main" id="{D8CB815E-7347-9C49-BE7A-A18219D43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0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</p:txBody>
        </p:sp>
      </p:grpSp>
      <p:grpSp>
        <p:nvGrpSpPr>
          <p:cNvPr id="54284" name="Group 14">
            <a:extLst>
              <a:ext uri="{FF2B5EF4-FFF2-40B4-BE49-F238E27FC236}">
                <a16:creationId xmlns:a16="http://schemas.microsoft.com/office/drawing/2014/main" id="{88519D23-C435-2D42-9961-CE7536902022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3044825"/>
            <a:ext cx="777875" cy="419100"/>
            <a:chOff x="0" y="0"/>
            <a:chExt cx="643" cy="375"/>
          </a:xfrm>
        </p:grpSpPr>
        <p:sp>
          <p:nvSpPr>
            <p:cNvPr id="54351" name="AutoShape 15">
              <a:extLst>
                <a:ext uri="{FF2B5EF4-FFF2-40B4-BE49-F238E27FC236}">
                  <a16:creationId xmlns:a16="http://schemas.microsoft.com/office/drawing/2014/main" id="{7CDB6E5E-0995-664C-B8BD-DCDE7ECE2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52" name="Line 16">
              <a:extLst>
                <a:ext uri="{FF2B5EF4-FFF2-40B4-BE49-F238E27FC236}">
                  <a16:creationId xmlns:a16="http://schemas.microsoft.com/office/drawing/2014/main" id="{952ABB41-C6CD-F74F-BC44-9F92DFBBD9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53" name="Line 17">
              <a:extLst>
                <a:ext uri="{FF2B5EF4-FFF2-40B4-BE49-F238E27FC236}">
                  <a16:creationId xmlns:a16="http://schemas.microsoft.com/office/drawing/2014/main" id="{C3B229B4-1868-D342-AED4-5ECF9B3055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54" name="Line 18">
              <a:extLst>
                <a:ext uri="{FF2B5EF4-FFF2-40B4-BE49-F238E27FC236}">
                  <a16:creationId xmlns:a16="http://schemas.microsoft.com/office/drawing/2014/main" id="{D25C2EBD-A7FD-1446-B3F9-0254516353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3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55" name="Line 19">
              <a:extLst>
                <a:ext uri="{FF2B5EF4-FFF2-40B4-BE49-F238E27FC236}">
                  <a16:creationId xmlns:a16="http://schemas.microsoft.com/office/drawing/2014/main" id="{E67CB3A9-C997-0142-900D-AEAA39500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56" name="Line 20">
              <a:extLst>
                <a:ext uri="{FF2B5EF4-FFF2-40B4-BE49-F238E27FC236}">
                  <a16:creationId xmlns:a16="http://schemas.microsoft.com/office/drawing/2014/main" id="{14BF5521-E672-0F45-BC58-5A703FA7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57" name="Group 21">
              <a:extLst>
                <a:ext uri="{FF2B5EF4-FFF2-40B4-BE49-F238E27FC236}">
                  <a16:creationId xmlns:a16="http://schemas.microsoft.com/office/drawing/2014/main" id="{EA5AFA3A-49D8-9042-BDA3-528C97881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28"/>
              <a:ext cx="169" cy="216"/>
              <a:chOff x="0" y="0"/>
              <a:chExt cx="169" cy="216"/>
            </a:xfrm>
          </p:grpSpPr>
          <p:sp>
            <p:nvSpPr>
              <p:cNvPr id="54358" name="Rectangle 22">
                <a:extLst>
                  <a:ext uri="{FF2B5EF4-FFF2-40B4-BE49-F238E27FC236}">
                    <a16:creationId xmlns:a16="http://schemas.microsoft.com/office/drawing/2014/main" id="{3FE04A75-33DF-2241-B779-13DD5A177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59" name="Rectangle 23">
                <a:extLst>
                  <a:ext uri="{FF2B5EF4-FFF2-40B4-BE49-F238E27FC236}">
                    <a16:creationId xmlns:a16="http://schemas.microsoft.com/office/drawing/2014/main" id="{DB36F91E-B7D1-1246-9B4F-534EB4F02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4285" name="Group 24">
            <a:extLst>
              <a:ext uri="{FF2B5EF4-FFF2-40B4-BE49-F238E27FC236}">
                <a16:creationId xmlns:a16="http://schemas.microsoft.com/office/drawing/2014/main" id="{F20F8774-0E33-BA49-99EE-EBE1D4244926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3071813"/>
            <a:ext cx="781050" cy="425450"/>
            <a:chOff x="0" y="0"/>
            <a:chExt cx="646" cy="381"/>
          </a:xfrm>
        </p:grpSpPr>
        <p:sp>
          <p:nvSpPr>
            <p:cNvPr id="54342" name="AutoShape 25">
              <a:extLst>
                <a:ext uri="{FF2B5EF4-FFF2-40B4-BE49-F238E27FC236}">
                  <a16:creationId xmlns:a16="http://schemas.microsoft.com/office/drawing/2014/main" id="{211C2581-0872-6A4F-98F8-CAAD1D5B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43" name="Line 26">
              <a:extLst>
                <a:ext uri="{FF2B5EF4-FFF2-40B4-BE49-F238E27FC236}">
                  <a16:creationId xmlns:a16="http://schemas.microsoft.com/office/drawing/2014/main" id="{49F72AC6-FEF4-4D4D-BD5E-2E13B95567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44" name="Line 27">
              <a:extLst>
                <a:ext uri="{FF2B5EF4-FFF2-40B4-BE49-F238E27FC236}">
                  <a16:creationId xmlns:a16="http://schemas.microsoft.com/office/drawing/2014/main" id="{DA9979EA-045F-DD49-86D6-BD35B83593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7" y="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45" name="Line 28">
              <a:extLst>
                <a:ext uri="{FF2B5EF4-FFF2-40B4-BE49-F238E27FC236}">
                  <a16:creationId xmlns:a16="http://schemas.microsoft.com/office/drawing/2014/main" id="{B0DA1887-7CE4-9D4C-AE21-B223A513E9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7" y="248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46" name="Line 29">
              <a:extLst>
                <a:ext uri="{FF2B5EF4-FFF2-40B4-BE49-F238E27FC236}">
                  <a16:creationId xmlns:a16="http://schemas.microsoft.com/office/drawing/2014/main" id="{23788C4D-BDBE-5748-A8ED-2D302A8F6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47" name="Line 30">
              <a:extLst>
                <a:ext uri="{FF2B5EF4-FFF2-40B4-BE49-F238E27FC236}">
                  <a16:creationId xmlns:a16="http://schemas.microsoft.com/office/drawing/2014/main" id="{538DC4CF-7823-6241-9274-0102C92A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48" name="Group 31">
              <a:extLst>
                <a:ext uri="{FF2B5EF4-FFF2-40B4-BE49-F238E27FC236}">
                  <a16:creationId xmlns:a16="http://schemas.microsoft.com/office/drawing/2014/main" id="{9DC53B41-BAB3-C546-875D-096423D49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" y="136"/>
              <a:ext cx="169" cy="216"/>
              <a:chOff x="0" y="0"/>
              <a:chExt cx="169" cy="216"/>
            </a:xfrm>
          </p:grpSpPr>
          <p:sp>
            <p:nvSpPr>
              <p:cNvPr id="54349" name="Rectangle 32">
                <a:extLst>
                  <a:ext uri="{FF2B5EF4-FFF2-40B4-BE49-F238E27FC236}">
                    <a16:creationId xmlns:a16="http://schemas.microsoft.com/office/drawing/2014/main" id="{F0B63A3B-0664-7A4F-BD58-ACCCA5C81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50" name="Rectangle 33">
                <a:extLst>
                  <a:ext uri="{FF2B5EF4-FFF2-40B4-BE49-F238E27FC236}">
                    <a16:creationId xmlns:a16="http://schemas.microsoft.com/office/drawing/2014/main" id="{622E33A5-832E-DE46-860E-ED8C70773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4286" name="Group 34">
            <a:extLst>
              <a:ext uri="{FF2B5EF4-FFF2-40B4-BE49-F238E27FC236}">
                <a16:creationId xmlns:a16="http://schemas.microsoft.com/office/drawing/2014/main" id="{17FE7738-E800-854E-BE6A-319581608298}"/>
              </a:ext>
            </a:extLst>
          </p:cNvPr>
          <p:cNvGrpSpPr>
            <a:grpSpLocks/>
          </p:cNvGrpSpPr>
          <p:nvPr/>
        </p:nvGrpSpPr>
        <p:grpSpPr bwMode="auto">
          <a:xfrm>
            <a:off x="7564438" y="3033713"/>
            <a:ext cx="776287" cy="423862"/>
            <a:chOff x="0" y="0"/>
            <a:chExt cx="642" cy="379"/>
          </a:xfrm>
        </p:grpSpPr>
        <p:sp>
          <p:nvSpPr>
            <p:cNvPr id="54333" name="AutoShape 35">
              <a:extLst>
                <a:ext uri="{FF2B5EF4-FFF2-40B4-BE49-F238E27FC236}">
                  <a16:creationId xmlns:a16="http://schemas.microsoft.com/office/drawing/2014/main" id="{DF42F3D9-7E3F-9447-A8E2-670A73A36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34" name="Line 36">
              <a:extLst>
                <a:ext uri="{FF2B5EF4-FFF2-40B4-BE49-F238E27FC236}">
                  <a16:creationId xmlns:a16="http://schemas.microsoft.com/office/drawing/2014/main" id="{04CB3D66-A4EC-7546-89AA-C5AE6A2A1D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35" name="Line 37">
              <a:extLst>
                <a:ext uri="{FF2B5EF4-FFF2-40B4-BE49-F238E27FC236}">
                  <a16:creationId xmlns:a16="http://schemas.microsoft.com/office/drawing/2014/main" id="{2134540F-E4D3-EE46-8E40-F9FA0AB016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36" name="Line 38">
              <a:extLst>
                <a:ext uri="{FF2B5EF4-FFF2-40B4-BE49-F238E27FC236}">
                  <a16:creationId xmlns:a16="http://schemas.microsoft.com/office/drawing/2014/main" id="{66FE1B90-3EDF-2946-9F82-CA6625066D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37" name="Line 39">
              <a:extLst>
                <a:ext uri="{FF2B5EF4-FFF2-40B4-BE49-F238E27FC236}">
                  <a16:creationId xmlns:a16="http://schemas.microsoft.com/office/drawing/2014/main" id="{214E99DC-B215-F545-81CE-3F67EAE1F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38" name="Line 40">
              <a:extLst>
                <a:ext uri="{FF2B5EF4-FFF2-40B4-BE49-F238E27FC236}">
                  <a16:creationId xmlns:a16="http://schemas.microsoft.com/office/drawing/2014/main" id="{4022B966-D5FE-5C48-9BFE-AC28B7097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39" name="Group 41">
              <a:extLst>
                <a:ext uri="{FF2B5EF4-FFF2-40B4-BE49-F238E27FC236}">
                  <a16:creationId xmlns:a16="http://schemas.microsoft.com/office/drawing/2014/main" id="{4B061E22-5D0A-E148-934F-634A0E6EB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9" cy="216"/>
              <a:chOff x="0" y="0"/>
              <a:chExt cx="179" cy="216"/>
            </a:xfrm>
          </p:grpSpPr>
          <p:sp>
            <p:nvSpPr>
              <p:cNvPr id="54340" name="Rectangle 42">
                <a:extLst>
                  <a:ext uri="{FF2B5EF4-FFF2-40B4-BE49-F238E27FC236}">
                    <a16:creationId xmlns:a16="http://schemas.microsoft.com/office/drawing/2014/main" id="{C0AE66AA-7260-DA4E-B281-5981C7147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41" name="Rectangle 43">
                <a:extLst>
                  <a:ext uri="{FF2B5EF4-FFF2-40B4-BE49-F238E27FC236}">
                    <a16:creationId xmlns:a16="http://schemas.microsoft.com/office/drawing/2014/main" id="{AF603063-4BA1-1F44-AA86-DE3CB9A4D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4287" name="Group 44">
            <a:extLst>
              <a:ext uri="{FF2B5EF4-FFF2-40B4-BE49-F238E27FC236}">
                <a16:creationId xmlns:a16="http://schemas.microsoft.com/office/drawing/2014/main" id="{306ED973-19DC-1643-9B9F-7E2468C0E716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4246563"/>
            <a:ext cx="779463" cy="425450"/>
            <a:chOff x="0" y="0"/>
            <a:chExt cx="645" cy="379"/>
          </a:xfrm>
        </p:grpSpPr>
        <p:sp>
          <p:nvSpPr>
            <p:cNvPr id="54324" name="AutoShape 45">
              <a:extLst>
                <a:ext uri="{FF2B5EF4-FFF2-40B4-BE49-F238E27FC236}">
                  <a16:creationId xmlns:a16="http://schemas.microsoft.com/office/drawing/2014/main" id="{0B59747B-94E2-1A4C-99FD-64DE6ADAA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25" name="Line 46">
              <a:extLst>
                <a:ext uri="{FF2B5EF4-FFF2-40B4-BE49-F238E27FC236}">
                  <a16:creationId xmlns:a16="http://schemas.microsoft.com/office/drawing/2014/main" id="{CA0A7647-D6FA-374C-9AB7-FD6DE04DD3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6" name="Line 47">
              <a:extLst>
                <a:ext uri="{FF2B5EF4-FFF2-40B4-BE49-F238E27FC236}">
                  <a16:creationId xmlns:a16="http://schemas.microsoft.com/office/drawing/2014/main" id="{3477C12F-77A8-D64F-A817-BB0BAED99B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7" name="Line 48">
              <a:extLst>
                <a:ext uri="{FF2B5EF4-FFF2-40B4-BE49-F238E27FC236}">
                  <a16:creationId xmlns:a16="http://schemas.microsoft.com/office/drawing/2014/main" id="{17B0ACD9-7E51-1F4C-9559-DB9F132C27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8" name="Line 49">
              <a:extLst>
                <a:ext uri="{FF2B5EF4-FFF2-40B4-BE49-F238E27FC236}">
                  <a16:creationId xmlns:a16="http://schemas.microsoft.com/office/drawing/2014/main" id="{A098C5C1-63F6-4C4F-B8E1-48441CB21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9" name="Line 50">
              <a:extLst>
                <a:ext uri="{FF2B5EF4-FFF2-40B4-BE49-F238E27FC236}">
                  <a16:creationId xmlns:a16="http://schemas.microsoft.com/office/drawing/2014/main" id="{42C916E3-A593-294F-BD8D-7CD7DB2A9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30" name="Group 51">
              <a:extLst>
                <a:ext uri="{FF2B5EF4-FFF2-40B4-BE49-F238E27FC236}">
                  <a16:creationId xmlns:a16="http://schemas.microsoft.com/office/drawing/2014/main" id="{F968A435-6188-8741-A193-219644E11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5"/>
              <a:ext cx="173" cy="216"/>
              <a:chOff x="0" y="0"/>
              <a:chExt cx="172" cy="216"/>
            </a:xfrm>
          </p:grpSpPr>
          <p:sp>
            <p:nvSpPr>
              <p:cNvPr id="54331" name="Rectangle 52">
                <a:extLst>
                  <a:ext uri="{FF2B5EF4-FFF2-40B4-BE49-F238E27FC236}">
                    <a16:creationId xmlns:a16="http://schemas.microsoft.com/office/drawing/2014/main" id="{9B34062D-6532-A04E-9B68-483420614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32" name="Rectangle 53">
                <a:extLst>
                  <a:ext uri="{FF2B5EF4-FFF2-40B4-BE49-F238E27FC236}">
                    <a16:creationId xmlns:a16="http://schemas.microsoft.com/office/drawing/2014/main" id="{9F723231-2019-094E-967C-11F531BD2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4288" name="Group 54">
            <a:extLst>
              <a:ext uri="{FF2B5EF4-FFF2-40B4-BE49-F238E27FC236}">
                <a16:creationId xmlns:a16="http://schemas.microsoft.com/office/drawing/2014/main" id="{36A29E33-47DF-BE4F-AACA-212C390AFEFA}"/>
              </a:ext>
            </a:extLst>
          </p:cNvPr>
          <p:cNvGrpSpPr>
            <a:grpSpLocks/>
          </p:cNvGrpSpPr>
          <p:nvPr/>
        </p:nvGrpSpPr>
        <p:grpSpPr bwMode="auto">
          <a:xfrm>
            <a:off x="5224463" y="4246563"/>
            <a:ext cx="776287" cy="425450"/>
            <a:chOff x="0" y="0"/>
            <a:chExt cx="642" cy="379"/>
          </a:xfrm>
        </p:grpSpPr>
        <p:sp>
          <p:nvSpPr>
            <p:cNvPr id="54315" name="AutoShape 55">
              <a:extLst>
                <a:ext uri="{FF2B5EF4-FFF2-40B4-BE49-F238E27FC236}">
                  <a16:creationId xmlns:a16="http://schemas.microsoft.com/office/drawing/2014/main" id="{9569CE09-4DA4-E44B-951A-30D407B9C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16" name="Line 56">
              <a:extLst>
                <a:ext uri="{FF2B5EF4-FFF2-40B4-BE49-F238E27FC236}">
                  <a16:creationId xmlns:a16="http://schemas.microsoft.com/office/drawing/2014/main" id="{6085147D-2149-0E4C-9821-CEEB75C179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17" name="Line 57">
              <a:extLst>
                <a:ext uri="{FF2B5EF4-FFF2-40B4-BE49-F238E27FC236}">
                  <a16:creationId xmlns:a16="http://schemas.microsoft.com/office/drawing/2014/main" id="{FF6B9D6E-FC63-D64F-8501-52EA997947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18" name="Line 58">
              <a:extLst>
                <a:ext uri="{FF2B5EF4-FFF2-40B4-BE49-F238E27FC236}">
                  <a16:creationId xmlns:a16="http://schemas.microsoft.com/office/drawing/2014/main" id="{0CFA7426-69B5-F343-96E5-C2D3E0801B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19" name="Line 59">
              <a:extLst>
                <a:ext uri="{FF2B5EF4-FFF2-40B4-BE49-F238E27FC236}">
                  <a16:creationId xmlns:a16="http://schemas.microsoft.com/office/drawing/2014/main" id="{5E41AF1C-B5C4-B747-9ACC-E6A5CD76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0" name="Line 60">
              <a:extLst>
                <a:ext uri="{FF2B5EF4-FFF2-40B4-BE49-F238E27FC236}">
                  <a16:creationId xmlns:a16="http://schemas.microsoft.com/office/drawing/2014/main" id="{1AFD6020-4573-674E-B7B1-863750FC9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21" name="Group 61">
              <a:extLst>
                <a:ext uri="{FF2B5EF4-FFF2-40B4-BE49-F238E27FC236}">
                  <a16:creationId xmlns:a16="http://schemas.microsoft.com/office/drawing/2014/main" id="{8A2275FB-8398-4E43-865F-3360AA912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4" cy="216"/>
              <a:chOff x="0" y="0"/>
              <a:chExt cx="163" cy="216"/>
            </a:xfrm>
          </p:grpSpPr>
          <p:sp>
            <p:nvSpPr>
              <p:cNvPr id="54322" name="Rectangle 62">
                <a:extLst>
                  <a:ext uri="{FF2B5EF4-FFF2-40B4-BE49-F238E27FC236}">
                    <a16:creationId xmlns:a16="http://schemas.microsoft.com/office/drawing/2014/main" id="{10D2F53F-7B4C-FB44-A62E-20268270B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23" name="Rectangle 63">
                <a:extLst>
                  <a:ext uri="{FF2B5EF4-FFF2-40B4-BE49-F238E27FC236}">
                    <a16:creationId xmlns:a16="http://schemas.microsoft.com/office/drawing/2014/main" id="{F7F730D3-09E9-0D4F-A1A6-505525FBB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4289" name="Line 64">
            <a:extLst>
              <a:ext uri="{FF2B5EF4-FFF2-40B4-BE49-F238E27FC236}">
                <a16:creationId xmlns:a16="http://schemas.microsoft.com/office/drawing/2014/main" id="{7DE749B6-ECFE-104E-9BC3-7F39278AA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838" y="2544763"/>
            <a:ext cx="776287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4290" name="Group 65">
            <a:extLst>
              <a:ext uri="{FF2B5EF4-FFF2-40B4-BE49-F238E27FC236}">
                <a16:creationId xmlns:a16="http://schemas.microsoft.com/office/drawing/2014/main" id="{B0EB5C1E-484A-B346-A60F-3D13DA5CD352}"/>
              </a:ext>
            </a:extLst>
          </p:cNvPr>
          <p:cNvGrpSpPr>
            <a:grpSpLocks/>
          </p:cNvGrpSpPr>
          <p:nvPr/>
        </p:nvGrpSpPr>
        <p:grpSpPr bwMode="auto">
          <a:xfrm>
            <a:off x="3714750" y="1701800"/>
            <a:ext cx="1462088" cy="1033463"/>
            <a:chOff x="0" y="0"/>
            <a:chExt cx="1208" cy="926"/>
          </a:xfrm>
        </p:grpSpPr>
        <p:sp>
          <p:nvSpPr>
            <p:cNvPr id="54313" name="AutoShape 66">
              <a:extLst>
                <a:ext uri="{FF2B5EF4-FFF2-40B4-BE49-F238E27FC236}">
                  <a16:creationId xmlns:a16="http://schemas.microsoft.com/office/drawing/2014/main" id="{882D7835-F1DD-174D-BD49-26C17836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926"/>
            </a:xfrm>
            <a:prstGeom prst="roundRect">
              <a:avLst>
                <a:gd name="adj" fmla="val 10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14" name="Rectangle 67">
              <a:extLst>
                <a:ext uri="{FF2B5EF4-FFF2-40B4-BE49-F238E27FC236}">
                  <a16:creationId xmlns:a16="http://schemas.microsoft.com/office/drawing/2014/main" id="{87CEDDAC-51C0-0544-8AA2-8B64D0CC9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9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</p:txBody>
        </p:sp>
      </p:grpSp>
      <p:sp>
        <p:nvSpPr>
          <p:cNvPr id="54291" name="Line 68">
            <a:extLst>
              <a:ext uri="{FF2B5EF4-FFF2-40B4-BE49-F238E27FC236}">
                <a16:creationId xmlns:a16="http://schemas.microsoft.com/office/drawing/2014/main" id="{694CD994-C72E-5D45-96A9-DD335C16E73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86338" y="2693988"/>
            <a:ext cx="338137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4292" name="Group 69">
            <a:extLst>
              <a:ext uri="{FF2B5EF4-FFF2-40B4-BE49-F238E27FC236}">
                <a16:creationId xmlns:a16="http://schemas.microsoft.com/office/drawing/2014/main" id="{E1421D16-250C-8E4A-BABC-15F318950684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1585913"/>
            <a:ext cx="1462087" cy="1216025"/>
            <a:chOff x="0" y="0"/>
            <a:chExt cx="1208" cy="1088"/>
          </a:xfrm>
        </p:grpSpPr>
        <p:sp>
          <p:nvSpPr>
            <p:cNvPr id="54311" name="AutoShape 70">
              <a:extLst>
                <a:ext uri="{FF2B5EF4-FFF2-40B4-BE49-F238E27FC236}">
                  <a16:creationId xmlns:a16="http://schemas.microsoft.com/office/drawing/2014/main" id="{BD2EEF8E-3048-F84D-A41E-4CECEAD5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12" name="Rectangle 71">
              <a:extLst>
                <a:ext uri="{FF2B5EF4-FFF2-40B4-BE49-F238E27FC236}">
                  <a16:creationId xmlns:a16="http://schemas.microsoft.com/office/drawing/2014/main" id="{A8AA1EB6-E6BC-074D-8E5A-673B7D713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</p:txBody>
        </p:sp>
      </p:grpSp>
      <p:sp>
        <p:nvSpPr>
          <p:cNvPr id="54293" name="Line 72">
            <a:extLst>
              <a:ext uri="{FF2B5EF4-FFF2-40B4-BE49-F238E27FC236}">
                <a16:creationId xmlns:a16="http://schemas.microsoft.com/office/drawing/2014/main" id="{AACA9CF5-434E-8246-9244-8AFA85BA22D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042275" y="2855913"/>
            <a:ext cx="30163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4294" name="Group 73">
            <a:extLst>
              <a:ext uri="{FF2B5EF4-FFF2-40B4-BE49-F238E27FC236}">
                <a16:creationId xmlns:a16="http://schemas.microsoft.com/office/drawing/2014/main" id="{B7B0DBA5-4593-F743-9CFE-4215D45D9D6E}"/>
              </a:ext>
            </a:extLst>
          </p:cNvPr>
          <p:cNvGrpSpPr>
            <a:grpSpLocks/>
          </p:cNvGrpSpPr>
          <p:nvPr/>
        </p:nvGrpSpPr>
        <p:grpSpPr bwMode="auto">
          <a:xfrm>
            <a:off x="7386638" y="3760788"/>
            <a:ext cx="1460500" cy="1216025"/>
            <a:chOff x="0" y="0"/>
            <a:chExt cx="1208" cy="1088"/>
          </a:xfrm>
        </p:grpSpPr>
        <p:sp>
          <p:nvSpPr>
            <p:cNvPr id="54309" name="AutoShape 74">
              <a:extLst>
                <a:ext uri="{FF2B5EF4-FFF2-40B4-BE49-F238E27FC236}">
                  <a16:creationId xmlns:a16="http://schemas.microsoft.com/office/drawing/2014/main" id="{4A8D18BE-FFA8-254B-A9BE-040D6652C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10" name="Rectangle 75">
              <a:extLst>
                <a:ext uri="{FF2B5EF4-FFF2-40B4-BE49-F238E27FC236}">
                  <a16:creationId xmlns:a16="http://schemas.microsoft.com/office/drawing/2014/main" id="{0D9F048B-68BB-4240-AB2A-23ACDD24E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1"/>
              <a:ext cx="1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</p:txBody>
        </p:sp>
      </p:grpSp>
      <p:grpSp>
        <p:nvGrpSpPr>
          <p:cNvPr id="54295" name="Group 76">
            <a:extLst>
              <a:ext uri="{FF2B5EF4-FFF2-40B4-BE49-F238E27FC236}">
                <a16:creationId xmlns:a16="http://schemas.microsoft.com/office/drawing/2014/main" id="{656BA18B-334A-F046-998C-B2739F45F44B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3652838"/>
            <a:ext cx="1460500" cy="1214437"/>
            <a:chOff x="0" y="0"/>
            <a:chExt cx="1208" cy="1088"/>
          </a:xfrm>
        </p:grpSpPr>
        <p:sp>
          <p:nvSpPr>
            <p:cNvPr id="54307" name="AutoShape 77">
              <a:extLst>
                <a:ext uri="{FF2B5EF4-FFF2-40B4-BE49-F238E27FC236}">
                  <a16:creationId xmlns:a16="http://schemas.microsoft.com/office/drawing/2014/main" id="{0173B941-0805-824C-BE7C-A4036952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08" name="Rectangle 78">
              <a:extLst>
                <a:ext uri="{FF2B5EF4-FFF2-40B4-BE49-F238E27FC236}">
                  <a16:creationId xmlns:a16="http://schemas.microsoft.com/office/drawing/2014/main" id="{48FF5E1F-5CAE-1445-9AA9-535F9D014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</p:txBody>
        </p:sp>
      </p:grpSp>
      <p:sp>
        <p:nvSpPr>
          <p:cNvPr id="54296" name="Line 79">
            <a:extLst>
              <a:ext uri="{FF2B5EF4-FFF2-40B4-BE49-F238E27FC236}">
                <a16:creationId xmlns:a16="http://schemas.microsoft.com/office/drawing/2014/main" id="{D4761AB8-8376-864E-AB56-AB67E66A9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075" y="3976688"/>
            <a:ext cx="512763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97" name="Line 80">
            <a:extLst>
              <a:ext uri="{FF2B5EF4-FFF2-40B4-BE49-F238E27FC236}">
                <a16:creationId xmlns:a16="http://schemas.microsoft.com/office/drawing/2014/main" id="{78B9ECAB-ACC8-8D44-921C-6CC0708C2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8350" y="4476750"/>
            <a:ext cx="1568450" cy="176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47185" name="Group 81">
            <a:extLst>
              <a:ext uri="{FF2B5EF4-FFF2-40B4-BE49-F238E27FC236}">
                <a16:creationId xmlns:a16="http://schemas.microsoft.com/office/drawing/2014/main" id="{A2B8ED9E-C678-DA4B-AB1C-DC9CED9EA21B}"/>
              </a:ext>
            </a:extLst>
          </p:cNvPr>
          <p:cNvGrpSpPr>
            <a:grpSpLocks/>
          </p:cNvGrpSpPr>
          <p:nvPr/>
        </p:nvGrpSpPr>
        <p:grpSpPr bwMode="auto">
          <a:xfrm>
            <a:off x="6056313" y="2867025"/>
            <a:ext cx="1376362" cy="1473200"/>
            <a:chOff x="0" y="0"/>
            <a:chExt cx="1139" cy="1320"/>
          </a:xfrm>
        </p:grpSpPr>
        <p:grpSp>
          <p:nvGrpSpPr>
            <p:cNvPr id="54299" name="Group 82">
              <a:extLst>
                <a:ext uri="{FF2B5EF4-FFF2-40B4-BE49-F238E27FC236}">
                  <a16:creationId xmlns:a16="http://schemas.microsoft.com/office/drawing/2014/main" id="{4DC3959C-B9CF-BF45-BA94-7CB1A5ACC9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" y="0"/>
              <a:ext cx="569" cy="218"/>
              <a:chOff x="0" y="0"/>
              <a:chExt cx="568" cy="218"/>
            </a:xfrm>
          </p:grpSpPr>
          <p:sp>
            <p:nvSpPr>
              <p:cNvPr id="54305" name="AutoShape 83">
                <a:extLst>
                  <a:ext uri="{FF2B5EF4-FFF2-40B4-BE49-F238E27FC236}">
                    <a16:creationId xmlns:a16="http://schemas.microsoft.com/office/drawing/2014/main" id="{738EAB8A-4EEE-A548-BD60-E577BC947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8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06" name="Rectangle 84">
                <a:extLst>
                  <a:ext uri="{FF2B5EF4-FFF2-40B4-BE49-F238E27FC236}">
                    <a16:creationId xmlns:a16="http://schemas.microsoft.com/office/drawing/2014/main" id="{E94D3111-EEAE-9844-A985-4E7CB612F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5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C=0</a:t>
                </a:r>
              </a:p>
            </p:txBody>
          </p:sp>
        </p:grpSp>
        <p:sp>
          <p:nvSpPr>
            <p:cNvPr id="54300" name="Line 85">
              <a:extLst>
                <a:ext uri="{FF2B5EF4-FFF2-40B4-BE49-F238E27FC236}">
                  <a16:creationId xmlns:a16="http://schemas.microsoft.com/office/drawing/2014/main" id="{9231F63B-BC4C-0747-BB4B-954A1BDD9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292"/>
              <a:ext cx="113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01" name="Group 86">
              <a:extLst>
                <a:ext uri="{FF2B5EF4-FFF2-40B4-BE49-F238E27FC236}">
                  <a16:creationId xmlns:a16="http://schemas.microsoft.com/office/drawing/2014/main" id="{FD7BFFEB-B049-6344-9156-15B43CA08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632"/>
              <a:ext cx="569" cy="218"/>
              <a:chOff x="0" y="0"/>
              <a:chExt cx="568" cy="218"/>
            </a:xfrm>
          </p:grpSpPr>
          <p:sp>
            <p:nvSpPr>
              <p:cNvPr id="54303" name="AutoShape 87">
                <a:extLst>
                  <a:ext uri="{FF2B5EF4-FFF2-40B4-BE49-F238E27FC236}">
                    <a16:creationId xmlns:a16="http://schemas.microsoft.com/office/drawing/2014/main" id="{ED0057CB-66D9-8842-9090-610D46C82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8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04" name="Rectangle 88">
                <a:extLst>
                  <a:ext uri="{FF2B5EF4-FFF2-40B4-BE49-F238E27FC236}">
                    <a16:creationId xmlns:a16="http://schemas.microsoft.com/office/drawing/2014/main" id="{BC3D8F0A-547C-F547-B58D-18ED694A7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5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C=0</a:t>
                </a:r>
              </a:p>
            </p:txBody>
          </p:sp>
        </p:grpSp>
        <p:sp>
          <p:nvSpPr>
            <p:cNvPr id="54302" name="Line 89">
              <a:extLst>
                <a:ext uri="{FF2B5EF4-FFF2-40B4-BE49-F238E27FC236}">
                  <a16:creationId xmlns:a16="http://schemas.microsoft.com/office/drawing/2014/main" id="{E9A2C704-8E8B-DF4F-9E11-0CE9E2F4A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" y="872"/>
              <a:ext cx="765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A748F907-396D-AA4E-82FC-7592F0D4B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5825" y="339725"/>
            <a:ext cx="5926138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 dirty="0">
                <a:sym typeface="Gill Sans" charset="0"/>
              </a:rPr>
              <a:t>Distance vector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example (4)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34E94C63-CE30-FF4C-9033-88FCDC1EDD68}"/>
              </a:ext>
            </a:extLst>
          </p:cNvPr>
          <p:cNvSpPr>
            <a:spLocks/>
          </p:cNvSpPr>
          <p:nvPr/>
        </p:nvSpPr>
        <p:spPr bwMode="auto">
          <a:xfrm>
            <a:off x="7913688" y="3871913"/>
            <a:ext cx="1889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6F9F845-1475-B54E-A1E3-CA658798968D}"/>
              </a:ext>
            </a:extLst>
          </p:cNvPr>
          <p:cNvSpPr>
            <a:spLocks/>
          </p:cNvSpPr>
          <p:nvPr/>
        </p:nvSpPr>
        <p:spPr bwMode="auto">
          <a:xfrm>
            <a:off x="3067050" y="505936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D4E9CE5E-68A6-9C4B-B314-C25A67F2D542}"/>
              </a:ext>
            </a:extLst>
          </p:cNvPr>
          <p:cNvSpPr>
            <a:spLocks/>
          </p:cNvSpPr>
          <p:nvPr/>
        </p:nvSpPr>
        <p:spPr bwMode="auto">
          <a:xfrm>
            <a:off x="5557838" y="5127625"/>
            <a:ext cx="1714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1D89238B-F4FD-CF44-9F8B-0BAAF284B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5" y="4197350"/>
            <a:ext cx="1588" cy="795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839CA4DA-760C-F84D-B196-83A338710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088" y="5181600"/>
            <a:ext cx="2187575" cy="5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7D79684A-DEA7-2948-918A-1AE3B03D3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813" y="4021138"/>
            <a:ext cx="22050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19EEEE6E-BF68-B14F-A961-B35CBE67B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4184650"/>
            <a:ext cx="1587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4AD4611E-880C-4E4C-8C86-560ADBF7B40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37238" y="4195763"/>
            <a:ext cx="207645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C1BDD1F2-5500-6045-AD2B-E6FD5A59132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34050" y="4021138"/>
            <a:ext cx="2078038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5307" name="Group 11">
            <a:extLst>
              <a:ext uri="{FF2B5EF4-FFF2-40B4-BE49-F238E27FC236}">
                <a16:creationId xmlns:a16="http://schemas.microsoft.com/office/drawing/2014/main" id="{B617BAFF-3C62-0549-BE11-0CA33172CA79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2389188"/>
            <a:ext cx="1462088" cy="1244600"/>
            <a:chOff x="0" y="0"/>
            <a:chExt cx="1208" cy="1115"/>
          </a:xfrm>
        </p:grpSpPr>
        <p:sp>
          <p:nvSpPr>
            <p:cNvPr id="55388" name="AutoShape 12">
              <a:extLst>
                <a:ext uri="{FF2B5EF4-FFF2-40B4-BE49-F238E27FC236}">
                  <a16:creationId xmlns:a16="http://schemas.microsoft.com/office/drawing/2014/main" id="{618AD116-F9F6-974B-8553-C453BE1A8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89" name="Rectangle 13">
              <a:extLst>
                <a:ext uri="{FF2B5EF4-FFF2-40B4-BE49-F238E27FC236}">
                  <a16:creationId xmlns:a16="http://schemas.microsoft.com/office/drawing/2014/main" id="{ADC8EB2E-629D-B644-A704-AA028300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0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</p:txBody>
        </p:sp>
      </p:grpSp>
      <p:grpSp>
        <p:nvGrpSpPr>
          <p:cNvPr id="55308" name="Group 14">
            <a:extLst>
              <a:ext uri="{FF2B5EF4-FFF2-40B4-BE49-F238E27FC236}">
                <a16:creationId xmlns:a16="http://schemas.microsoft.com/office/drawing/2014/main" id="{07BEFC56-5E08-C242-B6C1-E33D72F1201C}"/>
              </a:ext>
            </a:extLst>
          </p:cNvPr>
          <p:cNvGrpSpPr>
            <a:grpSpLocks/>
          </p:cNvGrpSpPr>
          <p:nvPr/>
        </p:nvGrpSpPr>
        <p:grpSpPr bwMode="auto">
          <a:xfrm>
            <a:off x="2833688" y="3786188"/>
            <a:ext cx="776287" cy="427037"/>
            <a:chOff x="0" y="0"/>
            <a:chExt cx="642" cy="381"/>
          </a:xfrm>
        </p:grpSpPr>
        <p:sp>
          <p:nvSpPr>
            <p:cNvPr id="55379" name="AutoShape 15">
              <a:extLst>
                <a:ext uri="{FF2B5EF4-FFF2-40B4-BE49-F238E27FC236}">
                  <a16:creationId xmlns:a16="http://schemas.microsoft.com/office/drawing/2014/main" id="{D74D7A4C-0753-9C4D-BC81-D791E0536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5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80" name="Line 16">
              <a:extLst>
                <a:ext uri="{FF2B5EF4-FFF2-40B4-BE49-F238E27FC236}">
                  <a16:creationId xmlns:a16="http://schemas.microsoft.com/office/drawing/2014/main" id="{DFDF28DA-6143-754B-ABAE-85C6E4626A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81" name="Line 17">
              <a:extLst>
                <a:ext uri="{FF2B5EF4-FFF2-40B4-BE49-F238E27FC236}">
                  <a16:creationId xmlns:a16="http://schemas.microsoft.com/office/drawing/2014/main" id="{11DFD7D6-F6BA-1242-A2D3-64D1EAA562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82" name="Line 18">
              <a:extLst>
                <a:ext uri="{FF2B5EF4-FFF2-40B4-BE49-F238E27FC236}">
                  <a16:creationId xmlns:a16="http://schemas.microsoft.com/office/drawing/2014/main" id="{A152993A-8A26-DA42-9C28-725290E5D4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83" name="Line 19">
              <a:extLst>
                <a:ext uri="{FF2B5EF4-FFF2-40B4-BE49-F238E27FC236}">
                  <a16:creationId xmlns:a16="http://schemas.microsoft.com/office/drawing/2014/main" id="{E9CCFFF6-7540-F14F-A882-D6E79474D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84" name="Line 20">
              <a:extLst>
                <a:ext uri="{FF2B5EF4-FFF2-40B4-BE49-F238E27FC236}">
                  <a16:creationId xmlns:a16="http://schemas.microsoft.com/office/drawing/2014/main" id="{07BC999F-C205-484D-A0D5-44106238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85" name="Group 21">
              <a:extLst>
                <a:ext uri="{FF2B5EF4-FFF2-40B4-BE49-F238E27FC236}">
                  <a16:creationId xmlns:a16="http://schemas.microsoft.com/office/drawing/2014/main" id="{5E579E07-C1ED-FC4B-AAB8-5036D7CDF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5"/>
              <a:ext cx="169" cy="216"/>
              <a:chOff x="0" y="0"/>
              <a:chExt cx="169" cy="216"/>
            </a:xfrm>
          </p:grpSpPr>
          <p:sp>
            <p:nvSpPr>
              <p:cNvPr id="55386" name="Rectangle 22">
                <a:extLst>
                  <a:ext uri="{FF2B5EF4-FFF2-40B4-BE49-F238E27FC236}">
                    <a16:creationId xmlns:a16="http://schemas.microsoft.com/office/drawing/2014/main" id="{EC083C76-2B86-0D4D-AD1C-77533CF4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87" name="Rectangle 23">
                <a:extLst>
                  <a:ext uri="{FF2B5EF4-FFF2-40B4-BE49-F238E27FC236}">
                    <a16:creationId xmlns:a16="http://schemas.microsoft.com/office/drawing/2014/main" id="{D62AF048-2781-BC40-8277-BD08C7DF9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5309" name="Group 24">
            <a:extLst>
              <a:ext uri="{FF2B5EF4-FFF2-40B4-BE49-F238E27FC236}">
                <a16:creationId xmlns:a16="http://schemas.microsoft.com/office/drawing/2014/main" id="{C9F84A88-C6B1-6442-A571-EE2B29490297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3821113"/>
            <a:ext cx="779463" cy="425450"/>
            <a:chOff x="0" y="0"/>
            <a:chExt cx="643" cy="381"/>
          </a:xfrm>
        </p:grpSpPr>
        <p:sp>
          <p:nvSpPr>
            <p:cNvPr id="55370" name="AutoShape 25">
              <a:extLst>
                <a:ext uri="{FF2B5EF4-FFF2-40B4-BE49-F238E27FC236}">
                  <a16:creationId xmlns:a16="http://schemas.microsoft.com/office/drawing/2014/main" id="{D851A542-5BDC-2E4D-8789-480D1C8A8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71" name="Line 26">
              <a:extLst>
                <a:ext uri="{FF2B5EF4-FFF2-40B4-BE49-F238E27FC236}">
                  <a16:creationId xmlns:a16="http://schemas.microsoft.com/office/drawing/2014/main" id="{A2E587CE-8A52-D64E-864D-8BAC78DE0C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72" name="Line 27">
              <a:extLst>
                <a:ext uri="{FF2B5EF4-FFF2-40B4-BE49-F238E27FC236}">
                  <a16:creationId xmlns:a16="http://schemas.microsoft.com/office/drawing/2014/main" id="{4E6AC4A0-71EB-8941-9B6C-51842555FB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73" name="Line 28">
              <a:extLst>
                <a:ext uri="{FF2B5EF4-FFF2-40B4-BE49-F238E27FC236}">
                  <a16:creationId xmlns:a16="http://schemas.microsoft.com/office/drawing/2014/main" id="{74E851F4-B351-1545-B378-C287ACE590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248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74" name="Line 29">
              <a:extLst>
                <a:ext uri="{FF2B5EF4-FFF2-40B4-BE49-F238E27FC236}">
                  <a16:creationId xmlns:a16="http://schemas.microsoft.com/office/drawing/2014/main" id="{42A3E9A8-487F-DA44-B5C3-8A9E062B2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75" name="Line 30">
              <a:extLst>
                <a:ext uri="{FF2B5EF4-FFF2-40B4-BE49-F238E27FC236}">
                  <a16:creationId xmlns:a16="http://schemas.microsoft.com/office/drawing/2014/main" id="{E9A4D81C-37F1-7A42-86B9-518E398FB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76" name="Group 31">
              <a:extLst>
                <a:ext uri="{FF2B5EF4-FFF2-40B4-BE49-F238E27FC236}">
                  <a16:creationId xmlns:a16="http://schemas.microsoft.com/office/drawing/2014/main" id="{C1B18000-5FE0-C441-9159-0CF33E821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55377" name="Rectangle 32">
                <a:extLst>
                  <a:ext uri="{FF2B5EF4-FFF2-40B4-BE49-F238E27FC236}">
                    <a16:creationId xmlns:a16="http://schemas.microsoft.com/office/drawing/2014/main" id="{A39FFB16-5873-6248-9AA1-1E1C6E7D0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78" name="Rectangle 33">
                <a:extLst>
                  <a:ext uri="{FF2B5EF4-FFF2-40B4-BE49-F238E27FC236}">
                    <a16:creationId xmlns:a16="http://schemas.microsoft.com/office/drawing/2014/main" id="{19917B8F-1FB2-594B-8306-313E74AF7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5310" name="Group 34">
            <a:extLst>
              <a:ext uri="{FF2B5EF4-FFF2-40B4-BE49-F238E27FC236}">
                <a16:creationId xmlns:a16="http://schemas.microsoft.com/office/drawing/2014/main" id="{6BB711A1-43C7-654F-A6D7-89A2D6739383}"/>
              </a:ext>
            </a:extLst>
          </p:cNvPr>
          <p:cNvGrpSpPr>
            <a:grpSpLocks/>
          </p:cNvGrpSpPr>
          <p:nvPr/>
        </p:nvGrpSpPr>
        <p:grpSpPr bwMode="auto">
          <a:xfrm>
            <a:off x="7632700" y="3779838"/>
            <a:ext cx="782638" cy="422275"/>
            <a:chOff x="0" y="0"/>
            <a:chExt cx="647" cy="379"/>
          </a:xfrm>
        </p:grpSpPr>
        <p:sp>
          <p:nvSpPr>
            <p:cNvPr id="55361" name="AutoShape 35">
              <a:extLst>
                <a:ext uri="{FF2B5EF4-FFF2-40B4-BE49-F238E27FC236}">
                  <a16:creationId xmlns:a16="http://schemas.microsoft.com/office/drawing/2014/main" id="{895413EF-ADCE-D048-B8E2-324C1BE09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62" name="Line 36">
              <a:extLst>
                <a:ext uri="{FF2B5EF4-FFF2-40B4-BE49-F238E27FC236}">
                  <a16:creationId xmlns:a16="http://schemas.microsoft.com/office/drawing/2014/main" id="{321F8AFA-78AB-3B4B-B5E2-673893B489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63" name="Line 37">
              <a:extLst>
                <a:ext uri="{FF2B5EF4-FFF2-40B4-BE49-F238E27FC236}">
                  <a16:creationId xmlns:a16="http://schemas.microsoft.com/office/drawing/2014/main" id="{CCFD140D-76B3-044B-9BC1-0076518D35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9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64" name="Line 38">
              <a:extLst>
                <a:ext uri="{FF2B5EF4-FFF2-40B4-BE49-F238E27FC236}">
                  <a16:creationId xmlns:a16="http://schemas.microsoft.com/office/drawing/2014/main" id="{5A24C4C8-8CC3-2843-B00F-9B93BDC543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9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65" name="Line 39">
              <a:extLst>
                <a:ext uri="{FF2B5EF4-FFF2-40B4-BE49-F238E27FC236}">
                  <a16:creationId xmlns:a16="http://schemas.microsoft.com/office/drawing/2014/main" id="{A518BCAA-D510-F14A-86C1-22BB1078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66" name="Line 40">
              <a:extLst>
                <a:ext uri="{FF2B5EF4-FFF2-40B4-BE49-F238E27FC236}">
                  <a16:creationId xmlns:a16="http://schemas.microsoft.com/office/drawing/2014/main" id="{BD922326-7EBD-EB42-B43C-39BA8CF4B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67" name="Group 41">
              <a:extLst>
                <a:ext uri="{FF2B5EF4-FFF2-40B4-BE49-F238E27FC236}">
                  <a16:creationId xmlns:a16="http://schemas.microsoft.com/office/drawing/2014/main" id="{3C0DA55C-55BE-E44F-9B07-A3B3862F52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" y="135"/>
              <a:ext cx="179" cy="216"/>
              <a:chOff x="0" y="0"/>
              <a:chExt cx="179" cy="216"/>
            </a:xfrm>
          </p:grpSpPr>
          <p:sp>
            <p:nvSpPr>
              <p:cNvPr id="55368" name="Rectangle 42">
                <a:extLst>
                  <a:ext uri="{FF2B5EF4-FFF2-40B4-BE49-F238E27FC236}">
                    <a16:creationId xmlns:a16="http://schemas.microsoft.com/office/drawing/2014/main" id="{47CA70E0-BAD6-BC4B-95D5-39D73CEA6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69" name="Rectangle 43">
                <a:extLst>
                  <a:ext uri="{FF2B5EF4-FFF2-40B4-BE49-F238E27FC236}">
                    <a16:creationId xmlns:a16="http://schemas.microsoft.com/office/drawing/2014/main" id="{84EA5577-EBF1-4B42-9903-82988806D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5311" name="Group 44">
            <a:extLst>
              <a:ext uri="{FF2B5EF4-FFF2-40B4-BE49-F238E27FC236}">
                <a16:creationId xmlns:a16="http://schemas.microsoft.com/office/drawing/2014/main" id="{1BEC916F-DA9F-7944-8C4D-5F4F6BB74F13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4994275"/>
            <a:ext cx="776288" cy="422275"/>
            <a:chOff x="0" y="0"/>
            <a:chExt cx="642" cy="377"/>
          </a:xfrm>
        </p:grpSpPr>
        <p:sp>
          <p:nvSpPr>
            <p:cNvPr id="55352" name="AutoShape 45">
              <a:extLst>
                <a:ext uri="{FF2B5EF4-FFF2-40B4-BE49-F238E27FC236}">
                  <a16:creationId xmlns:a16="http://schemas.microsoft.com/office/drawing/2014/main" id="{E132DF63-025E-8A4C-85E6-2E0803E35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53" name="Line 46">
              <a:extLst>
                <a:ext uri="{FF2B5EF4-FFF2-40B4-BE49-F238E27FC236}">
                  <a16:creationId xmlns:a16="http://schemas.microsoft.com/office/drawing/2014/main" id="{061D21A0-4E0C-DB40-AC60-FC724F4818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54" name="Line 47">
              <a:extLst>
                <a:ext uri="{FF2B5EF4-FFF2-40B4-BE49-F238E27FC236}">
                  <a16:creationId xmlns:a16="http://schemas.microsoft.com/office/drawing/2014/main" id="{88A2B6FA-86FC-3B46-8DF5-A4338D7816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55" name="Line 48">
              <a:extLst>
                <a:ext uri="{FF2B5EF4-FFF2-40B4-BE49-F238E27FC236}">
                  <a16:creationId xmlns:a16="http://schemas.microsoft.com/office/drawing/2014/main" id="{A93920ED-B111-E542-BE6F-A5D53774C5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4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56" name="Line 49">
              <a:extLst>
                <a:ext uri="{FF2B5EF4-FFF2-40B4-BE49-F238E27FC236}">
                  <a16:creationId xmlns:a16="http://schemas.microsoft.com/office/drawing/2014/main" id="{AE6713BE-95B4-444F-A09B-073F143D4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57" name="Line 50">
              <a:extLst>
                <a:ext uri="{FF2B5EF4-FFF2-40B4-BE49-F238E27FC236}">
                  <a16:creationId xmlns:a16="http://schemas.microsoft.com/office/drawing/2014/main" id="{56D1F67F-BA64-6744-9DC5-E515AEF0F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58" name="Group 51">
              <a:extLst>
                <a:ext uri="{FF2B5EF4-FFF2-40B4-BE49-F238E27FC236}">
                  <a16:creationId xmlns:a16="http://schemas.microsoft.com/office/drawing/2014/main" id="{F209D530-B72C-4A42-9F6C-2A05CC113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5359" name="Rectangle 52">
                <a:extLst>
                  <a:ext uri="{FF2B5EF4-FFF2-40B4-BE49-F238E27FC236}">
                    <a16:creationId xmlns:a16="http://schemas.microsoft.com/office/drawing/2014/main" id="{94661243-CB02-4049-9D7F-E50396721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60" name="Rectangle 53">
                <a:extLst>
                  <a:ext uri="{FF2B5EF4-FFF2-40B4-BE49-F238E27FC236}">
                    <a16:creationId xmlns:a16="http://schemas.microsoft.com/office/drawing/2014/main" id="{F14C1147-7829-D947-96D5-2C34868B1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5312" name="Group 54">
            <a:extLst>
              <a:ext uri="{FF2B5EF4-FFF2-40B4-BE49-F238E27FC236}">
                <a16:creationId xmlns:a16="http://schemas.microsoft.com/office/drawing/2014/main" id="{97822E41-1D22-7849-A4A4-A0663296BB71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4994275"/>
            <a:ext cx="777875" cy="422275"/>
            <a:chOff x="0" y="0"/>
            <a:chExt cx="642" cy="377"/>
          </a:xfrm>
        </p:grpSpPr>
        <p:sp>
          <p:nvSpPr>
            <p:cNvPr id="55343" name="AutoShape 55">
              <a:extLst>
                <a:ext uri="{FF2B5EF4-FFF2-40B4-BE49-F238E27FC236}">
                  <a16:creationId xmlns:a16="http://schemas.microsoft.com/office/drawing/2014/main" id="{4A3A6296-C07D-174D-9943-36A39A97A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44" name="Line 56">
              <a:extLst>
                <a:ext uri="{FF2B5EF4-FFF2-40B4-BE49-F238E27FC236}">
                  <a16:creationId xmlns:a16="http://schemas.microsoft.com/office/drawing/2014/main" id="{DFF80E17-562D-8841-8C2B-F0752B25FD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45" name="Line 57">
              <a:extLst>
                <a:ext uri="{FF2B5EF4-FFF2-40B4-BE49-F238E27FC236}">
                  <a16:creationId xmlns:a16="http://schemas.microsoft.com/office/drawing/2014/main" id="{5C6C30F9-63C0-9041-9445-5A5CD1343F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46" name="Line 58">
              <a:extLst>
                <a:ext uri="{FF2B5EF4-FFF2-40B4-BE49-F238E27FC236}">
                  <a16:creationId xmlns:a16="http://schemas.microsoft.com/office/drawing/2014/main" id="{3F45411E-F45F-2547-8E84-75047E075C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4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47" name="Line 59">
              <a:extLst>
                <a:ext uri="{FF2B5EF4-FFF2-40B4-BE49-F238E27FC236}">
                  <a16:creationId xmlns:a16="http://schemas.microsoft.com/office/drawing/2014/main" id="{AF8CAE64-B8CD-9C46-9A5D-7F48CAC14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48" name="Line 60">
              <a:extLst>
                <a:ext uri="{FF2B5EF4-FFF2-40B4-BE49-F238E27FC236}">
                  <a16:creationId xmlns:a16="http://schemas.microsoft.com/office/drawing/2014/main" id="{28A1B9D4-86A2-554B-9D69-88B39AF1C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49" name="Group 61">
              <a:extLst>
                <a:ext uri="{FF2B5EF4-FFF2-40B4-BE49-F238E27FC236}">
                  <a16:creationId xmlns:a16="http://schemas.microsoft.com/office/drawing/2014/main" id="{DED73377-9F77-C747-95CD-AC55B312E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64" cy="216"/>
              <a:chOff x="0" y="0"/>
              <a:chExt cx="163" cy="216"/>
            </a:xfrm>
          </p:grpSpPr>
          <p:sp>
            <p:nvSpPr>
              <p:cNvPr id="55350" name="Rectangle 62">
                <a:extLst>
                  <a:ext uri="{FF2B5EF4-FFF2-40B4-BE49-F238E27FC236}">
                    <a16:creationId xmlns:a16="http://schemas.microsoft.com/office/drawing/2014/main" id="{B04F8A5B-195A-C247-B7F5-44AD7875B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51" name="Rectangle 63">
                <a:extLst>
                  <a:ext uri="{FF2B5EF4-FFF2-40B4-BE49-F238E27FC236}">
                    <a16:creationId xmlns:a16="http://schemas.microsoft.com/office/drawing/2014/main" id="{2E643EF9-2605-504F-964F-DC1FF56B4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5313" name="Line 64">
            <a:extLst>
              <a:ext uri="{FF2B5EF4-FFF2-40B4-BE49-F238E27FC236}">
                <a16:creationId xmlns:a16="http://schemas.microsoft.com/office/drawing/2014/main" id="{8863B9E1-65F0-414C-A0F9-0FD671C55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863" y="3292475"/>
            <a:ext cx="776287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5314" name="Group 65">
            <a:extLst>
              <a:ext uri="{FF2B5EF4-FFF2-40B4-BE49-F238E27FC236}">
                <a16:creationId xmlns:a16="http://schemas.microsoft.com/office/drawing/2014/main" id="{4E60BC8F-30D1-814B-B8E4-339EE13FB72C}"/>
              </a:ext>
            </a:extLst>
          </p:cNvPr>
          <p:cNvGrpSpPr>
            <a:grpSpLocks/>
          </p:cNvGrpSpPr>
          <p:nvPr/>
        </p:nvGrpSpPr>
        <p:grpSpPr bwMode="auto">
          <a:xfrm>
            <a:off x="3787775" y="2252663"/>
            <a:ext cx="1462088" cy="1179512"/>
            <a:chOff x="0" y="0"/>
            <a:chExt cx="1208" cy="1056"/>
          </a:xfrm>
        </p:grpSpPr>
        <p:sp>
          <p:nvSpPr>
            <p:cNvPr id="55341" name="AutoShape 66">
              <a:extLst>
                <a:ext uri="{FF2B5EF4-FFF2-40B4-BE49-F238E27FC236}">
                  <a16:creationId xmlns:a16="http://schemas.microsoft.com/office/drawing/2014/main" id="{41012E39-4839-4A42-BEE0-AE6BBF925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56"/>
            </a:xfrm>
            <a:prstGeom prst="roundRect">
              <a:avLst>
                <a:gd name="adj" fmla="val 9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42" name="Rectangle 67">
              <a:extLst>
                <a:ext uri="{FF2B5EF4-FFF2-40B4-BE49-F238E27FC236}">
                  <a16:creationId xmlns:a16="http://schemas.microsoft.com/office/drawing/2014/main" id="{961172D5-51AA-A44B-A8D9-5C5C28B8C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5"/>
              <a:ext cx="1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[East]</a:t>
              </a:r>
            </a:p>
          </p:txBody>
        </p:sp>
      </p:grpSp>
      <p:sp>
        <p:nvSpPr>
          <p:cNvPr id="55315" name="Line 68">
            <a:extLst>
              <a:ext uri="{FF2B5EF4-FFF2-40B4-BE49-F238E27FC236}">
                <a16:creationId xmlns:a16="http://schemas.microsoft.com/office/drawing/2014/main" id="{02885D6B-15C5-2940-9992-831EECAA9EA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57775" y="3440113"/>
            <a:ext cx="339725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5316" name="Group 69">
            <a:extLst>
              <a:ext uri="{FF2B5EF4-FFF2-40B4-BE49-F238E27FC236}">
                <a16:creationId xmlns:a16="http://schemas.microsoft.com/office/drawing/2014/main" id="{2A65057E-3ADC-2447-8908-77E15B449043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2333625"/>
            <a:ext cx="1462087" cy="1214438"/>
            <a:chOff x="0" y="0"/>
            <a:chExt cx="1208" cy="1088"/>
          </a:xfrm>
        </p:grpSpPr>
        <p:sp>
          <p:nvSpPr>
            <p:cNvPr id="55339" name="AutoShape 70">
              <a:extLst>
                <a:ext uri="{FF2B5EF4-FFF2-40B4-BE49-F238E27FC236}">
                  <a16:creationId xmlns:a16="http://schemas.microsoft.com/office/drawing/2014/main" id="{935A857F-0C76-7E43-8F3F-B09B671C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40" name="Rectangle 71">
              <a:extLst>
                <a:ext uri="{FF2B5EF4-FFF2-40B4-BE49-F238E27FC236}">
                  <a16:creationId xmlns:a16="http://schemas.microsoft.com/office/drawing/2014/main" id="{B89D7158-5F21-1349-95EE-0970B61C3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</p:txBody>
        </p:sp>
      </p:grpSp>
      <p:sp>
        <p:nvSpPr>
          <p:cNvPr id="55317" name="Line 72">
            <a:extLst>
              <a:ext uri="{FF2B5EF4-FFF2-40B4-BE49-F238E27FC236}">
                <a16:creationId xmlns:a16="http://schemas.microsoft.com/office/drawing/2014/main" id="{F10CE1EA-C593-604F-8F6C-E6A3663C396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16888" y="3600450"/>
            <a:ext cx="28575" cy="17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5318" name="Group 73">
            <a:extLst>
              <a:ext uri="{FF2B5EF4-FFF2-40B4-BE49-F238E27FC236}">
                <a16:creationId xmlns:a16="http://schemas.microsoft.com/office/drawing/2014/main" id="{89EF9953-DB4F-4E4E-8D53-5E0D149258DE}"/>
              </a:ext>
            </a:extLst>
          </p:cNvPr>
          <p:cNvGrpSpPr>
            <a:grpSpLocks/>
          </p:cNvGrpSpPr>
          <p:nvPr/>
        </p:nvGrpSpPr>
        <p:grpSpPr bwMode="auto">
          <a:xfrm>
            <a:off x="7458075" y="4506913"/>
            <a:ext cx="1460500" cy="1214437"/>
            <a:chOff x="0" y="0"/>
            <a:chExt cx="1208" cy="1088"/>
          </a:xfrm>
        </p:grpSpPr>
        <p:sp>
          <p:nvSpPr>
            <p:cNvPr id="55337" name="AutoShape 74">
              <a:extLst>
                <a:ext uri="{FF2B5EF4-FFF2-40B4-BE49-F238E27FC236}">
                  <a16:creationId xmlns:a16="http://schemas.microsoft.com/office/drawing/2014/main" id="{CF896940-8F60-1443-B1BE-C2F4C96D7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38" name="Rectangle 75">
              <a:extLst>
                <a:ext uri="{FF2B5EF4-FFF2-40B4-BE49-F238E27FC236}">
                  <a16:creationId xmlns:a16="http://schemas.microsoft.com/office/drawing/2014/main" id="{4C7F50DF-F6B8-5642-B39B-508E0B97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8"/>
              <a:ext cx="1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[North-East]</a:t>
              </a:r>
            </a:p>
          </p:txBody>
        </p:sp>
      </p:grpSp>
      <p:grpSp>
        <p:nvGrpSpPr>
          <p:cNvPr id="55319" name="Group 76">
            <a:extLst>
              <a:ext uri="{FF2B5EF4-FFF2-40B4-BE49-F238E27FC236}">
                <a16:creationId xmlns:a16="http://schemas.microsoft.com/office/drawing/2014/main" id="{C281914D-3D6C-5A4C-83AF-E291E151E70E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4398963"/>
            <a:ext cx="1462088" cy="1214437"/>
            <a:chOff x="0" y="0"/>
            <a:chExt cx="1208" cy="1088"/>
          </a:xfrm>
        </p:grpSpPr>
        <p:sp>
          <p:nvSpPr>
            <p:cNvPr id="55335" name="AutoShape 77">
              <a:extLst>
                <a:ext uri="{FF2B5EF4-FFF2-40B4-BE49-F238E27FC236}">
                  <a16:creationId xmlns:a16="http://schemas.microsoft.com/office/drawing/2014/main" id="{6B175652-F6CE-2648-AD3F-AE8D0601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36" name="Rectangle 78">
              <a:extLst>
                <a:ext uri="{FF2B5EF4-FFF2-40B4-BE49-F238E27FC236}">
                  <a16:creationId xmlns:a16="http://schemas.microsoft.com/office/drawing/2014/main" id="{F0F82F9E-C05F-F04B-8DB5-A21B05228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</p:txBody>
        </p:sp>
      </p:grpSp>
      <p:sp>
        <p:nvSpPr>
          <p:cNvPr id="55320" name="Line 79">
            <a:extLst>
              <a:ext uri="{FF2B5EF4-FFF2-40B4-BE49-F238E27FC236}">
                <a16:creationId xmlns:a16="http://schemas.microsoft.com/office/drawing/2014/main" id="{A0A462BC-3435-AF45-87F9-4B854C932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5688" y="4722813"/>
            <a:ext cx="511175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21" name="Line 80">
            <a:extLst>
              <a:ext uri="{FF2B5EF4-FFF2-40B4-BE49-F238E27FC236}">
                <a16:creationId xmlns:a16="http://schemas.microsoft.com/office/drawing/2014/main" id="{417D020E-69AE-2041-A56C-1755746263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9788" y="5222875"/>
            <a:ext cx="1568450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48209" name="Group 81">
            <a:extLst>
              <a:ext uri="{FF2B5EF4-FFF2-40B4-BE49-F238E27FC236}">
                <a16:creationId xmlns:a16="http://schemas.microsoft.com/office/drawing/2014/main" id="{87DCDE73-F9EB-4241-BA3E-8AE9901A13A3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4303713"/>
            <a:ext cx="3879850" cy="1484312"/>
            <a:chOff x="0" y="0"/>
            <a:chExt cx="3209" cy="1330"/>
          </a:xfrm>
        </p:grpSpPr>
        <p:grpSp>
          <p:nvGrpSpPr>
            <p:cNvPr id="55323" name="Group 82">
              <a:extLst>
                <a:ext uri="{FF2B5EF4-FFF2-40B4-BE49-F238E27FC236}">
                  <a16:creationId xmlns:a16="http://schemas.microsoft.com/office/drawing/2014/main" id="{C670DE61-8AA9-1F4D-A97C-638E8D55B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12"/>
              <a:ext cx="1439" cy="218"/>
              <a:chOff x="0" y="0"/>
              <a:chExt cx="1439" cy="218"/>
            </a:xfrm>
          </p:grpSpPr>
          <p:sp>
            <p:nvSpPr>
              <p:cNvPr id="55333" name="AutoShape 83">
                <a:extLst>
                  <a:ext uri="{FF2B5EF4-FFF2-40B4-BE49-F238E27FC236}">
                    <a16:creationId xmlns:a16="http://schemas.microsoft.com/office/drawing/2014/main" id="{F312EF30-A229-8D46-8C5E-72B9E7A06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9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34" name="Rectangle 84">
                <a:extLst>
                  <a:ext uri="{FF2B5EF4-FFF2-40B4-BE49-F238E27FC236}">
                    <a16:creationId xmlns:a16="http://schemas.microsoft.com/office/drawing/2014/main" id="{5341809D-9349-4340-8789-9022724C3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6"/>
                <a:ext cx="1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E=0;D=1;A=2;C=1</a:t>
                </a:r>
              </a:p>
            </p:txBody>
          </p:sp>
        </p:grpSp>
        <p:grpSp>
          <p:nvGrpSpPr>
            <p:cNvPr id="55324" name="Group 85">
              <a:extLst>
                <a:ext uri="{FF2B5EF4-FFF2-40B4-BE49-F238E27FC236}">
                  <a16:creationId xmlns:a16="http://schemas.microsoft.com/office/drawing/2014/main" id="{301A3D4D-85B4-EF47-815C-3CE650F43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96"/>
              <a:ext cx="1440" cy="218"/>
              <a:chOff x="0" y="0"/>
              <a:chExt cx="1439" cy="218"/>
            </a:xfrm>
          </p:grpSpPr>
          <p:sp>
            <p:nvSpPr>
              <p:cNvPr id="55331" name="AutoShape 86">
                <a:extLst>
                  <a:ext uri="{FF2B5EF4-FFF2-40B4-BE49-F238E27FC236}">
                    <a16:creationId xmlns:a16="http://schemas.microsoft.com/office/drawing/2014/main" id="{23ABD02E-F694-8A46-84B1-B3F2D327F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9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32" name="Rectangle 87">
                <a:extLst>
                  <a:ext uri="{FF2B5EF4-FFF2-40B4-BE49-F238E27FC236}">
                    <a16:creationId xmlns:a16="http://schemas.microsoft.com/office/drawing/2014/main" id="{39E87FE0-4025-6E40-87DB-482D17911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4"/>
                <a:ext cx="1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E=0;D=1;A=2;C=1</a:t>
                </a:r>
              </a:p>
            </p:txBody>
          </p:sp>
        </p:grpSp>
        <p:grpSp>
          <p:nvGrpSpPr>
            <p:cNvPr id="55325" name="Group 88">
              <a:extLst>
                <a:ext uri="{FF2B5EF4-FFF2-40B4-BE49-F238E27FC236}">
                  <a16:creationId xmlns:a16="http://schemas.microsoft.com/office/drawing/2014/main" id="{82AF068B-6C83-4048-991C-5169BFF1B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8" y="0"/>
              <a:ext cx="1441" cy="218"/>
              <a:chOff x="0" y="0"/>
              <a:chExt cx="1440" cy="218"/>
            </a:xfrm>
          </p:grpSpPr>
          <p:sp>
            <p:nvSpPr>
              <p:cNvPr id="55329" name="AutoShape 89">
                <a:extLst>
                  <a:ext uri="{FF2B5EF4-FFF2-40B4-BE49-F238E27FC236}">
                    <a16:creationId xmlns:a16="http://schemas.microsoft.com/office/drawing/2014/main" id="{654179D0-A2E3-6B4E-A26D-2BC67E624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439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30" name="Rectangle 90">
                <a:extLst>
                  <a:ext uri="{FF2B5EF4-FFF2-40B4-BE49-F238E27FC236}">
                    <a16:creationId xmlns:a16="http://schemas.microsoft.com/office/drawing/2014/main" id="{888E1272-5428-5E4A-BB3B-5415FDCD0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1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E=0;D=1;A=2;C=1</a:t>
                </a:r>
              </a:p>
            </p:txBody>
          </p:sp>
        </p:grpSp>
        <p:sp>
          <p:nvSpPr>
            <p:cNvPr id="55326" name="Line 91">
              <a:extLst>
                <a:ext uri="{FF2B5EF4-FFF2-40B4-BE49-F238E27FC236}">
                  <a16:creationId xmlns:a16="http://schemas.microsoft.com/office/drawing/2014/main" id="{7C17E244-74ED-4F40-9F1E-BB10D2EAA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" y="943"/>
              <a:ext cx="1031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27" name="Line 92">
              <a:extLst>
                <a:ext uri="{FF2B5EF4-FFF2-40B4-BE49-F238E27FC236}">
                  <a16:creationId xmlns:a16="http://schemas.microsoft.com/office/drawing/2014/main" id="{19D860BE-BDA4-C842-B9F1-ACFF42DC40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17" y="203"/>
              <a:ext cx="2" cy="3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28" name="Line 93">
              <a:extLst>
                <a:ext uri="{FF2B5EF4-FFF2-40B4-BE49-F238E27FC236}">
                  <a16:creationId xmlns:a16="http://schemas.microsoft.com/office/drawing/2014/main" id="{671A6348-6A8D-B545-BF1F-07F185F261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141" y="265"/>
              <a:ext cx="641" cy="3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5F6B51CC-F87B-424D-B9F7-4B7E77425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0" y="441325"/>
            <a:ext cx="5924550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 dirty="0">
                <a:sym typeface="Gill Sans" charset="0"/>
              </a:rPr>
              <a:t>Distance vector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example (5)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766DD58-1C5F-B844-9960-74DA4A3ACF7B}"/>
              </a:ext>
            </a:extLst>
          </p:cNvPr>
          <p:cNvSpPr>
            <a:spLocks/>
          </p:cNvSpPr>
          <p:nvPr/>
        </p:nvSpPr>
        <p:spPr bwMode="auto">
          <a:xfrm>
            <a:off x="8077200" y="4108450"/>
            <a:ext cx="1889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B7FDBB9-AD01-6844-8908-DABB260D6726}"/>
              </a:ext>
            </a:extLst>
          </p:cNvPr>
          <p:cNvSpPr>
            <a:spLocks/>
          </p:cNvSpPr>
          <p:nvPr/>
        </p:nvSpPr>
        <p:spPr bwMode="auto">
          <a:xfrm>
            <a:off x="3227388" y="529431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FDFE9C4F-7B03-7942-ABB1-E5062D1D8F3D}"/>
              </a:ext>
            </a:extLst>
          </p:cNvPr>
          <p:cNvSpPr>
            <a:spLocks/>
          </p:cNvSpPr>
          <p:nvPr/>
        </p:nvSpPr>
        <p:spPr bwMode="auto">
          <a:xfrm>
            <a:off x="5719763" y="5360988"/>
            <a:ext cx="171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6325" name="Line 5">
            <a:extLst>
              <a:ext uri="{FF2B5EF4-FFF2-40B4-BE49-F238E27FC236}">
                <a16:creationId xmlns:a16="http://schemas.microsoft.com/office/drawing/2014/main" id="{8D5B3B82-9AE5-5141-80AA-92237182D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4430713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26" name="Line 6">
            <a:extLst>
              <a:ext uri="{FF2B5EF4-FFF2-40B4-BE49-F238E27FC236}">
                <a16:creationId xmlns:a16="http://schemas.microsoft.com/office/drawing/2014/main" id="{F3165393-D926-7945-8C1F-A94D75965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9013" y="5411788"/>
            <a:ext cx="2189162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F91D4CC7-DD89-7E4C-8593-4FEB8C771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7738" y="4254500"/>
            <a:ext cx="220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28" name="Line 8">
            <a:extLst>
              <a:ext uri="{FF2B5EF4-FFF2-40B4-BE49-F238E27FC236}">
                <a16:creationId xmlns:a16="http://schemas.microsoft.com/office/drawing/2014/main" id="{B21E79E4-D4D5-2247-9A3F-09723A7AE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4416425"/>
            <a:ext cx="1587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29" name="Line 9">
            <a:extLst>
              <a:ext uri="{FF2B5EF4-FFF2-40B4-BE49-F238E27FC236}">
                <a16:creationId xmlns:a16="http://schemas.microsoft.com/office/drawing/2014/main" id="{3E1986AA-59D5-CB41-AB99-5B16E5CAE52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99163" y="4427538"/>
            <a:ext cx="2078037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30" name="Line 10">
            <a:extLst>
              <a:ext uri="{FF2B5EF4-FFF2-40B4-BE49-F238E27FC236}">
                <a16:creationId xmlns:a16="http://schemas.microsoft.com/office/drawing/2014/main" id="{7E57217E-5A96-0146-9D0F-97461C4D973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95975" y="42529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6331" name="Group 11">
            <a:extLst>
              <a:ext uri="{FF2B5EF4-FFF2-40B4-BE49-F238E27FC236}">
                <a16:creationId xmlns:a16="http://schemas.microsoft.com/office/drawing/2014/main" id="{7139C329-B641-0240-AF9F-25566D84A36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19375"/>
            <a:ext cx="1462088" cy="1246188"/>
            <a:chOff x="0" y="0"/>
            <a:chExt cx="1208" cy="1115"/>
          </a:xfrm>
        </p:grpSpPr>
        <p:sp>
          <p:nvSpPr>
            <p:cNvPr id="56409" name="AutoShape 12">
              <a:extLst>
                <a:ext uri="{FF2B5EF4-FFF2-40B4-BE49-F238E27FC236}">
                  <a16:creationId xmlns:a16="http://schemas.microsoft.com/office/drawing/2014/main" id="{6B212C37-62F2-5D48-8F20-949A0BA8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410" name="Rectangle 13">
              <a:extLst>
                <a:ext uri="{FF2B5EF4-FFF2-40B4-BE49-F238E27FC236}">
                  <a16:creationId xmlns:a16="http://schemas.microsoft.com/office/drawing/2014/main" id="{F4912258-F2AE-B948-AD76-56B02B3C1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0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</p:txBody>
        </p:sp>
      </p:grpSp>
      <p:grpSp>
        <p:nvGrpSpPr>
          <p:cNvPr id="56332" name="Group 14">
            <a:extLst>
              <a:ext uri="{FF2B5EF4-FFF2-40B4-BE49-F238E27FC236}">
                <a16:creationId xmlns:a16="http://schemas.microsoft.com/office/drawing/2014/main" id="{29449AA0-BBEC-A74E-BA05-C355BDFA73A7}"/>
              </a:ext>
            </a:extLst>
          </p:cNvPr>
          <p:cNvGrpSpPr>
            <a:grpSpLocks/>
          </p:cNvGrpSpPr>
          <p:nvPr/>
        </p:nvGrpSpPr>
        <p:grpSpPr bwMode="auto">
          <a:xfrm>
            <a:off x="2998788" y="4017963"/>
            <a:ext cx="773112" cy="423862"/>
            <a:chOff x="0" y="0"/>
            <a:chExt cx="639" cy="379"/>
          </a:xfrm>
        </p:grpSpPr>
        <p:sp>
          <p:nvSpPr>
            <p:cNvPr id="56400" name="AutoShape 15">
              <a:extLst>
                <a:ext uri="{FF2B5EF4-FFF2-40B4-BE49-F238E27FC236}">
                  <a16:creationId xmlns:a16="http://schemas.microsoft.com/office/drawing/2014/main" id="{2602C1A1-7645-534C-87B0-5EBACAB01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401" name="Line 16">
              <a:extLst>
                <a:ext uri="{FF2B5EF4-FFF2-40B4-BE49-F238E27FC236}">
                  <a16:creationId xmlns:a16="http://schemas.microsoft.com/office/drawing/2014/main" id="{AC69CD8B-F45D-D847-A829-C96F49083C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402" name="Line 17">
              <a:extLst>
                <a:ext uri="{FF2B5EF4-FFF2-40B4-BE49-F238E27FC236}">
                  <a16:creationId xmlns:a16="http://schemas.microsoft.com/office/drawing/2014/main" id="{AA9A09C3-C0E5-9E42-B660-3508CC1F6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403" name="Line 18">
              <a:extLst>
                <a:ext uri="{FF2B5EF4-FFF2-40B4-BE49-F238E27FC236}">
                  <a16:creationId xmlns:a16="http://schemas.microsoft.com/office/drawing/2014/main" id="{62CE5173-E83B-2D4D-AF2A-86887CF33E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7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404" name="Line 19">
              <a:extLst>
                <a:ext uri="{FF2B5EF4-FFF2-40B4-BE49-F238E27FC236}">
                  <a16:creationId xmlns:a16="http://schemas.microsoft.com/office/drawing/2014/main" id="{6490E21C-F91B-4949-9853-3D26207BC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0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405" name="Line 20">
              <a:extLst>
                <a:ext uri="{FF2B5EF4-FFF2-40B4-BE49-F238E27FC236}">
                  <a16:creationId xmlns:a16="http://schemas.microsoft.com/office/drawing/2014/main" id="{6401A413-9FD1-7043-AC17-63C83ED27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406" name="Group 21">
              <a:extLst>
                <a:ext uri="{FF2B5EF4-FFF2-40B4-BE49-F238E27FC236}">
                  <a16:creationId xmlns:a16="http://schemas.microsoft.com/office/drawing/2014/main" id="{B7FFFA32-9A6D-164C-AEB4-DFF3A8D33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" y="136"/>
              <a:ext cx="169" cy="216"/>
              <a:chOff x="0" y="0"/>
              <a:chExt cx="169" cy="216"/>
            </a:xfrm>
          </p:grpSpPr>
          <p:sp>
            <p:nvSpPr>
              <p:cNvPr id="56407" name="Rectangle 22">
                <a:extLst>
                  <a:ext uri="{FF2B5EF4-FFF2-40B4-BE49-F238E27FC236}">
                    <a16:creationId xmlns:a16="http://schemas.microsoft.com/office/drawing/2014/main" id="{867B016B-A831-F842-BEC1-0CD279EA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408" name="Rectangle 23">
                <a:extLst>
                  <a:ext uri="{FF2B5EF4-FFF2-40B4-BE49-F238E27FC236}">
                    <a16:creationId xmlns:a16="http://schemas.microsoft.com/office/drawing/2014/main" id="{2BE1E0A7-75B8-514A-9405-C48F1AA3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6333" name="Group 24">
            <a:extLst>
              <a:ext uri="{FF2B5EF4-FFF2-40B4-BE49-F238E27FC236}">
                <a16:creationId xmlns:a16="http://schemas.microsoft.com/office/drawing/2014/main" id="{5C079799-E6FB-BC4C-BCEE-8F8DA8965B3F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4052888"/>
            <a:ext cx="781050" cy="422275"/>
            <a:chOff x="0" y="0"/>
            <a:chExt cx="644" cy="377"/>
          </a:xfrm>
        </p:grpSpPr>
        <p:sp>
          <p:nvSpPr>
            <p:cNvPr id="56391" name="AutoShape 25">
              <a:extLst>
                <a:ext uri="{FF2B5EF4-FFF2-40B4-BE49-F238E27FC236}">
                  <a16:creationId xmlns:a16="http://schemas.microsoft.com/office/drawing/2014/main" id="{4D3DD3A6-D6FE-9F47-8D49-E4E3D2990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92" name="Line 26">
              <a:extLst>
                <a:ext uri="{FF2B5EF4-FFF2-40B4-BE49-F238E27FC236}">
                  <a16:creationId xmlns:a16="http://schemas.microsoft.com/office/drawing/2014/main" id="{C6526126-EC91-2349-AEB8-B0BD87397A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93" name="Line 27">
              <a:extLst>
                <a:ext uri="{FF2B5EF4-FFF2-40B4-BE49-F238E27FC236}">
                  <a16:creationId xmlns:a16="http://schemas.microsoft.com/office/drawing/2014/main" id="{06BC3A8F-E179-2A48-A828-F7AB6BAEB6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94" name="Line 28">
              <a:extLst>
                <a:ext uri="{FF2B5EF4-FFF2-40B4-BE49-F238E27FC236}">
                  <a16:creationId xmlns:a16="http://schemas.microsoft.com/office/drawing/2014/main" id="{739B7C40-53F1-2C45-9F7B-8ABD0C42FA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95" name="Line 29">
              <a:extLst>
                <a:ext uri="{FF2B5EF4-FFF2-40B4-BE49-F238E27FC236}">
                  <a16:creationId xmlns:a16="http://schemas.microsoft.com/office/drawing/2014/main" id="{E85C4BB1-AF58-7341-8B0D-36BF9BCF0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" y="0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96" name="Line 30">
              <a:extLst>
                <a:ext uri="{FF2B5EF4-FFF2-40B4-BE49-F238E27FC236}">
                  <a16:creationId xmlns:a16="http://schemas.microsoft.com/office/drawing/2014/main" id="{82955417-0DFB-3A45-9D3B-0B391E37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97" name="Group 31">
              <a:extLst>
                <a:ext uri="{FF2B5EF4-FFF2-40B4-BE49-F238E27FC236}">
                  <a16:creationId xmlns:a16="http://schemas.microsoft.com/office/drawing/2014/main" id="{24DC81EF-AF45-364D-828C-E703FAAD1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56398" name="Rectangle 32">
                <a:extLst>
                  <a:ext uri="{FF2B5EF4-FFF2-40B4-BE49-F238E27FC236}">
                    <a16:creationId xmlns:a16="http://schemas.microsoft.com/office/drawing/2014/main" id="{A7FC815F-50B9-F94B-9648-D255558F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99" name="Rectangle 33">
                <a:extLst>
                  <a:ext uri="{FF2B5EF4-FFF2-40B4-BE49-F238E27FC236}">
                    <a16:creationId xmlns:a16="http://schemas.microsoft.com/office/drawing/2014/main" id="{FD752D0B-ACA9-104F-A9A5-BF7B102F5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6334" name="Group 34">
            <a:extLst>
              <a:ext uri="{FF2B5EF4-FFF2-40B4-BE49-F238E27FC236}">
                <a16:creationId xmlns:a16="http://schemas.microsoft.com/office/drawing/2014/main" id="{D071D82D-6B14-AA43-95DE-0480B75A4C8C}"/>
              </a:ext>
            </a:extLst>
          </p:cNvPr>
          <p:cNvGrpSpPr>
            <a:grpSpLocks/>
          </p:cNvGrpSpPr>
          <p:nvPr/>
        </p:nvGrpSpPr>
        <p:grpSpPr bwMode="auto">
          <a:xfrm>
            <a:off x="7797800" y="4011613"/>
            <a:ext cx="776288" cy="423862"/>
            <a:chOff x="0" y="0"/>
            <a:chExt cx="641" cy="380"/>
          </a:xfrm>
        </p:grpSpPr>
        <p:sp>
          <p:nvSpPr>
            <p:cNvPr id="56382" name="AutoShape 35">
              <a:extLst>
                <a:ext uri="{FF2B5EF4-FFF2-40B4-BE49-F238E27FC236}">
                  <a16:creationId xmlns:a16="http://schemas.microsoft.com/office/drawing/2014/main" id="{19BEB08D-8E69-CD43-9042-1086EF334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83" name="Line 36">
              <a:extLst>
                <a:ext uri="{FF2B5EF4-FFF2-40B4-BE49-F238E27FC236}">
                  <a16:creationId xmlns:a16="http://schemas.microsoft.com/office/drawing/2014/main" id="{996A3989-EC7B-CE45-BAEA-E19C336FF3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84" name="Line 37">
              <a:extLst>
                <a:ext uri="{FF2B5EF4-FFF2-40B4-BE49-F238E27FC236}">
                  <a16:creationId xmlns:a16="http://schemas.microsoft.com/office/drawing/2014/main" id="{E2756B3C-C350-EF43-909E-D4F81176AA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85" name="Line 38">
              <a:extLst>
                <a:ext uri="{FF2B5EF4-FFF2-40B4-BE49-F238E27FC236}">
                  <a16:creationId xmlns:a16="http://schemas.microsoft.com/office/drawing/2014/main" id="{95FD3136-32A4-2449-9941-76B72727DB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86" name="Line 39">
              <a:extLst>
                <a:ext uri="{FF2B5EF4-FFF2-40B4-BE49-F238E27FC236}">
                  <a16:creationId xmlns:a16="http://schemas.microsoft.com/office/drawing/2014/main" id="{A3C9C8C7-CCF5-614B-AB9F-A8C570B21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87" name="Line 40">
              <a:extLst>
                <a:ext uri="{FF2B5EF4-FFF2-40B4-BE49-F238E27FC236}">
                  <a16:creationId xmlns:a16="http://schemas.microsoft.com/office/drawing/2014/main" id="{ED5B3CF3-E84F-1947-A552-EE01C2799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88" name="Group 41">
              <a:extLst>
                <a:ext uri="{FF2B5EF4-FFF2-40B4-BE49-F238E27FC236}">
                  <a16:creationId xmlns:a16="http://schemas.microsoft.com/office/drawing/2014/main" id="{66978B03-5DEF-D64C-9192-90AE69791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79" cy="216"/>
              <a:chOff x="0" y="0"/>
              <a:chExt cx="179" cy="216"/>
            </a:xfrm>
          </p:grpSpPr>
          <p:sp>
            <p:nvSpPr>
              <p:cNvPr id="56389" name="Rectangle 42">
                <a:extLst>
                  <a:ext uri="{FF2B5EF4-FFF2-40B4-BE49-F238E27FC236}">
                    <a16:creationId xmlns:a16="http://schemas.microsoft.com/office/drawing/2014/main" id="{BDD848D2-B40E-2441-9DBA-03BBA4EED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90" name="Rectangle 43">
                <a:extLst>
                  <a:ext uri="{FF2B5EF4-FFF2-40B4-BE49-F238E27FC236}">
                    <a16:creationId xmlns:a16="http://schemas.microsoft.com/office/drawing/2014/main" id="{63952D24-4000-0647-80FD-384CD8CD1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6335" name="Group 44">
            <a:extLst>
              <a:ext uri="{FF2B5EF4-FFF2-40B4-BE49-F238E27FC236}">
                <a16:creationId xmlns:a16="http://schemas.microsoft.com/office/drawing/2014/main" id="{A4305F42-7DD2-464F-8227-93A777A1130F}"/>
              </a:ext>
            </a:extLst>
          </p:cNvPr>
          <p:cNvGrpSpPr>
            <a:grpSpLocks/>
          </p:cNvGrpSpPr>
          <p:nvPr/>
        </p:nvGrpSpPr>
        <p:grpSpPr bwMode="auto">
          <a:xfrm>
            <a:off x="3014663" y="5226050"/>
            <a:ext cx="779462" cy="423863"/>
            <a:chOff x="0" y="0"/>
            <a:chExt cx="643" cy="379"/>
          </a:xfrm>
        </p:grpSpPr>
        <p:sp>
          <p:nvSpPr>
            <p:cNvPr id="56373" name="AutoShape 45">
              <a:extLst>
                <a:ext uri="{FF2B5EF4-FFF2-40B4-BE49-F238E27FC236}">
                  <a16:creationId xmlns:a16="http://schemas.microsoft.com/office/drawing/2014/main" id="{6B87A233-0840-3F42-BA69-3D911CA0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74" name="Line 46">
              <a:extLst>
                <a:ext uri="{FF2B5EF4-FFF2-40B4-BE49-F238E27FC236}">
                  <a16:creationId xmlns:a16="http://schemas.microsoft.com/office/drawing/2014/main" id="{58AF8071-C6D0-6E44-BFD3-5B913D77D3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75" name="Line 47">
              <a:extLst>
                <a:ext uri="{FF2B5EF4-FFF2-40B4-BE49-F238E27FC236}">
                  <a16:creationId xmlns:a16="http://schemas.microsoft.com/office/drawing/2014/main" id="{B76C6978-659E-164C-AC2F-C0BCA61C27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76" name="Line 48">
              <a:extLst>
                <a:ext uri="{FF2B5EF4-FFF2-40B4-BE49-F238E27FC236}">
                  <a16:creationId xmlns:a16="http://schemas.microsoft.com/office/drawing/2014/main" id="{B557880E-9250-284F-8CB8-911AAA8A77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77" name="Line 49">
              <a:extLst>
                <a:ext uri="{FF2B5EF4-FFF2-40B4-BE49-F238E27FC236}">
                  <a16:creationId xmlns:a16="http://schemas.microsoft.com/office/drawing/2014/main" id="{B59EBD09-0D55-3E4F-8FE7-49A3B3861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78" name="Line 50">
              <a:extLst>
                <a:ext uri="{FF2B5EF4-FFF2-40B4-BE49-F238E27FC236}">
                  <a16:creationId xmlns:a16="http://schemas.microsoft.com/office/drawing/2014/main" id="{930EA4EB-0FD2-5E4B-9E4F-FB820CDE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79" name="Group 51">
              <a:extLst>
                <a:ext uri="{FF2B5EF4-FFF2-40B4-BE49-F238E27FC236}">
                  <a16:creationId xmlns:a16="http://schemas.microsoft.com/office/drawing/2014/main" id="{05FE0F74-4B79-DD41-9A71-74A7DC2FB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6380" name="Rectangle 52">
                <a:extLst>
                  <a:ext uri="{FF2B5EF4-FFF2-40B4-BE49-F238E27FC236}">
                    <a16:creationId xmlns:a16="http://schemas.microsoft.com/office/drawing/2014/main" id="{767B8742-B708-0841-B22F-415A8421F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81" name="Rectangle 53">
                <a:extLst>
                  <a:ext uri="{FF2B5EF4-FFF2-40B4-BE49-F238E27FC236}">
                    <a16:creationId xmlns:a16="http://schemas.microsoft.com/office/drawing/2014/main" id="{6D964DC2-79C6-5549-B7D1-501EDC7FD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6336" name="Group 54">
            <a:extLst>
              <a:ext uri="{FF2B5EF4-FFF2-40B4-BE49-F238E27FC236}">
                <a16:creationId xmlns:a16="http://schemas.microsoft.com/office/drawing/2014/main" id="{1220FE68-9C93-B147-8806-F104C4E2419E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5226050"/>
            <a:ext cx="776288" cy="423863"/>
            <a:chOff x="0" y="0"/>
            <a:chExt cx="642" cy="379"/>
          </a:xfrm>
        </p:grpSpPr>
        <p:sp>
          <p:nvSpPr>
            <p:cNvPr id="56364" name="AutoShape 55">
              <a:extLst>
                <a:ext uri="{FF2B5EF4-FFF2-40B4-BE49-F238E27FC236}">
                  <a16:creationId xmlns:a16="http://schemas.microsoft.com/office/drawing/2014/main" id="{844E304B-29D4-0F42-84C1-11236DF95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65" name="Line 56">
              <a:extLst>
                <a:ext uri="{FF2B5EF4-FFF2-40B4-BE49-F238E27FC236}">
                  <a16:creationId xmlns:a16="http://schemas.microsoft.com/office/drawing/2014/main" id="{43968BF5-3130-6741-BAB6-5DC9F6283F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66" name="Line 57">
              <a:extLst>
                <a:ext uri="{FF2B5EF4-FFF2-40B4-BE49-F238E27FC236}">
                  <a16:creationId xmlns:a16="http://schemas.microsoft.com/office/drawing/2014/main" id="{9F262558-90C7-D746-B8F1-7DE8A723AF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67" name="Line 58">
              <a:extLst>
                <a:ext uri="{FF2B5EF4-FFF2-40B4-BE49-F238E27FC236}">
                  <a16:creationId xmlns:a16="http://schemas.microsoft.com/office/drawing/2014/main" id="{F74A5076-2183-CD47-AFC2-F9A9FE5861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68" name="Line 59">
              <a:extLst>
                <a:ext uri="{FF2B5EF4-FFF2-40B4-BE49-F238E27FC236}">
                  <a16:creationId xmlns:a16="http://schemas.microsoft.com/office/drawing/2014/main" id="{7DA91EA7-845B-E240-B73D-61D0538C4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69" name="Line 60">
              <a:extLst>
                <a:ext uri="{FF2B5EF4-FFF2-40B4-BE49-F238E27FC236}">
                  <a16:creationId xmlns:a16="http://schemas.microsoft.com/office/drawing/2014/main" id="{F3586E02-0B02-1943-B239-B0FBDBF9A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70" name="Group 61">
              <a:extLst>
                <a:ext uri="{FF2B5EF4-FFF2-40B4-BE49-F238E27FC236}">
                  <a16:creationId xmlns:a16="http://schemas.microsoft.com/office/drawing/2014/main" id="{D4B208A9-270D-C544-95B5-46AB41AEC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6371" name="Rectangle 62">
                <a:extLst>
                  <a:ext uri="{FF2B5EF4-FFF2-40B4-BE49-F238E27FC236}">
                    <a16:creationId xmlns:a16="http://schemas.microsoft.com/office/drawing/2014/main" id="{01AF090C-928F-5849-A35A-38DF7A9B7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72" name="Rectangle 63">
                <a:extLst>
                  <a:ext uri="{FF2B5EF4-FFF2-40B4-BE49-F238E27FC236}">
                    <a16:creationId xmlns:a16="http://schemas.microsoft.com/office/drawing/2014/main" id="{950CBB85-CAA3-CF45-BF1F-23CFA0C02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6337" name="Line 64">
            <a:extLst>
              <a:ext uri="{FF2B5EF4-FFF2-40B4-BE49-F238E27FC236}">
                <a16:creationId xmlns:a16="http://schemas.microsoft.com/office/drawing/2014/main" id="{7CD706E7-C2A3-9144-A257-95ACD0DC1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3527425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6338" name="Group 65">
            <a:extLst>
              <a:ext uri="{FF2B5EF4-FFF2-40B4-BE49-F238E27FC236}">
                <a16:creationId xmlns:a16="http://schemas.microsoft.com/office/drawing/2014/main" id="{8265BE1D-04AB-FF4C-A3FC-EABCE2802CE9}"/>
              </a:ext>
            </a:extLst>
          </p:cNvPr>
          <p:cNvGrpSpPr>
            <a:grpSpLocks/>
          </p:cNvGrpSpPr>
          <p:nvPr/>
        </p:nvGrpSpPr>
        <p:grpSpPr bwMode="auto">
          <a:xfrm>
            <a:off x="3949700" y="2374900"/>
            <a:ext cx="1462088" cy="1287463"/>
            <a:chOff x="0" y="0"/>
            <a:chExt cx="1208" cy="1153"/>
          </a:xfrm>
        </p:grpSpPr>
        <p:sp>
          <p:nvSpPr>
            <p:cNvPr id="56362" name="AutoShape 66">
              <a:extLst>
                <a:ext uri="{FF2B5EF4-FFF2-40B4-BE49-F238E27FC236}">
                  <a16:creationId xmlns:a16="http://schemas.microsoft.com/office/drawing/2014/main" id="{EE3834FC-DACF-8642-A1DD-84F78E60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63" name="Rectangle 67">
              <a:extLst>
                <a:ext uri="{FF2B5EF4-FFF2-40B4-BE49-F238E27FC236}">
                  <a16:creationId xmlns:a16="http://schemas.microsoft.com/office/drawing/2014/main" id="{E62923B1-65A9-C042-855D-A9EFFD5C3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[South]</a:t>
              </a:r>
            </a:p>
          </p:txBody>
        </p:sp>
      </p:grpSp>
      <p:sp>
        <p:nvSpPr>
          <p:cNvPr id="56339" name="Line 68">
            <a:extLst>
              <a:ext uri="{FF2B5EF4-FFF2-40B4-BE49-F238E27FC236}">
                <a16:creationId xmlns:a16="http://schemas.microsoft.com/office/drawing/2014/main" id="{1FCB8F73-F521-A743-8683-34F7B6648FB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19700" y="3671888"/>
            <a:ext cx="339725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6340" name="Group 69">
            <a:extLst>
              <a:ext uri="{FF2B5EF4-FFF2-40B4-BE49-F238E27FC236}">
                <a16:creationId xmlns:a16="http://schemas.microsoft.com/office/drawing/2014/main" id="{1F3EDF09-11B4-BB4F-AF80-42177FB50DF7}"/>
              </a:ext>
            </a:extLst>
          </p:cNvPr>
          <p:cNvGrpSpPr>
            <a:grpSpLocks/>
          </p:cNvGrpSpPr>
          <p:nvPr/>
        </p:nvGrpSpPr>
        <p:grpSpPr bwMode="auto">
          <a:xfrm>
            <a:off x="8015288" y="2592388"/>
            <a:ext cx="1462087" cy="1216025"/>
            <a:chOff x="0" y="0"/>
            <a:chExt cx="1208" cy="1088"/>
          </a:xfrm>
        </p:grpSpPr>
        <p:sp>
          <p:nvSpPr>
            <p:cNvPr id="56360" name="AutoShape 70">
              <a:extLst>
                <a:ext uri="{FF2B5EF4-FFF2-40B4-BE49-F238E27FC236}">
                  <a16:creationId xmlns:a16="http://schemas.microsoft.com/office/drawing/2014/main" id="{C5890DC9-4404-B645-BA88-E90B2A00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61" name="Rectangle 71">
              <a:extLst>
                <a:ext uri="{FF2B5EF4-FFF2-40B4-BE49-F238E27FC236}">
                  <a16:creationId xmlns:a16="http://schemas.microsoft.com/office/drawing/2014/main" id="{03147F57-EAED-A648-915C-54408EDB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1"/>
              <a:ext cx="1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3 [South-West]</a:t>
              </a:r>
            </a:p>
          </p:txBody>
        </p:sp>
      </p:grpSp>
      <p:sp>
        <p:nvSpPr>
          <p:cNvPr id="56341" name="Line 72">
            <a:extLst>
              <a:ext uri="{FF2B5EF4-FFF2-40B4-BE49-F238E27FC236}">
                <a16:creationId xmlns:a16="http://schemas.microsoft.com/office/drawing/2014/main" id="{F4F51B3C-F5B4-CC4E-BCD1-B5D3BFDCDA9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277225" y="3833813"/>
            <a:ext cx="28575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6342" name="Group 73">
            <a:extLst>
              <a:ext uri="{FF2B5EF4-FFF2-40B4-BE49-F238E27FC236}">
                <a16:creationId xmlns:a16="http://schemas.microsoft.com/office/drawing/2014/main" id="{CE66F09A-D346-DF4B-9326-152614877E42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738688"/>
            <a:ext cx="1462088" cy="1214437"/>
            <a:chOff x="0" y="0"/>
            <a:chExt cx="1208" cy="1088"/>
          </a:xfrm>
        </p:grpSpPr>
        <p:sp>
          <p:nvSpPr>
            <p:cNvPr id="56358" name="AutoShape 74">
              <a:extLst>
                <a:ext uri="{FF2B5EF4-FFF2-40B4-BE49-F238E27FC236}">
                  <a16:creationId xmlns:a16="http://schemas.microsoft.com/office/drawing/2014/main" id="{7D53DF88-E140-7544-A93C-AC4049AE5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59" name="Rectangle 75">
              <a:extLst>
                <a:ext uri="{FF2B5EF4-FFF2-40B4-BE49-F238E27FC236}">
                  <a16:creationId xmlns:a16="http://schemas.microsoft.com/office/drawing/2014/main" id="{D2B3AF19-60F1-064A-A110-546A523B1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[North-East]</a:t>
              </a:r>
            </a:p>
          </p:txBody>
        </p:sp>
      </p:grpSp>
      <p:grpSp>
        <p:nvGrpSpPr>
          <p:cNvPr id="56343" name="Group 76">
            <a:extLst>
              <a:ext uri="{FF2B5EF4-FFF2-40B4-BE49-F238E27FC236}">
                <a16:creationId xmlns:a16="http://schemas.microsoft.com/office/drawing/2014/main" id="{836D4B34-6AF5-7740-A6CA-2D49890514CA}"/>
              </a:ext>
            </a:extLst>
          </p:cNvPr>
          <p:cNvGrpSpPr>
            <a:grpSpLocks/>
          </p:cNvGrpSpPr>
          <p:nvPr/>
        </p:nvGrpSpPr>
        <p:grpSpPr bwMode="auto">
          <a:xfrm>
            <a:off x="1023938" y="4633913"/>
            <a:ext cx="1462087" cy="1214437"/>
            <a:chOff x="0" y="0"/>
            <a:chExt cx="1208" cy="1088"/>
          </a:xfrm>
        </p:grpSpPr>
        <p:sp>
          <p:nvSpPr>
            <p:cNvPr id="56356" name="AutoShape 77">
              <a:extLst>
                <a:ext uri="{FF2B5EF4-FFF2-40B4-BE49-F238E27FC236}">
                  <a16:creationId xmlns:a16="http://schemas.microsoft.com/office/drawing/2014/main" id="{8321115D-2375-AB4F-BA4A-834E2FD2C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57" name="Rectangle 78">
              <a:extLst>
                <a:ext uri="{FF2B5EF4-FFF2-40B4-BE49-F238E27FC236}">
                  <a16:creationId xmlns:a16="http://schemas.microsoft.com/office/drawing/2014/main" id="{5641BBD7-5719-874B-AFC1-011656CD1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</p:txBody>
        </p:sp>
      </p:grpSp>
      <p:sp>
        <p:nvSpPr>
          <p:cNvPr id="56344" name="Line 79">
            <a:extLst>
              <a:ext uri="{FF2B5EF4-FFF2-40B4-BE49-F238E27FC236}">
                <a16:creationId xmlns:a16="http://schemas.microsoft.com/office/drawing/2014/main" id="{2655AE20-2105-024E-B5B5-870228171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4954588"/>
            <a:ext cx="511175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45" name="Line 80">
            <a:extLst>
              <a:ext uri="{FF2B5EF4-FFF2-40B4-BE49-F238E27FC236}">
                <a16:creationId xmlns:a16="http://schemas.microsoft.com/office/drawing/2014/main" id="{1FE1F7AF-50E4-E543-8EAF-B64EDD511A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1713" y="5454650"/>
            <a:ext cx="1568450" cy="176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49233" name="Group 81">
            <a:extLst>
              <a:ext uri="{FF2B5EF4-FFF2-40B4-BE49-F238E27FC236}">
                <a16:creationId xmlns:a16="http://schemas.microsoft.com/office/drawing/2014/main" id="{8BBCE59F-9004-B44E-B3ED-2D51FC09B34E}"/>
              </a:ext>
            </a:extLst>
          </p:cNvPr>
          <p:cNvGrpSpPr>
            <a:grpSpLocks/>
          </p:cNvGrpSpPr>
          <p:nvPr/>
        </p:nvGrpSpPr>
        <p:grpSpPr bwMode="auto">
          <a:xfrm>
            <a:off x="3654425" y="3711575"/>
            <a:ext cx="4249738" cy="1417638"/>
            <a:chOff x="0" y="0"/>
            <a:chExt cx="3513" cy="1269"/>
          </a:xfrm>
        </p:grpSpPr>
        <p:grpSp>
          <p:nvGrpSpPr>
            <p:cNvPr id="56347" name="Group 82">
              <a:extLst>
                <a:ext uri="{FF2B5EF4-FFF2-40B4-BE49-F238E27FC236}">
                  <a16:creationId xmlns:a16="http://schemas.microsoft.com/office/drawing/2014/main" id="{831F65AB-0A65-444A-9B24-17A4BB9A5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9"/>
              <a:ext cx="1600" cy="218"/>
              <a:chOff x="0" y="0"/>
              <a:chExt cx="1600" cy="218"/>
            </a:xfrm>
          </p:grpSpPr>
          <p:sp>
            <p:nvSpPr>
              <p:cNvPr id="56354" name="AutoShape 83">
                <a:extLst>
                  <a:ext uri="{FF2B5EF4-FFF2-40B4-BE49-F238E27FC236}">
                    <a16:creationId xmlns:a16="http://schemas.microsoft.com/office/drawing/2014/main" id="{3B055366-8402-4D4C-AD6F-D86AD2CD2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597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55" name="Rectangle 84">
                <a:extLst>
                  <a:ext uri="{FF2B5EF4-FFF2-40B4-BE49-F238E27FC236}">
                    <a16:creationId xmlns:a16="http://schemas.microsoft.com/office/drawing/2014/main" id="{3E33205F-07C3-184B-957F-2D06D0F95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B=0;A=1;C=1;D=2;E=1</a:t>
                </a:r>
              </a:p>
            </p:txBody>
          </p:sp>
        </p:grpSp>
        <p:sp>
          <p:nvSpPr>
            <p:cNvPr id="56348" name="Line 85">
              <a:extLst>
                <a:ext uri="{FF2B5EF4-FFF2-40B4-BE49-F238E27FC236}">
                  <a16:creationId xmlns:a16="http://schemas.microsoft.com/office/drawing/2014/main" id="{E1D13956-3592-4D4C-8EEB-35CE12311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" y="605"/>
              <a:ext cx="107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49" name="Line 86">
              <a:extLst>
                <a:ext uri="{FF2B5EF4-FFF2-40B4-BE49-F238E27FC236}">
                  <a16:creationId xmlns:a16="http://schemas.microsoft.com/office/drawing/2014/main" id="{82EB023F-C94A-FC4C-AA14-29F5E006E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713"/>
              <a:ext cx="1" cy="5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50" name="Line 87">
              <a:extLst>
                <a:ext uri="{FF2B5EF4-FFF2-40B4-BE49-F238E27FC236}">
                  <a16:creationId xmlns:a16="http://schemas.microsoft.com/office/drawing/2014/main" id="{50A9D739-AD58-6E47-9B43-EB834E0C5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375"/>
              <a:ext cx="128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51" name="Group 88">
              <a:extLst>
                <a:ext uri="{FF2B5EF4-FFF2-40B4-BE49-F238E27FC236}">
                  <a16:creationId xmlns:a16="http://schemas.microsoft.com/office/drawing/2014/main" id="{63C7A459-8B78-DA43-979C-C4F2A17D5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1" y="0"/>
              <a:ext cx="1602" cy="218"/>
              <a:chOff x="0" y="0"/>
              <a:chExt cx="1601" cy="218"/>
            </a:xfrm>
          </p:grpSpPr>
          <p:sp>
            <p:nvSpPr>
              <p:cNvPr id="56352" name="AutoShape 89">
                <a:extLst>
                  <a:ext uri="{FF2B5EF4-FFF2-40B4-BE49-F238E27FC236}">
                    <a16:creationId xmlns:a16="http://schemas.microsoft.com/office/drawing/2014/main" id="{18F9F7BB-90D3-7047-BC86-22A3A89C6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597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53" name="Rectangle 90">
                <a:extLst>
                  <a:ext uri="{FF2B5EF4-FFF2-40B4-BE49-F238E27FC236}">
                    <a16:creationId xmlns:a16="http://schemas.microsoft.com/office/drawing/2014/main" id="{0A285332-F86C-B840-8253-79A9947DD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21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B=0;A=1;C=1;D=2;E=1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25396B4E-D5D3-AB4C-9220-ED9E181A2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7213" y="492125"/>
            <a:ext cx="5924550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 dirty="0">
                <a:sym typeface="Gill Sans" charset="0"/>
              </a:rPr>
              <a:t>Distance vector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example (6)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F48DA6F-A98F-284F-B01A-F510351036B5}"/>
              </a:ext>
            </a:extLst>
          </p:cNvPr>
          <p:cNvSpPr>
            <a:spLocks/>
          </p:cNvSpPr>
          <p:nvPr/>
        </p:nvSpPr>
        <p:spPr bwMode="auto">
          <a:xfrm>
            <a:off x="7989888" y="4262438"/>
            <a:ext cx="1889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BDA2D26-EC3D-AE49-992F-C52D1287F092}"/>
              </a:ext>
            </a:extLst>
          </p:cNvPr>
          <p:cNvSpPr>
            <a:spLocks/>
          </p:cNvSpPr>
          <p:nvPr/>
        </p:nvSpPr>
        <p:spPr bwMode="auto">
          <a:xfrm>
            <a:off x="3140075" y="5443538"/>
            <a:ext cx="2047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502CA031-6C6B-9048-84A0-06A8DEA43783}"/>
              </a:ext>
            </a:extLst>
          </p:cNvPr>
          <p:cNvSpPr>
            <a:spLocks/>
          </p:cNvSpPr>
          <p:nvPr/>
        </p:nvSpPr>
        <p:spPr bwMode="auto">
          <a:xfrm>
            <a:off x="5630863" y="5510213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7524AD05-BFCA-764F-93B2-35449E420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4579938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6339B403-39CF-F641-B25F-E843F62A2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5564188"/>
            <a:ext cx="2187575" cy="5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E4F8425D-C11D-1D45-8CB4-D311F337F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4403725"/>
            <a:ext cx="22066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92D2D708-072C-7E4B-A386-659664A6C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8" y="4567238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26630272-A0CA-B142-AC7A-56A69D63ECB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10263" y="4578350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8F344218-9DDF-4944-99C7-5F922F04298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08663" y="440372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355" name="Group 11">
            <a:extLst>
              <a:ext uri="{FF2B5EF4-FFF2-40B4-BE49-F238E27FC236}">
                <a16:creationId xmlns:a16="http://schemas.microsoft.com/office/drawing/2014/main" id="{CBA6C8E8-7ED0-3F4F-860F-BA42A17B9D7D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2768600"/>
            <a:ext cx="1462088" cy="1246188"/>
            <a:chOff x="0" y="0"/>
            <a:chExt cx="1208" cy="1115"/>
          </a:xfrm>
        </p:grpSpPr>
        <p:sp>
          <p:nvSpPr>
            <p:cNvPr id="57429" name="AutoShape 12">
              <a:extLst>
                <a:ext uri="{FF2B5EF4-FFF2-40B4-BE49-F238E27FC236}">
                  <a16:creationId xmlns:a16="http://schemas.microsoft.com/office/drawing/2014/main" id="{D802E83A-48AD-404F-B918-853B5A907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430" name="Rectangle 13">
              <a:extLst>
                <a:ext uri="{FF2B5EF4-FFF2-40B4-BE49-F238E27FC236}">
                  <a16:creationId xmlns:a16="http://schemas.microsoft.com/office/drawing/2014/main" id="{FFD385F7-2C71-B44C-9187-D5294C73F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2 [East]</a:t>
              </a:r>
            </a:p>
          </p:txBody>
        </p:sp>
      </p:grpSp>
      <p:grpSp>
        <p:nvGrpSpPr>
          <p:cNvPr id="57356" name="Group 14">
            <a:extLst>
              <a:ext uri="{FF2B5EF4-FFF2-40B4-BE49-F238E27FC236}">
                <a16:creationId xmlns:a16="http://schemas.microsoft.com/office/drawing/2014/main" id="{F39F9D04-064B-0946-A5C0-66F14B4F9F49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4168775"/>
            <a:ext cx="776287" cy="423863"/>
            <a:chOff x="0" y="0"/>
            <a:chExt cx="642" cy="379"/>
          </a:xfrm>
        </p:grpSpPr>
        <p:sp>
          <p:nvSpPr>
            <p:cNvPr id="57420" name="AutoShape 15">
              <a:extLst>
                <a:ext uri="{FF2B5EF4-FFF2-40B4-BE49-F238E27FC236}">
                  <a16:creationId xmlns:a16="http://schemas.microsoft.com/office/drawing/2014/main" id="{944DC647-6D83-974A-9BD3-CF6FA136D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421" name="Line 16">
              <a:extLst>
                <a:ext uri="{FF2B5EF4-FFF2-40B4-BE49-F238E27FC236}">
                  <a16:creationId xmlns:a16="http://schemas.microsoft.com/office/drawing/2014/main" id="{D260DEB2-B9D9-CB47-9605-6D6DBD931A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22" name="Line 17">
              <a:extLst>
                <a:ext uri="{FF2B5EF4-FFF2-40B4-BE49-F238E27FC236}">
                  <a16:creationId xmlns:a16="http://schemas.microsoft.com/office/drawing/2014/main" id="{3CBA574A-FAB6-1948-BB11-F08BBA2AD4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23" name="Line 18">
              <a:extLst>
                <a:ext uri="{FF2B5EF4-FFF2-40B4-BE49-F238E27FC236}">
                  <a16:creationId xmlns:a16="http://schemas.microsoft.com/office/drawing/2014/main" id="{DB761E94-4ED9-1A47-94EF-1742DB44E3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24" name="Line 19">
              <a:extLst>
                <a:ext uri="{FF2B5EF4-FFF2-40B4-BE49-F238E27FC236}">
                  <a16:creationId xmlns:a16="http://schemas.microsoft.com/office/drawing/2014/main" id="{19B0A066-1897-B449-8D9B-0CD50C20D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25" name="Line 20">
              <a:extLst>
                <a:ext uri="{FF2B5EF4-FFF2-40B4-BE49-F238E27FC236}">
                  <a16:creationId xmlns:a16="http://schemas.microsoft.com/office/drawing/2014/main" id="{9B8EE864-AC3E-5C40-B46E-AFFF6720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426" name="Group 21">
              <a:extLst>
                <a:ext uri="{FF2B5EF4-FFF2-40B4-BE49-F238E27FC236}">
                  <a16:creationId xmlns:a16="http://schemas.microsoft.com/office/drawing/2014/main" id="{231B78FA-D3A1-CB41-A1BE-D519F6D66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57427" name="Rectangle 22">
                <a:extLst>
                  <a:ext uri="{FF2B5EF4-FFF2-40B4-BE49-F238E27FC236}">
                    <a16:creationId xmlns:a16="http://schemas.microsoft.com/office/drawing/2014/main" id="{8B26A61D-12B2-F743-B072-59446CADC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428" name="Rectangle 23">
                <a:extLst>
                  <a:ext uri="{FF2B5EF4-FFF2-40B4-BE49-F238E27FC236}">
                    <a16:creationId xmlns:a16="http://schemas.microsoft.com/office/drawing/2014/main" id="{F8E4BC9F-10E5-F845-BA18-D600BA4C6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7357" name="Group 24">
            <a:extLst>
              <a:ext uri="{FF2B5EF4-FFF2-40B4-BE49-F238E27FC236}">
                <a16:creationId xmlns:a16="http://schemas.microsoft.com/office/drawing/2014/main" id="{2C8762BB-11AF-9649-BB8F-BE59DACFBB63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4202113"/>
            <a:ext cx="777875" cy="423862"/>
            <a:chOff x="0" y="0"/>
            <a:chExt cx="643" cy="380"/>
          </a:xfrm>
        </p:grpSpPr>
        <p:sp>
          <p:nvSpPr>
            <p:cNvPr id="57411" name="AutoShape 25">
              <a:extLst>
                <a:ext uri="{FF2B5EF4-FFF2-40B4-BE49-F238E27FC236}">
                  <a16:creationId xmlns:a16="http://schemas.microsoft.com/office/drawing/2014/main" id="{457DA477-5446-ED46-BA70-70801866F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412" name="Line 26">
              <a:extLst>
                <a:ext uri="{FF2B5EF4-FFF2-40B4-BE49-F238E27FC236}">
                  <a16:creationId xmlns:a16="http://schemas.microsoft.com/office/drawing/2014/main" id="{7406E710-B093-BD4A-A597-6F532CB4D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13" name="Line 27">
              <a:extLst>
                <a:ext uri="{FF2B5EF4-FFF2-40B4-BE49-F238E27FC236}">
                  <a16:creationId xmlns:a16="http://schemas.microsoft.com/office/drawing/2014/main" id="{8AF76964-3872-884F-9065-1A18F4C718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14" name="Line 28">
              <a:extLst>
                <a:ext uri="{FF2B5EF4-FFF2-40B4-BE49-F238E27FC236}">
                  <a16:creationId xmlns:a16="http://schemas.microsoft.com/office/drawing/2014/main" id="{093E00E9-9439-464C-9836-ABF5DF69B1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7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15" name="Line 29">
              <a:extLst>
                <a:ext uri="{FF2B5EF4-FFF2-40B4-BE49-F238E27FC236}">
                  <a16:creationId xmlns:a16="http://schemas.microsoft.com/office/drawing/2014/main" id="{6669C355-7685-8F4A-8480-4E1A2731A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16" name="Line 30">
              <a:extLst>
                <a:ext uri="{FF2B5EF4-FFF2-40B4-BE49-F238E27FC236}">
                  <a16:creationId xmlns:a16="http://schemas.microsoft.com/office/drawing/2014/main" id="{1E935B69-2768-E54D-8EA3-0B4985BFE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417" name="Group 31">
              <a:extLst>
                <a:ext uri="{FF2B5EF4-FFF2-40B4-BE49-F238E27FC236}">
                  <a16:creationId xmlns:a16="http://schemas.microsoft.com/office/drawing/2014/main" id="{17D5E262-E228-8B4B-9531-F03284D5B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57418" name="Rectangle 32">
                <a:extLst>
                  <a:ext uri="{FF2B5EF4-FFF2-40B4-BE49-F238E27FC236}">
                    <a16:creationId xmlns:a16="http://schemas.microsoft.com/office/drawing/2014/main" id="{D95BA8C4-7D47-7A4E-B839-2ED9441E4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419" name="Rectangle 33">
                <a:extLst>
                  <a:ext uri="{FF2B5EF4-FFF2-40B4-BE49-F238E27FC236}">
                    <a16:creationId xmlns:a16="http://schemas.microsoft.com/office/drawing/2014/main" id="{3D7DCB1E-3C6E-2F47-A66A-C5ADADCF3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7358" name="Group 34">
            <a:extLst>
              <a:ext uri="{FF2B5EF4-FFF2-40B4-BE49-F238E27FC236}">
                <a16:creationId xmlns:a16="http://schemas.microsoft.com/office/drawing/2014/main" id="{F35B7580-7896-A947-9120-05CAFFF647FC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4162425"/>
            <a:ext cx="777875" cy="422275"/>
            <a:chOff x="0" y="0"/>
            <a:chExt cx="642" cy="379"/>
          </a:xfrm>
        </p:grpSpPr>
        <p:sp>
          <p:nvSpPr>
            <p:cNvPr id="57402" name="AutoShape 35">
              <a:extLst>
                <a:ext uri="{FF2B5EF4-FFF2-40B4-BE49-F238E27FC236}">
                  <a16:creationId xmlns:a16="http://schemas.microsoft.com/office/drawing/2014/main" id="{951A9333-048C-1D4F-AED7-C389E7A7C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403" name="Line 36">
              <a:extLst>
                <a:ext uri="{FF2B5EF4-FFF2-40B4-BE49-F238E27FC236}">
                  <a16:creationId xmlns:a16="http://schemas.microsoft.com/office/drawing/2014/main" id="{14D0A238-6737-E046-8376-38C9BCE860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04" name="Line 37">
              <a:extLst>
                <a:ext uri="{FF2B5EF4-FFF2-40B4-BE49-F238E27FC236}">
                  <a16:creationId xmlns:a16="http://schemas.microsoft.com/office/drawing/2014/main" id="{E9397738-D711-9F44-B24E-2CCC4D21B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05" name="Line 38">
              <a:extLst>
                <a:ext uri="{FF2B5EF4-FFF2-40B4-BE49-F238E27FC236}">
                  <a16:creationId xmlns:a16="http://schemas.microsoft.com/office/drawing/2014/main" id="{E76FCB79-9E64-B64F-B504-0972E2F9D5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06" name="Line 39">
              <a:extLst>
                <a:ext uri="{FF2B5EF4-FFF2-40B4-BE49-F238E27FC236}">
                  <a16:creationId xmlns:a16="http://schemas.microsoft.com/office/drawing/2014/main" id="{F9A3781C-1920-744D-9995-92D5BCA82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07" name="Line 40">
              <a:extLst>
                <a:ext uri="{FF2B5EF4-FFF2-40B4-BE49-F238E27FC236}">
                  <a16:creationId xmlns:a16="http://schemas.microsoft.com/office/drawing/2014/main" id="{C21C3431-AD5D-DB4C-9B49-B4BEC86B1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408" name="Group 41">
              <a:extLst>
                <a:ext uri="{FF2B5EF4-FFF2-40B4-BE49-F238E27FC236}">
                  <a16:creationId xmlns:a16="http://schemas.microsoft.com/office/drawing/2014/main" id="{2791ED58-7BD3-0445-8637-0C0C94409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79" cy="216"/>
              <a:chOff x="0" y="0"/>
              <a:chExt cx="179" cy="216"/>
            </a:xfrm>
          </p:grpSpPr>
          <p:sp>
            <p:nvSpPr>
              <p:cNvPr id="57409" name="Rectangle 42">
                <a:extLst>
                  <a:ext uri="{FF2B5EF4-FFF2-40B4-BE49-F238E27FC236}">
                    <a16:creationId xmlns:a16="http://schemas.microsoft.com/office/drawing/2014/main" id="{1A068D6C-A5D2-5E4B-BCAE-BFBCE034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410" name="Rectangle 43">
                <a:extLst>
                  <a:ext uri="{FF2B5EF4-FFF2-40B4-BE49-F238E27FC236}">
                    <a16:creationId xmlns:a16="http://schemas.microsoft.com/office/drawing/2014/main" id="{654F8E51-159D-FB4D-A632-6D6F3C8E2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7359" name="Group 44">
            <a:extLst>
              <a:ext uri="{FF2B5EF4-FFF2-40B4-BE49-F238E27FC236}">
                <a16:creationId xmlns:a16="http://schemas.microsoft.com/office/drawing/2014/main" id="{045EE247-5F8F-B04C-9DD7-9BB6FBCD01FA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5378450"/>
            <a:ext cx="776287" cy="420688"/>
            <a:chOff x="0" y="0"/>
            <a:chExt cx="642" cy="377"/>
          </a:xfrm>
        </p:grpSpPr>
        <p:sp>
          <p:nvSpPr>
            <p:cNvPr id="57393" name="AutoShape 45">
              <a:extLst>
                <a:ext uri="{FF2B5EF4-FFF2-40B4-BE49-F238E27FC236}">
                  <a16:creationId xmlns:a16="http://schemas.microsoft.com/office/drawing/2014/main" id="{022F6A71-62C2-7948-9D4C-77AA5F774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94" name="Line 46">
              <a:extLst>
                <a:ext uri="{FF2B5EF4-FFF2-40B4-BE49-F238E27FC236}">
                  <a16:creationId xmlns:a16="http://schemas.microsoft.com/office/drawing/2014/main" id="{EDA764FE-2BE6-E04A-911B-4F531273DB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95" name="Line 47">
              <a:extLst>
                <a:ext uri="{FF2B5EF4-FFF2-40B4-BE49-F238E27FC236}">
                  <a16:creationId xmlns:a16="http://schemas.microsoft.com/office/drawing/2014/main" id="{DC7B5D6A-4225-2245-8F21-755A89D10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96" name="Line 48">
              <a:extLst>
                <a:ext uri="{FF2B5EF4-FFF2-40B4-BE49-F238E27FC236}">
                  <a16:creationId xmlns:a16="http://schemas.microsoft.com/office/drawing/2014/main" id="{DDCB2D30-C796-FA4B-B452-8189084E0D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97" name="Line 49">
              <a:extLst>
                <a:ext uri="{FF2B5EF4-FFF2-40B4-BE49-F238E27FC236}">
                  <a16:creationId xmlns:a16="http://schemas.microsoft.com/office/drawing/2014/main" id="{F61B230A-CED0-DC4F-8D3C-527911842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98" name="Line 50">
              <a:extLst>
                <a:ext uri="{FF2B5EF4-FFF2-40B4-BE49-F238E27FC236}">
                  <a16:creationId xmlns:a16="http://schemas.microsoft.com/office/drawing/2014/main" id="{AB8134CA-3E80-6E42-8D1D-2C12048BD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399" name="Group 51">
              <a:extLst>
                <a:ext uri="{FF2B5EF4-FFF2-40B4-BE49-F238E27FC236}">
                  <a16:creationId xmlns:a16="http://schemas.microsoft.com/office/drawing/2014/main" id="{8C72083D-FBF4-1740-80CA-A19CAC2D1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7400" name="Rectangle 52">
                <a:extLst>
                  <a:ext uri="{FF2B5EF4-FFF2-40B4-BE49-F238E27FC236}">
                    <a16:creationId xmlns:a16="http://schemas.microsoft.com/office/drawing/2014/main" id="{C2AA43FB-5136-6B43-B418-D48101A8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401" name="Rectangle 53">
                <a:extLst>
                  <a:ext uri="{FF2B5EF4-FFF2-40B4-BE49-F238E27FC236}">
                    <a16:creationId xmlns:a16="http://schemas.microsoft.com/office/drawing/2014/main" id="{3FF25CC2-81AF-DB45-B232-141376421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7360" name="Group 54">
            <a:extLst>
              <a:ext uri="{FF2B5EF4-FFF2-40B4-BE49-F238E27FC236}">
                <a16:creationId xmlns:a16="http://schemas.microsoft.com/office/drawing/2014/main" id="{398EA262-4691-8A48-BD84-E01DE0D0F253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5378450"/>
            <a:ext cx="776288" cy="420688"/>
            <a:chOff x="0" y="0"/>
            <a:chExt cx="642" cy="377"/>
          </a:xfrm>
        </p:grpSpPr>
        <p:sp>
          <p:nvSpPr>
            <p:cNvPr id="57384" name="AutoShape 55">
              <a:extLst>
                <a:ext uri="{FF2B5EF4-FFF2-40B4-BE49-F238E27FC236}">
                  <a16:creationId xmlns:a16="http://schemas.microsoft.com/office/drawing/2014/main" id="{CF0E5F47-BF1F-C44D-8450-5C6285AEC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85" name="Line 56">
              <a:extLst>
                <a:ext uri="{FF2B5EF4-FFF2-40B4-BE49-F238E27FC236}">
                  <a16:creationId xmlns:a16="http://schemas.microsoft.com/office/drawing/2014/main" id="{6C766A0F-C0EB-B54B-87BB-FD8EC6B937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86" name="Line 57">
              <a:extLst>
                <a:ext uri="{FF2B5EF4-FFF2-40B4-BE49-F238E27FC236}">
                  <a16:creationId xmlns:a16="http://schemas.microsoft.com/office/drawing/2014/main" id="{434C8F58-0A02-F248-BB8C-8268C1C7F3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87" name="Line 58">
              <a:extLst>
                <a:ext uri="{FF2B5EF4-FFF2-40B4-BE49-F238E27FC236}">
                  <a16:creationId xmlns:a16="http://schemas.microsoft.com/office/drawing/2014/main" id="{522FD2F1-6B10-7D4C-BA7C-28D0E905F0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88" name="Line 59">
              <a:extLst>
                <a:ext uri="{FF2B5EF4-FFF2-40B4-BE49-F238E27FC236}">
                  <a16:creationId xmlns:a16="http://schemas.microsoft.com/office/drawing/2014/main" id="{0BDA4F9B-E64A-F844-862F-CF43B9B55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89" name="Line 60">
              <a:extLst>
                <a:ext uri="{FF2B5EF4-FFF2-40B4-BE49-F238E27FC236}">
                  <a16:creationId xmlns:a16="http://schemas.microsoft.com/office/drawing/2014/main" id="{89B23459-5148-B24F-843F-F4049AD76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390" name="Group 61">
              <a:extLst>
                <a:ext uri="{FF2B5EF4-FFF2-40B4-BE49-F238E27FC236}">
                  <a16:creationId xmlns:a16="http://schemas.microsoft.com/office/drawing/2014/main" id="{12AECF0A-BEF6-5B4B-A38F-C0F4DBBD1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7391" name="Rectangle 62">
                <a:extLst>
                  <a:ext uri="{FF2B5EF4-FFF2-40B4-BE49-F238E27FC236}">
                    <a16:creationId xmlns:a16="http://schemas.microsoft.com/office/drawing/2014/main" id="{A077F44A-B1E2-5941-A083-81667DEFF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392" name="Rectangle 63">
                <a:extLst>
                  <a:ext uri="{FF2B5EF4-FFF2-40B4-BE49-F238E27FC236}">
                    <a16:creationId xmlns:a16="http://schemas.microsoft.com/office/drawing/2014/main" id="{ECCBC65E-DC9F-944D-8160-87FA03C0A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7361" name="Line 64">
            <a:extLst>
              <a:ext uri="{FF2B5EF4-FFF2-40B4-BE49-F238E27FC236}">
                <a16:creationId xmlns:a16="http://schemas.microsoft.com/office/drawing/2014/main" id="{A1D6C8D5-63A0-F245-8E5D-695AF71BF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3675063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362" name="Group 65">
            <a:extLst>
              <a:ext uri="{FF2B5EF4-FFF2-40B4-BE49-F238E27FC236}">
                <a16:creationId xmlns:a16="http://schemas.microsoft.com/office/drawing/2014/main" id="{FF0FDE29-37C8-874C-9EF9-C8C15E9E6A49}"/>
              </a:ext>
            </a:extLst>
          </p:cNvPr>
          <p:cNvGrpSpPr>
            <a:grpSpLocks/>
          </p:cNvGrpSpPr>
          <p:nvPr/>
        </p:nvGrpSpPr>
        <p:grpSpPr bwMode="auto">
          <a:xfrm>
            <a:off x="3862388" y="2525713"/>
            <a:ext cx="1462087" cy="1289050"/>
            <a:chOff x="0" y="0"/>
            <a:chExt cx="1208" cy="1153"/>
          </a:xfrm>
        </p:grpSpPr>
        <p:sp>
          <p:nvSpPr>
            <p:cNvPr id="57382" name="AutoShape 66">
              <a:extLst>
                <a:ext uri="{FF2B5EF4-FFF2-40B4-BE49-F238E27FC236}">
                  <a16:creationId xmlns:a16="http://schemas.microsoft.com/office/drawing/2014/main" id="{17194F55-AD10-4A4D-9E39-C6CA57C87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83" name="Rectangle 67">
              <a:extLst>
                <a:ext uri="{FF2B5EF4-FFF2-40B4-BE49-F238E27FC236}">
                  <a16:creationId xmlns:a16="http://schemas.microsoft.com/office/drawing/2014/main" id="{21FC3D23-CFEC-D54B-B202-D6E3D171B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[South]</a:t>
              </a:r>
            </a:p>
          </p:txBody>
        </p:sp>
      </p:grpSp>
      <p:sp>
        <p:nvSpPr>
          <p:cNvPr id="57363" name="Line 68">
            <a:extLst>
              <a:ext uri="{FF2B5EF4-FFF2-40B4-BE49-F238E27FC236}">
                <a16:creationId xmlns:a16="http://schemas.microsoft.com/office/drawing/2014/main" id="{10E3EBEE-1693-F94D-992E-1E123AD82A7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32388" y="3822700"/>
            <a:ext cx="3381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364" name="Group 69">
            <a:extLst>
              <a:ext uri="{FF2B5EF4-FFF2-40B4-BE49-F238E27FC236}">
                <a16:creationId xmlns:a16="http://schemas.microsoft.com/office/drawing/2014/main" id="{2850D541-FE20-4149-AC25-7F67AFCA1D5C}"/>
              </a:ext>
            </a:extLst>
          </p:cNvPr>
          <p:cNvGrpSpPr>
            <a:grpSpLocks/>
          </p:cNvGrpSpPr>
          <p:nvPr/>
        </p:nvGrpSpPr>
        <p:grpSpPr bwMode="auto">
          <a:xfrm>
            <a:off x="7737475" y="2716213"/>
            <a:ext cx="1462088" cy="1214437"/>
            <a:chOff x="0" y="0"/>
            <a:chExt cx="1208" cy="1088"/>
          </a:xfrm>
        </p:grpSpPr>
        <p:sp>
          <p:nvSpPr>
            <p:cNvPr id="57380" name="AutoShape 70">
              <a:extLst>
                <a:ext uri="{FF2B5EF4-FFF2-40B4-BE49-F238E27FC236}">
                  <a16:creationId xmlns:a16="http://schemas.microsoft.com/office/drawing/2014/main" id="{0779ACD1-F489-C648-A86C-61CE1E715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81" name="Rectangle 71">
              <a:extLst>
                <a:ext uri="{FF2B5EF4-FFF2-40B4-BE49-F238E27FC236}">
                  <a16:creationId xmlns:a16="http://schemas.microsoft.com/office/drawing/2014/main" id="{7E8553A8-9A89-864D-A197-31C84D7CE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[West]</a:t>
              </a:r>
            </a:p>
          </p:txBody>
        </p:sp>
      </p:grpSp>
      <p:sp>
        <p:nvSpPr>
          <p:cNvPr id="57365" name="Line 72">
            <a:extLst>
              <a:ext uri="{FF2B5EF4-FFF2-40B4-BE49-F238E27FC236}">
                <a16:creationId xmlns:a16="http://schemas.microsoft.com/office/drawing/2014/main" id="{273D0486-0D20-F94F-BE41-D649C64CDEB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89913" y="3983038"/>
            <a:ext cx="30162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366" name="Group 73">
            <a:extLst>
              <a:ext uri="{FF2B5EF4-FFF2-40B4-BE49-F238E27FC236}">
                <a16:creationId xmlns:a16="http://schemas.microsoft.com/office/drawing/2014/main" id="{D1298C66-B398-0B42-AB91-882F949AC8BD}"/>
              </a:ext>
            </a:extLst>
          </p:cNvPr>
          <p:cNvGrpSpPr>
            <a:grpSpLocks/>
          </p:cNvGrpSpPr>
          <p:nvPr/>
        </p:nvGrpSpPr>
        <p:grpSpPr bwMode="auto">
          <a:xfrm>
            <a:off x="7534275" y="4889500"/>
            <a:ext cx="1460500" cy="1214438"/>
            <a:chOff x="0" y="0"/>
            <a:chExt cx="1208" cy="1088"/>
          </a:xfrm>
        </p:grpSpPr>
        <p:sp>
          <p:nvSpPr>
            <p:cNvPr id="57378" name="AutoShape 74">
              <a:extLst>
                <a:ext uri="{FF2B5EF4-FFF2-40B4-BE49-F238E27FC236}">
                  <a16:creationId xmlns:a16="http://schemas.microsoft.com/office/drawing/2014/main" id="{5CF16B02-A916-EA44-898F-D0AD576E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79" name="Rectangle 75">
              <a:extLst>
                <a:ext uri="{FF2B5EF4-FFF2-40B4-BE49-F238E27FC236}">
                  <a16:creationId xmlns:a16="http://schemas.microsoft.com/office/drawing/2014/main" id="{E4C68D51-E206-7C45-B55C-60DAD3049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[North]</a:t>
              </a:r>
            </a:p>
          </p:txBody>
        </p:sp>
      </p:grpSp>
      <p:grpSp>
        <p:nvGrpSpPr>
          <p:cNvPr id="57367" name="Group 76">
            <a:extLst>
              <a:ext uri="{FF2B5EF4-FFF2-40B4-BE49-F238E27FC236}">
                <a16:creationId xmlns:a16="http://schemas.microsoft.com/office/drawing/2014/main" id="{AD40B423-B682-934F-A2AA-C18AE8D4B8D1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4781550"/>
            <a:ext cx="1465263" cy="1214438"/>
            <a:chOff x="0" y="0"/>
            <a:chExt cx="1212" cy="1088"/>
          </a:xfrm>
        </p:grpSpPr>
        <p:sp>
          <p:nvSpPr>
            <p:cNvPr id="57376" name="AutoShape 77">
              <a:extLst>
                <a:ext uri="{FF2B5EF4-FFF2-40B4-BE49-F238E27FC236}">
                  <a16:creationId xmlns:a16="http://schemas.microsoft.com/office/drawing/2014/main" id="{EDE89FF4-F8DB-7B46-B156-1536018B4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77" name="Rectangle 78">
              <a:extLst>
                <a:ext uri="{FF2B5EF4-FFF2-40B4-BE49-F238E27FC236}">
                  <a16:creationId xmlns:a16="http://schemas.microsoft.com/office/drawing/2014/main" id="{2B7D66B6-B5EE-044A-BC4A-978B0521D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</p:txBody>
        </p:sp>
      </p:grpSp>
      <p:sp>
        <p:nvSpPr>
          <p:cNvPr id="57368" name="Line 79">
            <a:extLst>
              <a:ext uri="{FF2B5EF4-FFF2-40B4-BE49-F238E27FC236}">
                <a16:creationId xmlns:a16="http://schemas.microsoft.com/office/drawing/2014/main" id="{AF0936B5-8CEC-A64C-8B97-821B14CB0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5105400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69" name="Line 80">
            <a:extLst>
              <a:ext uri="{FF2B5EF4-FFF2-40B4-BE49-F238E27FC236}">
                <a16:creationId xmlns:a16="http://schemas.microsoft.com/office/drawing/2014/main" id="{D1F8F319-7ED5-A849-A878-A22B5D8FA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5988" y="5605463"/>
            <a:ext cx="1566862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0257" name="Group 81">
            <a:extLst>
              <a:ext uri="{FF2B5EF4-FFF2-40B4-BE49-F238E27FC236}">
                <a16:creationId xmlns:a16="http://schemas.microsoft.com/office/drawing/2014/main" id="{3793F18B-8EF9-5148-AF96-785FF7A648C6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4535488"/>
            <a:ext cx="2049462" cy="771525"/>
            <a:chOff x="0" y="0"/>
            <a:chExt cx="1693" cy="690"/>
          </a:xfrm>
        </p:grpSpPr>
        <p:grpSp>
          <p:nvGrpSpPr>
            <p:cNvPr id="57371" name="Group 82">
              <a:extLst>
                <a:ext uri="{FF2B5EF4-FFF2-40B4-BE49-F238E27FC236}">
                  <a16:creationId xmlns:a16="http://schemas.microsoft.com/office/drawing/2014/main" id="{6A110599-9250-9E41-9AE3-A0C835512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" y="206"/>
              <a:ext cx="1600" cy="218"/>
              <a:chOff x="0" y="0"/>
              <a:chExt cx="1600" cy="218"/>
            </a:xfrm>
          </p:grpSpPr>
          <p:sp>
            <p:nvSpPr>
              <p:cNvPr id="57374" name="AutoShape 83">
                <a:extLst>
                  <a:ext uri="{FF2B5EF4-FFF2-40B4-BE49-F238E27FC236}">
                    <a16:creationId xmlns:a16="http://schemas.microsoft.com/office/drawing/2014/main" id="{AC33EC78-0624-1C40-A80D-B9E0BD88C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597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375" name="Rectangle 84">
                <a:extLst>
                  <a:ext uri="{FF2B5EF4-FFF2-40B4-BE49-F238E27FC236}">
                    <a16:creationId xmlns:a16="http://schemas.microsoft.com/office/drawing/2014/main" id="{1E0F872F-6E40-7947-84DA-DF1FBE8DC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A=0;B=1;C=2;D=1;E=2</a:t>
                </a:r>
              </a:p>
            </p:txBody>
          </p:sp>
        </p:grpSp>
        <p:sp>
          <p:nvSpPr>
            <p:cNvPr id="57372" name="Line 85">
              <a:extLst>
                <a:ext uri="{FF2B5EF4-FFF2-40B4-BE49-F238E27FC236}">
                  <a16:creationId xmlns:a16="http://schemas.microsoft.com/office/drawing/2014/main" id="{CDF173B1-8806-D440-BFF0-4E15EB3E0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" y="0"/>
              <a:ext cx="131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73" name="Line 86">
              <a:extLst>
                <a:ext uri="{FF2B5EF4-FFF2-40B4-BE49-F238E27FC236}">
                  <a16:creationId xmlns:a16="http://schemas.microsoft.com/office/drawing/2014/main" id="{DFF442A6-4675-0C44-ABCF-D700F04DE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4"/>
              <a:ext cx="1" cy="5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2DCE-73B4-244D-90AA-E508AF31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How to organise a network 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E0215E-2A67-7941-9F0A-C0832F0DC7D6}"/>
              </a:ext>
            </a:extLst>
          </p:cNvPr>
          <p:cNvSpPr/>
          <p:nvPr/>
        </p:nvSpPr>
        <p:spPr bwMode="auto">
          <a:xfrm>
            <a:off x="1459390" y="4673180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835B7A-EC1D-F448-82C8-D5DA56E20EB2}"/>
              </a:ext>
            </a:extLst>
          </p:cNvPr>
          <p:cNvSpPr/>
          <p:nvPr/>
        </p:nvSpPr>
        <p:spPr bwMode="auto">
          <a:xfrm>
            <a:off x="8687185" y="5302270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DA3B6D-FCBF-B54C-AFC5-1058C1BB6B10}"/>
              </a:ext>
            </a:extLst>
          </p:cNvPr>
          <p:cNvSpPr/>
          <p:nvPr/>
        </p:nvSpPr>
        <p:spPr bwMode="auto">
          <a:xfrm>
            <a:off x="6369353" y="5859298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4BFDBC-81AC-AD40-98DD-DF7AE13C5A6B}"/>
              </a:ext>
            </a:extLst>
          </p:cNvPr>
          <p:cNvSpPr/>
          <p:nvPr/>
        </p:nvSpPr>
        <p:spPr bwMode="auto">
          <a:xfrm>
            <a:off x="3013067" y="5554298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C6714-6230-8546-98B4-714778DB1E44}"/>
              </a:ext>
            </a:extLst>
          </p:cNvPr>
          <p:cNvSpPr/>
          <p:nvPr/>
        </p:nvSpPr>
        <p:spPr bwMode="auto">
          <a:xfrm>
            <a:off x="4494981" y="5898944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B9BCA9-E937-5B4C-8F08-B429DDA35565}"/>
              </a:ext>
            </a:extLst>
          </p:cNvPr>
          <p:cNvSpPr/>
          <p:nvPr/>
        </p:nvSpPr>
        <p:spPr bwMode="auto">
          <a:xfrm>
            <a:off x="3016380" y="4230211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DCEABE-4959-E44F-9A6D-DA5B96DDBF0E}"/>
              </a:ext>
            </a:extLst>
          </p:cNvPr>
          <p:cNvSpPr/>
          <p:nvPr/>
        </p:nvSpPr>
        <p:spPr bwMode="auto">
          <a:xfrm>
            <a:off x="6851941" y="4183939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7FEA7F-8B3F-364D-BC1A-657918C5F6EE}"/>
              </a:ext>
            </a:extLst>
          </p:cNvPr>
          <p:cNvSpPr/>
          <p:nvPr/>
        </p:nvSpPr>
        <p:spPr bwMode="auto">
          <a:xfrm>
            <a:off x="4915774" y="4231372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E89D25-3230-E546-A7A2-BE0865143B68}"/>
              </a:ext>
            </a:extLst>
          </p:cNvPr>
          <p:cNvCxnSpPr>
            <a:endCxn id="12" idx="2"/>
          </p:cNvCxnSpPr>
          <p:nvPr/>
        </p:nvCxnSpPr>
        <p:spPr bwMode="auto">
          <a:xfrm flipV="1">
            <a:off x="2000672" y="4482239"/>
            <a:ext cx="1015708" cy="3159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316A32-7A21-A347-A5E7-15F0F1165901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1875789" y="5083196"/>
            <a:ext cx="1211095" cy="5449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166534-C6B4-4143-8617-6DD5C77287C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3520436" y="4482239"/>
            <a:ext cx="1395338" cy="116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F4A192-8739-754D-9371-5EDE1910C0C3}"/>
              </a:ext>
            </a:extLst>
          </p:cNvPr>
          <p:cNvCxnSpPr>
            <a:cxnSpLocks/>
            <a:stCxn id="14" idx="4"/>
          </p:cNvCxnSpPr>
          <p:nvPr/>
        </p:nvCxnSpPr>
        <p:spPr bwMode="auto">
          <a:xfrm flipH="1">
            <a:off x="4833072" y="4735428"/>
            <a:ext cx="334730" cy="117130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7DD9B7-31E2-8147-991F-3164E4C6C30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20484" y="5859298"/>
            <a:ext cx="974498" cy="28268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B05EAE-5146-8E4A-BB90-836D139A87B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35893" y="4647057"/>
            <a:ext cx="1132906" cy="13167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697B0A-8900-3F4B-94C5-6CD8361AD9BD}"/>
              </a:ext>
            </a:extLst>
          </p:cNvPr>
          <p:cNvCxnSpPr>
            <a:cxnSpLocks/>
          </p:cNvCxnSpPr>
          <p:nvPr/>
        </p:nvCxnSpPr>
        <p:spPr bwMode="auto">
          <a:xfrm>
            <a:off x="5413150" y="4493948"/>
            <a:ext cx="1395338" cy="116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9EE3D-8706-DD4B-8408-425E2E6D1D27}"/>
              </a:ext>
            </a:extLst>
          </p:cNvPr>
          <p:cNvCxnSpPr>
            <a:cxnSpLocks/>
          </p:cNvCxnSpPr>
          <p:nvPr/>
        </p:nvCxnSpPr>
        <p:spPr bwMode="auto">
          <a:xfrm>
            <a:off x="4999038" y="6185348"/>
            <a:ext cx="1395338" cy="116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1C84C3-9CE7-DF41-B8B4-076D556768E0}"/>
              </a:ext>
            </a:extLst>
          </p:cNvPr>
          <p:cNvCxnSpPr>
            <a:cxnSpLocks/>
            <a:stCxn id="14" idx="5"/>
          </p:cNvCxnSpPr>
          <p:nvPr/>
        </p:nvCxnSpPr>
        <p:spPr bwMode="auto">
          <a:xfrm>
            <a:off x="5346013" y="4661611"/>
            <a:ext cx="3341172" cy="8926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5A37F1-A79E-834C-A115-B18FABC06702}"/>
              </a:ext>
            </a:extLst>
          </p:cNvPr>
          <p:cNvCxnSpPr>
            <a:cxnSpLocks/>
            <a:stCxn id="8" idx="6"/>
          </p:cNvCxnSpPr>
          <p:nvPr/>
        </p:nvCxnSpPr>
        <p:spPr bwMode="auto">
          <a:xfrm flipV="1">
            <a:off x="6873409" y="5748614"/>
            <a:ext cx="1880913" cy="36271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1D1741-DDD2-A340-BD06-7D2415448905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7300142" y="4574769"/>
            <a:ext cx="1460860" cy="80131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7FCE9F-5432-7849-8F43-9E9073DF0BD3}"/>
              </a:ext>
            </a:extLst>
          </p:cNvPr>
          <p:cNvSpPr txBox="1"/>
          <p:nvPr/>
        </p:nvSpPr>
        <p:spPr>
          <a:xfrm>
            <a:off x="1404463" y="6583387"/>
            <a:ext cx="718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 dirty="0"/>
              <a:t>Source: wikipedia : </a:t>
            </a:r>
            <a:r>
              <a:rPr lang="en-GB" sz="1200" dirty="0">
                <a:hlinkClick r:id="rId3"/>
              </a:rPr>
              <a:t>https://en.wikipedia.org/wiki/Post_office</a:t>
            </a:r>
            <a:r>
              <a:rPr lang="en-GB" sz="1200" dirty="0"/>
              <a:t> </a:t>
            </a:r>
            <a:r>
              <a:rPr lang="en-BE" sz="1200" dirty="0"/>
              <a:t>and </a:t>
            </a:r>
            <a:r>
              <a:rPr lang="en-GB" sz="1200" dirty="0"/>
              <a:t>https://</a:t>
            </a:r>
            <a:r>
              <a:rPr lang="en-GB" sz="1200" dirty="0" err="1"/>
              <a:t>en.wikipedia.org</a:t>
            </a:r>
            <a:r>
              <a:rPr lang="en-GB" sz="1200" dirty="0"/>
              <a:t>/wiki/</a:t>
            </a:r>
            <a:r>
              <a:rPr lang="en-GB" sz="1200" dirty="0" err="1"/>
              <a:t>Telephone_exchange</a:t>
            </a:r>
            <a:endParaRPr lang="en-BE" sz="1200" dirty="0"/>
          </a:p>
        </p:txBody>
      </p:sp>
      <p:pic>
        <p:nvPicPr>
          <p:cNvPr id="3074" name="Picture 2" descr="Post office">
            <a:extLst>
              <a:ext uri="{FF2B5EF4-FFF2-40B4-BE49-F238E27FC236}">
                <a16:creationId xmlns:a16="http://schemas.microsoft.com/office/drawing/2014/main" id="{BC4CF843-098A-4441-910D-C561361EF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82" y="374382"/>
            <a:ext cx="7972425" cy="59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AA355E9-F1DD-D942-9A69-7DFDEFB86B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396534"/>
            <a:ext cx="7763064" cy="538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71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B3FE3E6F-C59F-464D-B03B-611E39EF4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0" y="390525"/>
            <a:ext cx="5924550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 dirty="0">
                <a:sym typeface="Gill Sans" charset="0"/>
              </a:rPr>
              <a:t>Distance vector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example (7)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B8337D9-C8D8-7043-92F7-4EC5BE443C78}"/>
              </a:ext>
            </a:extLst>
          </p:cNvPr>
          <p:cNvSpPr>
            <a:spLocks/>
          </p:cNvSpPr>
          <p:nvPr/>
        </p:nvSpPr>
        <p:spPr bwMode="auto">
          <a:xfrm>
            <a:off x="7989888" y="4360863"/>
            <a:ext cx="1889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544626D-0F44-8047-A36E-A095D4535B14}"/>
              </a:ext>
            </a:extLst>
          </p:cNvPr>
          <p:cNvSpPr>
            <a:spLocks/>
          </p:cNvSpPr>
          <p:nvPr/>
        </p:nvSpPr>
        <p:spPr bwMode="auto">
          <a:xfrm>
            <a:off x="3140075" y="5546725"/>
            <a:ext cx="2047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D42E1BE-4C46-FE4B-81AF-BA3566F4610D}"/>
              </a:ext>
            </a:extLst>
          </p:cNvPr>
          <p:cNvSpPr>
            <a:spLocks/>
          </p:cNvSpPr>
          <p:nvPr/>
        </p:nvSpPr>
        <p:spPr bwMode="auto">
          <a:xfrm>
            <a:off x="5630863" y="5611813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8664381A-2FF6-1041-97CE-8353FB7F8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4683125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57864B5F-169F-F94C-BE99-E9A6661E9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5665788"/>
            <a:ext cx="2187575" cy="5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5" name="Line 7">
            <a:extLst>
              <a:ext uri="{FF2B5EF4-FFF2-40B4-BE49-F238E27FC236}">
                <a16:creationId xmlns:a16="http://schemas.microsoft.com/office/drawing/2014/main" id="{05E8E82F-D874-6940-948F-1264121F9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4506913"/>
            <a:ext cx="220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F35F5987-C69F-D743-BE2C-263309442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8" y="4668838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7" name="Line 9">
            <a:extLst>
              <a:ext uri="{FF2B5EF4-FFF2-40B4-BE49-F238E27FC236}">
                <a16:creationId xmlns:a16="http://schemas.microsoft.com/office/drawing/2014/main" id="{8D788BE5-95BB-B64A-8746-0C2A0753C5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10263" y="4679950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942ACD69-1479-DB41-9C39-21A86E82FF0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08663" y="450532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8379" name="Group 11">
            <a:extLst>
              <a:ext uri="{FF2B5EF4-FFF2-40B4-BE49-F238E27FC236}">
                <a16:creationId xmlns:a16="http://schemas.microsoft.com/office/drawing/2014/main" id="{3125BA71-23CC-274D-AD48-2E9E8E3F17B2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2873375"/>
            <a:ext cx="1462088" cy="1246188"/>
            <a:chOff x="0" y="0"/>
            <a:chExt cx="1208" cy="1115"/>
          </a:xfrm>
        </p:grpSpPr>
        <p:sp>
          <p:nvSpPr>
            <p:cNvPr id="58447" name="AutoShape 12">
              <a:extLst>
                <a:ext uri="{FF2B5EF4-FFF2-40B4-BE49-F238E27FC236}">
                  <a16:creationId xmlns:a16="http://schemas.microsoft.com/office/drawing/2014/main" id="{F434272F-E3C6-1643-B85D-B0E388F5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48" name="Rectangle 13">
              <a:extLst>
                <a:ext uri="{FF2B5EF4-FFF2-40B4-BE49-F238E27FC236}">
                  <a16:creationId xmlns:a16="http://schemas.microsoft.com/office/drawing/2014/main" id="{D7A27F57-41BB-714A-A094-4D4A648CA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2 [East]</a:t>
              </a:r>
            </a:p>
          </p:txBody>
        </p:sp>
      </p:grpSp>
      <p:grpSp>
        <p:nvGrpSpPr>
          <p:cNvPr id="58380" name="Group 14">
            <a:extLst>
              <a:ext uri="{FF2B5EF4-FFF2-40B4-BE49-F238E27FC236}">
                <a16:creationId xmlns:a16="http://schemas.microsoft.com/office/drawing/2014/main" id="{7AEA785B-F648-274A-9D97-918A5CD8DD6D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4268788"/>
            <a:ext cx="776287" cy="425450"/>
            <a:chOff x="0" y="0"/>
            <a:chExt cx="642" cy="381"/>
          </a:xfrm>
        </p:grpSpPr>
        <p:sp>
          <p:nvSpPr>
            <p:cNvPr id="58438" name="AutoShape 15">
              <a:extLst>
                <a:ext uri="{FF2B5EF4-FFF2-40B4-BE49-F238E27FC236}">
                  <a16:creationId xmlns:a16="http://schemas.microsoft.com/office/drawing/2014/main" id="{C8FD8F57-465D-CD4E-BFC7-B880C92F7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39" name="Line 16">
              <a:extLst>
                <a:ext uri="{FF2B5EF4-FFF2-40B4-BE49-F238E27FC236}">
                  <a16:creationId xmlns:a16="http://schemas.microsoft.com/office/drawing/2014/main" id="{5FDB0E81-E81B-6943-BD88-6120E501F9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1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40" name="Line 17">
              <a:extLst>
                <a:ext uri="{FF2B5EF4-FFF2-40B4-BE49-F238E27FC236}">
                  <a16:creationId xmlns:a16="http://schemas.microsoft.com/office/drawing/2014/main" id="{CDD08032-FB72-4E44-8AF5-CBE40A7C9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1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41" name="Line 18">
              <a:extLst>
                <a:ext uri="{FF2B5EF4-FFF2-40B4-BE49-F238E27FC236}">
                  <a16:creationId xmlns:a16="http://schemas.microsoft.com/office/drawing/2014/main" id="{39162067-2906-DF40-AFCE-CF8734765B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8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42" name="Line 19">
              <a:extLst>
                <a:ext uri="{FF2B5EF4-FFF2-40B4-BE49-F238E27FC236}">
                  <a16:creationId xmlns:a16="http://schemas.microsoft.com/office/drawing/2014/main" id="{42B50850-12CF-FC47-8C25-2DF40D7E0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43" name="Line 20">
              <a:extLst>
                <a:ext uri="{FF2B5EF4-FFF2-40B4-BE49-F238E27FC236}">
                  <a16:creationId xmlns:a16="http://schemas.microsoft.com/office/drawing/2014/main" id="{5E65D6D8-5C9A-7540-9062-60E2C3D4E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0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44" name="Group 21">
              <a:extLst>
                <a:ext uri="{FF2B5EF4-FFF2-40B4-BE49-F238E27FC236}">
                  <a16:creationId xmlns:a16="http://schemas.microsoft.com/office/drawing/2014/main" id="{0621C606-74E6-AF4B-B603-E49C698CD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6"/>
              <a:ext cx="169" cy="216"/>
              <a:chOff x="0" y="0"/>
              <a:chExt cx="169" cy="216"/>
            </a:xfrm>
          </p:grpSpPr>
          <p:sp>
            <p:nvSpPr>
              <p:cNvPr id="58445" name="Rectangle 22">
                <a:extLst>
                  <a:ext uri="{FF2B5EF4-FFF2-40B4-BE49-F238E27FC236}">
                    <a16:creationId xmlns:a16="http://schemas.microsoft.com/office/drawing/2014/main" id="{F7EB234F-C41F-2749-9156-BD6537525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46" name="Rectangle 23">
                <a:extLst>
                  <a:ext uri="{FF2B5EF4-FFF2-40B4-BE49-F238E27FC236}">
                    <a16:creationId xmlns:a16="http://schemas.microsoft.com/office/drawing/2014/main" id="{7FB40991-AEB3-2841-B22E-7EE62324A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8381" name="Group 24">
            <a:extLst>
              <a:ext uri="{FF2B5EF4-FFF2-40B4-BE49-F238E27FC236}">
                <a16:creationId xmlns:a16="http://schemas.microsoft.com/office/drawing/2014/main" id="{E47AD5A4-D81E-224E-BCCF-A6099CF8D0D6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4303713"/>
            <a:ext cx="777875" cy="423862"/>
            <a:chOff x="0" y="0"/>
            <a:chExt cx="643" cy="379"/>
          </a:xfrm>
        </p:grpSpPr>
        <p:sp>
          <p:nvSpPr>
            <p:cNvPr id="58429" name="AutoShape 25">
              <a:extLst>
                <a:ext uri="{FF2B5EF4-FFF2-40B4-BE49-F238E27FC236}">
                  <a16:creationId xmlns:a16="http://schemas.microsoft.com/office/drawing/2014/main" id="{9D3D7F11-7127-B24E-B577-CED618D9D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30" name="Line 26">
              <a:extLst>
                <a:ext uri="{FF2B5EF4-FFF2-40B4-BE49-F238E27FC236}">
                  <a16:creationId xmlns:a16="http://schemas.microsoft.com/office/drawing/2014/main" id="{C08258A0-5A32-8D43-A716-378684E57E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31" name="Line 27">
              <a:extLst>
                <a:ext uri="{FF2B5EF4-FFF2-40B4-BE49-F238E27FC236}">
                  <a16:creationId xmlns:a16="http://schemas.microsoft.com/office/drawing/2014/main" id="{15B3BF6F-0EED-534F-8282-197D036327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32" name="Line 28">
              <a:extLst>
                <a:ext uri="{FF2B5EF4-FFF2-40B4-BE49-F238E27FC236}">
                  <a16:creationId xmlns:a16="http://schemas.microsoft.com/office/drawing/2014/main" id="{49B8782F-A324-8044-B3D5-B043EE3D68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33" name="Line 29">
              <a:extLst>
                <a:ext uri="{FF2B5EF4-FFF2-40B4-BE49-F238E27FC236}">
                  <a16:creationId xmlns:a16="http://schemas.microsoft.com/office/drawing/2014/main" id="{64F4051E-B1D5-994B-9954-BFA306646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34" name="Line 30">
              <a:extLst>
                <a:ext uri="{FF2B5EF4-FFF2-40B4-BE49-F238E27FC236}">
                  <a16:creationId xmlns:a16="http://schemas.microsoft.com/office/drawing/2014/main" id="{2AD8DBBB-8E10-8145-94AB-D841C6DBB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35" name="Group 31">
              <a:extLst>
                <a:ext uri="{FF2B5EF4-FFF2-40B4-BE49-F238E27FC236}">
                  <a16:creationId xmlns:a16="http://schemas.microsoft.com/office/drawing/2014/main" id="{B6149C91-CDC4-9449-9047-8B0A96E0D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58436" name="Rectangle 32">
                <a:extLst>
                  <a:ext uri="{FF2B5EF4-FFF2-40B4-BE49-F238E27FC236}">
                    <a16:creationId xmlns:a16="http://schemas.microsoft.com/office/drawing/2014/main" id="{7BA0CAD5-AD99-F14C-A0E9-BD594C1E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37" name="Rectangle 33">
                <a:extLst>
                  <a:ext uri="{FF2B5EF4-FFF2-40B4-BE49-F238E27FC236}">
                    <a16:creationId xmlns:a16="http://schemas.microsoft.com/office/drawing/2014/main" id="{5FF16B95-2C1B-394D-BBF5-7D5C97CA3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8382" name="Group 34">
            <a:extLst>
              <a:ext uri="{FF2B5EF4-FFF2-40B4-BE49-F238E27FC236}">
                <a16:creationId xmlns:a16="http://schemas.microsoft.com/office/drawing/2014/main" id="{C0B1EB95-5958-2E49-B04A-914892BE740E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4264025"/>
            <a:ext cx="777875" cy="422275"/>
            <a:chOff x="0" y="0"/>
            <a:chExt cx="642" cy="379"/>
          </a:xfrm>
        </p:grpSpPr>
        <p:sp>
          <p:nvSpPr>
            <p:cNvPr id="58420" name="AutoShape 35">
              <a:extLst>
                <a:ext uri="{FF2B5EF4-FFF2-40B4-BE49-F238E27FC236}">
                  <a16:creationId xmlns:a16="http://schemas.microsoft.com/office/drawing/2014/main" id="{A6883FCB-0ECE-0742-BD33-DBCB9BEF6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21" name="Line 36">
              <a:extLst>
                <a:ext uri="{FF2B5EF4-FFF2-40B4-BE49-F238E27FC236}">
                  <a16:creationId xmlns:a16="http://schemas.microsoft.com/office/drawing/2014/main" id="{0D41157D-C0DC-5746-B275-A314FCBFAB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22" name="Line 37">
              <a:extLst>
                <a:ext uri="{FF2B5EF4-FFF2-40B4-BE49-F238E27FC236}">
                  <a16:creationId xmlns:a16="http://schemas.microsoft.com/office/drawing/2014/main" id="{80797E8D-0799-EF46-877A-59E9C16F03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23" name="Line 38">
              <a:extLst>
                <a:ext uri="{FF2B5EF4-FFF2-40B4-BE49-F238E27FC236}">
                  <a16:creationId xmlns:a16="http://schemas.microsoft.com/office/drawing/2014/main" id="{7A9A14B6-BF09-3B41-8F50-443F636E0F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24" name="Line 39">
              <a:extLst>
                <a:ext uri="{FF2B5EF4-FFF2-40B4-BE49-F238E27FC236}">
                  <a16:creationId xmlns:a16="http://schemas.microsoft.com/office/drawing/2014/main" id="{9DC69DF3-B924-D448-9AD2-CE7B608C4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25" name="Line 40">
              <a:extLst>
                <a:ext uri="{FF2B5EF4-FFF2-40B4-BE49-F238E27FC236}">
                  <a16:creationId xmlns:a16="http://schemas.microsoft.com/office/drawing/2014/main" id="{86A81184-86A1-0443-B6FE-BE64A8ACF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26" name="Group 41">
              <a:extLst>
                <a:ext uri="{FF2B5EF4-FFF2-40B4-BE49-F238E27FC236}">
                  <a16:creationId xmlns:a16="http://schemas.microsoft.com/office/drawing/2014/main" id="{6AC9BC08-01AB-0F4E-9365-F3AE23290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79" cy="216"/>
              <a:chOff x="0" y="0"/>
              <a:chExt cx="179" cy="216"/>
            </a:xfrm>
          </p:grpSpPr>
          <p:sp>
            <p:nvSpPr>
              <p:cNvPr id="58427" name="Rectangle 42">
                <a:extLst>
                  <a:ext uri="{FF2B5EF4-FFF2-40B4-BE49-F238E27FC236}">
                    <a16:creationId xmlns:a16="http://schemas.microsoft.com/office/drawing/2014/main" id="{39CBD58C-BEB2-364B-911A-7AAE7271C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28" name="Rectangle 43">
                <a:extLst>
                  <a:ext uri="{FF2B5EF4-FFF2-40B4-BE49-F238E27FC236}">
                    <a16:creationId xmlns:a16="http://schemas.microsoft.com/office/drawing/2014/main" id="{8FF48041-FCDE-5744-87A3-CBC823D5E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8383" name="Group 44">
            <a:extLst>
              <a:ext uri="{FF2B5EF4-FFF2-40B4-BE49-F238E27FC236}">
                <a16:creationId xmlns:a16="http://schemas.microsoft.com/office/drawing/2014/main" id="{6C90527A-7560-A54F-861F-E161CC22576D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5480050"/>
            <a:ext cx="776287" cy="422275"/>
            <a:chOff x="0" y="0"/>
            <a:chExt cx="642" cy="379"/>
          </a:xfrm>
        </p:grpSpPr>
        <p:sp>
          <p:nvSpPr>
            <p:cNvPr id="58411" name="AutoShape 45">
              <a:extLst>
                <a:ext uri="{FF2B5EF4-FFF2-40B4-BE49-F238E27FC236}">
                  <a16:creationId xmlns:a16="http://schemas.microsoft.com/office/drawing/2014/main" id="{56C15FE1-A731-F448-9EA7-9266F1F27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12" name="Line 46">
              <a:extLst>
                <a:ext uri="{FF2B5EF4-FFF2-40B4-BE49-F238E27FC236}">
                  <a16:creationId xmlns:a16="http://schemas.microsoft.com/office/drawing/2014/main" id="{D4EE1762-7CC6-024D-B242-30B8F8D50C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13" name="Line 47">
              <a:extLst>
                <a:ext uri="{FF2B5EF4-FFF2-40B4-BE49-F238E27FC236}">
                  <a16:creationId xmlns:a16="http://schemas.microsoft.com/office/drawing/2014/main" id="{A8D10AF0-F73C-504F-BF96-604721AA96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14" name="Line 48">
              <a:extLst>
                <a:ext uri="{FF2B5EF4-FFF2-40B4-BE49-F238E27FC236}">
                  <a16:creationId xmlns:a16="http://schemas.microsoft.com/office/drawing/2014/main" id="{526FA0DD-9ED9-0646-9272-E5CF4228D6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15" name="Line 49">
              <a:extLst>
                <a:ext uri="{FF2B5EF4-FFF2-40B4-BE49-F238E27FC236}">
                  <a16:creationId xmlns:a16="http://schemas.microsoft.com/office/drawing/2014/main" id="{B6649088-94C5-A149-978D-3D54A193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16" name="Line 50">
              <a:extLst>
                <a:ext uri="{FF2B5EF4-FFF2-40B4-BE49-F238E27FC236}">
                  <a16:creationId xmlns:a16="http://schemas.microsoft.com/office/drawing/2014/main" id="{BD3ECC6F-FCAD-684C-BC33-ADB0DAD7C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17" name="Group 51">
              <a:extLst>
                <a:ext uri="{FF2B5EF4-FFF2-40B4-BE49-F238E27FC236}">
                  <a16:creationId xmlns:a16="http://schemas.microsoft.com/office/drawing/2014/main" id="{431328F5-A637-C347-ACDC-624BC6F47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8418" name="Rectangle 52">
                <a:extLst>
                  <a:ext uri="{FF2B5EF4-FFF2-40B4-BE49-F238E27FC236}">
                    <a16:creationId xmlns:a16="http://schemas.microsoft.com/office/drawing/2014/main" id="{05F45696-2707-624C-8F3B-14DF92B12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19" name="Rectangle 53">
                <a:extLst>
                  <a:ext uri="{FF2B5EF4-FFF2-40B4-BE49-F238E27FC236}">
                    <a16:creationId xmlns:a16="http://schemas.microsoft.com/office/drawing/2014/main" id="{7A33D1F2-6074-344F-94C4-46CF144FF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8384" name="Group 54">
            <a:extLst>
              <a:ext uri="{FF2B5EF4-FFF2-40B4-BE49-F238E27FC236}">
                <a16:creationId xmlns:a16="http://schemas.microsoft.com/office/drawing/2014/main" id="{1F897947-9583-4D4A-AC66-5E69487E87D8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5480050"/>
            <a:ext cx="776288" cy="422275"/>
            <a:chOff x="0" y="0"/>
            <a:chExt cx="642" cy="379"/>
          </a:xfrm>
        </p:grpSpPr>
        <p:sp>
          <p:nvSpPr>
            <p:cNvPr id="58402" name="AutoShape 55">
              <a:extLst>
                <a:ext uri="{FF2B5EF4-FFF2-40B4-BE49-F238E27FC236}">
                  <a16:creationId xmlns:a16="http://schemas.microsoft.com/office/drawing/2014/main" id="{ECD13BBD-2ED4-9C41-AB98-63EB55CB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03" name="Line 56">
              <a:extLst>
                <a:ext uri="{FF2B5EF4-FFF2-40B4-BE49-F238E27FC236}">
                  <a16:creationId xmlns:a16="http://schemas.microsoft.com/office/drawing/2014/main" id="{310FE7D4-2CC6-1847-9A3A-7982C80CA2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04" name="Line 57">
              <a:extLst>
                <a:ext uri="{FF2B5EF4-FFF2-40B4-BE49-F238E27FC236}">
                  <a16:creationId xmlns:a16="http://schemas.microsoft.com/office/drawing/2014/main" id="{C0C4E5EC-CF04-C043-85CE-C99D678D26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05" name="Line 58">
              <a:extLst>
                <a:ext uri="{FF2B5EF4-FFF2-40B4-BE49-F238E27FC236}">
                  <a16:creationId xmlns:a16="http://schemas.microsoft.com/office/drawing/2014/main" id="{01817FD5-3B55-104B-844D-3F3F16AF95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06" name="Line 59">
              <a:extLst>
                <a:ext uri="{FF2B5EF4-FFF2-40B4-BE49-F238E27FC236}">
                  <a16:creationId xmlns:a16="http://schemas.microsoft.com/office/drawing/2014/main" id="{E575E75C-E7F4-C948-968B-3D02085F2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07" name="Line 60">
              <a:extLst>
                <a:ext uri="{FF2B5EF4-FFF2-40B4-BE49-F238E27FC236}">
                  <a16:creationId xmlns:a16="http://schemas.microsoft.com/office/drawing/2014/main" id="{8AAAF2DC-F6C9-674F-98A7-C45675B3B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08" name="Group 61">
              <a:extLst>
                <a:ext uri="{FF2B5EF4-FFF2-40B4-BE49-F238E27FC236}">
                  <a16:creationId xmlns:a16="http://schemas.microsoft.com/office/drawing/2014/main" id="{EB4C6145-84EE-6741-A713-A1D246F28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8409" name="Rectangle 62">
                <a:extLst>
                  <a:ext uri="{FF2B5EF4-FFF2-40B4-BE49-F238E27FC236}">
                    <a16:creationId xmlns:a16="http://schemas.microsoft.com/office/drawing/2014/main" id="{CE287F6E-3E16-3D40-9137-96DD0DA81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10" name="Rectangle 63">
                <a:extLst>
                  <a:ext uri="{FF2B5EF4-FFF2-40B4-BE49-F238E27FC236}">
                    <a16:creationId xmlns:a16="http://schemas.microsoft.com/office/drawing/2014/main" id="{CAEA342D-CEFB-354A-9CDA-CF582A5D6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8385" name="Line 64">
            <a:extLst>
              <a:ext uri="{FF2B5EF4-FFF2-40B4-BE49-F238E27FC236}">
                <a16:creationId xmlns:a16="http://schemas.microsoft.com/office/drawing/2014/main" id="{0F743469-FAE7-A644-8012-8218E8DFB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3778250"/>
            <a:ext cx="776288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8386" name="Group 65">
            <a:extLst>
              <a:ext uri="{FF2B5EF4-FFF2-40B4-BE49-F238E27FC236}">
                <a16:creationId xmlns:a16="http://schemas.microsoft.com/office/drawing/2014/main" id="{9D449F62-25B0-4540-BF3B-ABDE37B9DB26}"/>
              </a:ext>
            </a:extLst>
          </p:cNvPr>
          <p:cNvGrpSpPr>
            <a:grpSpLocks/>
          </p:cNvGrpSpPr>
          <p:nvPr/>
        </p:nvGrpSpPr>
        <p:grpSpPr bwMode="auto">
          <a:xfrm>
            <a:off x="3671888" y="2776538"/>
            <a:ext cx="1462087" cy="1287462"/>
            <a:chOff x="0" y="0"/>
            <a:chExt cx="1208" cy="1153"/>
          </a:xfrm>
        </p:grpSpPr>
        <p:sp>
          <p:nvSpPr>
            <p:cNvPr id="58400" name="AutoShape 66">
              <a:extLst>
                <a:ext uri="{FF2B5EF4-FFF2-40B4-BE49-F238E27FC236}">
                  <a16:creationId xmlns:a16="http://schemas.microsoft.com/office/drawing/2014/main" id="{D08B7CF0-ECA6-1F4C-B118-7825AAB9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01" name="Rectangle 67">
              <a:extLst>
                <a:ext uri="{FF2B5EF4-FFF2-40B4-BE49-F238E27FC236}">
                  <a16:creationId xmlns:a16="http://schemas.microsoft.com/office/drawing/2014/main" id="{4061E962-1C45-9742-B27F-A585A56EF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[South]</a:t>
              </a:r>
            </a:p>
          </p:txBody>
        </p:sp>
      </p:grpSp>
      <p:sp>
        <p:nvSpPr>
          <p:cNvPr id="58387" name="Line 68">
            <a:extLst>
              <a:ext uri="{FF2B5EF4-FFF2-40B4-BE49-F238E27FC236}">
                <a16:creationId xmlns:a16="http://schemas.microsoft.com/office/drawing/2014/main" id="{59500126-5A9C-A64E-95EB-835ADAA0B75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32388" y="3924300"/>
            <a:ext cx="3381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8388" name="Group 69">
            <a:extLst>
              <a:ext uri="{FF2B5EF4-FFF2-40B4-BE49-F238E27FC236}">
                <a16:creationId xmlns:a16="http://schemas.microsoft.com/office/drawing/2014/main" id="{3E00DF3E-11BA-5B43-96C6-5FFF91D2287C}"/>
              </a:ext>
            </a:extLst>
          </p:cNvPr>
          <p:cNvGrpSpPr>
            <a:grpSpLocks/>
          </p:cNvGrpSpPr>
          <p:nvPr/>
        </p:nvGrpSpPr>
        <p:grpSpPr bwMode="auto">
          <a:xfrm>
            <a:off x="7737475" y="2817813"/>
            <a:ext cx="1462088" cy="1214437"/>
            <a:chOff x="0" y="0"/>
            <a:chExt cx="1208" cy="1088"/>
          </a:xfrm>
        </p:grpSpPr>
        <p:sp>
          <p:nvSpPr>
            <p:cNvPr id="58398" name="AutoShape 70">
              <a:extLst>
                <a:ext uri="{FF2B5EF4-FFF2-40B4-BE49-F238E27FC236}">
                  <a16:creationId xmlns:a16="http://schemas.microsoft.com/office/drawing/2014/main" id="{5540DDAD-8126-F14C-96F1-BBE11F06E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399" name="Rectangle 71">
              <a:extLst>
                <a:ext uri="{FF2B5EF4-FFF2-40B4-BE49-F238E27FC236}">
                  <a16:creationId xmlns:a16="http://schemas.microsoft.com/office/drawing/2014/main" id="{84B8F419-3AB6-7243-A7C5-3A24535DE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3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[West]</a:t>
              </a:r>
            </a:p>
          </p:txBody>
        </p:sp>
      </p:grpSp>
      <p:sp>
        <p:nvSpPr>
          <p:cNvPr id="58389" name="Line 72">
            <a:extLst>
              <a:ext uri="{FF2B5EF4-FFF2-40B4-BE49-F238E27FC236}">
                <a16:creationId xmlns:a16="http://schemas.microsoft.com/office/drawing/2014/main" id="{DCC8255F-ACE6-A444-B78A-8E601853738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89913" y="4084638"/>
            <a:ext cx="30162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8390" name="Group 73">
            <a:extLst>
              <a:ext uri="{FF2B5EF4-FFF2-40B4-BE49-F238E27FC236}">
                <a16:creationId xmlns:a16="http://schemas.microsoft.com/office/drawing/2014/main" id="{6DE1134F-00C2-9D48-8022-20998EFA2176}"/>
              </a:ext>
            </a:extLst>
          </p:cNvPr>
          <p:cNvGrpSpPr>
            <a:grpSpLocks/>
          </p:cNvGrpSpPr>
          <p:nvPr/>
        </p:nvGrpSpPr>
        <p:grpSpPr bwMode="auto">
          <a:xfrm>
            <a:off x="7534275" y="4991100"/>
            <a:ext cx="1460500" cy="1214438"/>
            <a:chOff x="0" y="0"/>
            <a:chExt cx="1208" cy="1088"/>
          </a:xfrm>
        </p:grpSpPr>
        <p:sp>
          <p:nvSpPr>
            <p:cNvPr id="58396" name="AutoShape 74">
              <a:extLst>
                <a:ext uri="{FF2B5EF4-FFF2-40B4-BE49-F238E27FC236}">
                  <a16:creationId xmlns:a16="http://schemas.microsoft.com/office/drawing/2014/main" id="{69CE50F1-20B3-1748-BA42-4662DCE6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397" name="Rectangle 75">
              <a:extLst>
                <a:ext uri="{FF2B5EF4-FFF2-40B4-BE49-F238E27FC236}">
                  <a16:creationId xmlns:a16="http://schemas.microsoft.com/office/drawing/2014/main" id="{CAD182AC-E508-6C41-AAD6-24788CD4E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[North]</a:t>
              </a:r>
            </a:p>
          </p:txBody>
        </p:sp>
      </p:grpSp>
      <p:grpSp>
        <p:nvGrpSpPr>
          <p:cNvPr id="58391" name="Group 76">
            <a:extLst>
              <a:ext uri="{FF2B5EF4-FFF2-40B4-BE49-F238E27FC236}">
                <a16:creationId xmlns:a16="http://schemas.microsoft.com/office/drawing/2014/main" id="{6633E88D-3218-4F4D-BADA-1BE5D3E1716F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4886325"/>
            <a:ext cx="1465263" cy="1214438"/>
            <a:chOff x="0" y="0"/>
            <a:chExt cx="1212" cy="1088"/>
          </a:xfrm>
        </p:grpSpPr>
        <p:sp>
          <p:nvSpPr>
            <p:cNvPr id="58394" name="AutoShape 77">
              <a:extLst>
                <a:ext uri="{FF2B5EF4-FFF2-40B4-BE49-F238E27FC236}">
                  <a16:creationId xmlns:a16="http://schemas.microsoft.com/office/drawing/2014/main" id="{2E27D3C3-66D9-3349-A122-994D3E242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395" name="Rectangle 78">
              <a:extLst>
                <a:ext uri="{FF2B5EF4-FFF2-40B4-BE49-F238E27FC236}">
                  <a16:creationId xmlns:a16="http://schemas.microsoft.com/office/drawing/2014/main" id="{C15B5E11-54D8-9C47-A40F-D089EFA66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83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2 [North]</a:t>
              </a:r>
            </a:p>
          </p:txBody>
        </p:sp>
      </p:grpSp>
      <p:sp>
        <p:nvSpPr>
          <p:cNvPr id="58392" name="Line 79">
            <a:extLst>
              <a:ext uri="{FF2B5EF4-FFF2-40B4-BE49-F238E27FC236}">
                <a16:creationId xmlns:a16="http://schemas.microsoft.com/office/drawing/2014/main" id="{DB5FEE2B-098B-FB4B-89E4-D4E8690C8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5207000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93" name="Line 80">
            <a:extLst>
              <a:ext uri="{FF2B5EF4-FFF2-40B4-BE49-F238E27FC236}">
                <a16:creationId xmlns:a16="http://schemas.microsoft.com/office/drawing/2014/main" id="{12FE54B9-03ED-0E48-A5DE-1EAB20C600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5988" y="5707063"/>
            <a:ext cx="1566862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5368-421D-C54E-8329-A384C235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066" y="179504"/>
            <a:ext cx="7972425" cy="1714500"/>
          </a:xfrm>
        </p:spPr>
        <p:txBody>
          <a:bodyPr/>
          <a:lstStyle/>
          <a:p>
            <a:r>
              <a:rPr lang="en-BE" sz="4800" dirty="0"/>
              <a:t>What is the distance vector sent by R5 after convergence 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50620F-99CD-AB44-9EF7-F8D78068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70" y="2332076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C525F-4A54-DC43-8F3A-70F01A56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27" y="466566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BA97F9-813A-914C-9519-59680E9C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1" y="2478479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DB8F7E4-80F3-424C-888B-3351E71C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21" y="4621322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E1D8430-CDB9-EC4F-BD09-3315E1F8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4" y="3683000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74A96EC-9921-EA4B-AA88-4AC657BA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81" y="3671167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18070-4C18-0E41-89AC-6E0B8A0984A5}"/>
              </a:ext>
            </a:extLst>
          </p:cNvPr>
          <p:cNvSpPr txBox="1"/>
          <p:nvPr/>
        </p:nvSpPr>
        <p:spPr>
          <a:xfrm>
            <a:off x="2848770" y="247847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FB4D9-8FC4-914D-8E31-D5E7669FB024}"/>
              </a:ext>
            </a:extLst>
          </p:cNvPr>
          <p:cNvSpPr txBox="1"/>
          <p:nvPr/>
        </p:nvSpPr>
        <p:spPr>
          <a:xfrm>
            <a:off x="4484291" y="3808891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2EA99-B2FA-CE4F-A803-207DB444DCF7}"/>
              </a:ext>
            </a:extLst>
          </p:cNvPr>
          <p:cNvSpPr txBox="1"/>
          <p:nvPr/>
        </p:nvSpPr>
        <p:spPr>
          <a:xfrm>
            <a:off x="2781227" y="480248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751EE-DFF1-7743-8658-F6E9E7D0C6C2}"/>
              </a:ext>
            </a:extLst>
          </p:cNvPr>
          <p:cNvSpPr txBox="1"/>
          <p:nvPr/>
        </p:nvSpPr>
        <p:spPr>
          <a:xfrm>
            <a:off x="6194321" y="479715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C461C-728B-FE4E-9DC1-87E9FE9F9912}"/>
              </a:ext>
            </a:extLst>
          </p:cNvPr>
          <p:cNvSpPr txBox="1"/>
          <p:nvPr/>
        </p:nvSpPr>
        <p:spPr>
          <a:xfrm>
            <a:off x="6270476" y="264575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2FBAAF-EF7A-3844-980D-DB458F5AAE73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3043479" y="2940144"/>
            <a:ext cx="67543" cy="17184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FFB34-83AB-E943-85E5-80EF8E4738E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6532728" y="3107420"/>
            <a:ext cx="53736" cy="166353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22A3AE-7856-C44B-984D-649515608382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3543267" y="2627252"/>
            <a:ext cx="2727209" cy="24933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B15317-8C54-9D42-8937-1A6885DADBE8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3488564" y="5009481"/>
            <a:ext cx="2705757" cy="1850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2AD346-A357-FF41-A76E-1FCA20F2940E}"/>
              </a:ext>
            </a:extLst>
          </p:cNvPr>
          <p:cNvCxnSpPr>
            <a:cxnSpLocks/>
          </p:cNvCxnSpPr>
          <p:nvPr/>
        </p:nvCxnSpPr>
        <p:spPr bwMode="auto">
          <a:xfrm>
            <a:off x="5044142" y="4021219"/>
            <a:ext cx="1150179" cy="87235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BDA647-8483-744B-98E3-87821D6E7078}"/>
              </a:ext>
            </a:extLst>
          </p:cNvPr>
          <p:cNvCxnSpPr>
            <a:cxnSpLocks/>
          </p:cNvCxnSpPr>
          <p:nvPr/>
        </p:nvCxnSpPr>
        <p:spPr bwMode="auto">
          <a:xfrm flipV="1">
            <a:off x="5153712" y="3038519"/>
            <a:ext cx="1132417" cy="84348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E4E08B-196C-D344-A654-F2CFD2F7C3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47238" y="2839520"/>
            <a:ext cx="1365928" cy="91106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92EF51-F113-0F42-A195-39AA2DC17C6C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0681" y="4215679"/>
            <a:ext cx="1546985" cy="84526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3F54F5-C499-DD42-BA29-3943E87CCB68}"/>
              </a:ext>
            </a:extLst>
          </p:cNvPr>
          <p:cNvSpPr txBox="1"/>
          <p:nvPr/>
        </p:nvSpPr>
        <p:spPr>
          <a:xfrm>
            <a:off x="8085414" y="3833428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2B990A-60B5-DF4C-95C2-F01CCB0B8E26}"/>
              </a:ext>
            </a:extLst>
          </p:cNvPr>
          <p:cNvSpPr txBox="1"/>
          <p:nvPr/>
        </p:nvSpPr>
        <p:spPr>
          <a:xfrm>
            <a:off x="4756794" y="2319638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3890F3-917F-B445-8F9C-9BEFA5136B8A}"/>
              </a:ext>
            </a:extLst>
          </p:cNvPr>
          <p:cNvSpPr txBox="1"/>
          <p:nvPr/>
        </p:nvSpPr>
        <p:spPr>
          <a:xfrm>
            <a:off x="4388356" y="4652481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FE47C-78DB-8A40-99A0-92C13240752E}"/>
              </a:ext>
            </a:extLst>
          </p:cNvPr>
          <p:cNvSpPr txBox="1"/>
          <p:nvPr/>
        </p:nvSpPr>
        <p:spPr>
          <a:xfrm>
            <a:off x="5586785" y="3343697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1C32E-AB82-4944-8552-5D3D00C518AF}"/>
              </a:ext>
            </a:extLst>
          </p:cNvPr>
          <p:cNvSpPr txBox="1"/>
          <p:nvPr/>
        </p:nvSpPr>
        <p:spPr>
          <a:xfrm>
            <a:off x="7322172" y="4155761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636D0B42-2165-244E-9624-48FBE4C7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-78470" y="638686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B7B1F-00C1-5E03-DF0F-CDE43B6ADB59}"/>
              </a:ext>
            </a:extLst>
          </p:cNvPr>
          <p:cNvSpPr txBox="1"/>
          <p:nvPr/>
        </p:nvSpPr>
        <p:spPr>
          <a:xfrm>
            <a:off x="2801729" y="3514416"/>
            <a:ext cx="504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AEA58-A606-489A-30AE-94638E8A41FD}"/>
              </a:ext>
            </a:extLst>
          </p:cNvPr>
          <p:cNvSpPr txBox="1"/>
          <p:nvPr/>
        </p:nvSpPr>
        <p:spPr>
          <a:xfrm>
            <a:off x="5363154" y="4153864"/>
            <a:ext cx="504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84CD1-3357-B6A0-4D55-242214B2F526}"/>
              </a:ext>
            </a:extLst>
          </p:cNvPr>
          <p:cNvSpPr txBox="1"/>
          <p:nvPr/>
        </p:nvSpPr>
        <p:spPr>
          <a:xfrm>
            <a:off x="6232404" y="3692199"/>
            <a:ext cx="504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469C91-E378-6049-8022-2BCBAF15EC88}"/>
              </a:ext>
            </a:extLst>
          </p:cNvPr>
          <p:cNvSpPr txBox="1"/>
          <p:nvPr/>
        </p:nvSpPr>
        <p:spPr>
          <a:xfrm>
            <a:off x="7296928" y="2998594"/>
            <a:ext cx="504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655696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A73ACC4C-A06A-4B70-8AC8-46BA9016F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1213" y="0"/>
            <a:ext cx="5919787" cy="178593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vectors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68FA476-045A-4204-BBD6-196E95BC5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1543050"/>
            <a:ext cx="8696325" cy="2339975"/>
          </a:xfrm>
        </p:spPr>
        <p:txBody>
          <a:bodyPr/>
          <a:lstStyle/>
          <a:p>
            <a:pPr marL="721995" lvl="1" indent="-45720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  <a:defRPr/>
            </a:pPr>
            <a:r>
              <a:rPr lang="en-US" dirty="0">
                <a:sym typeface="Gill Sans" charset="0"/>
              </a:rPr>
              <a:t>How to deal with link failures ?</a:t>
            </a:r>
            <a:endParaRPr lang="fr-F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A5B2A62-B910-FC16-2325-ACF20848CCCC}"/>
              </a:ext>
            </a:extLst>
          </p:cNvPr>
          <p:cNvSpPr>
            <a:spLocks/>
          </p:cNvSpPr>
          <p:nvPr/>
        </p:nvSpPr>
        <p:spPr bwMode="auto">
          <a:xfrm>
            <a:off x="7989888" y="4360863"/>
            <a:ext cx="1889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E6375E-6115-8072-9D73-25B9BEEA3AC7}"/>
              </a:ext>
            </a:extLst>
          </p:cNvPr>
          <p:cNvSpPr>
            <a:spLocks/>
          </p:cNvSpPr>
          <p:nvPr/>
        </p:nvSpPr>
        <p:spPr bwMode="auto">
          <a:xfrm>
            <a:off x="3140075" y="5546725"/>
            <a:ext cx="2047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049720-8210-7B8B-05AC-46704FAEDE65}"/>
              </a:ext>
            </a:extLst>
          </p:cNvPr>
          <p:cNvSpPr>
            <a:spLocks/>
          </p:cNvSpPr>
          <p:nvPr/>
        </p:nvSpPr>
        <p:spPr bwMode="auto">
          <a:xfrm>
            <a:off x="5630863" y="5611813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D2732EC5-7B79-BF36-0958-69DFBAA03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4683125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350045CF-FF76-E7BE-BA94-5F10521DD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5665788"/>
            <a:ext cx="2187575" cy="5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28F86FA-2F00-9D81-C774-1C9C8DB54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4506913"/>
            <a:ext cx="220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F94D6972-B96E-8701-6D30-11A5881A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8" y="4668838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F0FCCB1-07E9-2710-7F1C-DBC8BB98FFA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10263" y="4679950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60DB22A-1085-593A-84F1-3461F1472CB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08663" y="450532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A5D11DBE-22D6-6B1C-9EAA-7D78DE8ADC86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4268788"/>
            <a:ext cx="776287" cy="425450"/>
            <a:chOff x="0" y="0"/>
            <a:chExt cx="642" cy="381"/>
          </a:xfrm>
        </p:grpSpPr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37494617-6BCA-623F-27F9-2FFC7764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6F94E157-9D74-2096-19C7-E64EFF7295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1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CCDF5CD2-66AD-756D-6038-4322CC2E77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1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DD2DD583-1C6D-FB6C-73C5-EF4A519277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8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5514801A-C616-89F1-6E90-67986CEBF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668596D5-F94B-13E1-0738-EB0800B2C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0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18" name="Group 21">
              <a:extLst>
                <a:ext uri="{FF2B5EF4-FFF2-40B4-BE49-F238E27FC236}">
                  <a16:creationId xmlns:a16="http://schemas.microsoft.com/office/drawing/2014/main" id="{CF8CC930-E60C-FF1E-AC81-E991FC370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6"/>
              <a:ext cx="169" cy="216"/>
              <a:chOff x="0" y="0"/>
              <a:chExt cx="169" cy="216"/>
            </a:xfrm>
          </p:grpSpPr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751E06F6-2A9A-C2F7-5019-739369DE7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01B4C976-35C9-F7F6-026E-72470F4EE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10450FEB-1EB0-1E8F-DBE5-2AD30FD9B8FB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4303713"/>
            <a:ext cx="777875" cy="423862"/>
            <a:chOff x="0" y="0"/>
            <a:chExt cx="643" cy="379"/>
          </a:xfrm>
        </p:grpSpPr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2F58DEE-221C-B1F3-F98F-146B0D21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0F622E0D-7E9C-332A-407D-71E7337242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48ADF646-7178-BC85-BDE0-3EA2A54E58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9B7F8B1D-50D1-836C-8792-1874E07615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49F2A3AA-EBBF-BA80-42AF-106A6F502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BB17985D-48FE-F6B9-7A0D-BD6D792BF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8" name="Group 31">
              <a:extLst>
                <a:ext uri="{FF2B5EF4-FFF2-40B4-BE49-F238E27FC236}">
                  <a16:creationId xmlns:a16="http://schemas.microsoft.com/office/drawing/2014/main" id="{9CAEEA90-0EC5-F309-6FDC-FE206DA6A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4EDE712C-E3D5-F59F-8F19-6159E0B59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7A8D2A3-E82F-3CFE-6FB4-660A1EE23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31" name="Group 34">
            <a:extLst>
              <a:ext uri="{FF2B5EF4-FFF2-40B4-BE49-F238E27FC236}">
                <a16:creationId xmlns:a16="http://schemas.microsoft.com/office/drawing/2014/main" id="{F079B83E-645F-F001-3AF4-D1A974299D16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4264025"/>
            <a:ext cx="777875" cy="422275"/>
            <a:chOff x="0" y="0"/>
            <a:chExt cx="642" cy="379"/>
          </a:xfrm>
        </p:grpSpPr>
        <p:sp>
          <p:nvSpPr>
            <p:cNvPr id="32" name="AutoShape 35">
              <a:extLst>
                <a:ext uri="{FF2B5EF4-FFF2-40B4-BE49-F238E27FC236}">
                  <a16:creationId xmlns:a16="http://schemas.microsoft.com/office/drawing/2014/main" id="{2E1EA2FC-3720-DC1E-2DB1-1EF4EE1F9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6AD29056-BD08-2040-B264-E6D66373FE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AF75C34F-DB14-F4EB-3E06-9976014EAA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08458627-AFB1-EAEA-C207-8AA4376234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EF723B2B-5792-42A8-0C72-49038CB51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935F5015-C34A-7AE3-507E-14FA912DB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38" name="Group 41">
              <a:extLst>
                <a:ext uri="{FF2B5EF4-FFF2-40B4-BE49-F238E27FC236}">
                  <a16:creationId xmlns:a16="http://schemas.microsoft.com/office/drawing/2014/main" id="{80ADBBD2-AB0C-B20D-5DFD-7C5774B0E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79" cy="216"/>
              <a:chOff x="0" y="0"/>
              <a:chExt cx="179" cy="216"/>
            </a:xfrm>
          </p:grpSpPr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3558A47E-3D6B-C684-2BEA-737C76EFB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0" name="Rectangle 43">
                <a:extLst>
                  <a:ext uri="{FF2B5EF4-FFF2-40B4-BE49-F238E27FC236}">
                    <a16:creationId xmlns:a16="http://schemas.microsoft.com/office/drawing/2014/main" id="{9688DCCD-79D5-6321-1470-3FACEA68C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41" name="Group 44">
            <a:extLst>
              <a:ext uri="{FF2B5EF4-FFF2-40B4-BE49-F238E27FC236}">
                <a16:creationId xmlns:a16="http://schemas.microsoft.com/office/drawing/2014/main" id="{962A22D8-4748-DD21-2109-0850B8AC46F4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5480050"/>
            <a:ext cx="776287" cy="422275"/>
            <a:chOff x="0" y="0"/>
            <a:chExt cx="642" cy="379"/>
          </a:xfrm>
        </p:grpSpPr>
        <p:sp>
          <p:nvSpPr>
            <p:cNvPr id="42" name="AutoShape 45">
              <a:extLst>
                <a:ext uri="{FF2B5EF4-FFF2-40B4-BE49-F238E27FC236}">
                  <a16:creationId xmlns:a16="http://schemas.microsoft.com/office/drawing/2014/main" id="{E129BF74-5F36-EC7D-EE3F-ADA317FC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FD228862-C557-80E5-8A69-220F4B73A8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E89C46B5-4D00-87C7-CEF5-B67DC14340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933C0A31-A5A8-D5AD-966D-8CF26ACC2D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3931B255-EEFE-6009-FFAE-E67622B9E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0ED94A77-67EA-5DF0-1FF5-98E8B9351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8" name="Group 51">
              <a:extLst>
                <a:ext uri="{FF2B5EF4-FFF2-40B4-BE49-F238E27FC236}">
                  <a16:creationId xmlns:a16="http://schemas.microsoft.com/office/drawing/2014/main" id="{5B3F4C09-C837-BF51-4037-E45CAAD76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0C73F317-ECF9-7B3D-E50A-054A63A32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" name="Rectangle 53">
                <a:extLst>
                  <a:ext uri="{FF2B5EF4-FFF2-40B4-BE49-F238E27FC236}">
                    <a16:creationId xmlns:a16="http://schemas.microsoft.com/office/drawing/2014/main" id="{103E7F9B-8978-DFA9-5FA6-0D010B84A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id="{BCB7C1A0-3B91-3F72-FEB4-CC2C4A62F21A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5480050"/>
            <a:ext cx="776288" cy="422275"/>
            <a:chOff x="0" y="0"/>
            <a:chExt cx="642" cy="379"/>
          </a:xfrm>
        </p:grpSpPr>
        <p:sp>
          <p:nvSpPr>
            <p:cNvPr id="52" name="AutoShape 55">
              <a:extLst>
                <a:ext uri="{FF2B5EF4-FFF2-40B4-BE49-F238E27FC236}">
                  <a16:creationId xmlns:a16="http://schemas.microsoft.com/office/drawing/2014/main" id="{0A07F378-1D5C-0001-C386-1E49FCE9D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id="{A58BDC41-8DAE-A857-B94C-A48BB6B2CF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" name="Line 57">
              <a:extLst>
                <a:ext uri="{FF2B5EF4-FFF2-40B4-BE49-F238E27FC236}">
                  <a16:creationId xmlns:a16="http://schemas.microsoft.com/office/drawing/2014/main" id="{8DA02A1D-C71A-463E-886F-8E0FDEC04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id="{706DE380-9C4F-2F68-F155-F6F219070D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" name="Line 59">
              <a:extLst>
                <a:ext uri="{FF2B5EF4-FFF2-40B4-BE49-F238E27FC236}">
                  <a16:creationId xmlns:a16="http://schemas.microsoft.com/office/drawing/2014/main" id="{11F85571-945C-B722-47B6-77996A862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DE72AA41-2143-43F4-8C39-419BC726C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" name="Group 61">
              <a:extLst>
                <a:ext uri="{FF2B5EF4-FFF2-40B4-BE49-F238E27FC236}">
                  <a16:creationId xmlns:a16="http://schemas.microsoft.com/office/drawing/2014/main" id="{578B3C12-2A80-FF4E-9626-E67793ADE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9" name="Rectangle 62">
                <a:extLst>
                  <a:ext uri="{FF2B5EF4-FFF2-40B4-BE49-F238E27FC236}">
                    <a16:creationId xmlns:a16="http://schemas.microsoft.com/office/drawing/2014/main" id="{0F42DFA3-8E73-0AAA-8783-FF30CD23B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0" name="Rectangle 63">
                <a:extLst>
                  <a:ext uri="{FF2B5EF4-FFF2-40B4-BE49-F238E27FC236}">
                    <a16:creationId xmlns:a16="http://schemas.microsoft.com/office/drawing/2014/main" id="{88E28BB3-41B8-AB99-3B43-0ED5157D5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3" name="Multiply 62">
            <a:extLst>
              <a:ext uri="{FF2B5EF4-FFF2-40B4-BE49-F238E27FC236}">
                <a16:creationId xmlns:a16="http://schemas.microsoft.com/office/drawing/2014/main" id="{E7F82797-2FF5-7520-FD0D-0FC62E863FE7}"/>
              </a:ext>
            </a:extLst>
          </p:cNvPr>
          <p:cNvSpPr/>
          <p:nvPr/>
        </p:nvSpPr>
        <p:spPr bwMode="auto">
          <a:xfrm>
            <a:off x="4257663" y="4222601"/>
            <a:ext cx="432048" cy="565447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C08E3747-BB9B-46CF-9AB0-D389CA473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0"/>
            <a:ext cx="7389813" cy="1204913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 dirty="0">
                <a:sym typeface="Gill Sans" charset="0"/>
              </a:rPr>
              <a:t>How to react ?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FD8C0372-3A03-4324-8A04-4C31BA95D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922338"/>
            <a:ext cx="8455025" cy="2162175"/>
          </a:xfrm>
        </p:spPr>
        <p:txBody>
          <a:bodyPr/>
          <a:lstStyle/>
          <a:p>
            <a:pPr marL="52621" indent="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 dirty="0">
                <a:sym typeface="Gill Sans" charset="0"/>
              </a:rPr>
              <a:t>All routes that use a failed link are advertised with an infinite cost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F24A7ACC-0B28-4E6F-9D3D-5FB4B3232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4405313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D231CC0D-307E-4C48-BC75-25ECA2E23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86388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1409AEFD-AE1F-4426-AF92-E5AC6E763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4232275"/>
            <a:ext cx="22050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49A2A9E7-5ACD-4BA2-90D4-A9B51752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389438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9539E561-916F-45BC-AEA7-9DA3F61A60F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22988" y="4403725"/>
            <a:ext cx="2078037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6CBF3A84-589B-45BC-B5A0-483F16BF21C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24563" y="4225925"/>
            <a:ext cx="2078037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684" name="Group 12">
            <a:extLst>
              <a:ext uri="{FF2B5EF4-FFF2-40B4-BE49-F238E27FC236}">
                <a16:creationId xmlns:a16="http://schemas.microsoft.com/office/drawing/2014/main" id="{B6486F50-C8B4-409A-A7B1-789183268A93}"/>
              </a:ext>
            </a:extLst>
          </p:cNvPr>
          <p:cNvGrpSpPr>
            <a:grpSpLocks/>
          </p:cNvGrpSpPr>
          <p:nvPr/>
        </p:nvGrpSpPr>
        <p:grpSpPr bwMode="auto">
          <a:xfrm>
            <a:off x="890588" y="2593975"/>
            <a:ext cx="1462087" cy="1246188"/>
            <a:chOff x="0" y="0"/>
            <a:chExt cx="1208" cy="1115"/>
          </a:xfrm>
        </p:grpSpPr>
        <p:sp>
          <p:nvSpPr>
            <p:cNvPr id="28757" name="AutoShape 13">
              <a:extLst>
                <a:ext uri="{FF2B5EF4-FFF2-40B4-BE49-F238E27FC236}">
                  <a16:creationId xmlns:a16="http://schemas.microsoft.com/office/drawing/2014/main" id="{47DF223B-B788-4914-9DB0-CBA527D15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58" name="Rectangle 14">
              <a:extLst>
                <a:ext uri="{FF2B5EF4-FFF2-40B4-BE49-F238E27FC236}">
                  <a16:creationId xmlns:a16="http://schemas.microsoft.com/office/drawing/2014/main" id="{6CA1284E-8979-40CA-8DA1-4D4444C8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4"/>
              <a:ext cx="1208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grpSp>
        <p:nvGrpSpPr>
          <p:cNvPr id="28685" name="Group 15">
            <a:extLst>
              <a:ext uri="{FF2B5EF4-FFF2-40B4-BE49-F238E27FC236}">
                <a16:creationId xmlns:a16="http://schemas.microsoft.com/office/drawing/2014/main" id="{A43B6E3E-8339-401D-B465-54282FF69868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3994150"/>
            <a:ext cx="777875" cy="422275"/>
            <a:chOff x="0" y="0"/>
            <a:chExt cx="642" cy="379"/>
          </a:xfrm>
        </p:grpSpPr>
        <p:sp>
          <p:nvSpPr>
            <p:cNvPr id="28748" name="AutoShape 16">
              <a:extLst>
                <a:ext uri="{FF2B5EF4-FFF2-40B4-BE49-F238E27FC236}">
                  <a16:creationId xmlns:a16="http://schemas.microsoft.com/office/drawing/2014/main" id="{E4178472-AF51-447A-ADAA-BAA4F9F9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49" name="Line 17">
              <a:extLst>
                <a:ext uri="{FF2B5EF4-FFF2-40B4-BE49-F238E27FC236}">
                  <a16:creationId xmlns:a16="http://schemas.microsoft.com/office/drawing/2014/main" id="{9BA24F5E-A380-4CC0-A94B-E86CB797F4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0" name="Line 18">
              <a:extLst>
                <a:ext uri="{FF2B5EF4-FFF2-40B4-BE49-F238E27FC236}">
                  <a16:creationId xmlns:a16="http://schemas.microsoft.com/office/drawing/2014/main" id="{0C3A2043-D360-47AC-AAD2-B49A4B21C3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1" name="Line 19">
              <a:extLst>
                <a:ext uri="{FF2B5EF4-FFF2-40B4-BE49-F238E27FC236}">
                  <a16:creationId xmlns:a16="http://schemas.microsoft.com/office/drawing/2014/main" id="{0C318E89-5FF4-49D5-B2FE-86783BBF13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2" name="Line 20">
              <a:extLst>
                <a:ext uri="{FF2B5EF4-FFF2-40B4-BE49-F238E27FC236}">
                  <a16:creationId xmlns:a16="http://schemas.microsoft.com/office/drawing/2014/main" id="{C3EB4008-3F1F-4757-9FFF-6CFFD1365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3" name="Line 21">
              <a:extLst>
                <a:ext uri="{FF2B5EF4-FFF2-40B4-BE49-F238E27FC236}">
                  <a16:creationId xmlns:a16="http://schemas.microsoft.com/office/drawing/2014/main" id="{DE364886-600E-46FF-8F70-D4E144E8B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6" name="Rectangle 24">
              <a:extLst>
                <a:ext uri="{FF2B5EF4-FFF2-40B4-BE49-F238E27FC236}">
                  <a16:creationId xmlns:a16="http://schemas.microsoft.com/office/drawing/2014/main" id="{73BBFC21-ED0D-4B22-90E6-F58B6714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28686" name="Group 25">
            <a:extLst>
              <a:ext uri="{FF2B5EF4-FFF2-40B4-BE49-F238E27FC236}">
                <a16:creationId xmlns:a16="http://schemas.microsoft.com/office/drawing/2014/main" id="{57616D06-CBFC-4178-95D9-9735DD6CE6F3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4027488"/>
            <a:ext cx="777875" cy="422275"/>
            <a:chOff x="0" y="0"/>
            <a:chExt cx="642" cy="379"/>
          </a:xfrm>
        </p:grpSpPr>
        <p:sp>
          <p:nvSpPr>
            <p:cNvPr id="28739" name="AutoShape 26">
              <a:extLst>
                <a:ext uri="{FF2B5EF4-FFF2-40B4-BE49-F238E27FC236}">
                  <a16:creationId xmlns:a16="http://schemas.microsoft.com/office/drawing/2014/main" id="{BF346766-FC4E-4BB0-B60B-863D08F0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40" name="Line 27">
              <a:extLst>
                <a:ext uri="{FF2B5EF4-FFF2-40B4-BE49-F238E27FC236}">
                  <a16:creationId xmlns:a16="http://schemas.microsoft.com/office/drawing/2014/main" id="{4474C1FF-DE1F-42D4-A701-3129685DEE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1" name="Line 28">
              <a:extLst>
                <a:ext uri="{FF2B5EF4-FFF2-40B4-BE49-F238E27FC236}">
                  <a16:creationId xmlns:a16="http://schemas.microsoft.com/office/drawing/2014/main" id="{523D643F-D39B-4A60-BDD3-C5F76B2AC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2" name="Line 29">
              <a:extLst>
                <a:ext uri="{FF2B5EF4-FFF2-40B4-BE49-F238E27FC236}">
                  <a16:creationId xmlns:a16="http://schemas.microsoft.com/office/drawing/2014/main" id="{26941A77-3BC2-4E36-8075-940F1C9602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3" name="Line 30">
              <a:extLst>
                <a:ext uri="{FF2B5EF4-FFF2-40B4-BE49-F238E27FC236}">
                  <a16:creationId xmlns:a16="http://schemas.microsoft.com/office/drawing/2014/main" id="{D7CDD96E-FC74-4ECF-86D2-240998B60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4" name="Line 31">
              <a:extLst>
                <a:ext uri="{FF2B5EF4-FFF2-40B4-BE49-F238E27FC236}">
                  <a16:creationId xmlns:a16="http://schemas.microsoft.com/office/drawing/2014/main" id="{B5950ACF-8963-4899-A8AB-08B7056B8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7" name="Rectangle 34">
              <a:extLst>
                <a:ext uri="{FF2B5EF4-FFF2-40B4-BE49-F238E27FC236}">
                  <a16:creationId xmlns:a16="http://schemas.microsoft.com/office/drawing/2014/main" id="{F97F438D-53DC-423A-A498-26674581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28687" name="Group 35">
            <a:extLst>
              <a:ext uri="{FF2B5EF4-FFF2-40B4-BE49-F238E27FC236}">
                <a16:creationId xmlns:a16="http://schemas.microsoft.com/office/drawing/2014/main" id="{DAEBC3A2-C16E-4F91-8F2E-F392854FEA6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987800"/>
            <a:ext cx="779463" cy="420688"/>
            <a:chOff x="0" y="0"/>
            <a:chExt cx="643" cy="377"/>
          </a:xfrm>
        </p:grpSpPr>
        <p:sp>
          <p:nvSpPr>
            <p:cNvPr id="28730" name="AutoShape 36">
              <a:extLst>
                <a:ext uri="{FF2B5EF4-FFF2-40B4-BE49-F238E27FC236}">
                  <a16:creationId xmlns:a16="http://schemas.microsoft.com/office/drawing/2014/main" id="{8239C98B-25B5-4B23-A94A-FE852134F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31" name="Line 37">
              <a:extLst>
                <a:ext uri="{FF2B5EF4-FFF2-40B4-BE49-F238E27FC236}">
                  <a16:creationId xmlns:a16="http://schemas.microsoft.com/office/drawing/2014/main" id="{1BFC15DB-5236-4CC7-831D-25684C352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2" name="Line 38">
              <a:extLst>
                <a:ext uri="{FF2B5EF4-FFF2-40B4-BE49-F238E27FC236}">
                  <a16:creationId xmlns:a16="http://schemas.microsoft.com/office/drawing/2014/main" id="{8506AFEE-0014-4FBB-906B-4F6D4BA7E0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3" name="Line 39">
              <a:extLst>
                <a:ext uri="{FF2B5EF4-FFF2-40B4-BE49-F238E27FC236}">
                  <a16:creationId xmlns:a16="http://schemas.microsoft.com/office/drawing/2014/main" id="{A2A9ED48-A2D5-43C2-B399-6E02176403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3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4" name="Line 40">
              <a:extLst>
                <a:ext uri="{FF2B5EF4-FFF2-40B4-BE49-F238E27FC236}">
                  <a16:creationId xmlns:a16="http://schemas.microsoft.com/office/drawing/2014/main" id="{A77FEDC9-03D3-4811-BB62-CDCD2EB7E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5" name="Line 41">
              <a:extLst>
                <a:ext uri="{FF2B5EF4-FFF2-40B4-BE49-F238E27FC236}">
                  <a16:creationId xmlns:a16="http://schemas.microsoft.com/office/drawing/2014/main" id="{BA0D0737-48F6-4ECD-B677-65E4D7E2A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8" name="Rectangle 44">
              <a:extLst>
                <a:ext uri="{FF2B5EF4-FFF2-40B4-BE49-F238E27FC236}">
                  <a16:creationId xmlns:a16="http://schemas.microsoft.com/office/drawing/2014/main" id="{1EC51D16-00D3-4003-B680-98F572943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" y="143"/>
              <a:ext cx="162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28688" name="Group 45">
            <a:extLst>
              <a:ext uri="{FF2B5EF4-FFF2-40B4-BE49-F238E27FC236}">
                <a16:creationId xmlns:a16="http://schemas.microsoft.com/office/drawing/2014/main" id="{2AC083B0-5821-4C05-B499-8B74FF06E60B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5200650"/>
            <a:ext cx="777875" cy="423863"/>
            <a:chOff x="0" y="0"/>
            <a:chExt cx="643" cy="379"/>
          </a:xfrm>
        </p:grpSpPr>
        <p:sp>
          <p:nvSpPr>
            <p:cNvPr id="28721" name="AutoShape 46">
              <a:extLst>
                <a:ext uri="{FF2B5EF4-FFF2-40B4-BE49-F238E27FC236}">
                  <a16:creationId xmlns:a16="http://schemas.microsoft.com/office/drawing/2014/main" id="{D817B5CC-D92A-4DD4-B98F-1A3A910BF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22" name="Line 47">
              <a:extLst>
                <a:ext uri="{FF2B5EF4-FFF2-40B4-BE49-F238E27FC236}">
                  <a16:creationId xmlns:a16="http://schemas.microsoft.com/office/drawing/2014/main" id="{EA371F74-C40B-4B2A-9546-953C276320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3" name="Line 48">
              <a:extLst>
                <a:ext uri="{FF2B5EF4-FFF2-40B4-BE49-F238E27FC236}">
                  <a16:creationId xmlns:a16="http://schemas.microsoft.com/office/drawing/2014/main" id="{034217BD-5FCD-481F-A427-49E459421C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4" name="Line 49">
              <a:extLst>
                <a:ext uri="{FF2B5EF4-FFF2-40B4-BE49-F238E27FC236}">
                  <a16:creationId xmlns:a16="http://schemas.microsoft.com/office/drawing/2014/main" id="{4D19C872-F0BF-4A2D-9F8D-3E5E1A5B6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5" name="Line 50">
              <a:extLst>
                <a:ext uri="{FF2B5EF4-FFF2-40B4-BE49-F238E27FC236}">
                  <a16:creationId xmlns:a16="http://schemas.microsoft.com/office/drawing/2014/main" id="{996668E3-6D7E-4B48-B177-FBCF84D6C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6" name="Line 51">
              <a:extLst>
                <a:ext uri="{FF2B5EF4-FFF2-40B4-BE49-F238E27FC236}">
                  <a16:creationId xmlns:a16="http://schemas.microsoft.com/office/drawing/2014/main" id="{5334FC76-3D49-40A1-B576-F9B6CCA4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9" name="Rectangle 54">
              <a:extLst>
                <a:ext uri="{FF2B5EF4-FFF2-40B4-BE49-F238E27FC236}">
                  <a16:creationId xmlns:a16="http://schemas.microsoft.com/office/drawing/2014/main" id="{A5A03F34-6A08-4C86-8C0B-9A1DFDD4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" y="144"/>
              <a:ext cx="162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28689" name="Group 55">
            <a:extLst>
              <a:ext uri="{FF2B5EF4-FFF2-40B4-BE49-F238E27FC236}">
                <a16:creationId xmlns:a16="http://schemas.microsoft.com/office/drawing/2014/main" id="{0446C269-8E53-4EDE-B73F-AA68D2E6AE55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5200650"/>
            <a:ext cx="779463" cy="423863"/>
            <a:chOff x="0" y="0"/>
            <a:chExt cx="643" cy="379"/>
          </a:xfrm>
        </p:grpSpPr>
        <p:sp>
          <p:nvSpPr>
            <p:cNvPr id="28712" name="AutoShape 56">
              <a:extLst>
                <a:ext uri="{FF2B5EF4-FFF2-40B4-BE49-F238E27FC236}">
                  <a16:creationId xmlns:a16="http://schemas.microsoft.com/office/drawing/2014/main" id="{DCE7F73E-6A7F-466D-BE10-274C17EB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13" name="Line 57">
              <a:extLst>
                <a:ext uri="{FF2B5EF4-FFF2-40B4-BE49-F238E27FC236}">
                  <a16:creationId xmlns:a16="http://schemas.microsoft.com/office/drawing/2014/main" id="{F09DDA76-0C76-4BE0-9A66-A9E3F0866D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4" name="Line 58">
              <a:extLst>
                <a:ext uri="{FF2B5EF4-FFF2-40B4-BE49-F238E27FC236}">
                  <a16:creationId xmlns:a16="http://schemas.microsoft.com/office/drawing/2014/main" id="{101222E6-6D61-418D-84DD-FEAB5417D0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5" name="Line 59">
              <a:extLst>
                <a:ext uri="{FF2B5EF4-FFF2-40B4-BE49-F238E27FC236}">
                  <a16:creationId xmlns:a16="http://schemas.microsoft.com/office/drawing/2014/main" id="{0B0ADF60-8CFB-4F32-84C1-A23751523D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6" name="Line 60">
              <a:extLst>
                <a:ext uri="{FF2B5EF4-FFF2-40B4-BE49-F238E27FC236}">
                  <a16:creationId xmlns:a16="http://schemas.microsoft.com/office/drawing/2014/main" id="{A622A7C0-4485-4A92-B886-36550ED16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7" name="Line 61">
              <a:extLst>
                <a:ext uri="{FF2B5EF4-FFF2-40B4-BE49-F238E27FC236}">
                  <a16:creationId xmlns:a16="http://schemas.microsoft.com/office/drawing/2014/main" id="{E18EF3AE-4648-4FF4-BBFB-BD178386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0" name="Rectangle 64">
              <a:extLst>
                <a:ext uri="{FF2B5EF4-FFF2-40B4-BE49-F238E27FC236}">
                  <a16:creationId xmlns:a16="http://schemas.microsoft.com/office/drawing/2014/main" id="{CFC88F33-0BB8-470E-804D-138E03551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" y="144"/>
              <a:ext cx="1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28690" name="Line 65">
            <a:extLst>
              <a:ext uri="{FF2B5EF4-FFF2-40B4-BE49-F238E27FC236}">
                <a16:creationId xmlns:a16="http://schemas.microsoft.com/office/drawing/2014/main" id="{9E8DE469-5E67-4BBB-920E-80920FB4A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3" y="3498850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91" name="Line 66">
            <a:extLst>
              <a:ext uri="{FF2B5EF4-FFF2-40B4-BE49-F238E27FC236}">
                <a16:creationId xmlns:a16="http://schemas.microsoft.com/office/drawing/2014/main" id="{86701478-870A-4F10-B402-F42112BBB00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48288" y="3648075"/>
            <a:ext cx="338137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692" name="Group 67">
            <a:extLst>
              <a:ext uri="{FF2B5EF4-FFF2-40B4-BE49-F238E27FC236}">
                <a16:creationId xmlns:a16="http://schemas.microsoft.com/office/drawing/2014/main" id="{20748DEC-D157-41BE-A074-8DABAEE3A5CC}"/>
              </a:ext>
            </a:extLst>
          </p:cNvPr>
          <p:cNvGrpSpPr>
            <a:grpSpLocks/>
          </p:cNvGrpSpPr>
          <p:nvPr/>
        </p:nvGrpSpPr>
        <p:grpSpPr bwMode="auto">
          <a:xfrm>
            <a:off x="7954963" y="2540000"/>
            <a:ext cx="1460500" cy="1214438"/>
            <a:chOff x="0" y="0"/>
            <a:chExt cx="1208" cy="1088"/>
          </a:xfrm>
        </p:grpSpPr>
        <p:sp>
          <p:nvSpPr>
            <p:cNvPr id="28710" name="AutoShape 68">
              <a:extLst>
                <a:ext uri="{FF2B5EF4-FFF2-40B4-BE49-F238E27FC236}">
                  <a16:creationId xmlns:a16="http://schemas.microsoft.com/office/drawing/2014/main" id="{06EBFB4C-D140-4120-8887-670DBAE37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11" name="Rectangle 69">
              <a:extLst>
                <a:ext uri="{FF2B5EF4-FFF2-40B4-BE49-F238E27FC236}">
                  <a16:creationId xmlns:a16="http://schemas.microsoft.com/office/drawing/2014/main" id="{4E1846AF-9E04-4154-B171-FF27CC09E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28693" name="Line 70">
            <a:extLst>
              <a:ext uri="{FF2B5EF4-FFF2-40B4-BE49-F238E27FC236}">
                <a16:creationId xmlns:a16="http://schemas.microsoft.com/office/drawing/2014/main" id="{4B57278D-89FF-45FB-B3A7-B658CBB2A52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05813" y="3808413"/>
            <a:ext cx="30162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694" name="Group 71">
            <a:extLst>
              <a:ext uri="{FF2B5EF4-FFF2-40B4-BE49-F238E27FC236}">
                <a16:creationId xmlns:a16="http://schemas.microsoft.com/office/drawing/2014/main" id="{03DFC35A-556D-478B-86E9-2849A880032C}"/>
              </a:ext>
            </a:extLst>
          </p:cNvPr>
          <p:cNvGrpSpPr>
            <a:grpSpLocks/>
          </p:cNvGrpSpPr>
          <p:nvPr/>
        </p:nvGrpSpPr>
        <p:grpSpPr bwMode="auto">
          <a:xfrm>
            <a:off x="7747000" y="4713288"/>
            <a:ext cx="1462088" cy="1214437"/>
            <a:chOff x="0" y="0"/>
            <a:chExt cx="1208" cy="1088"/>
          </a:xfrm>
        </p:grpSpPr>
        <p:sp>
          <p:nvSpPr>
            <p:cNvPr id="28708" name="AutoShape 72">
              <a:extLst>
                <a:ext uri="{FF2B5EF4-FFF2-40B4-BE49-F238E27FC236}">
                  <a16:creationId xmlns:a16="http://schemas.microsoft.com/office/drawing/2014/main" id="{6EF32447-CE8C-4C1F-BDFE-FA51A20F0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09" name="Rectangle 73">
              <a:extLst>
                <a:ext uri="{FF2B5EF4-FFF2-40B4-BE49-F238E27FC236}">
                  <a16:creationId xmlns:a16="http://schemas.microsoft.com/office/drawing/2014/main" id="{8014B234-6BF5-4C28-B1D0-465008784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28695" name="Group 74">
            <a:extLst>
              <a:ext uri="{FF2B5EF4-FFF2-40B4-BE49-F238E27FC236}">
                <a16:creationId xmlns:a16="http://schemas.microsoft.com/office/drawing/2014/main" id="{081B2E2E-1314-4023-BAD5-44A96345F86A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603750"/>
            <a:ext cx="1462088" cy="1216025"/>
            <a:chOff x="0" y="0"/>
            <a:chExt cx="1208" cy="1088"/>
          </a:xfrm>
        </p:grpSpPr>
        <p:sp>
          <p:nvSpPr>
            <p:cNvPr id="28706" name="AutoShape 75">
              <a:extLst>
                <a:ext uri="{FF2B5EF4-FFF2-40B4-BE49-F238E27FC236}">
                  <a16:creationId xmlns:a16="http://schemas.microsoft.com/office/drawing/2014/main" id="{2E16796A-EA43-430D-8D72-6B77ED88F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07" name="Rectangle 76">
              <a:extLst>
                <a:ext uri="{FF2B5EF4-FFF2-40B4-BE49-F238E27FC236}">
                  <a16:creationId xmlns:a16="http://schemas.microsoft.com/office/drawing/2014/main" id="{6F445E7C-B205-4E5F-BFF6-7255280AE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2 [North]</a:t>
              </a:r>
            </a:p>
          </p:txBody>
        </p:sp>
      </p:grpSp>
      <p:sp>
        <p:nvSpPr>
          <p:cNvPr id="28696" name="Line 77">
            <a:extLst>
              <a:ext uri="{FF2B5EF4-FFF2-40B4-BE49-F238E27FC236}">
                <a16:creationId xmlns:a16="http://schemas.microsoft.com/office/drawing/2014/main" id="{2EA7B5BA-F886-4CB0-8E36-6764C281A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4929188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97" name="Line 78">
            <a:extLst>
              <a:ext uri="{FF2B5EF4-FFF2-40B4-BE49-F238E27FC236}">
                <a16:creationId xmlns:a16="http://schemas.microsoft.com/office/drawing/2014/main" id="{6A7F4765-990F-491B-A658-D5056AA31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1888" y="5430838"/>
            <a:ext cx="1566862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699" name="Group 80">
            <a:extLst>
              <a:ext uri="{FF2B5EF4-FFF2-40B4-BE49-F238E27FC236}">
                <a16:creationId xmlns:a16="http://schemas.microsoft.com/office/drawing/2014/main" id="{27C88195-1CB7-491B-901D-1E71FF15132A}"/>
              </a:ext>
            </a:extLst>
          </p:cNvPr>
          <p:cNvGrpSpPr>
            <a:grpSpLocks/>
          </p:cNvGrpSpPr>
          <p:nvPr/>
        </p:nvGrpSpPr>
        <p:grpSpPr bwMode="auto">
          <a:xfrm>
            <a:off x="3497263" y="4648200"/>
            <a:ext cx="2238375" cy="242888"/>
            <a:chOff x="0" y="0"/>
            <a:chExt cx="1851" cy="218"/>
          </a:xfrm>
        </p:grpSpPr>
        <p:sp>
          <p:nvSpPr>
            <p:cNvPr id="28704" name="AutoShape 81">
              <a:extLst>
                <a:ext uri="{FF2B5EF4-FFF2-40B4-BE49-F238E27FC236}">
                  <a16:creationId xmlns:a16="http://schemas.microsoft.com/office/drawing/2014/main" id="{FCFC6498-76F5-4A45-A759-CF2B3E45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851" cy="218"/>
            </a:xfrm>
            <a:prstGeom prst="roundRect">
              <a:avLst>
                <a:gd name="adj" fmla="val 45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05" name="Rectangle 82">
              <a:extLst>
                <a:ext uri="{FF2B5EF4-FFF2-40B4-BE49-F238E27FC236}">
                  <a16:creationId xmlns:a16="http://schemas.microsoft.com/office/drawing/2014/main" id="{43072A79-2284-4A1E-A945-9E407E32E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2"/>
              <a:ext cx="18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A=0;B=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;C=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;D=1;E=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28700" name="Line 83">
            <a:extLst>
              <a:ext uri="{FF2B5EF4-FFF2-40B4-BE49-F238E27FC236}">
                <a16:creationId xmlns:a16="http://schemas.microsoft.com/office/drawing/2014/main" id="{AAD5DCE6-DC74-46E9-A4BF-AA08AE6C2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400" y="4414838"/>
            <a:ext cx="1588" cy="715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701" name="Group 84">
            <a:extLst>
              <a:ext uri="{FF2B5EF4-FFF2-40B4-BE49-F238E27FC236}">
                <a16:creationId xmlns:a16="http://schemas.microsoft.com/office/drawing/2014/main" id="{4EED9BB8-4D9B-4739-9EF5-AC120C146E8D}"/>
              </a:ext>
            </a:extLst>
          </p:cNvPr>
          <p:cNvGrpSpPr>
            <a:grpSpLocks/>
          </p:cNvGrpSpPr>
          <p:nvPr/>
        </p:nvGrpSpPr>
        <p:grpSpPr bwMode="auto">
          <a:xfrm>
            <a:off x="3889375" y="2498725"/>
            <a:ext cx="1460500" cy="1285875"/>
            <a:chOff x="0" y="0"/>
            <a:chExt cx="1208" cy="1153"/>
          </a:xfrm>
        </p:grpSpPr>
        <p:sp>
          <p:nvSpPr>
            <p:cNvPr id="28702" name="AutoShape 85">
              <a:extLst>
                <a:ext uri="{FF2B5EF4-FFF2-40B4-BE49-F238E27FC236}">
                  <a16:creationId xmlns:a16="http://schemas.microsoft.com/office/drawing/2014/main" id="{3FFCBF0E-7AF8-41C5-8A43-689954A98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03" name="Rectangle 86">
              <a:extLst>
                <a:ext uri="{FF2B5EF4-FFF2-40B4-BE49-F238E27FC236}">
                  <a16:creationId xmlns:a16="http://schemas.microsoft.com/office/drawing/2014/main" id="{C20027D3-9F4F-4BC2-B251-45A8EDC1B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5EC9BB42-2ACF-0588-E6C2-082553439715}"/>
              </a:ext>
            </a:extLst>
          </p:cNvPr>
          <p:cNvSpPr/>
          <p:nvPr/>
        </p:nvSpPr>
        <p:spPr bwMode="auto">
          <a:xfrm>
            <a:off x="4283454" y="3968102"/>
            <a:ext cx="432048" cy="565447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5368-421D-C54E-8329-A384C235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066" y="179504"/>
            <a:ext cx="7972425" cy="1714500"/>
          </a:xfrm>
        </p:spPr>
        <p:txBody>
          <a:bodyPr/>
          <a:lstStyle/>
          <a:p>
            <a:r>
              <a:rPr lang="en-BE" sz="4800" dirty="0"/>
              <a:t>DV sent by R4 when link fails 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50620F-99CD-AB44-9EF7-F8D78068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70" y="2332076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C525F-4A54-DC43-8F3A-70F01A56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27" y="466566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BA97F9-813A-914C-9519-59680E9C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1" y="2478479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DB8F7E4-80F3-424C-888B-3351E71C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21" y="4621322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E1D8430-CDB9-EC4F-BD09-3315E1F8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4" y="3683000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74A96EC-9921-EA4B-AA88-4AC657BA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81" y="3671167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18070-4C18-0E41-89AC-6E0B8A0984A5}"/>
              </a:ext>
            </a:extLst>
          </p:cNvPr>
          <p:cNvSpPr txBox="1"/>
          <p:nvPr/>
        </p:nvSpPr>
        <p:spPr>
          <a:xfrm>
            <a:off x="2848770" y="247847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FB4D9-8FC4-914D-8E31-D5E7669FB024}"/>
              </a:ext>
            </a:extLst>
          </p:cNvPr>
          <p:cNvSpPr txBox="1"/>
          <p:nvPr/>
        </p:nvSpPr>
        <p:spPr>
          <a:xfrm>
            <a:off x="4484291" y="3808891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2EA99-B2FA-CE4F-A803-207DB444DCF7}"/>
              </a:ext>
            </a:extLst>
          </p:cNvPr>
          <p:cNvSpPr txBox="1"/>
          <p:nvPr/>
        </p:nvSpPr>
        <p:spPr>
          <a:xfrm>
            <a:off x="2781227" y="480248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751EE-DFF1-7743-8658-F6E9E7D0C6C2}"/>
              </a:ext>
            </a:extLst>
          </p:cNvPr>
          <p:cNvSpPr txBox="1"/>
          <p:nvPr/>
        </p:nvSpPr>
        <p:spPr>
          <a:xfrm>
            <a:off x="6194321" y="479715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C461C-728B-FE4E-9DC1-87E9FE9F9912}"/>
              </a:ext>
            </a:extLst>
          </p:cNvPr>
          <p:cNvSpPr txBox="1"/>
          <p:nvPr/>
        </p:nvSpPr>
        <p:spPr>
          <a:xfrm>
            <a:off x="6270476" y="264575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2FBAAF-EF7A-3844-980D-DB458F5AAE73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3043479" y="2940144"/>
            <a:ext cx="67543" cy="17184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FFB34-83AB-E943-85E5-80EF8E4738E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6532728" y="3107420"/>
            <a:ext cx="53736" cy="166353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22A3AE-7856-C44B-984D-649515608382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3543267" y="2627252"/>
            <a:ext cx="2727209" cy="24933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B15317-8C54-9D42-8937-1A6885DADBE8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3488564" y="5009481"/>
            <a:ext cx="2705757" cy="1850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2AD346-A357-FF41-A76E-1FCA20F2940E}"/>
              </a:ext>
            </a:extLst>
          </p:cNvPr>
          <p:cNvCxnSpPr>
            <a:cxnSpLocks/>
          </p:cNvCxnSpPr>
          <p:nvPr/>
        </p:nvCxnSpPr>
        <p:spPr bwMode="auto">
          <a:xfrm>
            <a:off x="5044142" y="4021219"/>
            <a:ext cx="1150179" cy="87235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BDA647-8483-744B-98E3-87821D6E7078}"/>
              </a:ext>
            </a:extLst>
          </p:cNvPr>
          <p:cNvCxnSpPr>
            <a:cxnSpLocks/>
          </p:cNvCxnSpPr>
          <p:nvPr/>
        </p:nvCxnSpPr>
        <p:spPr bwMode="auto">
          <a:xfrm flipV="1">
            <a:off x="5153712" y="3038519"/>
            <a:ext cx="1132417" cy="84348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E4E08B-196C-D344-A654-F2CFD2F7C3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47238" y="2839520"/>
            <a:ext cx="1365928" cy="91106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92EF51-F113-0F42-A195-39AA2DC17C6C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0681" y="4215679"/>
            <a:ext cx="1546985" cy="84526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3F54F5-C499-DD42-BA29-3943E87CCB68}"/>
              </a:ext>
            </a:extLst>
          </p:cNvPr>
          <p:cNvSpPr txBox="1"/>
          <p:nvPr/>
        </p:nvSpPr>
        <p:spPr>
          <a:xfrm>
            <a:off x="8085414" y="3833428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R6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2B990A-60B5-DF4C-95C2-F01CCB0B8E26}"/>
              </a:ext>
            </a:extLst>
          </p:cNvPr>
          <p:cNvSpPr txBox="1"/>
          <p:nvPr/>
        </p:nvSpPr>
        <p:spPr>
          <a:xfrm>
            <a:off x="4756794" y="2319638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3890F3-917F-B445-8F9C-9BEFA5136B8A}"/>
              </a:ext>
            </a:extLst>
          </p:cNvPr>
          <p:cNvSpPr txBox="1"/>
          <p:nvPr/>
        </p:nvSpPr>
        <p:spPr>
          <a:xfrm>
            <a:off x="4388356" y="4652481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FE47C-78DB-8A40-99A0-92C13240752E}"/>
              </a:ext>
            </a:extLst>
          </p:cNvPr>
          <p:cNvSpPr txBox="1"/>
          <p:nvPr/>
        </p:nvSpPr>
        <p:spPr>
          <a:xfrm>
            <a:off x="5586785" y="3343697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1C32E-AB82-4944-8552-5D3D00C518AF}"/>
              </a:ext>
            </a:extLst>
          </p:cNvPr>
          <p:cNvSpPr txBox="1"/>
          <p:nvPr/>
        </p:nvSpPr>
        <p:spPr>
          <a:xfrm>
            <a:off x="7322172" y="4155761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CE02DC-5787-6240-9822-A6E6ABDD341F}"/>
              </a:ext>
            </a:extLst>
          </p:cNvPr>
          <p:cNvSpPr txBox="1"/>
          <p:nvPr/>
        </p:nvSpPr>
        <p:spPr>
          <a:xfrm>
            <a:off x="2617629" y="6203688"/>
            <a:ext cx="302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Default link weight is 1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636D0B42-2165-244E-9624-48FBE4C7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-78470" y="638686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6D79D06D-754F-E24D-BD53-165CAB743FDE}"/>
              </a:ext>
            </a:extLst>
          </p:cNvPr>
          <p:cNvSpPr/>
          <p:nvPr/>
        </p:nvSpPr>
        <p:spPr bwMode="auto">
          <a:xfrm>
            <a:off x="6286129" y="3671167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3635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D1B35DF4-DF87-42E2-9C4D-1A6347149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0" y="0"/>
            <a:ext cx="7494588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 dirty="0">
                <a:sym typeface="Gill Sans" charset="0"/>
              </a:rPr>
              <a:t>Reception of DV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BC7831A-88F4-4A54-8CDC-B7DF1857F7C0}"/>
              </a:ext>
            </a:extLst>
          </p:cNvPr>
          <p:cNvSpPr>
            <a:spLocks/>
          </p:cNvSpPr>
          <p:nvPr/>
        </p:nvSpPr>
        <p:spPr bwMode="auto">
          <a:xfrm>
            <a:off x="1108075" y="1978025"/>
            <a:ext cx="7204075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Received(Vector V[],link l)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{ /* received vector from link l */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for each destination=d in V[]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if (d isin R[])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{ if ( ((V[d].cost+l.cost) &lt; R[d].cost) </a:t>
            </a:r>
            <a:r>
              <a:rPr lang="en-US" altLang="fr-FR" sz="180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OR </a:t>
            </a:r>
            <a:br>
              <a:rPr lang="en-US" altLang="fr-FR" sz="180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</a:br>
            <a:r>
              <a:rPr lang="en-US" altLang="fr-FR" sz="180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  ( R[d].link == l) )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{ /* better route or change to current route */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  R[d].cost=V[d].cost+l.cost;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  R[d].link=l;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}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}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else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{ /* new route */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R[d].cost=V[d].cost+l.cost;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R[d].link=l;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}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4319155B-95B8-4033-ABFB-7FB744C2E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7E4E48E-EA7D-419E-B680-EFEAB4017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4821238"/>
            <a:ext cx="8458200" cy="2036762"/>
          </a:xfrm>
        </p:spPr>
        <p:txBody>
          <a:bodyPr/>
          <a:lstStyle/>
          <a:p>
            <a:pPr marL="477096" lvl="2" indent="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 must remove all the routes learned from North that are announced with an ∞ cost</a:t>
            </a:r>
            <a:endParaRPr lang="en-US" dirty="0">
              <a:latin typeface="Helvetica" charset="0"/>
              <a:sym typeface="Helvetica" charset="0"/>
            </a:endParaRPr>
          </a:p>
        </p:txBody>
      </p:sp>
      <p:sp>
        <p:nvSpPr>
          <p:cNvPr id="30723" name="Line 3">
            <a:extLst>
              <a:ext uri="{FF2B5EF4-FFF2-40B4-BE49-F238E27FC236}">
                <a16:creationId xmlns:a16="http://schemas.microsoft.com/office/drawing/2014/main" id="{E16112AE-4273-40A3-A276-82A061BC0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3160713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C6238FC7-73DF-4660-B9AE-FDD8A5940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363" y="4141788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0CBE97E6-EF25-49EC-B0BE-0F95FCC33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0" y="2982913"/>
            <a:ext cx="2205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B24AA882-49D0-449B-B207-4BB73425A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3" y="3146425"/>
            <a:ext cx="1587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96E2009B-EAA6-4A57-A457-A7369AC1195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81688" y="3159125"/>
            <a:ext cx="2078037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EEA28D86-FDF3-46BD-896C-CE75E833A5B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73738" y="29829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29" name="Group 9">
            <a:extLst>
              <a:ext uri="{FF2B5EF4-FFF2-40B4-BE49-F238E27FC236}">
                <a16:creationId xmlns:a16="http://schemas.microsoft.com/office/drawing/2014/main" id="{0945E86C-497C-47E2-A474-E9FCCCD2C656}"/>
              </a:ext>
            </a:extLst>
          </p:cNvPr>
          <p:cNvGrpSpPr>
            <a:grpSpLocks/>
          </p:cNvGrpSpPr>
          <p:nvPr/>
        </p:nvGrpSpPr>
        <p:grpSpPr bwMode="auto">
          <a:xfrm>
            <a:off x="641350" y="1350963"/>
            <a:ext cx="1462088" cy="1244600"/>
            <a:chOff x="0" y="0"/>
            <a:chExt cx="1208" cy="1115"/>
          </a:xfrm>
        </p:grpSpPr>
        <p:sp>
          <p:nvSpPr>
            <p:cNvPr id="30803" name="AutoShape 10">
              <a:extLst>
                <a:ext uri="{FF2B5EF4-FFF2-40B4-BE49-F238E27FC236}">
                  <a16:creationId xmlns:a16="http://schemas.microsoft.com/office/drawing/2014/main" id="{C89A7671-3D1A-4D58-95B9-C6AEC55D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804" name="Rectangle 11">
              <a:extLst>
                <a:ext uri="{FF2B5EF4-FFF2-40B4-BE49-F238E27FC236}">
                  <a16:creationId xmlns:a16="http://schemas.microsoft.com/office/drawing/2014/main" id="{5BA19239-4ED2-4661-B17C-B836A3F99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4"/>
              <a:ext cx="1208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grpSp>
        <p:nvGrpSpPr>
          <p:cNvPr id="30730" name="Group 12">
            <a:extLst>
              <a:ext uri="{FF2B5EF4-FFF2-40B4-BE49-F238E27FC236}">
                <a16:creationId xmlns:a16="http://schemas.microsoft.com/office/drawing/2014/main" id="{214692BD-5F9A-4C14-AC04-108A60412C19}"/>
              </a:ext>
            </a:extLst>
          </p:cNvPr>
          <p:cNvGrpSpPr>
            <a:grpSpLocks/>
          </p:cNvGrpSpPr>
          <p:nvPr/>
        </p:nvGrpSpPr>
        <p:grpSpPr bwMode="auto">
          <a:xfrm>
            <a:off x="2873375" y="2751138"/>
            <a:ext cx="776288" cy="422275"/>
            <a:chOff x="0" y="0"/>
            <a:chExt cx="642" cy="379"/>
          </a:xfrm>
        </p:grpSpPr>
        <p:sp>
          <p:nvSpPr>
            <p:cNvPr id="30794" name="AutoShape 13">
              <a:extLst>
                <a:ext uri="{FF2B5EF4-FFF2-40B4-BE49-F238E27FC236}">
                  <a16:creationId xmlns:a16="http://schemas.microsoft.com/office/drawing/2014/main" id="{8D10F57B-62D6-4908-BED4-54ED6124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95" name="Line 14">
              <a:extLst>
                <a:ext uri="{FF2B5EF4-FFF2-40B4-BE49-F238E27FC236}">
                  <a16:creationId xmlns:a16="http://schemas.microsoft.com/office/drawing/2014/main" id="{728D310E-E0FD-4FDA-8A02-9289DFCF34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6" name="Line 15">
              <a:extLst>
                <a:ext uri="{FF2B5EF4-FFF2-40B4-BE49-F238E27FC236}">
                  <a16:creationId xmlns:a16="http://schemas.microsoft.com/office/drawing/2014/main" id="{02162649-8A8F-47DD-9447-DFEED4B600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7" name="Line 16">
              <a:extLst>
                <a:ext uri="{FF2B5EF4-FFF2-40B4-BE49-F238E27FC236}">
                  <a16:creationId xmlns:a16="http://schemas.microsoft.com/office/drawing/2014/main" id="{5D66A58B-CA05-41D8-ADDD-9A41CF1D04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8" name="Line 17">
              <a:extLst>
                <a:ext uri="{FF2B5EF4-FFF2-40B4-BE49-F238E27FC236}">
                  <a16:creationId xmlns:a16="http://schemas.microsoft.com/office/drawing/2014/main" id="{44C45482-8949-4025-90D5-3168B911A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9" name="Line 18">
              <a:extLst>
                <a:ext uri="{FF2B5EF4-FFF2-40B4-BE49-F238E27FC236}">
                  <a16:creationId xmlns:a16="http://schemas.microsoft.com/office/drawing/2014/main" id="{B0353D62-1719-46E7-BC30-D2CE58C4D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02" name="Rectangle 21">
              <a:extLst>
                <a:ext uri="{FF2B5EF4-FFF2-40B4-BE49-F238E27FC236}">
                  <a16:creationId xmlns:a16="http://schemas.microsoft.com/office/drawing/2014/main" id="{D0D0D268-0B3D-4AD5-842F-21DF31333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30731" name="Group 22">
            <a:extLst>
              <a:ext uri="{FF2B5EF4-FFF2-40B4-BE49-F238E27FC236}">
                <a16:creationId xmlns:a16="http://schemas.microsoft.com/office/drawing/2014/main" id="{08A0006C-18D8-49A8-A9E8-53D126C9981E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782888"/>
            <a:ext cx="776288" cy="423862"/>
            <a:chOff x="0" y="0"/>
            <a:chExt cx="642" cy="379"/>
          </a:xfrm>
        </p:grpSpPr>
        <p:sp>
          <p:nvSpPr>
            <p:cNvPr id="30785" name="AutoShape 23">
              <a:extLst>
                <a:ext uri="{FF2B5EF4-FFF2-40B4-BE49-F238E27FC236}">
                  <a16:creationId xmlns:a16="http://schemas.microsoft.com/office/drawing/2014/main" id="{ECDA5CA4-9520-4500-9465-97394369C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86" name="Line 24">
              <a:extLst>
                <a:ext uri="{FF2B5EF4-FFF2-40B4-BE49-F238E27FC236}">
                  <a16:creationId xmlns:a16="http://schemas.microsoft.com/office/drawing/2014/main" id="{34D87B26-1357-452A-BEC8-9F3A437CF3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7" name="Line 25">
              <a:extLst>
                <a:ext uri="{FF2B5EF4-FFF2-40B4-BE49-F238E27FC236}">
                  <a16:creationId xmlns:a16="http://schemas.microsoft.com/office/drawing/2014/main" id="{95B794CA-8168-4EA2-9A04-F0BDE955A8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8" name="Line 26">
              <a:extLst>
                <a:ext uri="{FF2B5EF4-FFF2-40B4-BE49-F238E27FC236}">
                  <a16:creationId xmlns:a16="http://schemas.microsoft.com/office/drawing/2014/main" id="{30FE20B3-C187-40A2-AD3D-166790BC29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9" name="Line 27">
              <a:extLst>
                <a:ext uri="{FF2B5EF4-FFF2-40B4-BE49-F238E27FC236}">
                  <a16:creationId xmlns:a16="http://schemas.microsoft.com/office/drawing/2014/main" id="{AFF75C9E-C0E1-4A1A-AAB5-0FF16AA72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0" name="Line 28">
              <a:extLst>
                <a:ext uri="{FF2B5EF4-FFF2-40B4-BE49-F238E27FC236}">
                  <a16:creationId xmlns:a16="http://schemas.microsoft.com/office/drawing/2014/main" id="{6E2FA24A-04E1-4576-821E-48EEE1245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3" name="Rectangle 31">
              <a:extLst>
                <a:ext uri="{FF2B5EF4-FFF2-40B4-BE49-F238E27FC236}">
                  <a16:creationId xmlns:a16="http://schemas.microsoft.com/office/drawing/2014/main" id="{2D7D8E51-E359-4537-9023-0E98BE2B7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0732" name="Group 32">
            <a:extLst>
              <a:ext uri="{FF2B5EF4-FFF2-40B4-BE49-F238E27FC236}">
                <a16:creationId xmlns:a16="http://schemas.microsoft.com/office/drawing/2014/main" id="{15EB3999-D94A-404D-83B8-218BC7B02A6B}"/>
              </a:ext>
            </a:extLst>
          </p:cNvPr>
          <p:cNvGrpSpPr>
            <a:grpSpLocks/>
          </p:cNvGrpSpPr>
          <p:nvPr/>
        </p:nvGrpSpPr>
        <p:grpSpPr bwMode="auto">
          <a:xfrm>
            <a:off x="7675563" y="2743200"/>
            <a:ext cx="779462" cy="422275"/>
            <a:chOff x="0" y="0"/>
            <a:chExt cx="643" cy="379"/>
          </a:xfrm>
        </p:grpSpPr>
        <p:sp>
          <p:nvSpPr>
            <p:cNvPr id="30776" name="AutoShape 33">
              <a:extLst>
                <a:ext uri="{FF2B5EF4-FFF2-40B4-BE49-F238E27FC236}">
                  <a16:creationId xmlns:a16="http://schemas.microsoft.com/office/drawing/2014/main" id="{E07F1284-5297-4506-B451-4C1A1DDC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77" name="Line 34">
              <a:extLst>
                <a:ext uri="{FF2B5EF4-FFF2-40B4-BE49-F238E27FC236}">
                  <a16:creationId xmlns:a16="http://schemas.microsoft.com/office/drawing/2014/main" id="{A11BAB39-6E3B-4A62-8A26-14722A1350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8" name="Line 35">
              <a:extLst>
                <a:ext uri="{FF2B5EF4-FFF2-40B4-BE49-F238E27FC236}">
                  <a16:creationId xmlns:a16="http://schemas.microsoft.com/office/drawing/2014/main" id="{9E467F47-1BB6-4120-9810-6EDEFAD493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9" name="Line 36">
              <a:extLst>
                <a:ext uri="{FF2B5EF4-FFF2-40B4-BE49-F238E27FC236}">
                  <a16:creationId xmlns:a16="http://schemas.microsoft.com/office/drawing/2014/main" id="{3351E66B-E247-470B-82D8-200B14F9B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0" name="Line 37">
              <a:extLst>
                <a:ext uri="{FF2B5EF4-FFF2-40B4-BE49-F238E27FC236}">
                  <a16:creationId xmlns:a16="http://schemas.microsoft.com/office/drawing/2014/main" id="{557FB58C-D7DC-40E5-BD7D-1A4FA54AE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1" name="Line 38">
              <a:extLst>
                <a:ext uri="{FF2B5EF4-FFF2-40B4-BE49-F238E27FC236}">
                  <a16:creationId xmlns:a16="http://schemas.microsoft.com/office/drawing/2014/main" id="{70474277-227A-44AB-AE94-900D86389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4" name="Rectangle 41">
              <a:extLst>
                <a:ext uri="{FF2B5EF4-FFF2-40B4-BE49-F238E27FC236}">
                  <a16:creationId xmlns:a16="http://schemas.microsoft.com/office/drawing/2014/main" id="{1EDBB77A-8B64-4356-9BE6-5B7BEA789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" y="142"/>
              <a:ext cx="162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30733" name="Group 42">
            <a:extLst>
              <a:ext uri="{FF2B5EF4-FFF2-40B4-BE49-F238E27FC236}">
                <a16:creationId xmlns:a16="http://schemas.microsoft.com/office/drawing/2014/main" id="{82A0A527-CC89-472C-B858-C045A6B6D53C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3957638"/>
            <a:ext cx="779463" cy="422275"/>
            <a:chOff x="0" y="0"/>
            <a:chExt cx="644" cy="379"/>
          </a:xfrm>
        </p:grpSpPr>
        <p:sp>
          <p:nvSpPr>
            <p:cNvPr id="30767" name="AutoShape 43">
              <a:extLst>
                <a:ext uri="{FF2B5EF4-FFF2-40B4-BE49-F238E27FC236}">
                  <a16:creationId xmlns:a16="http://schemas.microsoft.com/office/drawing/2014/main" id="{C42AACA9-7D63-483D-B95E-1480ABA90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68" name="Line 44">
              <a:extLst>
                <a:ext uri="{FF2B5EF4-FFF2-40B4-BE49-F238E27FC236}">
                  <a16:creationId xmlns:a16="http://schemas.microsoft.com/office/drawing/2014/main" id="{9DAAE0A9-D4D0-471A-8277-22B9814A3D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9" name="Line 45">
              <a:extLst>
                <a:ext uri="{FF2B5EF4-FFF2-40B4-BE49-F238E27FC236}">
                  <a16:creationId xmlns:a16="http://schemas.microsoft.com/office/drawing/2014/main" id="{0C8F6BB6-7E46-47EA-BA96-97A3BFF95D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0" name="Line 46">
              <a:extLst>
                <a:ext uri="{FF2B5EF4-FFF2-40B4-BE49-F238E27FC236}">
                  <a16:creationId xmlns:a16="http://schemas.microsoft.com/office/drawing/2014/main" id="{19BA0793-2540-46EB-9AA6-5E9A904A33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1" name="Line 47">
              <a:extLst>
                <a:ext uri="{FF2B5EF4-FFF2-40B4-BE49-F238E27FC236}">
                  <a16:creationId xmlns:a16="http://schemas.microsoft.com/office/drawing/2014/main" id="{CE668221-5662-448E-B848-2D5EEC297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2" name="Line 48">
              <a:extLst>
                <a:ext uri="{FF2B5EF4-FFF2-40B4-BE49-F238E27FC236}">
                  <a16:creationId xmlns:a16="http://schemas.microsoft.com/office/drawing/2014/main" id="{05BFB61C-2E97-4C6D-BE2A-643331DA2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5" name="Rectangle 51">
              <a:extLst>
                <a:ext uri="{FF2B5EF4-FFF2-40B4-BE49-F238E27FC236}">
                  <a16:creationId xmlns:a16="http://schemas.microsoft.com/office/drawing/2014/main" id="{795C6F0A-2CE4-4F8D-9656-58495520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143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30734" name="Group 52">
            <a:extLst>
              <a:ext uri="{FF2B5EF4-FFF2-40B4-BE49-F238E27FC236}">
                <a16:creationId xmlns:a16="http://schemas.microsoft.com/office/drawing/2014/main" id="{0431CA15-D4BF-4445-97D8-3962FDF8124B}"/>
              </a:ext>
            </a:extLst>
          </p:cNvPr>
          <p:cNvGrpSpPr>
            <a:grpSpLocks/>
          </p:cNvGrpSpPr>
          <p:nvPr/>
        </p:nvGrpSpPr>
        <p:grpSpPr bwMode="auto">
          <a:xfrm>
            <a:off x="5335588" y="3957638"/>
            <a:ext cx="779462" cy="422275"/>
            <a:chOff x="0" y="0"/>
            <a:chExt cx="643" cy="379"/>
          </a:xfrm>
        </p:grpSpPr>
        <p:sp>
          <p:nvSpPr>
            <p:cNvPr id="30758" name="AutoShape 53">
              <a:extLst>
                <a:ext uri="{FF2B5EF4-FFF2-40B4-BE49-F238E27FC236}">
                  <a16:creationId xmlns:a16="http://schemas.microsoft.com/office/drawing/2014/main" id="{1088F116-F109-42BD-96DA-19D1EB89E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59" name="Line 54">
              <a:extLst>
                <a:ext uri="{FF2B5EF4-FFF2-40B4-BE49-F238E27FC236}">
                  <a16:creationId xmlns:a16="http://schemas.microsoft.com/office/drawing/2014/main" id="{C086B224-3277-4D9C-9E56-2B3A9813E2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0" name="Line 55">
              <a:extLst>
                <a:ext uri="{FF2B5EF4-FFF2-40B4-BE49-F238E27FC236}">
                  <a16:creationId xmlns:a16="http://schemas.microsoft.com/office/drawing/2014/main" id="{647E8988-1CE2-4DC0-A5D4-645C659518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1" name="Line 56">
              <a:extLst>
                <a:ext uri="{FF2B5EF4-FFF2-40B4-BE49-F238E27FC236}">
                  <a16:creationId xmlns:a16="http://schemas.microsoft.com/office/drawing/2014/main" id="{1E9C88A7-7655-4FDF-8D7C-6F0D31A085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2" name="Line 57">
              <a:extLst>
                <a:ext uri="{FF2B5EF4-FFF2-40B4-BE49-F238E27FC236}">
                  <a16:creationId xmlns:a16="http://schemas.microsoft.com/office/drawing/2014/main" id="{07D90711-80DA-4177-A2C2-3EE1DA5F0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3" name="Line 58">
              <a:extLst>
                <a:ext uri="{FF2B5EF4-FFF2-40B4-BE49-F238E27FC236}">
                  <a16:creationId xmlns:a16="http://schemas.microsoft.com/office/drawing/2014/main" id="{70D1EBC2-759D-4E22-A9B0-A1E7F72C2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6" name="Rectangle 61">
              <a:extLst>
                <a:ext uri="{FF2B5EF4-FFF2-40B4-BE49-F238E27FC236}">
                  <a16:creationId xmlns:a16="http://schemas.microsoft.com/office/drawing/2014/main" id="{920C4BA2-B3EF-43BC-8A09-4FF3B9C2B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" y="14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30735" name="Line 62">
            <a:extLst>
              <a:ext uri="{FF2B5EF4-FFF2-40B4-BE49-F238E27FC236}">
                <a16:creationId xmlns:a16="http://schemas.microsoft.com/office/drawing/2014/main" id="{CDB8576C-1368-46EA-9632-01E9A8CD1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6138" y="2254250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36" name="Line 63">
            <a:extLst>
              <a:ext uri="{FF2B5EF4-FFF2-40B4-BE49-F238E27FC236}">
                <a16:creationId xmlns:a16="http://schemas.microsoft.com/office/drawing/2014/main" id="{A088986E-F786-4D5C-93BB-19BA15E5CA7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99050" y="2403475"/>
            <a:ext cx="338138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37" name="Group 64">
            <a:extLst>
              <a:ext uri="{FF2B5EF4-FFF2-40B4-BE49-F238E27FC236}">
                <a16:creationId xmlns:a16="http://schemas.microsoft.com/office/drawing/2014/main" id="{78CA8A20-A3AE-430F-AFB4-FCEA62BFF50C}"/>
              </a:ext>
            </a:extLst>
          </p:cNvPr>
          <p:cNvGrpSpPr>
            <a:grpSpLocks/>
          </p:cNvGrpSpPr>
          <p:nvPr/>
        </p:nvGrpSpPr>
        <p:grpSpPr bwMode="auto">
          <a:xfrm>
            <a:off x="7704138" y="1295400"/>
            <a:ext cx="1462087" cy="1214438"/>
            <a:chOff x="0" y="0"/>
            <a:chExt cx="1208" cy="1088"/>
          </a:xfrm>
        </p:grpSpPr>
        <p:sp>
          <p:nvSpPr>
            <p:cNvPr id="30756" name="AutoShape 65">
              <a:extLst>
                <a:ext uri="{FF2B5EF4-FFF2-40B4-BE49-F238E27FC236}">
                  <a16:creationId xmlns:a16="http://schemas.microsoft.com/office/drawing/2014/main" id="{8A140573-6DC3-4CD9-A855-916CF5D60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57" name="Rectangle 66">
              <a:extLst>
                <a:ext uri="{FF2B5EF4-FFF2-40B4-BE49-F238E27FC236}">
                  <a16:creationId xmlns:a16="http://schemas.microsoft.com/office/drawing/2014/main" id="{B5FC343E-FD4B-45E3-BEAF-BA5AE7D6D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0738" name="Line 67">
            <a:extLst>
              <a:ext uri="{FF2B5EF4-FFF2-40B4-BE49-F238E27FC236}">
                <a16:creationId xmlns:a16="http://schemas.microsoft.com/office/drawing/2014/main" id="{68DF014F-9C3C-43DE-91DC-BEBFFCA5841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56575" y="2563813"/>
            <a:ext cx="30163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39" name="Group 68">
            <a:extLst>
              <a:ext uri="{FF2B5EF4-FFF2-40B4-BE49-F238E27FC236}">
                <a16:creationId xmlns:a16="http://schemas.microsoft.com/office/drawing/2014/main" id="{E6E64801-10AD-4FDF-9401-808438832905}"/>
              </a:ext>
            </a:extLst>
          </p:cNvPr>
          <p:cNvGrpSpPr>
            <a:grpSpLocks/>
          </p:cNvGrpSpPr>
          <p:nvPr/>
        </p:nvGrpSpPr>
        <p:grpSpPr bwMode="auto">
          <a:xfrm>
            <a:off x="7497763" y="3468688"/>
            <a:ext cx="1462087" cy="1214437"/>
            <a:chOff x="0" y="0"/>
            <a:chExt cx="1208" cy="1088"/>
          </a:xfrm>
        </p:grpSpPr>
        <p:sp>
          <p:nvSpPr>
            <p:cNvPr id="30754" name="AutoShape 69">
              <a:extLst>
                <a:ext uri="{FF2B5EF4-FFF2-40B4-BE49-F238E27FC236}">
                  <a16:creationId xmlns:a16="http://schemas.microsoft.com/office/drawing/2014/main" id="{2B416AD2-C8B9-4CA6-8C18-0C84C6AC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55" name="Rectangle 70">
              <a:extLst>
                <a:ext uri="{FF2B5EF4-FFF2-40B4-BE49-F238E27FC236}">
                  <a16:creationId xmlns:a16="http://schemas.microsoft.com/office/drawing/2014/main" id="{5666101D-CB65-4D6A-A761-41C02BEF8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0740" name="Group 71">
            <a:extLst>
              <a:ext uri="{FF2B5EF4-FFF2-40B4-BE49-F238E27FC236}">
                <a16:creationId xmlns:a16="http://schemas.microsoft.com/office/drawing/2014/main" id="{DF53E972-FE5B-4B3C-8CA8-C2F8F57FC122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3360738"/>
            <a:ext cx="1462088" cy="1214437"/>
            <a:chOff x="0" y="0"/>
            <a:chExt cx="1208" cy="1088"/>
          </a:xfrm>
        </p:grpSpPr>
        <p:sp>
          <p:nvSpPr>
            <p:cNvPr id="30752" name="AutoShape 72">
              <a:extLst>
                <a:ext uri="{FF2B5EF4-FFF2-40B4-BE49-F238E27FC236}">
                  <a16:creationId xmlns:a16="http://schemas.microsoft.com/office/drawing/2014/main" id="{AE7CBE1F-1FC2-48C2-A5BD-CF543495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53" name="Rectangle 73">
              <a:extLst>
                <a:ext uri="{FF2B5EF4-FFF2-40B4-BE49-F238E27FC236}">
                  <a16:creationId xmlns:a16="http://schemas.microsoft.com/office/drawing/2014/main" id="{A6880252-558D-4AAC-BF66-422FCF882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4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2 [North]</a:t>
              </a:r>
            </a:p>
          </p:txBody>
        </p:sp>
      </p:grpSp>
      <p:sp>
        <p:nvSpPr>
          <p:cNvPr id="30741" name="Line 74">
            <a:extLst>
              <a:ext uri="{FF2B5EF4-FFF2-40B4-BE49-F238E27FC236}">
                <a16:creationId xmlns:a16="http://schemas.microsoft.com/office/drawing/2014/main" id="{57D168AE-A647-4062-94A7-10B0A7F0F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788" y="3687763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42" name="Line 75">
            <a:extLst>
              <a:ext uri="{FF2B5EF4-FFF2-40B4-BE49-F238E27FC236}">
                <a16:creationId xmlns:a16="http://schemas.microsoft.com/office/drawing/2014/main" id="{4DFFB662-88F5-4114-B7E6-AD81B3BA87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1063" y="4186238"/>
            <a:ext cx="1568450" cy="176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44" name="Group 77">
            <a:extLst>
              <a:ext uri="{FF2B5EF4-FFF2-40B4-BE49-F238E27FC236}">
                <a16:creationId xmlns:a16="http://schemas.microsoft.com/office/drawing/2014/main" id="{7E61A36B-EFBC-4257-B850-42043D9DAB0E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3182938"/>
            <a:ext cx="2400300" cy="714375"/>
            <a:chOff x="0" y="0"/>
            <a:chExt cx="1985" cy="641"/>
          </a:xfrm>
        </p:grpSpPr>
        <p:grpSp>
          <p:nvGrpSpPr>
            <p:cNvPr id="30748" name="Group 78">
              <a:extLst>
                <a:ext uri="{FF2B5EF4-FFF2-40B4-BE49-F238E27FC236}">
                  <a16:creationId xmlns:a16="http://schemas.microsoft.com/office/drawing/2014/main" id="{6344CADA-31CC-47CE-BBB9-B08323894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" y="208"/>
              <a:ext cx="1852" cy="219"/>
              <a:chOff x="0" y="0"/>
              <a:chExt cx="1851" cy="218"/>
            </a:xfrm>
          </p:grpSpPr>
          <p:sp>
            <p:nvSpPr>
              <p:cNvPr id="30750" name="AutoShape 79">
                <a:extLst>
                  <a:ext uri="{FF2B5EF4-FFF2-40B4-BE49-F238E27FC236}">
                    <a16:creationId xmlns:a16="http://schemas.microsoft.com/office/drawing/2014/main" id="{52845270-9A97-489E-9A82-1A8FEAE14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0751" name="Rectangle 80">
                <a:extLst>
                  <a:ext uri="{FF2B5EF4-FFF2-40B4-BE49-F238E27FC236}">
                    <a16:creationId xmlns:a16="http://schemas.microsoft.com/office/drawing/2014/main" id="{3716F18F-07ED-43F0-BCB8-1E74E0F8C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2"/>
                <a:ext cx="184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A=0;B=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;C=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;D=1;E=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</a:p>
            </p:txBody>
          </p:sp>
        </p:grpSp>
        <p:sp>
          <p:nvSpPr>
            <p:cNvPr id="30749" name="Line 81">
              <a:extLst>
                <a:ext uri="{FF2B5EF4-FFF2-40B4-BE49-F238E27FC236}">
                  <a16:creationId xmlns:a16="http://schemas.microsoft.com/office/drawing/2014/main" id="{11D64AC9-354D-4F4D-9DC7-ECD3BEBC6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6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0745" name="Group 82">
            <a:extLst>
              <a:ext uri="{FF2B5EF4-FFF2-40B4-BE49-F238E27FC236}">
                <a16:creationId xmlns:a16="http://schemas.microsoft.com/office/drawing/2014/main" id="{A8F7B30F-FBCE-474B-A478-DD3870AB8BBF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1254125"/>
            <a:ext cx="1462088" cy="1285875"/>
            <a:chOff x="0" y="0"/>
            <a:chExt cx="1208" cy="1153"/>
          </a:xfrm>
        </p:grpSpPr>
        <p:sp>
          <p:nvSpPr>
            <p:cNvPr id="30746" name="AutoShape 83">
              <a:extLst>
                <a:ext uri="{FF2B5EF4-FFF2-40B4-BE49-F238E27FC236}">
                  <a16:creationId xmlns:a16="http://schemas.microsoft.com/office/drawing/2014/main" id="{DB6FDE53-E48B-4C4D-94F3-06FE8175C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47" name="Rectangle 84">
              <a:extLst>
                <a:ext uri="{FF2B5EF4-FFF2-40B4-BE49-F238E27FC236}">
                  <a16:creationId xmlns:a16="http://schemas.microsoft.com/office/drawing/2014/main" id="{D35A1367-4BCC-4A61-8AF8-03B8D5468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sp>
        <p:nvSpPr>
          <p:cNvPr id="4" name="Multiply 3">
            <a:extLst>
              <a:ext uri="{FF2B5EF4-FFF2-40B4-BE49-F238E27FC236}">
                <a16:creationId xmlns:a16="http://schemas.microsoft.com/office/drawing/2014/main" id="{6C3430B7-40DB-6F5A-C48C-87884F7583DC}"/>
              </a:ext>
            </a:extLst>
          </p:cNvPr>
          <p:cNvSpPr/>
          <p:nvPr/>
        </p:nvSpPr>
        <p:spPr bwMode="auto">
          <a:xfrm>
            <a:off x="4161723" y="2771933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628D1ACC-47A5-4593-8B45-975491123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5DD2C97-FD69-4FEC-90CD-BDEA1F97E4C1}"/>
              </a:ext>
            </a:extLst>
          </p:cNvPr>
          <p:cNvSpPr>
            <a:spLocks/>
          </p:cNvSpPr>
          <p:nvPr/>
        </p:nvSpPr>
        <p:spPr bwMode="auto">
          <a:xfrm>
            <a:off x="8008938" y="3559175"/>
            <a:ext cx="1873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89B4EA9-C250-44CC-B56C-6A7D42FA4C77}"/>
              </a:ext>
            </a:extLst>
          </p:cNvPr>
          <p:cNvSpPr>
            <a:spLocks/>
          </p:cNvSpPr>
          <p:nvPr/>
        </p:nvSpPr>
        <p:spPr bwMode="auto">
          <a:xfrm>
            <a:off x="3159125" y="4743450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3DE13F3-17E6-45AA-B22E-89A3935F1534}"/>
              </a:ext>
            </a:extLst>
          </p:cNvPr>
          <p:cNvSpPr>
            <a:spLocks/>
          </p:cNvSpPr>
          <p:nvPr/>
        </p:nvSpPr>
        <p:spPr bwMode="auto">
          <a:xfrm>
            <a:off x="5651500" y="4811713"/>
            <a:ext cx="1714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4375DF08-3F93-475B-998F-F0568D452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3881438"/>
            <a:ext cx="0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7F0871F6-0B1D-44CD-9E9E-888B8F562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4864100"/>
            <a:ext cx="2189163" cy="5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F81ABDE9-72E1-4C95-97B5-9A728157D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703638"/>
            <a:ext cx="22050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80111B6F-83B2-46F4-A443-17B74A31A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3867150"/>
            <a:ext cx="1587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A8BE89EC-7D8C-4E5B-830E-5C97DDCAA13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29313" y="3878263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4BD68584-203F-4E7F-AC9C-F1ABD087457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22950" y="3702050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1755" name="Group 11">
            <a:extLst>
              <a:ext uri="{FF2B5EF4-FFF2-40B4-BE49-F238E27FC236}">
                <a16:creationId xmlns:a16="http://schemas.microsoft.com/office/drawing/2014/main" id="{EF5590A1-F773-4C2B-BDB9-8D8B4C5BD603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2070100"/>
            <a:ext cx="1460500" cy="1246188"/>
            <a:chOff x="0" y="0"/>
            <a:chExt cx="1208" cy="1115"/>
          </a:xfrm>
        </p:grpSpPr>
        <p:sp>
          <p:nvSpPr>
            <p:cNvPr id="31830" name="AutoShape 12">
              <a:extLst>
                <a:ext uri="{FF2B5EF4-FFF2-40B4-BE49-F238E27FC236}">
                  <a16:creationId xmlns:a16="http://schemas.microsoft.com/office/drawing/2014/main" id="{F2DFDDB8-756B-436E-B2BB-CBFD46F57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831" name="Rectangle 13">
              <a:extLst>
                <a:ext uri="{FF2B5EF4-FFF2-40B4-BE49-F238E27FC236}">
                  <a16:creationId xmlns:a16="http://schemas.microsoft.com/office/drawing/2014/main" id="{99975F36-42C9-4E11-878E-CC2129B81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4"/>
              <a:ext cx="1208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grpSp>
        <p:nvGrpSpPr>
          <p:cNvPr id="31756" name="Group 14">
            <a:extLst>
              <a:ext uri="{FF2B5EF4-FFF2-40B4-BE49-F238E27FC236}">
                <a16:creationId xmlns:a16="http://schemas.microsoft.com/office/drawing/2014/main" id="{74466388-E02A-46B1-80FB-52C0E77A723B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470275"/>
            <a:ext cx="776287" cy="423863"/>
            <a:chOff x="0" y="0"/>
            <a:chExt cx="642" cy="379"/>
          </a:xfrm>
        </p:grpSpPr>
        <p:sp>
          <p:nvSpPr>
            <p:cNvPr id="31821" name="AutoShape 15">
              <a:extLst>
                <a:ext uri="{FF2B5EF4-FFF2-40B4-BE49-F238E27FC236}">
                  <a16:creationId xmlns:a16="http://schemas.microsoft.com/office/drawing/2014/main" id="{931FEFC2-3883-43B8-B67B-7A443CE4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0"/>
              <a:ext cx="434" cy="247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822" name="Line 16">
              <a:extLst>
                <a:ext uri="{FF2B5EF4-FFF2-40B4-BE49-F238E27FC236}">
                  <a16:creationId xmlns:a16="http://schemas.microsoft.com/office/drawing/2014/main" id="{9D93761F-CFCB-4AF5-974F-25BCDD7FE0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3" name="Line 17">
              <a:extLst>
                <a:ext uri="{FF2B5EF4-FFF2-40B4-BE49-F238E27FC236}">
                  <a16:creationId xmlns:a16="http://schemas.microsoft.com/office/drawing/2014/main" id="{66F3AE45-1ADE-46D4-B20E-CE4294DA62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4" name="Line 18">
              <a:extLst>
                <a:ext uri="{FF2B5EF4-FFF2-40B4-BE49-F238E27FC236}">
                  <a16:creationId xmlns:a16="http://schemas.microsoft.com/office/drawing/2014/main" id="{E0B81F2A-E8F1-4FE3-9DAE-C544EFFA7C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5" name="Line 19">
              <a:extLst>
                <a:ext uri="{FF2B5EF4-FFF2-40B4-BE49-F238E27FC236}">
                  <a16:creationId xmlns:a16="http://schemas.microsoft.com/office/drawing/2014/main" id="{5F412A10-DC5B-43EC-A2E2-CE20796E5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6" name="Line 20">
              <a:extLst>
                <a:ext uri="{FF2B5EF4-FFF2-40B4-BE49-F238E27FC236}">
                  <a16:creationId xmlns:a16="http://schemas.microsoft.com/office/drawing/2014/main" id="{F53156EE-6594-4A02-818E-38EF81FD4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9" name="Rectangle 23">
              <a:extLst>
                <a:ext uri="{FF2B5EF4-FFF2-40B4-BE49-F238E27FC236}">
                  <a16:creationId xmlns:a16="http://schemas.microsoft.com/office/drawing/2014/main" id="{97C7B610-C38B-4F27-A45F-3F4C270A0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31757" name="Group 24">
            <a:extLst>
              <a:ext uri="{FF2B5EF4-FFF2-40B4-BE49-F238E27FC236}">
                <a16:creationId xmlns:a16="http://schemas.microsoft.com/office/drawing/2014/main" id="{4B5BB402-53C7-4897-86A1-D69F4A00C208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3502025"/>
            <a:ext cx="776288" cy="422275"/>
            <a:chOff x="0" y="0"/>
            <a:chExt cx="642" cy="378"/>
          </a:xfrm>
        </p:grpSpPr>
        <p:sp>
          <p:nvSpPr>
            <p:cNvPr id="31812" name="AutoShape 25">
              <a:extLst>
                <a:ext uri="{FF2B5EF4-FFF2-40B4-BE49-F238E27FC236}">
                  <a16:creationId xmlns:a16="http://schemas.microsoft.com/office/drawing/2014/main" id="{A9931E58-6E79-40C8-B1E4-14377AAAF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813" name="Line 26">
              <a:extLst>
                <a:ext uri="{FF2B5EF4-FFF2-40B4-BE49-F238E27FC236}">
                  <a16:creationId xmlns:a16="http://schemas.microsoft.com/office/drawing/2014/main" id="{0FE28880-6D17-48F9-B38C-91A8A8FFB8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4" name="Line 27">
              <a:extLst>
                <a:ext uri="{FF2B5EF4-FFF2-40B4-BE49-F238E27FC236}">
                  <a16:creationId xmlns:a16="http://schemas.microsoft.com/office/drawing/2014/main" id="{5D7255BA-CE5D-40F2-874F-3EF85F09FA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5" name="Line 28">
              <a:extLst>
                <a:ext uri="{FF2B5EF4-FFF2-40B4-BE49-F238E27FC236}">
                  <a16:creationId xmlns:a16="http://schemas.microsoft.com/office/drawing/2014/main" id="{040F3BC8-6271-4ED3-B146-A27DCE95F6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6" name="Line 29">
              <a:extLst>
                <a:ext uri="{FF2B5EF4-FFF2-40B4-BE49-F238E27FC236}">
                  <a16:creationId xmlns:a16="http://schemas.microsoft.com/office/drawing/2014/main" id="{0317AFF1-83B6-4F44-AB04-DBEA8561E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7" name="Line 30">
              <a:extLst>
                <a:ext uri="{FF2B5EF4-FFF2-40B4-BE49-F238E27FC236}">
                  <a16:creationId xmlns:a16="http://schemas.microsoft.com/office/drawing/2014/main" id="{3AE97538-E01A-4182-A50E-E53E0C707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0" name="Rectangle 33">
              <a:extLst>
                <a:ext uri="{FF2B5EF4-FFF2-40B4-BE49-F238E27FC236}">
                  <a16:creationId xmlns:a16="http://schemas.microsoft.com/office/drawing/2014/main" id="{B95AA0BD-F427-426C-AB60-D19AD86EA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1758" name="Group 34">
            <a:extLst>
              <a:ext uri="{FF2B5EF4-FFF2-40B4-BE49-F238E27FC236}">
                <a16:creationId xmlns:a16="http://schemas.microsoft.com/office/drawing/2014/main" id="{59E710E4-56C7-40F4-8C91-1D140F860038}"/>
              </a:ext>
            </a:extLst>
          </p:cNvPr>
          <p:cNvGrpSpPr>
            <a:grpSpLocks/>
          </p:cNvGrpSpPr>
          <p:nvPr/>
        </p:nvGrpSpPr>
        <p:grpSpPr bwMode="auto">
          <a:xfrm>
            <a:off x="7729538" y="3462338"/>
            <a:ext cx="776287" cy="423862"/>
            <a:chOff x="0" y="0"/>
            <a:chExt cx="642" cy="379"/>
          </a:xfrm>
        </p:grpSpPr>
        <p:sp>
          <p:nvSpPr>
            <p:cNvPr id="31803" name="AutoShape 35">
              <a:extLst>
                <a:ext uri="{FF2B5EF4-FFF2-40B4-BE49-F238E27FC236}">
                  <a16:creationId xmlns:a16="http://schemas.microsoft.com/office/drawing/2014/main" id="{2FB96113-3C47-4F56-BA0D-F1F2E052E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804" name="Line 36">
              <a:extLst>
                <a:ext uri="{FF2B5EF4-FFF2-40B4-BE49-F238E27FC236}">
                  <a16:creationId xmlns:a16="http://schemas.microsoft.com/office/drawing/2014/main" id="{239568A2-0240-481B-947D-E38FA4D0F3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5" name="Line 37">
              <a:extLst>
                <a:ext uri="{FF2B5EF4-FFF2-40B4-BE49-F238E27FC236}">
                  <a16:creationId xmlns:a16="http://schemas.microsoft.com/office/drawing/2014/main" id="{B200D5C7-94D6-48B6-87D0-BCE07238C1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6" name="Line 38">
              <a:extLst>
                <a:ext uri="{FF2B5EF4-FFF2-40B4-BE49-F238E27FC236}">
                  <a16:creationId xmlns:a16="http://schemas.microsoft.com/office/drawing/2014/main" id="{E12979BE-F3C0-491F-9804-E9BD8AA7E5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7" name="Line 39">
              <a:extLst>
                <a:ext uri="{FF2B5EF4-FFF2-40B4-BE49-F238E27FC236}">
                  <a16:creationId xmlns:a16="http://schemas.microsoft.com/office/drawing/2014/main" id="{E5A07064-7B91-467F-9284-B730450A2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8" name="Line 40">
              <a:extLst>
                <a:ext uri="{FF2B5EF4-FFF2-40B4-BE49-F238E27FC236}">
                  <a16:creationId xmlns:a16="http://schemas.microsoft.com/office/drawing/2014/main" id="{60A1B02E-8A66-4D16-B611-253F1D2D0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1" name="Rectangle 43">
              <a:extLst>
                <a:ext uri="{FF2B5EF4-FFF2-40B4-BE49-F238E27FC236}">
                  <a16:creationId xmlns:a16="http://schemas.microsoft.com/office/drawing/2014/main" id="{38D5C143-509F-4B3E-A07E-4B363E35B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" y="142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31759" name="Group 44">
            <a:extLst>
              <a:ext uri="{FF2B5EF4-FFF2-40B4-BE49-F238E27FC236}">
                <a16:creationId xmlns:a16="http://schemas.microsoft.com/office/drawing/2014/main" id="{C2F9E2D1-CBE2-4DB2-AAA9-1FA3F91E70F9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4678363"/>
            <a:ext cx="777875" cy="422275"/>
            <a:chOff x="0" y="0"/>
            <a:chExt cx="643" cy="377"/>
          </a:xfrm>
        </p:grpSpPr>
        <p:sp>
          <p:nvSpPr>
            <p:cNvPr id="31794" name="AutoShape 45">
              <a:extLst>
                <a:ext uri="{FF2B5EF4-FFF2-40B4-BE49-F238E27FC236}">
                  <a16:creationId xmlns:a16="http://schemas.microsoft.com/office/drawing/2014/main" id="{696BBA35-4DCA-4631-971B-72D74D769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0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95" name="Line 46">
              <a:extLst>
                <a:ext uri="{FF2B5EF4-FFF2-40B4-BE49-F238E27FC236}">
                  <a16:creationId xmlns:a16="http://schemas.microsoft.com/office/drawing/2014/main" id="{590E3E4E-866F-4FE3-A0DC-D0384D1FE3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6" name="Line 47">
              <a:extLst>
                <a:ext uri="{FF2B5EF4-FFF2-40B4-BE49-F238E27FC236}">
                  <a16:creationId xmlns:a16="http://schemas.microsoft.com/office/drawing/2014/main" id="{6B7AD6A5-FBDE-4C16-B94E-6FEA5D17CB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7" name="Line 48">
              <a:extLst>
                <a:ext uri="{FF2B5EF4-FFF2-40B4-BE49-F238E27FC236}">
                  <a16:creationId xmlns:a16="http://schemas.microsoft.com/office/drawing/2014/main" id="{49EA4BD3-B630-4ED4-847B-84A254067E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8" name="Line 49">
              <a:extLst>
                <a:ext uri="{FF2B5EF4-FFF2-40B4-BE49-F238E27FC236}">
                  <a16:creationId xmlns:a16="http://schemas.microsoft.com/office/drawing/2014/main" id="{480166CF-890E-4FED-A796-134CA4D81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9" name="Line 50">
              <a:extLst>
                <a:ext uri="{FF2B5EF4-FFF2-40B4-BE49-F238E27FC236}">
                  <a16:creationId xmlns:a16="http://schemas.microsoft.com/office/drawing/2014/main" id="{9DD91515-CDB8-433D-9A33-5E89240C1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2" name="Rectangle 53">
              <a:extLst>
                <a:ext uri="{FF2B5EF4-FFF2-40B4-BE49-F238E27FC236}">
                  <a16:creationId xmlns:a16="http://schemas.microsoft.com/office/drawing/2014/main" id="{7786DF6F-4B3C-434C-9B5B-DF71554E4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" y="143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31760" name="Group 54">
            <a:extLst>
              <a:ext uri="{FF2B5EF4-FFF2-40B4-BE49-F238E27FC236}">
                <a16:creationId xmlns:a16="http://schemas.microsoft.com/office/drawing/2014/main" id="{ADA48F85-ADBD-4688-9466-2258CB07FFEB}"/>
              </a:ext>
            </a:extLst>
          </p:cNvPr>
          <p:cNvGrpSpPr>
            <a:grpSpLocks/>
          </p:cNvGrpSpPr>
          <p:nvPr/>
        </p:nvGrpSpPr>
        <p:grpSpPr bwMode="auto">
          <a:xfrm>
            <a:off x="5389563" y="4678363"/>
            <a:ext cx="777875" cy="422275"/>
            <a:chOff x="0" y="0"/>
            <a:chExt cx="643" cy="377"/>
          </a:xfrm>
        </p:grpSpPr>
        <p:sp>
          <p:nvSpPr>
            <p:cNvPr id="31785" name="AutoShape 55">
              <a:extLst>
                <a:ext uri="{FF2B5EF4-FFF2-40B4-BE49-F238E27FC236}">
                  <a16:creationId xmlns:a16="http://schemas.microsoft.com/office/drawing/2014/main" id="{79CD4D48-90E8-4040-ACB4-2F99C293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0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86" name="Line 56">
              <a:extLst>
                <a:ext uri="{FF2B5EF4-FFF2-40B4-BE49-F238E27FC236}">
                  <a16:creationId xmlns:a16="http://schemas.microsoft.com/office/drawing/2014/main" id="{FBA2D1E2-7F14-41A8-93F0-98A3D1533C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87" name="Line 57">
              <a:extLst>
                <a:ext uri="{FF2B5EF4-FFF2-40B4-BE49-F238E27FC236}">
                  <a16:creationId xmlns:a16="http://schemas.microsoft.com/office/drawing/2014/main" id="{6B5368CB-3138-452E-8486-88822B5FD4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0" y="0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88" name="Line 58">
              <a:extLst>
                <a:ext uri="{FF2B5EF4-FFF2-40B4-BE49-F238E27FC236}">
                  <a16:creationId xmlns:a16="http://schemas.microsoft.com/office/drawing/2014/main" id="{25B4184D-63B3-4FBE-96AF-E44038EA82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0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89" name="Line 59">
              <a:extLst>
                <a:ext uri="{FF2B5EF4-FFF2-40B4-BE49-F238E27FC236}">
                  <a16:creationId xmlns:a16="http://schemas.microsoft.com/office/drawing/2014/main" id="{5C5D5753-AB2D-43FD-BDBF-3D1242CF6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0" name="Line 60">
              <a:extLst>
                <a:ext uri="{FF2B5EF4-FFF2-40B4-BE49-F238E27FC236}">
                  <a16:creationId xmlns:a16="http://schemas.microsoft.com/office/drawing/2014/main" id="{F114EAD0-6CD6-4545-84C9-D570FB01B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3" name="Rectangle 63">
              <a:extLst>
                <a:ext uri="{FF2B5EF4-FFF2-40B4-BE49-F238E27FC236}">
                  <a16:creationId xmlns:a16="http://schemas.microsoft.com/office/drawing/2014/main" id="{2B2A10D9-D6DC-4484-88B5-FD2F29910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" y="14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31761" name="Line 64">
            <a:extLst>
              <a:ext uri="{FF2B5EF4-FFF2-40B4-BE49-F238E27FC236}">
                <a16:creationId xmlns:a16="http://schemas.microsoft.com/office/drawing/2014/main" id="{8F6BB01E-2B1D-45CD-880F-8FF4DEE57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113" y="2974975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62" name="Line 65">
            <a:extLst>
              <a:ext uri="{FF2B5EF4-FFF2-40B4-BE49-F238E27FC236}">
                <a16:creationId xmlns:a16="http://schemas.microsoft.com/office/drawing/2014/main" id="{8696BF5C-3C52-4418-A896-758A985D66F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53025" y="3122613"/>
            <a:ext cx="338138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1763" name="Group 66">
            <a:extLst>
              <a:ext uri="{FF2B5EF4-FFF2-40B4-BE49-F238E27FC236}">
                <a16:creationId xmlns:a16="http://schemas.microsoft.com/office/drawing/2014/main" id="{98B3E70C-89F2-4AB2-BD3E-029D7DF9395D}"/>
              </a:ext>
            </a:extLst>
          </p:cNvPr>
          <p:cNvGrpSpPr>
            <a:grpSpLocks/>
          </p:cNvGrpSpPr>
          <p:nvPr/>
        </p:nvGrpSpPr>
        <p:grpSpPr bwMode="auto">
          <a:xfrm>
            <a:off x="7756525" y="2017713"/>
            <a:ext cx="1462088" cy="1214437"/>
            <a:chOff x="0" y="0"/>
            <a:chExt cx="1208" cy="1088"/>
          </a:xfrm>
        </p:grpSpPr>
        <p:sp>
          <p:nvSpPr>
            <p:cNvPr id="31783" name="AutoShape 67">
              <a:extLst>
                <a:ext uri="{FF2B5EF4-FFF2-40B4-BE49-F238E27FC236}">
                  <a16:creationId xmlns:a16="http://schemas.microsoft.com/office/drawing/2014/main" id="{51306A1D-710E-4860-A71B-72392480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84" name="Rectangle 68">
              <a:extLst>
                <a:ext uri="{FF2B5EF4-FFF2-40B4-BE49-F238E27FC236}">
                  <a16:creationId xmlns:a16="http://schemas.microsoft.com/office/drawing/2014/main" id="{1915ED15-1115-4D93-9D10-6383DC6B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3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1764" name="Line 69">
            <a:extLst>
              <a:ext uri="{FF2B5EF4-FFF2-40B4-BE49-F238E27FC236}">
                <a16:creationId xmlns:a16="http://schemas.microsoft.com/office/drawing/2014/main" id="{04EA3AA7-5C9D-488E-B2D5-4E516372708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208963" y="3284538"/>
            <a:ext cx="30162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1765" name="Group 70">
            <a:extLst>
              <a:ext uri="{FF2B5EF4-FFF2-40B4-BE49-F238E27FC236}">
                <a16:creationId xmlns:a16="http://schemas.microsoft.com/office/drawing/2014/main" id="{B395EC13-A212-40F4-9753-9F8DBED4553B}"/>
              </a:ext>
            </a:extLst>
          </p:cNvPr>
          <p:cNvGrpSpPr>
            <a:grpSpLocks/>
          </p:cNvGrpSpPr>
          <p:nvPr/>
        </p:nvGrpSpPr>
        <p:grpSpPr bwMode="auto">
          <a:xfrm>
            <a:off x="7551738" y="4191000"/>
            <a:ext cx="1462087" cy="1214438"/>
            <a:chOff x="0" y="0"/>
            <a:chExt cx="1208" cy="1088"/>
          </a:xfrm>
        </p:grpSpPr>
        <p:sp>
          <p:nvSpPr>
            <p:cNvPr id="31781" name="AutoShape 71">
              <a:extLst>
                <a:ext uri="{FF2B5EF4-FFF2-40B4-BE49-F238E27FC236}">
                  <a16:creationId xmlns:a16="http://schemas.microsoft.com/office/drawing/2014/main" id="{4CF3D5A0-9A90-43C9-B393-A806DF93F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82" name="Rectangle 72">
              <a:extLst>
                <a:ext uri="{FF2B5EF4-FFF2-40B4-BE49-F238E27FC236}">
                  <a16:creationId xmlns:a16="http://schemas.microsoft.com/office/drawing/2014/main" id="{3274910E-0125-4148-957E-01C909E9D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1766" name="Group 73">
            <a:extLst>
              <a:ext uri="{FF2B5EF4-FFF2-40B4-BE49-F238E27FC236}">
                <a16:creationId xmlns:a16="http://schemas.microsoft.com/office/drawing/2014/main" id="{7D7FCC35-4262-401E-B486-4D2E9E4FAEA4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4081463"/>
            <a:ext cx="1462088" cy="1216025"/>
            <a:chOff x="0" y="0"/>
            <a:chExt cx="1208" cy="1088"/>
          </a:xfrm>
        </p:grpSpPr>
        <p:sp>
          <p:nvSpPr>
            <p:cNvPr id="31779" name="AutoShape 74">
              <a:extLst>
                <a:ext uri="{FF2B5EF4-FFF2-40B4-BE49-F238E27FC236}">
                  <a16:creationId xmlns:a16="http://schemas.microsoft.com/office/drawing/2014/main" id="{6EA7868C-FF09-43B3-9D6D-12731F76A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80" name="Rectangle 75">
              <a:extLst>
                <a:ext uri="{FF2B5EF4-FFF2-40B4-BE49-F238E27FC236}">
                  <a16:creationId xmlns:a16="http://schemas.microsoft.com/office/drawing/2014/main" id="{305C51E5-21BE-441D-AA13-A6044C2A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9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 u="sng">
                  <a:solidFill>
                    <a:srgbClr val="0000FF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31767" name="Line 76">
            <a:extLst>
              <a:ext uri="{FF2B5EF4-FFF2-40B4-BE49-F238E27FC236}">
                <a16:creationId xmlns:a16="http://schemas.microsoft.com/office/drawing/2014/main" id="{75A025D6-43AD-49B2-9DEA-BA94DB608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4406900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68" name="Line 77">
            <a:extLst>
              <a:ext uri="{FF2B5EF4-FFF2-40B4-BE49-F238E27FC236}">
                <a16:creationId xmlns:a16="http://schemas.microsoft.com/office/drawing/2014/main" id="{471597D7-114C-4AD2-8CB2-61A33970AE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3450" y="4905375"/>
            <a:ext cx="1566863" cy="176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99" name="Group 79">
            <a:extLst>
              <a:ext uri="{FF2B5EF4-FFF2-40B4-BE49-F238E27FC236}">
                <a16:creationId xmlns:a16="http://schemas.microsoft.com/office/drawing/2014/main" id="{A381EE41-D7CE-4065-BEBC-348C06C3334C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3941763"/>
            <a:ext cx="2368550" cy="827087"/>
            <a:chOff x="0" y="0"/>
            <a:chExt cx="1958" cy="740"/>
          </a:xfrm>
        </p:grpSpPr>
        <p:grpSp>
          <p:nvGrpSpPr>
            <p:cNvPr id="31774" name="Group 80">
              <a:extLst>
                <a:ext uri="{FF2B5EF4-FFF2-40B4-BE49-F238E27FC236}">
                  <a16:creationId xmlns:a16="http://schemas.microsoft.com/office/drawing/2014/main" id="{B64002D4-3663-4B7D-97D7-65B90A269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" y="251"/>
              <a:ext cx="1736" cy="218"/>
              <a:chOff x="0" y="0"/>
              <a:chExt cx="1736" cy="218"/>
            </a:xfrm>
          </p:grpSpPr>
          <p:sp>
            <p:nvSpPr>
              <p:cNvPr id="31777" name="AutoShape 81">
                <a:extLst>
                  <a:ext uri="{FF2B5EF4-FFF2-40B4-BE49-F238E27FC236}">
                    <a16:creationId xmlns:a16="http://schemas.microsoft.com/office/drawing/2014/main" id="{B62A5ECE-BFE0-4309-95FB-67C5D652B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1778" name="Rectangle 82">
                <a:extLst>
                  <a:ext uri="{FF2B5EF4-FFF2-40B4-BE49-F238E27FC236}">
                    <a16:creationId xmlns:a16="http://schemas.microsoft.com/office/drawing/2014/main" id="{6A569007-618C-4238-9A01-7FC96959C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5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D=0;B= 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;A=1;C=2;E=1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1</a:t>
                </a:r>
              </a:p>
            </p:txBody>
          </p:sp>
        </p:grpSp>
        <p:sp>
          <p:nvSpPr>
            <p:cNvPr id="31775" name="Line 83">
              <a:extLst>
                <a:ext uri="{FF2B5EF4-FFF2-40B4-BE49-F238E27FC236}">
                  <a16:creationId xmlns:a16="http://schemas.microsoft.com/office/drawing/2014/main" id="{3945C9CF-3DBF-43FA-A85F-AF26AEE7A5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64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76" name="Line 84">
              <a:extLst>
                <a:ext uri="{FF2B5EF4-FFF2-40B4-BE49-F238E27FC236}">
                  <a16:creationId xmlns:a16="http://schemas.microsoft.com/office/drawing/2014/main" id="{EDF0B4CB-3B4E-4E7D-97E7-1CADDA749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" y="739"/>
              <a:ext cx="1307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1771" name="Group 85">
            <a:extLst>
              <a:ext uri="{FF2B5EF4-FFF2-40B4-BE49-F238E27FC236}">
                <a16:creationId xmlns:a16="http://schemas.microsoft.com/office/drawing/2014/main" id="{9C2CF246-71DB-4653-9170-5591DC1E0E60}"/>
              </a:ext>
            </a:extLst>
          </p:cNvPr>
          <p:cNvGrpSpPr>
            <a:grpSpLocks/>
          </p:cNvGrpSpPr>
          <p:nvPr/>
        </p:nvGrpSpPr>
        <p:grpSpPr bwMode="auto">
          <a:xfrm>
            <a:off x="3589338" y="2098675"/>
            <a:ext cx="1462087" cy="1287463"/>
            <a:chOff x="0" y="0"/>
            <a:chExt cx="1208" cy="1153"/>
          </a:xfrm>
        </p:grpSpPr>
        <p:sp>
          <p:nvSpPr>
            <p:cNvPr id="31772" name="AutoShape 86">
              <a:extLst>
                <a:ext uri="{FF2B5EF4-FFF2-40B4-BE49-F238E27FC236}">
                  <a16:creationId xmlns:a16="http://schemas.microsoft.com/office/drawing/2014/main" id="{26EEBD8A-37CC-4E91-8FD4-060C02F30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73" name="Rectangle 87">
              <a:extLst>
                <a:ext uri="{FF2B5EF4-FFF2-40B4-BE49-F238E27FC236}">
                  <a16:creationId xmlns:a16="http://schemas.microsoft.com/office/drawing/2014/main" id="{4C8CF758-DA94-4DAD-AC05-BC8A6E65A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0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443B13DA-FA88-5958-7D57-A2DC8988FF7C}"/>
              </a:ext>
            </a:extLst>
          </p:cNvPr>
          <p:cNvSpPr/>
          <p:nvPr/>
        </p:nvSpPr>
        <p:spPr bwMode="auto">
          <a:xfrm>
            <a:off x="4162112" y="3459725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2F33DDEA-69A1-47AD-B8C6-10CDF5719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B61A311-0FE8-4F47-8B47-A7302321EE81}"/>
              </a:ext>
            </a:extLst>
          </p:cNvPr>
          <p:cNvSpPr>
            <a:spLocks/>
          </p:cNvSpPr>
          <p:nvPr/>
        </p:nvSpPr>
        <p:spPr bwMode="auto">
          <a:xfrm>
            <a:off x="8256588" y="3278188"/>
            <a:ext cx="1889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F1C0DA-4E88-4B92-979E-268E996603BB}"/>
              </a:ext>
            </a:extLst>
          </p:cNvPr>
          <p:cNvSpPr>
            <a:spLocks/>
          </p:cNvSpPr>
          <p:nvPr/>
        </p:nvSpPr>
        <p:spPr bwMode="auto">
          <a:xfrm>
            <a:off x="3405188" y="446246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99FDF60-49CA-41F3-8BB8-F1C090F2543B}"/>
              </a:ext>
            </a:extLst>
          </p:cNvPr>
          <p:cNvSpPr>
            <a:spLocks/>
          </p:cNvSpPr>
          <p:nvPr/>
        </p:nvSpPr>
        <p:spPr bwMode="auto">
          <a:xfrm>
            <a:off x="5899150" y="4529138"/>
            <a:ext cx="173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080DF53A-8AD5-472C-BF48-8E14944F4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75" y="3600450"/>
            <a:ext cx="1588" cy="795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4844486D-0F81-4E27-87D0-C4B176779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581525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D8855260-675B-40E2-ABCC-D3761F3DF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3422650"/>
            <a:ext cx="22050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0AB00704-4D8B-453D-AFB5-08BEDEA29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0" y="3584575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F69F3971-3F28-4723-A197-18757D0D1AB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78550" y="3595688"/>
            <a:ext cx="207803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833DA234-E320-4293-8611-93FC4E191A0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75363" y="341947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2779" name="Group 11">
            <a:extLst>
              <a:ext uri="{FF2B5EF4-FFF2-40B4-BE49-F238E27FC236}">
                <a16:creationId xmlns:a16="http://schemas.microsoft.com/office/drawing/2014/main" id="{D638C863-D048-4E5B-BFA3-5C46F5F81974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730375"/>
            <a:ext cx="1462087" cy="1246188"/>
            <a:chOff x="0" y="0"/>
            <a:chExt cx="1208" cy="1115"/>
          </a:xfrm>
        </p:grpSpPr>
        <p:sp>
          <p:nvSpPr>
            <p:cNvPr id="32857" name="AutoShape 12">
              <a:extLst>
                <a:ext uri="{FF2B5EF4-FFF2-40B4-BE49-F238E27FC236}">
                  <a16:creationId xmlns:a16="http://schemas.microsoft.com/office/drawing/2014/main" id="{179721A0-03CB-4065-8232-A88B382C3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58" name="Rectangle 13">
              <a:extLst>
                <a:ext uri="{FF2B5EF4-FFF2-40B4-BE49-F238E27FC236}">
                  <a16:creationId xmlns:a16="http://schemas.microsoft.com/office/drawing/2014/main" id="{3E8901C3-876C-42F6-8DDA-24FE74994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3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2780" name="Group 14">
            <a:extLst>
              <a:ext uri="{FF2B5EF4-FFF2-40B4-BE49-F238E27FC236}">
                <a16:creationId xmlns:a16="http://schemas.microsoft.com/office/drawing/2014/main" id="{172580FA-F4BF-4426-A215-C40E8D188584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3189288"/>
            <a:ext cx="776288" cy="422275"/>
            <a:chOff x="0" y="0"/>
            <a:chExt cx="642" cy="377"/>
          </a:xfrm>
        </p:grpSpPr>
        <p:sp>
          <p:nvSpPr>
            <p:cNvPr id="32848" name="AutoShape 15">
              <a:extLst>
                <a:ext uri="{FF2B5EF4-FFF2-40B4-BE49-F238E27FC236}">
                  <a16:creationId xmlns:a16="http://schemas.microsoft.com/office/drawing/2014/main" id="{7BFC9526-0CC5-4FB0-8CAF-F6B41AE3F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49" name="Line 16">
              <a:extLst>
                <a:ext uri="{FF2B5EF4-FFF2-40B4-BE49-F238E27FC236}">
                  <a16:creationId xmlns:a16="http://schemas.microsoft.com/office/drawing/2014/main" id="{DCC15684-57BE-4C6B-8056-6146614344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0" name="Line 17">
              <a:extLst>
                <a:ext uri="{FF2B5EF4-FFF2-40B4-BE49-F238E27FC236}">
                  <a16:creationId xmlns:a16="http://schemas.microsoft.com/office/drawing/2014/main" id="{20066904-B056-47F0-A507-40F30810B3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1" name="Line 18">
              <a:extLst>
                <a:ext uri="{FF2B5EF4-FFF2-40B4-BE49-F238E27FC236}">
                  <a16:creationId xmlns:a16="http://schemas.microsoft.com/office/drawing/2014/main" id="{6567B468-0175-4C01-A55C-F70C9CBEE7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2" name="Line 19">
              <a:extLst>
                <a:ext uri="{FF2B5EF4-FFF2-40B4-BE49-F238E27FC236}">
                  <a16:creationId xmlns:a16="http://schemas.microsoft.com/office/drawing/2014/main" id="{0859D414-4F3E-4DF1-AF6E-F4B1FC9B6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3" name="Line 20">
              <a:extLst>
                <a:ext uri="{FF2B5EF4-FFF2-40B4-BE49-F238E27FC236}">
                  <a16:creationId xmlns:a16="http://schemas.microsoft.com/office/drawing/2014/main" id="{3368E56B-E986-4E5F-953D-73D993497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6" name="Rectangle 23">
              <a:extLst>
                <a:ext uri="{FF2B5EF4-FFF2-40B4-BE49-F238E27FC236}">
                  <a16:creationId xmlns:a16="http://schemas.microsoft.com/office/drawing/2014/main" id="{9EC97142-EA40-4059-BE63-8126652D9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32781" name="Group 24">
            <a:extLst>
              <a:ext uri="{FF2B5EF4-FFF2-40B4-BE49-F238E27FC236}">
                <a16:creationId xmlns:a16="http://schemas.microsoft.com/office/drawing/2014/main" id="{672BB382-6A74-42DD-8A92-CC43831DE932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22625"/>
            <a:ext cx="776288" cy="422275"/>
            <a:chOff x="0" y="0"/>
            <a:chExt cx="642" cy="379"/>
          </a:xfrm>
        </p:grpSpPr>
        <p:sp>
          <p:nvSpPr>
            <p:cNvPr id="32839" name="AutoShape 25">
              <a:extLst>
                <a:ext uri="{FF2B5EF4-FFF2-40B4-BE49-F238E27FC236}">
                  <a16:creationId xmlns:a16="http://schemas.microsoft.com/office/drawing/2014/main" id="{7BF53410-6ED9-4956-9FD8-4777C9C8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40" name="Line 26">
              <a:extLst>
                <a:ext uri="{FF2B5EF4-FFF2-40B4-BE49-F238E27FC236}">
                  <a16:creationId xmlns:a16="http://schemas.microsoft.com/office/drawing/2014/main" id="{AB9BF126-339E-4266-8C9C-829AE20C44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1" name="Line 27">
              <a:extLst>
                <a:ext uri="{FF2B5EF4-FFF2-40B4-BE49-F238E27FC236}">
                  <a16:creationId xmlns:a16="http://schemas.microsoft.com/office/drawing/2014/main" id="{2C6526BB-91BA-4FAA-A0F0-E854391216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2" name="Line 28">
              <a:extLst>
                <a:ext uri="{FF2B5EF4-FFF2-40B4-BE49-F238E27FC236}">
                  <a16:creationId xmlns:a16="http://schemas.microsoft.com/office/drawing/2014/main" id="{2790FE16-FFEF-4249-BFE0-0D051E0FA1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3" name="Line 29">
              <a:extLst>
                <a:ext uri="{FF2B5EF4-FFF2-40B4-BE49-F238E27FC236}">
                  <a16:creationId xmlns:a16="http://schemas.microsoft.com/office/drawing/2014/main" id="{ED656443-8B57-4847-A7B0-7CB93EE70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4" name="Line 30">
              <a:extLst>
                <a:ext uri="{FF2B5EF4-FFF2-40B4-BE49-F238E27FC236}">
                  <a16:creationId xmlns:a16="http://schemas.microsoft.com/office/drawing/2014/main" id="{10DECEC3-A747-459D-B4BC-54DDD2492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7" name="Rectangle 33">
              <a:extLst>
                <a:ext uri="{FF2B5EF4-FFF2-40B4-BE49-F238E27FC236}">
                  <a16:creationId xmlns:a16="http://schemas.microsoft.com/office/drawing/2014/main" id="{676C6676-FAE3-435D-A1A4-A542EB8F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" y="121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2782" name="Group 34">
            <a:extLst>
              <a:ext uri="{FF2B5EF4-FFF2-40B4-BE49-F238E27FC236}">
                <a16:creationId xmlns:a16="http://schemas.microsoft.com/office/drawing/2014/main" id="{C1645D51-8BF3-470E-9BFB-92628E969C16}"/>
              </a:ext>
            </a:extLst>
          </p:cNvPr>
          <p:cNvGrpSpPr>
            <a:grpSpLocks/>
          </p:cNvGrpSpPr>
          <p:nvPr/>
        </p:nvGrpSpPr>
        <p:grpSpPr bwMode="auto">
          <a:xfrm>
            <a:off x="7977188" y="3182938"/>
            <a:ext cx="779462" cy="422275"/>
            <a:chOff x="0" y="0"/>
            <a:chExt cx="643" cy="379"/>
          </a:xfrm>
        </p:grpSpPr>
        <p:sp>
          <p:nvSpPr>
            <p:cNvPr id="32830" name="AutoShape 35">
              <a:extLst>
                <a:ext uri="{FF2B5EF4-FFF2-40B4-BE49-F238E27FC236}">
                  <a16:creationId xmlns:a16="http://schemas.microsoft.com/office/drawing/2014/main" id="{AD055748-02A0-4057-B256-C510C62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31" name="Line 36">
              <a:extLst>
                <a:ext uri="{FF2B5EF4-FFF2-40B4-BE49-F238E27FC236}">
                  <a16:creationId xmlns:a16="http://schemas.microsoft.com/office/drawing/2014/main" id="{6E64E38C-F27A-40AE-BEF5-4FC7EE3A0E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2" name="Line 37">
              <a:extLst>
                <a:ext uri="{FF2B5EF4-FFF2-40B4-BE49-F238E27FC236}">
                  <a16:creationId xmlns:a16="http://schemas.microsoft.com/office/drawing/2014/main" id="{DE572069-3334-407A-ADD5-67BA005624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3" name="Line 38">
              <a:extLst>
                <a:ext uri="{FF2B5EF4-FFF2-40B4-BE49-F238E27FC236}">
                  <a16:creationId xmlns:a16="http://schemas.microsoft.com/office/drawing/2014/main" id="{7830052C-9FAD-4C26-8513-B0B8BCEE34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4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4" name="Line 39">
              <a:extLst>
                <a:ext uri="{FF2B5EF4-FFF2-40B4-BE49-F238E27FC236}">
                  <a16:creationId xmlns:a16="http://schemas.microsoft.com/office/drawing/2014/main" id="{3E68C030-10CA-4E13-86C7-39253A1C6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5" name="Line 40">
              <a:extLst>
                <a:ext uri="{FF2B5EF4-FFF2-40B4-BE49-F238E27FC236}">
                  <a16:creationId xmlns:a16="http://schemas.microsoft.com/office/drawing/2014/main" id="{AF48D663-8FAE-4E82-A6AC-635DA9AFC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8" name="Rectangle 43">
              <a:extLst>
                <a:ext uri="{FF2B5EF4-FFF2-40B4-BE49-F238E27FC236}">
                  <a16:creationId xmlns:a16="http://schemas.microsoft.com/office/drawing/2014/main" id="{ED97586F-9F3A-4C49-B3F9-52EE37A6D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" y="142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32783" name="Group 44">
            <a:extLst>
              <a:ext uri="{FF2B5EF4-FFF2-40B4-BE49-F238E27FC236}">
                <a16:creationId xmlns:a16="http://schemas.microsoft.com/office/drawing/2014/main" id="{29105A09-7A62-4565-8AA5-63F96823469C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4395788"/>
            <a:ext cx="776287" cy="422275"/>
            <a:chOff x="0" y="0"/>
            <a:chExt cx="642" cy="379"/>
          </a:xfrm>
        </p:grpSpPr>
        <p:sp>
          <p:nvSpPr>
            <p:cNvPr id="32821" name="AutoShape 45">
              <a:extLst>
                <a:ext uri="{FF2B5EF4-FFF2-40B4-BE49-F238E27FC236}">
                  <a16:creationId xmlns:a16="http://schemas.microsoft.com/office/drawing/2014/main" id="{DE81E0F5-9A70-472B-A7F9-3AF2DDC7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22" name="Line 46">
              <a:extLst>
                <a:ext uri="{FF2B5EF4-FFF2-40B4-BE49-F238E27FC236}">
                  <a16:creationId xmlns:a16="http://schemas.microsoft.com/office/drawing/2014/main" id="{7F1AB1E0-30D3-4F81-B15B-35EF4F0DBF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3" name="Line 47">
              <a:extLst>
                <a:ext uri="{FF2B5EF4-FFF2-40B4-BE49-F238E27FC236}">
                  <a16:creationId xmlns:a16="http://schemas.microsoft.com/office/drawing/2014/main" id="{5B0359FA-F71E-4840-A534-E05432BEE5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4" name="Line 48">
              <a:extLst>
                <a:ext uri="{FF2B5EF4-FFF2-40B4-BE49-F238E27FC236}">
                  <a16:creationId xmlns:a16="http://schemas.microsoft.com/office/drawing/2014/main" id="{D2F44FE3-0269-4AEB-9A13-EE5FCDF7AE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5" name="Line 49">
              <a:extLst>
                <a:ext uri="{FF2B5EF4-FFF2-40B4-BE49-F238E27FC236}">
                  <a16:creationId xmlns:a16="http://schemas.microsoft.com/office/drawing/2014/main" id="{3C73E65F-B1D5-467A-B616-00B7692B7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6" name="Line 50">
              <a:extLst>
                <a:ext uri="{FF2B5EF4-FFF2-40B4-BE49-F238E27FC236}">
                  <a16:creationId xmlns:a16="http://schemas.microsoft.com/office/drawing/2014/main" id="{56C0CF38-2F4E-4B79-A1D6-BD09E8E3B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9" name="Rectangle 53">
              <a:extLst>
                <a:ext uri="{FF2B5EF4-FFF2-40B4-BE49-F238E27FC236}">
                  <a16:creationId xmlns:a16="http://schemas.microsoft.com/office/drawing/2014/main" id="{3141C7CF-856B-466A-AFBF-EB5757B74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" y="142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32784" name="Group 54">
            <a:extLst>
              <a:ext uri="{FF2B5EF4-FFF2-40B4-BE49-F238E27FC236}">
                <a16:creationId xmlns:a16="http://schemas.microsoft.com/office/drawing/2014/main" id="{A0F16B3A-FB26-42A0-B555-74C206A73C34}"/>
              </a:ext>
            </a:extLst>
          </p:cNvPr>
          <p:cNvGrpSpPr>
            <a:grpSpLocks/>
          </p:cNvGrpSpPr>
          <p:nvPr/>
        </p:nvGrpSpPr>
        <p:grpSpPr bwMode="auto">
          <a:xfrm>
            <a:off x="5637213" y="4395788"/>
            <a:ext cx="777875" cy="422275"/>
            <a:chOff x="0" y="0"/>
            <a:chExt cx="642" cy="379"/>
          </a:xfrm>
        </p:grpSpPr>
        <p:sp>
          <p:nvSpPr>
            <p:cNvPr id="32812" name="AutoShape 55">
              <a:extLst>
                <a:ext uri="{FF2B5EF4-FFF2-40B4-BE49-F238E27FC236}">
                  <a16:creationId xmlns:a16="http://schemas.microsoft.com/office/drawing/2014/main" id="{8A0C1EE9-E3D6-4F28-A8A8-5DFBC929F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13" name="Line 56">
              <a:extLst>
                <a:ext uri="{FF2B5EF4-FFF2-40B4-BE49-F238E27FC236}">
                  <a16:creationId xmlns:a16="http://schemas.microsoft.com/office/drawing/2014/main" id="{7572C941-147D-47EE-9F71-340DE6E89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14" name="Line 57">
              <a:extLst>
                <a:ext uri="{FF2B5EF4-FFF2-40B4-BE49-F238E27FC236}">
                  <a16:creationId xmlns:a16="http://schemas.microsoft.com/office/drawing/2014/main" id="{02A925EB-D17E-49A7-894D-57F746BAA4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15" name="Line 58">
              <a:extLst>
                <a:ext uri="{FF2B5EF4-FFF2-40B4-BE49-F238E27FC236}">
                  <a16:creationId xmlns:a16="http://schemas.microsoft.com/office/drawing/2014/main" id="{E110AA12-3142-41AB-BF8E-2AF587D1A6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16" name="Line 59">
              <a:extLst>
                <a:ext uri="{FF2B5EF4-FFF2-40B4-BE49-F238E27FC236}">
                  <a16:creationId xmlns:a16="http://schemas.microsoft.com/office/drawing/2014/main" id="{BB389CF2-ED94-413A-8659-50EDDAD0A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17" name="Line 60">
              <a:extLst>
                <a:ext uri="{FF2B5EF4-FFF2-40B4-BE49-F238E27FC236}">
                  <a16:creationId xmlns:a16="http://schemas.microsoft.com/office/drawing/2014/main" id="{EECE7BE2-FA52-46CB-A359-7F6AE86C9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0" name="Rectangle 63">
              <a:extLst>
                <a:ext uri="{FF2B5EF4-FFF2-40B4-BE49-F238E27FC236}">
                  <a16:creationId xmlns:a16="http://schemas.microsoft.com/office/drawing/2014/main" id="{EB0E2484-02CB-41FF-8E65-223AFA6E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" y="142"/>
              <a:ext cx="15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32785" name="Line 64">
            <a:extLst>
              <a:ext uri="{FF2B5EF4-FFF2-40B4-BE49-F238E27FC236}">
                <a16:creationId xmlns:a16="http://schemas.microsoft.com/office/drawing/2014/main" id="{F2D5D718-1D1F-4BDB-A3AF-27F5D2A1A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2693988"/>
            <a:ext cx="774700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86" name="Line 65">
            <a:extLst>
              <a:ext uri="{FF2B5EF4-FFF2-40B4-BE49-F238E27FC236}">
                <a16:creationId xmlns:a16="http://schemas.microsoft.com/office/drawing/2014/main" id="{51E837C1-8C02-443A-93A0-C2DD5C72CC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400675" y="2841625"/>
            <a:ext cx="338138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2787" name="Group 66">
            <a:extLst>
              <a:ext uri="{FF2B5EF4-FFF2-40B4-BE49-F238E27FC236}">
                <a16:creationId xmlns:a16="http://schemas.microsoft.com/office/drawing/2014/main" id="{3E66FA89-470B-4DD8-A3C6-69D26B3A1206}"/>
              </a:ext>
            </a:extLst>
          </p:cNvPr>
          <p:cNvGrpSpPr>
            <a:grpSpLocks/>
          </p:cNvGrpSpPr>
          <p:nvPr/>
        </p:nvGrpSpPr>
        <p:grpSpPr bwMode="auto">
          <a:xfrm>
            <a:off x="8005763" y="1735138"/>
            <a:ext cx="1460500" cy="1214437"/>
            <a:chOff x="0" y="0"/>
            <a:chExt cx="1208" cy="1088"/>
          </a:xfrm>
        </p:grpSpPr>
        <p:sp>
          <p:nvSpPr>
            <p:cNvPr id="32810" name="AutoShape 67">
              <a:extLst>
                <a:ext uri="{FF2B5EF4-FFF2-40B4-BE49-F238E27FC236}">
                  <a16:creationId xmlns:a16="http://schemas.microsoft.com/office/drawing/2014/main" id="{6EC62A8D-20E9-4055-8572-18F0DDDAD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11" name="Rectangle 68">
              <a:extLst>
                <a:ext uri="{FF2B5EF4-FFF2-40B4-BE49-F238E27FC236}">
                  <a16:creationId xmlns:a16="http://schemas.microsoft.com/office/drawing/2014/main" id="{907F9FD1-9489-4737-973F-28A5B59F7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2788" name="Line 69">
            <a:extLst>
              <a:ext uri="{FF2B5EF4-FFF2-40B4-BE49-F238E27FC236}">
                <a16:creationId xmlns:a16="http://schemas.microsoft.com/office/drawing/2014/main" id="{734078CE-6EE4-4B81-9F34-399DAB979EA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56613" y="3001963"/>
            <a:ext cx="31750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2789" name="Group 70">
            <a:extLst>
              <a:ext uri="{FF2B5EF4-FFF2-40B4-BE49-F238E27FC236}">
                <a16:creationId xmlns:a16="http://schemas.microsoft.com/office/drawing/2014/main" id="{CB9BE3E9-AEE9-4FD7-A3AF-62DFBCEBB790}"/>
              </a:ext>
            </a:extLst>
          </p:cNvPr>
          <p:cNvGrpSpPr>
            <a:grpSpLocks/>
          </p:cNvGrpSpPr>
          <p:nvPr/>
        </p:nvGrpSpPr>
        <p:grpSpPr bwMode="auto">
          <a:xfrm>
            <a:off x="7797800" y="3908425"/>
            <a:ext cx="1463675" cy="1214438"/>
            <a:chOff x="0" y="0"/>
            <a:chExt cx="1211" cy="1088"/>
          </a:xfrm>
        </p:grpSpPr>
        <p:sp>
          <p:nvSpPr>
            <p:cNvPr id="32808" name="AutoShape 71">
              <a:extLst>
                <a:ext uri="{FF2B5EF4-FFF2-40B4-BE49-F238E27FC236}">
                  <a16:creationId xmlns:a16="http://schemas.microsoft.com/office/drawing/2014/main" id="{47A0863B-3AF0-45A4-87DE-8F973411F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09" name="Rectangle 72">
              <a:extLst>
                <a:ext uri="{FF2B5EF4-FFF2-40B4-BE49-F238E27FC236}">
                  <a16:creationId xmlns:a16="http://schemas.microsoft.com/office/drawing/2014/main" id="{610512BD-1DBD-4DA5-9176-D92A7300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2790" name="Group 73">
            <a:extLst>
              <a:ext uri="{FF2B5EF4-FFF2-40B4-BE49-F238E27FC236}">
                <a16:creationId xmlns:a16="http://schemas.microsoft.com/office/drawing/2014/main" id="{36FE58DE-670D-46C6-AE92-9EA1699AF413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3798888"/>
            <a:ext cx="1462088" cy="1216025"/>
            <a:chOff x="0" y="0"/>
            <a:chExt cx="1208" cy="1088"/>
          </a:xfrm>
        </p:grpSpPr>
        <p:sp>
          <p:nvSpPr>
            <p:cNvPr id="32806" name="AutoShape 74">
              <a:extLst>
                <a:ext uri="{FF2B5EF4-FFF2-40B4-BE49-F238E27FC236}">
                  <a16:creationId xmlns:a16="http://schemas.microsoft.com/office/drawing/2014/main" id="{183DE67E-6C53-42BF-9D37-D9BF8930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07" name="Rectangle 75">
              <a:extLst>
                <a:ext uri="{FF2B5EF4-FFF2-40B4-BE49-F238E27FC236}">
                  <a16:creationId xmlns:a16="http://schemas.microsoft.com/office/drawing/2014/main" id="{AC54D510-16C8-4635-AA8B-639681260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9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32791" name="Line 76">
            <a:extLst>
              <a:ext uri="{FF2B5EF4-FFF2-40B4-BE49-F238E27FC236}">
                <a16:creationId xmlns:a16="http://schemas.microsoft.com/office/drawing/2014/main" id="{D3F0866D-FCB2-4B6C-B9C2-E5A31ED23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4125913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92" name="Line 77">
            <a:extLst>
              <a:ext uri="{FF2B5EF4-FFF2-40B4-BE49-F238E27FC236}">
                <a16:creationId xmlns:a16="http://schemas.microsoft.com/office/drawing/2014/main" id="{ECD3AF16-2E53-465C-8C9B-3F04C7C908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2688" y="4622800"/>
            <a:ext cx="1568450" cy="176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2794" name="Group 79">
            <a:extLst>
              <a:ext uri="{FF2B5EF4-FFF2-40B4-BE49-F238E27FC236}">
                <a16:creationId xmlns:a16="http://schemas.microsoft.com/office/drawing/2014/main" id="{D43F0C32-33E1-4922-8A01-F96A905799AB}"/>
              </a:ext>
            </a:extLst>
          </p:cNvPr>
          <p:cNvGrpSpPr>
            <a:grpSpLocks/>
          </p:cNvGrpSpPr>
          <p:nvPr/>
        </p:nvGrpSpPr>
        <p:grpSpPr bwMode="auto">
          <a:xfrm>
            <a:off x="3910013" y="1758950"/>
            <a:ext cx="1462087" cy="1287463"/>
            <a:chOff x="0" y="0"/>
            <a:chExt cx="1208" cy="1153"/>
          </a:xfrm>
        </p:grpSpPr>
        <p:sp>
          <p:nvSpPr>
            <p:cNvPr id="32804" name="AutoShape 80">
              <a:extLst>
                <a:ext uri="{FF2B5EF4-FFF2-40B4-BE49-F238E27FC236}">
                  <a16:creationId xmlns:a16="http://schemas.microsoft.com/office/drawing/2014/main" id="{8C891714-646D-4E1C-8C11-20F4EAA0F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05" name="Rectangle 81">
              <a:extLst>
                <a:ext uri="{FF2B5EF4-FFF2-40B4-BE49-F238E27FC236}">
                  <a16:creationId xmlns:a16="http://schemas.microsoft.com/office/drawing/2014/main" id="{79C0FEA3-D8AC-4B49-8675-C2B1F18B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5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2795" name="Group 82">
            <a:extLst>
              <a:ext uri="{FF2B5EF4-FFF2-40B4-BE49-F238E27FC236}">
                <a16:creationId xmlns:a16="http://schemas.microsoft.com/office/drawing/2014/main" id="{3E77E98B-2A6D-4DB9-A57B-57818CA438E6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2771775"/>
            <a:ext cx="4175125" cy="1497013"/>
            <a:chOff x="0" y="0"/>
            <a:chExt cx="3453" cy="1341"/>
          </a:xfrm>
        </p:grpSpPr>
        <p:grpSp>
          <p:nvGrpSpPr>
            <p:cNvPr id="32796" name="Group 83">
              <a:extLst>
                <a:ext uri="{FF2B5EF4-FFF2-40B4-BE49-F238E27FC236}">
                  <a16:creationId xmlns:a16="http://schemas.microsoft.com/office/drawing/2014/main" id="{2D5E5CE4-5DBE-43C9-A9F4-967366C0C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40"/>
              <a:ext cx="1736" cy="218"/>
              <a:chOff x="0" y="0"/>
              <a:chExt cx="1736" cy="218"/>
            </a:xfrm>
          </p:grpSpPr>
          <p:sp>
            <p:nvSpPr>
              <p:cNvPr id="32802" name="AutoShape 84">
                <a:extLst>
                  <a:ext uri="{FF2B5EF4-FFF2-40B4-BE49-F238E27FC236}">
                    <a16:creationId xmlns:a16="http://schemas.microsoft.com/office/drawing/2014/main" id="{758A383E-FF5D-4684-8D95-34EE45EB9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2803" name="Rectangle 85">
                <a:extLst>
                  <a:ext uri="{FF2B5EF4-FFF2-40B4-BE49-F238E27FC236}">
                    <a16:creationId xmlns:a16="http://schemas.microsoft.com/office/drawing/2014/main" id="{E609A12C-3FD4-4E8A-8E3B-0008DE53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;C=1;E=1;D=2</a:t>
                </a:r>
              </a:p>
            </p:txBody>
          </p:sp>
        </p:grpSp>
        <p:sp>
          <p:nvSpPr>
            <p:cNvPr id="32797" name="Line 86">
              <a:extLst>
                <a:ext uri="{FF2B5EF4-FFF2-40B4-BE49-F238E27FC236}">
                  <a16:creationId xmlns:a16="http://schemas.microsoft.com/office/drawing/2014/main" id="{AA7C16A5-6C76-4804-BDCC-806AF9918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796"/>
              <a:ext cx="1" cy="5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32798" name="Group 87">
              <a:extLst>
                <a:ext uri="{FF2B5EF4-FFF2-40B4-BE49-F238E27FC236}">
                  <a16:creationId xmlns:a16="http://schemas.microsoft.com/office/drawing/2014/main" id="{50DCDFA5-DCCE-4A86-A2EA-E8163F85F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7" y="0"/>
              <a:ext cx="1736" cy="218"/>
              <a:chOff x="0" y="0"/>
              <a:chExt cx="1736" cy="218"/>
            </a:xfrm>
          </p:grpSpPr>
          <p:sp>
            <p:nvSpPr>
              <p:cNvPr id="32800" name="AutoShape 88">
                <a:extLst>
                  <a:ext uri="{FF2B5EF4-FFF2-40B4-BE49-F238E27FC236}">
                    <a16:creationId xmlns:a16="http://schemas.microsoft.com/office/drawing/2014/main" id="{A50D97A8-884D-444B-B29F-F008CC52F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2801" name="Rectangle 89">
                <a:extLst>
                  <a:ext uri="{FF2B5EF4-FFF2-40B4-BE49-F238E27FC236}">
                    <a16:creationId xmlns:a16="http://schemas.microsoft.com/office/drawing/2014/main" id="{9650C742-F380-4866-B18C-1DDD9D80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2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;C=1;E=1;D=2</a:t>
                </a:r>
              </a:p>
            </p:txBody>
          </p:sp>
        </p:grpSp>
        <p:sp>
          <p:nvSpPr>
            <p:cNvPr id="32799" name="Line 90">
              <a:extLst>
                <a:ext uri="{FF2B5EF4-FFF2-40B4-BE49-F238E27FC236}">
                  <a16:creationId xmlns:a16="http://schemas.microsoft.com/office/drawing/2014/main" id="{95509CF8-035B-41FF-BD50-94F9DA5D4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485"/>
              <a:ext cx="1113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1EF54102-F16D-2FC9-88DA-4AAA8317FE89}"/>
              </a:ext>
            </a:extLst>
          </p:cNvPr>
          <p:cNvSpPr/>
          <p:nvPr/>
        </p:nvSpPr>
        <p:spPr bwMode="auto">
          <a:xfrm>
            <a:off x="4367043" y="3148784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C7F6F75-BD5C-49A7-BF35-6F6D5D6C2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35790EA-05A8-4875-818F-3A86369A1636}"/>
              </a:ext>
            </a:extLst>
          </p:cNvPr>
          <p:cNvSpPr>
            <a:spLocks/>
          </p:cNvSpPr>
          <p:nvPr/>
        </p:nvSpPr>
        <p:spPr bwMode="auto">
          <a:xfrm>
            <a:off x="8223250" y="3271838"/>
            <a:ext cx="187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98C1D63-D7DA-4732-9D7D-E59C2B558EAE}"/>
              </a:ext>
            </a:extLst>
          </p:cNvPr>
          <p:cNvSpPr>
            <a:spLocks/>
          </p:cNvSpPr>
          <p:nvPr/>
        </p:nvSpPr>
        <p:spPr bwMode="auto">
          <a:xfrm>
            <a:off x="3373438" y="4462463"/>
            <a:ext cx="2047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2531AD3-3251-4EFC-9A58-279D9D0ADAAC}"/>
              </a:ext>
            </a:extLst>
          </p:cNvPr>
          <p:cNvSpPr>
            <a:spLocks/>
          </p:cNvSpPr>
          <p:nvPr/>
        </p:nvSpPr>
        <p:spPr bwMode="auto">
          <a:xfrm>
            <a:off x="5865813" y="4525963"/>
            <a:ext cx="1730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A3B06080-5EA0-47CA-AAD0-AFCFBDD0F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3598863"/>
            <a:ext cx="1587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45D4B632-3437-4E8B-8BDD-726FDE1CA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4576763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49693B67-F884-45C8-AFC3-B1E671632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3416300"/>
            <a:ext cx="22066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7004374D-18DF-4C40-867F-96B7A7C8D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581400"/>
            <a:ext cx="1588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DAB30514-8847-461A-A03E-F25663A39D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43625" y="3592513"/>
            <a:ext cx="2079625" cy="1065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C72DC50C-7924-430A-AD0D-4A731CF2BF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42025" y="3416300"/>
            <a:ext cx="2079625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3803" name="Group 11">
            <a:extLst>
              <a:ext uri="{FF2B5EF4-FFF2-40B4-BE49-F238E27FC236}">
                <a16:creationId xmlns:a16="http://schemas.microsoft.com/office/drawing/2014/main" id="{19987396-1C26-4C7D-8250-6A94D7221AA4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1784350"/>
            <a:ext cx="1460500" cy="1244600"/>
            <a:chOff x="0" y="0"/>
            <a:chExt cx="1208" cy="1115"/>
          </a:xfrm>
        </p:grpSpPr>
        <p:sp>
          <p:nvSpPr>
            <p:cNvPr id="33885" name="AutoShape 12">
              <a:extLst>
                <a:ext uri="{FF2B5EF4-FFF2-40B4-BE49-F238E27FC236}">
                  <a16:creationId xmlns:a16="http://schemas.microsoft.com/office/drawing/2014/main" id="{1660B005-9292-498D-BB3B-9D7117006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86" name="Rectangle 13">
              <a:extLst>
                <a:ext uri="{FF2B5EF4-FFF2-40B4-BE49-F238E27FC236}">
                  <a16:creationId xmlns:a16="http://schemas.microsoft.com/office/drawing/2014/main" id="{E00E05B8-5766-4AE3-BAA5-88083A862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3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3804" name="Group 14">
            <a:extLst>
              <a:ext uri="{FF2B5EF4-FFF2-40B4-BE49-F238E27FC236}">
                <a16:creationId xmlns:a16="http://schemas.microsoft.com/office/drawing/2014/main" id="{89652B70-E4F8-46B9-91DF-406493BD8796}"/>
              </a:ext>
            </a:extLst>
          </p:cNvPr>
          <p:cNvGrpSpPr>
            <a:grpSpLocks/>
          </p:cNvGrpSpPr>
          <p:nvPr/>
        </p:nvGrpSpPr>
        <p:grpSpPr bwMode="auto">
          <a:xfrm>
            <a:off x="3141663" y="3182938"/>
            <a:ext cx="776287" cy="423862"/>
            <a:chOff x="0" y="0"/>
            <a:chExt cx="642" cy="379"/>
          </a:xfrm>
        </p:grpSpPr>
        <p:sp>
          <p:nvSpPr>
            <p:cNvPr id="33876" name="AutoShape 15">
              <a:extLst>
                <a:ext uri="{FF2B5EF4-FFF2-40B4-BE49-F238E27FC236}">
                  <a16:creationId xmlns:a16="http://schemas.microsoft.com/office/drawing/2014/main" id="{D9041D0E-3148-4972-9F02-75B029F8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77" name="Line 16">
              <a:extLst>
                <a:ext uri="{FF2B5EF4-FFF2-40B4-BE49-F238E27FC236}">
                  <a16:creationId xmlns:a16="http://schemas.microsoft.com/office/drawing/2014/main" id="{BC8921A9-F4DD-4E77-9CFB-6B8988A3BB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8" name="Line 17">
              <a:extLst>
                <a:ext uri="{FF2B5EF4-FFF2-40B4-BE49-F238E27FC236}">
                  <a16:creationId xmlns:a16="http://schemas.microsoft.com/office/drawing/2014/main" id="{3A8D618E-2284-4345-8C19-A41464979A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9" name="Line 18">
              <a:extLst>
                <a:ext uri="{FF2B5EF4-FFF2-40B4-BE49-F238E27FC236}">
                  <a16:creationId xmlns:a16="http://schemas.microsoft.com/office/drawing/2014/main" id="{FA7B8F89-B1B2-43AD-8017-28A56B2D89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80" name="Line 19">
              <a:extLst>
                <a:ext uri="{FF2B5EF4-FFF2-40B4-BE49-F238E27FC236}">
                  <a16:creationId xmlns:a16="http://schemas.microsoft.com/office/drawing/2014/main" id="{8719CDAF-ECAB-40F0-94DE-B907DFB0C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81" name="Line 20">
              <a:extLst>
                <a:ext uri="{FF2B5EF4-FFF2-40B4-BE49-F238E27FC236}">
                  <a16:creationId xmlns:a16="http://schemas.microsoft.com/office/drawing/2014/main" id="{8FB3EFFC-2BA1-4CE4-9E23-E45C249C9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84" name="Rectangle 23">
              <a:extLst>
                <a:ext uri="{FF2B5EF4-FFF2-40B4-BE49-F238E27FC236}">
                  <a16:creationId xmlns:a16="http://schemas.microsoft.com/office/drawing/2014/main" id="{6501D02E-4D15-400C-8E6B-96D110C8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" y="142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33805" name="Group 24">
            <a:extLst>
              <a:ext uri="{FF2B5EF4-FFF2-40B4-BE49-F238E27FC236}">
                <a16:creationId xmlns:a16="http://schemas.microsoft.com/office/drawing/2014/main" id="{15D093D6-41DD-45F9-8F11-F670B2587D10}"/>
              </a:ext>
            </a:extLst>
          </p:cNvPr>
          <p:cNvGrpSpPr>
            <a:grpSpLocks/>
          </p:cNvGrpSpPr>
          <p:nvPr/>
        </p:nvGrpSpPr>
        <p:grpSpPr bwMode="auto">
          <a:xfrm>
            <a:off x="5561013" y="3216275"/>
            <a:ext cx="776287" cy="425450"/>
            <a:chOff x="0" y="0"/>
            <a:chExt cx="642" cy="380"/>
          </a:xfrm>
        </p:grpSpPr>
        <p:sp>
          <p:nvSpPr>
            <p:cNvPr id="33867" name="AutoShape 25">
              <a:extLst>
                <a:ext uri="{FF2B5EF4-FFF2-40B4-BE49-F238E27FC236}">
                  <a16:creationId xmlns:a16="http://schemas.microsoft.com/office/drawing/2014/main" id="{F978BFD3-3D40-4C39-B4DC-3A9F4E60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7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68" name="Line 26">
              <a:extLst>
                <a:ext uri="{FF2B5EF4-FFF2-40B4-BE49-F238E27FC236}">
                  <a16:creationId xmlns:a16="http://schemas.microsoft.com/office/drawing/2014/main" id="{F169E20D-6120-4090-8EC4-30BEC77767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9" name="Line 27">
              <a:extLst>
                <a:ext uri="{FF2B5EF4-FFF2-40B4-BE49-F238E27FC236}">
                  <a16:creationId xmlns:a16="http://schemas.microsoft.com/office/drawing/2014/main" id="{0552EABE-8E5D-474E-850D-6ACBB29A9B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0" name="Line 28">
              <a:extLst>
                <a:ext uri="{FF2B5EF4-FFF2-40B4-BE49-F238E27FC236}">
                  <a16:creationId xmlns:a16="http://schemas.microsoft.com/office/drawing/2014/main" id="{AD6E00C2-C545-468D-A55D-8F89BB47A1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1" name="Line 29">
              <a:extLst>
                <a:ext uri="{FF2B5EF4-FFF2-40B4-BE49-F238E27FC236}">
                  <a16:creationId xmlns:a16="http://schemas.microsoft.com/office/drawing/2014/main" id="{23424E9B-B513-4918-8218-DBF4A333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2" name="Line 30">
              <a:extLst>
                <a:ext uri="{FF2B5EF4-FFF2-40B4-BE49-F238E27FC236}">
                  <a16:creationId xmlns:a16="http://schemas.microsoft.com/office/drawing/2014/main" id="{43F229BD-5E4C-4E2F-873C-F61282561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5" name="Rectangle 33">
              <a:extLst>
                <a:ext uri="{FF2B5EF4-FFF2-40B4-BE49-F238E27FC236}">
                  <a16:creationId xmlns:a16="http://schemas.microsoft.com/office/drawing/2014/main" id="{EDE9C4C2-9536-4E43-AD87-926DC1019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" y="142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3806" name="Group 34">
            <a:extLst>
              <a:ext uri="{FF2B5EF4-FFF2-40B4-BE49-F238E27FC236}">
                <a16:creationId xmlns:a16="http://schemas.microsoft.com/office/drawing/2014/main" id="{6A1F9D36-6EC3-44EC-BB92-3CC98E2C28CF}"/>
              </a:ext>
            </a:extLst>
          </p:cNvPr>
          <p:cNvGrpSpPr>
            <a:grpSpLocks/>
          </p:cNvGrpSpPr>
          <p:nvPr/>
        </p:nvGrpSpPr>
        <p:grpSpPr bwMode="auto">
          <a:xfrm>
            <a:off x="7943850" y="3175000"/>
            <a:ext cx="777875" cy="425450"/>
            <a:chOff x="0" y="0"/>
            <a:chExt cx="642" cy="379"/>
          </a:xfrm>
        </p:grpSpPr>
        <p:sp>
          <p:nvSpPr>
            <p:cNvPr id="33858" name="AutoShape 35">
              <a:extLst>
                <a:ext uri="{FF2B5EF4-FFF2-40B4-BE49-F238E27FC236}">
                  <a16:creationId xmlns:a16="http://schemas.microsoft.com/office/drawing/2014/main" id="{937C4D1A-7ABC-4373-AAB9-CA33671A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59" name="Line 36">
              <a:extLst>
                <a:ext uri="{FF2B5EF4-FFF2-40B4-BE49-F238E27FC236}">
                  <a16:creationId xmlns:a16="http://schemas.microsoft.com/office/drawing/2014/main" id="{2441B8DD-583E-4629-8D6F-743F9B1795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0" name="Line 37">
              <a:extLst>
                <a:ext uri="{FF2B5EF4-FFF2-40B4-BE49-F238E27FC236}">
                  <a16:creationId xmlns:a16="http://schemas.microsoft.com/office/drawing/2014/main" id="{58AD4621-FE65-4771-9414-149E82EBBF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1" name="Line 38">
              <a:extLst>
                <a:ext uri="{FF2B5EF4-FFF2-40B4-BE49-F238E27FC236}">
                  <a16:creationId xmlns:a16="http://schemas.microsoft.com/office/drawing/2014/main" id="{E6F62882-7A93-492F-BBF8-20B5F0E54C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2" name="Line 39">
              <a:extLst>
                <a:ext uri="{FF2B5EF4-FFF2-40B4-BE49-F238E27FC236}">
                  <a16:creationId xmlns:a16="http://schemas.microsoft.com/office/drawing/2014/main" id="{A10503D6-2B53-42AD-8A05-77F45E1D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3" name="Line 40">
              <a:extLst>
                <a:ext uri="{FF2B5EF4-FFF2-40B4-BE49-F238E27FC236}">
                  <a16:creationId xmlns:a16="http://schemas.microsoft.com/office/drawing/2014/main" id="{CEED5DC6-FDA6-49B5-A9D1-9FFC539F8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6" name="Rectangle 43">
              <a:extLst>
                <a:ext uri="{FF2B5EF4-FFF2-40B4-BE49-F238E27FC236}">
                  <a16:creationId xmlns:a16="http://schemas.microsoft.com/office/drawing/2014/main" id="{40E10799-E4A1-40D3-BFAD-91996ACA7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" y="143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33807" name="Group 44">
            <a:extLst>
              <a:ext uri="{FF2B5EF4-FFF2-40B4-BE49-F238E27FC236}">
                <a16:creationId xmlns:a16="http://schemas.microsoft.com/office/drawing/2014/main" id="{A8626F38-B5EC-48EB-A1D5-87FB2FF1207A}"/>
              </a:ext>
            </a:extLst>
          </p:cNvPr>
          <p:cNvGrpSpPr>
            <a:grpSpLocks/>
          </p:cNvGrpSpPr>
          <p:nvPr/>
        </p:nvGrpSpPr>
        <p:grpSpPr bwMode="auto">
          <a:xfrm>
            <a:off x="3160713" y="4389438"/>
            <a:ext cx="777875" cy="422275"/>
            <a:chOff x="0" y="0"/>
            <a:chExt cx="642" cy="377"/>
          </a:xfrm>
        </p:grpSpPr>
        <p:sp>
          <p:nvSpPr>
            <p:cNvPr id="33849" name="AutoShape 45">
              <a:extLst>
                <a:ext uri="{FF2B5EF4-FFF2-40B4-BE49-F238E27FC236}">
                  <a16:creationId xmlns:a16="http://schemas.microsoft.com/office/drawing/2014/main" id="{24EA896E-5182-4AD4-8DC0-877CBC37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50" name="Line 46">
              <a:extLst>
                <a:ext uri="{FF2B5EF4-FFF2-40B4-BE49-F238E27FC236}">
                  <a16:creationId xmlns:a16="http://schemas.microsoft.com/office/drawing/2014/main" id="{AB7218F9-A802-4459-B363-1F186FCCC8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1" name="Line 47">
              <a:extLst>
                <a:ext uri="{FF2B5EF4-FFF2-40B4-BE49-F238E27FC236}">
                  <a16:creationId xmlns:a16="http://schemas.microsoft.com/office/drawing/2014/main" id="{85E04553-ACE7-4932-9AE6-F86DBEA7D7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2" name="Line 48">
              <a:extLst>
                <a:ext uri="{FF2B5EF4-FFF2-40B4-BE49-F238E27FC236}">
                  <a16:creationId xmlns:a16="http://schemas.microsoft.com/office/drawing/2014/main" id="{D4AFCFD0-7170-4CEE-9E04-F68D7D951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3" name="Line 49">
              <a:extLst>
                <a:ext uri="{FF2B5EF4-FFF2-40B4-BE49-F238E27FC236}">
                  <a16:creationId xmlns:a16="http://schemas.microsoft.com/office/drawing/2014/main" id="{33C05742-4CBF-426D-9950-E0C134A27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4" name="Line 50">
              <a:extLst>
                <a:ext uri="{FF2B5EF4-FFF2-40B4-BE49-F238E27FC236}">
                  <a16:creationId xmlns:a16="http://schemas.microsoft.com/office/drawing/2014/main" id="{94367CD4-A058-4FCC-B71F-6412B34F4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7" name="Rectangle 53">
              <a:extLst>
                <a:ext uri="{FF2B5EF4-FFF2-40B4-BE49-F238E27FC236}">
                  <a16:creationId xmlns:a16="http://schemas.microsoft.com/office/drawing/2014/main" id="{5E8A9F90-E1C5-4B00-8722-FF6A26709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" y="144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33808" name="Group 54">
            <a:extLst>
              <a:ext uri="{FF2B5EF4-FFF2-40B4-BE49-F238E27FC236}">
                <a16:creationId xmlns:a16="http://schemas.microsoft.com/office/drawing/2014/main" id="{FC026142-D903-4297-9276-4F5FC3378494}"/>
              </a:ext>
            </a:extLst>
          </p:cNvPr>
          <p:cNvGrpSpPr>
            <a:grpSpLocks/>
          </p:cNvGrpSpPr>
          <p:nvPr/>
        </p:nvGrpSpPr>
        <p:grpSpPr bwMode="auto">
          <a:xfrm>
            <a:off x="5605463" y="4389438"/>
            <a:ext cx="776287" cy="422275"/>
            <a:chOff x="0" y="0"/>
            <a:chExt cx="642" cy="377"/>
          </a:xfrm>
        </p:grpSpPr>
        <p:sp>
          <p:nvSpPr>
            <p:cNvPr id="33840" name="AutoShape 55">
              <a:extLst>
                <a:ext uri="{FF2B5EF4-FFF2-40B4-BE49-F238E27FC236}">
                  <a16:creationId xmlns:a16="http://schemas.microsoft.com/office/drawing/2014/main" id="{E0CF8282-C502-48D5-9073-775EA7E3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 dirty="0"/>
            </a:p>
          </p:txBody>
        </p:sp>
        <p:sp>
          <p:nvSpPr>
            <p:cNvPr id="33841" name="Line 56">
              <a:extLst>
                <a:ext uri="{FF2B5EF4-FFF2-40B4-BE49-F238E27FC236}">
                  <a16:creationId xmlns:a16="http://schemas.microsoft.com/office/drawing/2014/main" id="{35386BDA-282F-4BCB-AB60-371DBB75A3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2" name="Line 57">
              <a:extLst>
                <a:ext uri="{FF2B5EF4-FFF2-40B4-BE49-F238E27FC236}">
                  <a16:creationId xmlns:a16="http://schemas.microsoft.com/office/drawing/2014/main" id="{0FC6D20C-4F36-4DFE-A26E-DCE3D2912E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3" name="Line 58">
              <a:extLst>
                <a:ext uri="{FF2B5EF4-FFF2-40B4-BE49-F238E27FC236}">
                  <a16:creationId xmlns:a16="http://schemas.microsoft.com/office/drawing/2014/main" id="{64A197D7-A19D-4C94-BB28-41B55E9E59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4" name="Line 59">
              <a:extLst>
                <a:ext uri="{FF2B5EF4-FFF2-40B4-BE49-F238E27FC236}">
                  <a16:creationId xmlns:a16="http://schemas.microsoft.com/office/drawing/2014/main" id="{A5424F2F-BBA9-4A68-ABD9-49AE3D66D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5" name="Line 60">
              <a:extLst>
                <a:ext uri="{FF2B5EF4-FFF2-40B4-BE49-F238E27FC236}">
                  <a16:creationId xmlns:a16="http://schemas.microsoft.com/office/drawing/2014/main" id="{90988508-1093-436A-821A-9F49052A6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8" name="Rectangle 63">
              <a:extLst>
                <a:ext uri="{FF2B5EF4-FFF2-40B4-BE49-F238E27FC236}">
                  <a16:creationId xmlns:a16="http://schemas.microsoft.com/office/drawing/2014/main" id="{ED569472-1E5E-4EEC-BCCD-56B148CC4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" y="144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33809" name="Line 64">
            <a:extLst>
              <a:ext uri="{FF2B5EF4-FFF2-40B4-BE49-F238E27FC236}">
                <a16:creationId xmlns:a16="http://schemas.microsoft.com/office/drawing/2014/main" id="{37E71E94-0432-42FB-A35D-33052B2BF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2687638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10" name="Line 65">
            <a:extLst>
              <a:ext uri="{FF2B5EF4-FFF2-40B4-BE49-F238E27FC236}">
                <a16:creationId xmlns:a16="http://schemas.microsoft.com/office/drawing/2014/main" id="{9761E847-D0EE-4D97-9EDD-624DD6E6AB0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68925" y="2836863"/>
            <a:ext cx="338138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3811" name="Group 66">
            <a:extLst>
              <a:ext uri="{FF2B5EF4-FFF2-40B4-BE49-F238E27FC236}">
                <a16:creationId xmlns:a16="http://schemas.microsoft.com/office/drawing/2014/main" id="{AA44B324-66A0-4CF1-926B-2FFD5A8390FA}"/>
              </a:ext>
            </a:extLst>
          </p:cNvPr>
          <p:cNvGrpSpPr>
            <a:grpSpLocks/>
          </p:cNvGrpSpPr>
          <p:nvPr/>
        </p:nvGrpSpPr>
        <p:grpSpPr bwMode="auto">
          <a:xfrm>
            <a:off x="7970838" y="1728788"/>
            <a:ext cx="1462087" cy="1216025"/>
            <a:chOff x="0" y="0"/>
            <a:chExt cx="1208" cy="1088"/>
          </a:xfrm>
        </p:grpSpPr>
        <p:sp>
          <p:nvSpPr>
            <p:cNvPr id="33838" name="AutoShape 67">
              <a:extLst>
                <a:ext uri="{FF2B5EF4-FFF2-40B4-BE49-F238E27FC236}">
                  <a16:creationId xmlns:a16="http://schemas.microsoft.com/office/drawing/2014/main" id="{55FB6464-A135-49FA-B6D9-740767EB9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39" name="Rectangle 68">
              <a:extLst>
                <a:ext uri="{FF2B5EF4-FFF2-40B4-BE49-F238E27FC236}">
                  <a16:creationId xmlns:a16="http://schemas.microsoft.com/office/drawing/2014/main" id="{8AAD0AC0-5672-434C-8BDA-BE3A00C32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9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 u="sng">
                  <a:solidFill>
                    <a:srgbClr val="0000FF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3812" name="Line 69">
            <a:extLst>
              <a:ext uri="{FF2B5EF4-FFF2-40B4-BE49-F238E27FC236}">
                <a16:creationId xmlns:a16="http://schemas.microsoft.com/office/drawing/2014/main" id="{FD341071-E1B5-4348-85A4-5F7334FBF32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26450" y="2998788"/>
            <a:ext cx="28575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3813" name="Group 70">
            <a:extLst>
              <a:ext uri="{FF2B5EF4-FFF2-40B4-BE49-F238E27FC236}">
                <a16:creationId xmlns:a16="http://schemas.microsoft.com/office/drawing/2014/main" id="{63126572-4C97-48E3-8BE5-D0628CC02E8C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4564063"/>
            <a:ext cx="1460500" cy="1216025"/>
            <a:chOff x="0" y="0"/>
            <a:chExt cx="1208" cy="1088"/>
          </a:xfrm>
        </p:grpSpPr>
        <p:sp>
          <p:nvSpPr>
            <p:cNvPr id="33836" name="AutoShape 71">
              <a:extLst>
                <a:ext uri="{FF2B5EF4-FFF2-40B4-BE49-F238E27FC236}">
                  <a16:creationId xmlns:a16="http://schemas.microsoft.com/office/drawing/2014/main" id="{54A71E85-E3FC-49DB-B8C0-04D9C18C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37" name="Rectangle 72">
              <a:extLst>
                <a:ext uri="{FF2B5EF4-FFF2-40B4-BE49-F238E27FC236}">
                  <a16:creationId xmlns:a16="http://schemas.microsoft.com/office/drawing/2014/main" id="{EDF24682-0AD1-4558-B8C7-F6823B05A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3814" name="Group 73">
            <a:extLst>
              <a:ext uri="{FF2B5EF4-FFF2-40B4-BE49-F238E27FC236}">
                <a16:creationId xmlns:a16="http://schemas.microsoft.com/office/drawing/2014/main" id="{1D1606D3-2851-4021-8EB3-DDE96F419092}"/>
              </a:ext>
            </a:extLst>
          </p:cNvPr>
          <p:cNvGrpSpPr>
            <a:grpSpLocks/>
          </p:cNvGrpSpPr>
          <p:nvPr/>
        </p:nvGrpSpPr>
        <p:grpSpPr bwMode="auto">
          <a:xfrm>
            <a:off x="1169988" y="3795713"/>
            <a:ext cx="1462087" cy="1214437"/>
            <a:chOff x="0" y="0"/>
            <a:chExt cx="1208" cy="1088"/>
          </a:xfrm>
        </p:grpSpPr>
        <p:sp>
          <p:nvSpPr>
            <p:cNvPr id="33834" name="AutoShape 74">
              <a:extLst>
                <a:ext uri="{FF2B5EF4-FFF2-40B4-BE49-F238E27FC236}">
                  <a16:creationId xmlns:a16="http://schemas.microsoft.com/office/drawing/2014/main" id="{DFA9D71A-6F9E-4E65-BEE5-49BCEDD6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35" name="Rectangle 75">
              <a:extLst>
                <a:ext uri="{FF2B5EF4-FFF2-40B4-BE49-F238E27FC236}">
                  <a16:creationId xmlns:a16="http://schemas.microsoft.com/office/drawing/2014/main" id="{31134872-E18E-4F66-9E58-315D71BA2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9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33815" name="Line 76">
            <a:extLst>
              <a:ext uri="{FF2B5EF4-FFF2-40B4-BE49-F238E27FC236}">
                <a16:creationId xmlns:a16="http://schemas.microsoft.com/office/drawing/2014/main" id="{2E4620B2-00B6-4036-B488-A562D0AE9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075" y="4119563"/>
            <a:ext cx="511175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16" name="Line 77">
            <a:extLst>
              <a:ext uri="{FF2B5EF4-FFF2-40B4-BE49-F238E27FC236}">
                <a16:creationId xmlns:a16="http://schemas.microsoft.com/office/drawing/2014/main" id="{8D27463A-A3C9-44BF-A975-C3B142CA0E7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29350" y="4795838"/>
            <a:ext cx="1858963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3818" name="Group 79">
            <a:extLst>
              <a:ext uri="{FF2B5EF4-FFF2-40B4-BE49-F238E27FC236}">
                <a16:creationId xmlns:a16="http://schemas.microsoft.com/office/drawing/2014/main" id="{A1147708-B195-4F60-AA3F-86C6A296667B}"/>
              </a:ext>
            </a:extLst>
          </p:cNvPr>
          <p:cNvGrpSpPr>
            <a:grpSpLocks/>
          </p:cNvGrpSpPr>
          <p:nvPr/>
        </p:nvGrpSpPr>
        <p:grpSpPr bwMode="auto">
          <a:xfrm>
            <a:off x="3878263" y="1755775"/>
            <a:ext cx="1460500" cy="1287463"/>
            <a:chOff x="0" y="0"/>
            <a:chExt cx="1208" cy="1153"/>
          </a:xfrm>
        </p:grpSpPr>
        <p:sp>
          <p:nvSpPr>
            <p:cNvPr id="33832" name="AutoShape 80">
              <a:extLst>
                <a:ext uri="{FF2B5EF4-FFF2-40B4-BE49-F238E27FC236}">
                  <a16:creationId xmlns:a16="http://schemas.microsoft.com/office/drawing/2014/main" id="{47E5F769-B7E4-4E0D-948A-4ECA341A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33" name="Rectangle 81">
              <a:extLst>
                <a:ext uri="{FF2B5EF4-FFF2-40B4-BE49-F238E27FC236}">
                  <a16:creationId xmlns:a16="http://schemas.microsoft.com/office/drawing/2014/main" id="{B8BBD543-DB5E-46E2-84F1-7EE62A62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2850" name="Group 82">
            <a:extLst>
              <a:ext uri="{FF2B5EF4-FFF2-40B4-BE49-F238E27FC236}">
                <a16:creationId xmlns:a16="http://schemas.microsoft.com/office/drawing/2014/main" id="{B9D0832E-B101-4D97-B3DF-7885E11591D3}"/>
              </a:ext>
            </a:extLst>
          </p:cNvPr>
          <p:cNvGrpSpPr>
            <a:grpSpLocks/>
          </p:cNvGrpSpPr>
          <p:nvPr/>
        </p:nvGrpSpPr>
        <p:grpSpPr bwMode="auto">
          <a:xfrm>
            <a:off x="3641725" y="3670300"/>
            <a:ext cx="6018213" cy="1458913"/>
            <a:chOff x="0" y="0"/>
            <a:chExt cx="4976" cy="1306"/>
          </a:xfrm>
        </p:grpSpPr>
        <p:grpSp>
          <p:nvGrpSpPr>
            <p:cNvPr id="33820" name="Group 83">
              <a:extLst>
                <a:ext uri="{FF2B5EF4-FFF2-40B4-BE49-F238E27FC236}">
                  <a16:creationId xmlns:a16="http://schemas.microsoft.com/office/drawing/2014/main" id="{1ABCE0EE-C472-40B1-86BC-F05F0E058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59"/>
              <a:ext cx="1736" cy="218"/>
              <a:chOff x="0" y="0"/>
              <a:chExt cx="1736" cy="218"/>
            </a:xfrm>
          </p:grpSpPr>
          <p:sp>
            <p:nvSpPr>
              <p:cNvPr id="33830" name="AutoShape 84">
                <a:extLst>
                  <a:ext uri="{FF2B5EF4-FFF2-40B4-BE49-F238E27FC236}">
                    <a16:creationId xmlns:a16="http://schemas.microsoft.com/office/drawing/2014/main" id="{91A59DD1-2FD4-442C-9FE8-28CF3BFC5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3831" name="Rectangle 85">
                <a:extLst>
                  <a:ext uri="{FF2B5EF4-FFF2-40B4-BE49-F238E27FC236}">
                    <a16:creationId xmlns:a16="http://schemas.microsoft.com/office/drawing/2014/main" id="{91C06EF1-53AD-4ED9-A8E5-18E308EFB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1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2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;D=1;C=1;B=1</a:t>
                </a:r>
              </a:p>
            </p:txBody>
          </p:sp>
        </p:grpSp>
        <p:grpSp>
          <p:nvGrpSpPr>
            <p:cNvPr id="33821" name="Group 86">
              <a:extLst>
                <a:ext uri="{FF2B5EF4-FFF2-40B4-BE49-F238E27FC236}">
                  <a16:creationId xmlns:a16="http://schemas.microsoft.com/office/drawing/2014/main" id="{EF5F245F-9F8A-46D6-A7F8-60C08AED0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339"/>
              <a:ext cx="1736" cy="218"/>
              <a:chOff x="0" y="0"/>
              <a:chExt cx="1736" cy="218"/>
            </a:xfrm>
          </p:grpSpPr>
          <p:sp>
            <p:nvSpPr>
              <p:cNvPr id="33828" name="AutoShape 87">
                <a:extLst>
                  <a:ext uri="{FF2B5EF4-FFF2-40B4-BE49-F238E27FC236}">
                    <a16:creationId xmlns:a16="http://schemas.microsoft.com/office/drawing/2014/main" id="{B27B9916-B49E-4E21-BC02-78244EF39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3829" name="Rectangle 88">
                <a:extLst>
                  <a:ext uri="{FF2B5EF4-FFF2-40B4-BE49-F238E27FC236}">
                    <a16:creationId xmlns:a16="http://schemas.microsoft.com/office/drawing/2014/main" id="{B989707B-213D-44EB-A727-7DD9DF6A8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2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2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;D=1;C=1;B=1</a:t>
                </a:r>
              </a:p>
            </p:txBody>
          </p:sp>
        </p:grpSp>
        <p:sp>
          <p:nvSpPr>
            <p:cNvPr id="33822" name="Line 89">
              <a:extLst>
                <a:ext uri="{FF2B5EF4-FFF2-40B4-BE49-F238E27FC236}">
                  <a16:creationId xmlns:a16="http://schemas.microsoft.com/office/drawing/2014/main" id="{92B8FC92-D467-4371-B6F1-AC5F4C4BCE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019" y="36"/>
              <a:ext cx="1" cy="5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3" name="Line 90">
              <a:extLst>
                <a:ext uri="{FF2B5EF4-FFF2-40B4-BE49-F238E27FC236}">
                  <a16:creationId xmlns:a16="http://schemas.microsoft.com/office/drawing/2014/main" id="{AFD6E827-F26D-4E97-800F-534640167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" y="935"/>
              <a:ext cx="1067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4" name="Line 91">
              <a:extLst>
                <a:ext uri="{FF2B5EF4-FFF2-40B4-BE49-F238E27FC236}">
                  <a16:creationId xmlns:a16="http://schemas.microsoft.com/office/drawing/2014/main" id="{554E9CB4-7985-4A94-B15B-FF2283F8ED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309" y="0"/>
              <a:ext cx="1053" cy="6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33825" name="Group 92">
              <a:extLst>
                <a:ext uri="{FF2B5EF4-FFF2-40B4-BE49-F238E27FC236}">
                  <a16:creationId xmlns:a16="http://schemas.microsoft.com/office/drawing/2014/main" id="{FAE33978-E781-4537-9712-28FFDF115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88"/>
              <a:ext cx="1736" cy="218"/>
              <a:chOff x="0" y="0"/>
              <a:chExt cx="1736" cy="218"/>
            </a:xfrm>
          </p:grpSpPr>
          <p:sp>
            <p:nvSpPr>
              <p:cNvPr id="33826" name="AutoShape 93">
                <a:extLst>
                  <a:ext uri="{FF2B5EF4-FFF2-40B4-BE49-F238E27FC236}">
                    <a16:creationId xmlns:a16="http://schemas.microsoft.com/office/drawing/2014/main" id="{C5162BCF-C975-48E6-A3F8-F03D1BC82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3827" name="Rectangle 94">
                <a:extLst>
                  <a:ext uri="{FF2B5EF4-FFF2-40B4-BE49-F238E27FC236}">
                    <a16:creationId xmlns:a16="http://schemas.microsoft.com/office/drawing/2014/main" id="{F70F80A5-E8F2-4C34-8457-58178D0D2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2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2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;D=1;C=1;B=1</a:t>
                </a:r>
              </a:p>
            </p:txBody>
          </p:sp>
        </p:grp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A4072388-343A-660C-31AB-95A105D2EF30}"/>
              </a:ext>
            </a:extLst>
          </p:cNvPr>
          <p:cNvSpPr/>
          <p:nvPr/>
        </p:nvSpPr>
        <p:spPr bwMode="auto">
          <a:xfrm>
            <a:off x="4292968" y="3151311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3118B008-CFE9-0845-9DF3-A44D6B988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C5B97B0-493D-F64D-A81B-4FAFC8161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2600" y="2396035"/>
            <a:ext cx="7972425" cy="4017963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D90B00"/>
                </a:solidFill>
                <a:sym typeface="Gill Sans" charset="0"/>
              </a:rPr>
              <a:t>Virtual circuit </a:t>
            </a:r>
            <a:r>
              <a:rPr lang="en-US" dirty="0" err="1">
                <a:solidFill>
                  <a:srgbClr val="D90B00"/>
                </a:solidFill>
                <a:sym typeface="Gill Sans" charset="0"/>
              </a:rPr>
              <a:t>organisation</a:t>
            </a:r>
            <a:endParaRPr lang="en-US" dirty="0">
              <a:solidFill>
                <a:srgbClr val="D90B00"/>
              </a:solidFill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Datagram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45059" name="AutoShape 3">
            <a:extLst>
              <a:ext uri="{FF2B5EF4-FFF2-40B4-BE49-F238E27FC236}">
                <a16:creationId xmlns:a16="http://schemas.microsoft.com/office/drawing/2014/main" id="{006E84C4-EDEB-DE46-95BB-2F867435A336}"/>
              </a:ext>
            </a:extLst>
          </p:cNvPr>
          <p:cNvSpPr>
            <a:spLocks/>
          </p:cNvSpPr>
          <p:nvPr/>
        </p:nvSpPr>
        <p:spPr bwMode="auto">
          <a:xfrm>
            <a:off x="483394" y="2132856"/>
            <a:ext cx="966787" cy="892175"/>
          </a:xfrm>
          <a:prstGeom prst="rightArrow">
            <a:avLst>
              <a:gd name="adj1" fmla="val 32000"/>
              <a:gd name="adj2" fmla="val 44012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B0A61E49-09FF-4FFD-8848-9AFA129BC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510DEEA-3DA6-4557-BD37-1503D2AEA2E5}"/>
              </a:ext>
            </a:extLst>
          </p:cNvPr>
          <p:cNvSpPr>
            <a:spLocks/>
          </p:cNvSpPr>
          <p:nvPr/>
        </p:nvSpPr>
        <p:spPr bwMode="auto">
          <a:xfrm>
            <a:off x="7902575" y="3238500"/>
            <a:ext cx="1873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4A5F6FE-80BD-44A5-9593-1B37368713C3}"/>
              </a:ext>
            </a:extLst>
          </p:cNvPr>
          <p:cNvSpPr>
            <a:spLocks/>
          </p:cNvSpPr>
          <p:nvPr/>
        </p:nvSpPr>
        <p:spPr bwMode="auto">
          <a:xfrm>
            <a:off x="3052763" y="4425950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C73DE706-6EC1-4F47-8DE3-92FC0A5874A0}"/>
              </a:ext>
            </a:extLst>
          </p:cNvPr>
          <p:cNvSpPr>
            <a:spLocks/>
          </p:cNvSpPr>
          <p:nvPr/>
        </p:nvSpPr>
        <p:spPr bwMode="auto">
          <a:xfrm>
            <a:off x="5543550" y="4489450"/>
            <a:ext cx="1714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A0787CF8-FA10-4FB1-BA11-9FF91DBDD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3562350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31A00E7F-B8F9-4C6F-9D0C-D8851B33E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4541838"/>
            <a:ext cx="2189162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104BDCC7-9BF8-4BD9-8B67-85055ADDF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3381375"/>
            <a:ext cx="220503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7B9293AB-9469-449A-A65F-B1C3DD8FE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3544888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D91239E9-3E45-4192-9890-14E30D51521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22950" y="3556000"/>
            <a:ext cx="207803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99DEBD88-C0B3-4794-8703-AFB8F7FE5F3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21350" y="338137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4827" name="Group 11">
            <a:extLst>
              <a:ext uri="{FF2B5EF4-FFF2-40B4-BE49-F238E27FC236}">
                <a16:creationId xmlns:a16="http://schemas.microsoft.com/office/drawing/2014/main" id="{80B0FABB-5941-4DA2-AFF5-73B858D113CF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1749425"/>
            <a:ext cx="1465262" cy="1244600"/>
            <a:chOff x="0" y="0"/>
            <a:chExt cx="1211" cy="1115"/>
          </a:xfrm>
        </p:grpSpPr>
        <p:sp>
          <p:nvSpPr>
            <p:cNvPr id="34901" name="AutoShape 12">
              <a:extLst>
                <a:ext uri="{FF2B5EF4-FFF2-40B4-BE49-F238E27FC236}">
                  <a16:creationId xmlns:a16="http://schemas.microsoft.com/office/drawing/2014/main" id="{245D7D87-2CAC-4D9E-85CF-EAFE71A9D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902" name="Rectangle 13">
              <a:extLst>
                <a:ext uri="{FF2B5EF4-FFF2-40B4-BE49-F238E27FC236}">
                  <a16:creationId xmlns:a16="http://schemas.microsoft.com/office/drawing/2014/main" id="{69B4F494-1C9A-42B3-99AB-9B8DBEB8D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3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4828" name="Group 14">
            <a:extLst>
              <a:ext uri="{FF2B5EF4-FFF2-40B4-BE49-F238E27FC236}">
                <a16:creationId xmlns:a16="http://schemas.microsoft.com/office/drawing/2014/main" id="{7C3E88AB-E48E-4748-AA2F-ECAEC0E4ACD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148013"/>
            <a:ext cx="777875" cy="422275"/>
            <a:chOff x="0" y="0"/>
            <a:chExt cx="644" cy="379"/>
          </a:xfrm>
          <a:solidFill>
            <a:schemeClr val="bg1"/>
          </a:solidFill>
        </p:grpSpPr>
        <p:sp>
          <p:nvSpPr>
            <p:cNvPr id="34892" name="AutoShape 15">
              <a:extLst>
                <a:ext uri="{FF2B5EF4-FFF2-40B4-BE49-F238E27FC236}">
                  <a16:creationId xmlns:a16="http://schemas.microsoft.com/office/drawing/2014/main" id="{61AF0EE5-852E-4FE7-BE7D-87A3F45D2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93" name="Line 16">
              <a:extLst>
                <a:ext uri="{FF2B5EF4-FFF2-40B4-BE49-F238E27FC236}">
                  <a16:creationId xmlns:a16="http://schemas.microsoft.com/office/drawing/2014/main" id="{2B056748-4686-4921-8ED7-C8A6DA6721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94" name="Line 17">
              <a:extLst>
                <a:ext uri="{FF2B5EF4-FFF2-40B4-BE49-F238E27FC236}">
                  <a16:creationId xmlns:a16="http://schemas.microsoft.com/office/drawing/2014/main" id="{7CC1B91C-E884-46B3-8323-336679FA01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6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95" name="Line 18">
              <a:extLst>
                <a:ext uri="{FF2B5EF4-FFF2-40B4-BE49-F238E27FC236}">
                  <a16:creationId xmlns:a16="http://schemas.microsoft.com/office/drawing/2014/main" id="{69261C22-AD07-4904-B1A8-3638FE7A64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6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96" name="Line 19">
              <a:extLst>
                <a:ext uri="{FF2B5EF4-FFF2-40B4-BE49-F238E27FC236}">
                  <a16:creationId xmlns:a16="http://schemas.microsoft.com/office/drawing/2014/main" id="{1F001246-A269-4E0F-BD13-52E8B8CE8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97" name="Line 20">
              <a:extLst>
                <a:ext uri="{FF2B5EF4-FFF2-40B4-BE49-F238E27FC236}">
                  <a16:creationId xmlns:a16="http://schemas.microsoft.com/office/drawing/2014/main" id="{95BBD90B-27BA-402E-A9C4-1EFBDF88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98" name="Group 21">
              <a:extLst>
                <a:ext uri="{FF2B5EF4-FFF2-40B4-BE49-F238E27FC236}">
                  <a16:creationId xmlns:a16="http://schemas.microsoft.com/office/drawing/2014/main" id="{50FE31AA-ACC0-445A-A8DA-5D2F5A034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  <a:grpFill/>
          </p:grpSpPr>
          <p:sp>
            <p:nvSpPr>
              <p:cNvPr id="34899" name="Rectangle 22">
                <a:extLst>
                  <a:ext uri="{FF2B5EF4-FFF2-40B4-BE49-F238E27FC236}">
                    <a16:creationId xmlns:a16="http://schemas.microsoft.com/office/drawing/2014/main" id="{3A29A147-1EB4-4FB0-B8C0-19A8BAA01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900" name="Rectangle 23">
                <a:extLst>
                  <a:ext uri="{FF2B5EF4-FFF2-40B4-BE49-F238E27FC236}">
                    <a16:creationId xmlns:a16="http://schemas.microsoft.com/office/drawing/2014/main" id="{A86856FF-3CA7-4075-AAB1-039FD468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4829" name="Group 24">
            <a:extLst>
              <a:ext uri="{FF2B5EF4-FFF2-40B4-BE49-F238E27FC236}">
                <a16:creationId xmlns:a16="http://schemas.microsoft.com/office/drawing/2014/main" id="{88D6A44F-CB20-4D76-96E4-59B5F690EA43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3182938"/>
            <a:ext cx="779463" cy="422275"/>
            <a:chOff x="0" y="0"/>
            <a:chExt cx="645" cy="379"/>
          </a:xfrm>
          <a:solidFill>
            <a:schemeClr val="bg1"/>
          </a:solidFill>
        </p:grpSpPr>
        <p:sp>
          <p:nvSpPr>
            <p:cNvPr id="34883" name="AutoShape 25">
              <a:extLst>
                <a:ext uri="{FF2B5EF4-FFF2-40B4-BE49-F238E27FC236}">
                  <a16:creationId xmlns:a16="http://schemas.microsoft.com/office/drawing/2014/main" id="{0D3DBD59-B0B3-40D6-ABC0-D5DC7715F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84" name="Line 26">
              <a:extLst>
                <a:ext uri="{FF2B5EF4-FFF2-40B4-BE49-F238E27FC236}">
                  <a16:creationId xmlns:a16="http://schemas.microsoft.com/office/drawing/2014/main" id="{E3455B93-E7A7-4037-B3CC-E7B264120C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85" name="Line 27">
              <a:extLst>
                <a:ext uri="{FF2B5EF4-FFF2-40B4-BE49-F238E27FC236}">
                  <a16:creationId xmlns:a16="http://schemas.microsoft.com/office/drawing/2014/main" id="{5353A741-58BE-4810-A95F-32A805A557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86" name="Line 28">
              <a:extLst>
                <a:ext uri="{FF2B5EF4-FFF2-40B4-BE49-F238E27FC236}">
                  <a16:creationId xmlns:a16="http://schemas.microsoft.com/office/drawing/2014/main" id="{E9B05B0A-95FA-4FC4-97AE-6DF45EBEA4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4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87" name="Line 29">
              <a:extLst>
                <a:ext uri="{FF2B5EF4-FFF2-40B4-BE49-F238E27FC236}">
                  <a16:creationId xmlns:a16="http://schemas.microsoft.com/office/drawing/2014/main" id="{DC45C79B-D498-45CD-862C-81C7627D1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88" name="Line 30">
              <a:extLst>
                <a:ext uri="{FF2B5EF4-FFF2-40B4-BE49-F238E27FC236}">
                  <a16:creationId xmlns:a16="http://schemas.microsoft.com/office/drawing/2014/main" id="{5660EEE1-DE4D-4F60-8869-3462E49ED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" y="0"/>
              <a:ext cx="2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89" name="Group 31">
              <a:extLst>
                <a:ext uri="{FF2B5EF4-FFF2-40B4-BE49-F238E27FC236}">
                  <a16:creationId xmlns:a16="http://schemas.microsoft.com/office/drawing/2014/main" id="{E4F30CE9-F22D-43CC-B16D-25A4266D7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  <a:grpFill/>
          </p:grpSpPr>
          <p:sp>
            <p:nvSpPr>
              <p:cNvPr id="34890" name="Rectangle 32">
                <a:extLst>
                  <a:ext uri="{FF2B5EF4-FFF2-40B4-BE49-F238E27FC236}">
                    <a16:creationId xmlns:a16="http://schemas.microsoft.com/office/drawing/2014/main" id="{8600FA86-EF3B-4405-8EE6-D1314E20A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891" name="Rectangle 33">
                <a:extLst>
                  <a:ext uri="{FF2B5EF4-FFF2-40B4-BE49-F238E27FC236}">
                    <a16:creationId xmlns:a16="http://schemas.microsoft.com/office/drawing/2014/main" id="{F03BE55C-C456-4B26-B4D4-1A9EE6599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4830" name="Group 34">
            <a:extLst>
              <a:ext uri="{FF2B5EF4-FFF2-40B4-BE49-F238E27FC236}">
                <a16:creationId xmlns:a16="http://schemas.microsoft.com/office/drawing/2014/main" id="{7DCC2D3A-E95A-4164-8BA2-43F70F7CD9B2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3140075"/>
            <a:ext cx="774700" cy="422275"/>
            <a:chOff x="0" y="0"/>
            <a:chExt cx="641" cy="379"/>
          </a:xfrm>
          <a:solidFill>
            <a:schemeClr val="bg1"/>
          </a:solidFill>
        </p:grpSpPr>
        <p:sp>
          <p:nvSpPr>
            <p:cNvPr id="34874" name="AutoShape 35">
              <a:extLst>
                <a:ext uri="{FF2B5EF4-FFF2-40B4-BE49-F238E27FC236}">
                  <a16:creationId xmlns:a16="http://schemas.microsoft.com/office/drawing/2014/main" id="{D2626AA9-92A3-4F27-AD1D-85B94FAF4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75" name="Line 36">
              <a:extLst>
                <a:ext uri="{FF2B5EF4-FFF2-40B4-BE49-F238E27FC236}">
                  <a16:creationId xmlns:a16="http://schemas.microsoft.com/office/drawing/2014/main" id="{1BBC823D-7D23-41FF-8CE5-3E01C178A8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6" name="Line 37">
              <a:extLst>
                <a:ext uri="{FF2B5EF4-FFF2-40B4-BE49-F238E27FC236}">
                  <a16:creationId xmlns:a16="http://schemas.microsoft.com/office/drawing/2014/main" id="{2538902C-39A8-41E9-A56B-9D690A7778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7" name="Line 38">
              <a:extLst>
                <a:ext uri="{FF2B5EF4-FFF2-40B4-BE49-F238E27FC236}">
                  <a16:creationId xmlns:a16="http://schemas.microsoft.com/office/drawing/2014/main" id="{E72F8D71-3A17-4093-ACCA-DFF3B906A7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8" name="Line 39">
              <a:extLst>
                <a:ext uri="{FF2B5EF4-FFF2-40B4-BE49-F238E27FC236}">
                  <a16:creationId xmlns:a16="http://schemas.microsoft.com/office/drawing/2014/main" id="{FA8C635B-FCD8-421F-A5F5-9B1DAA655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9" name="Line 40">
              <a:extLst>
                <a:ext uri="{FF2B5EF4-FFF2-40B4-BE49-F238E27FC236}">
                  <a16:creationId xmlns:a16="http://schemas.microsoft.com/office/drawing/2014/main" id="{8E91FD44-7E21-4EA3-BD3F-30EE702B3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80" name="Group 41">
              <a:extLst>
                <a:ext uri="{FF2B5EF4-FFF2-40B4-BE49-F238E27FC236}">
                  <a16:creationId xmlns:a16="http://schemas.microsoft.com/office/drawing/2014/main" id="{48CF702C-DBE8-4A12-AA12-0550D970C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79" cy="216"/>
              <a:chOff x="0" y="0"/>
              <a:chExt cx="179" cy="216"/>
            </a:xfrm>
            <a:grpFill/>
          </p:grpSpPr>
          <p:sp>
            <p:nvSpPr>
              <p:cNvPr id="34881" name="Rectangle 42">
                <a:extLst>
                  <a:ext uri="{FF2B5EF4-FFF2-40B4-BE49-F238E27FC236}">
                    <a16:creationId xmlns:a16="http://schemas.microsoft.com/office/drawing/2014/main" id="{12062B2B-FC95-40E1-B77C-604F08164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882" name="Rectangle 43">
                <a:extLst>
                  <a:ext uri="{FF2B5EF4-FFF2-40B4-BE49-F238E27FC236}">
                    <a16:creationId xmlns:a16="http://schemas.microsoft.com/office/drawing/2014/main" id="{092EF75E-2BEE-440E-9F67-F242C24D6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4831" name="Group 44">
            <a:extLst>
              <a:ext uri="{FF2B5EF4-FFF2-40B4-BE49-F238E27FC236}">
                <a16:creationId xmlns:a16="http://schemas.microsoft.com/office/drawing/2014/main" id="{CB937118-E557-44D0-B73E-6BADE31AC70C}"/>
              </a:ext>
            </a:extLst>
          </p:cNvPr>
          <p:cNvGrpSpPr>
            <a:grpSpLocks/>
          </p:cNvGrpSpPr>
          <p:nvPr/>
        </p:nvGrpSpPr>
        <p:grpSpPr bwMode="auto">
          <a:xfrm>
            <a:off x="2840038" y="4356100"/>
            <a:ext cx="776287" cy="425450"/>
            <a:chOff x="0" y="0"/>
            <a:chExt cx="642" cy="382"/>
          </a:xfrm>
          <a:solidFill>
            <a:schemeClr val="bg1"/>
          </a:solidFill>
        </p:grpSpPr>
        <p:sp>
          <p:nvSpPr>
            <p:cNvPr id="34865" name="AutoShape 45">
              <a:extLst>
                <a:ext uri="{FF2B5EF4-FFF2-40B4-BE49-F238E27FC236}">
                  <a16:creationId xmlns:a16="http://schemas.microsoft.com/office/drawing/2014/main" id="{2FECAA49-A4A9-4F6E-AA94-02C96DA5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66" name="Line 46">
              <a:extLst>
                <a:ext uri="{FF2B5EF4-FFF2-40B4-BE49-F238E27FC236}">
                  <a16:creationId xmlns:a16="http://schemas.microsoft.com/office/drawing/2014/main" id="{71D13BEF-314F-4084-9B5F-EA5961493D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7" name="Line 47">
              <a:extLst>
                <a:ext uri="{FF2B5EF4-FFF2-40B4-BE49-F238E27FC236}">
                  <a16:creationId xmlns:a16="http://schemas.microsoft.com/office/drawing/2014/main" id="{599286CC-27AA-49BB-A155-F76C819000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8" name="Line 48">
              <a:extLst>
                <a:ext uri="{FF2B5EF4-FFF2-40B4-BE49-F238E27FC236}">
                  <a16:creationId xmlns:a16="http://schemas.microsoft.com/office/drawing/2014/main" id="{FB2AA1C5-FB9C-4F50-8D9E-6BE2444C07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9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9" name="Line 49">
              <a:extLst>
                <a:ext uri="{FF2B5EF4-FFF2-40B4-BE49-F238E27FC236}">
                  <a16:creationId xmlns:a16="http://schemas.microsoft.com/office/drawing/2014/main" id="{DE1BF0A4-72F3-4817-A25A-D243A4485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0" name="Line 50">
              <a:extLst>
                <a:ext uri="{FF2B5EF4-FFF2-40B4-BE49-F238E27FC236}">
                  <a16:creationId xmlns:a16="http://schemas.microsoft.com/office/drawing/2014/main" id="{F8DF2E33-4F1C-4682-8C2B-2BB69F8C7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71" name="Group 51">
              <a:extLst>
                <a:ext uri="{FF2B5EF4-FFF2-40B4-BE49-F238E27FC236}">
                  <a16:creationId xmlns:a16="http://schemas.microsoft.com/office/drawing/2014/main" id="{3AF9FA4C-E4C5-4E12-9703-5BA5FFCC2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4872" name="Rectangle 52">
                <a:extLst>
                  <a:ext uri="{FF2B5EF4-FFF2-40B4-BE49-F238E27FC236}">
                    <a16:creationId xmlns:a16="http://schemas.microsoft.com/office/drawing/2014/main" id="{28A023D6-0EA3-4D67-BC2A-AF23B3364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873" name="Rectangle 53">
                <a:extLst>
                  <a:ext uri="{FF2B5EF4-FFF2-40B4-BE49-F238E27FC236}">
                    <a16:creationId xmlns:a16="http://schemas.microsoft.com/office/drawing/2014/main" id="{03663908-F578-4C8E-8F1C-E515F2436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4832" name="Group 54">
            <a:extLst>
              <a:ext uri="{FF2B5EF4-FFF2-40B4-BE49-F238E27FC236}">
                <a16:creationId xmlns:a16="http://schemas.microsoft.com/office/drawing/2014/main" id="{7B5F64AB-4576-4291-8466-4582E06C05B5}"/>
              </a:ext>
            </a:extLst>
          </p:cNvPr>
          <p:cNvGrpSpPr>
            <a:grpSpLocks/>
          </p:cNvGrpSpPr>
          <p:nvPr/>
        </p:nvGrpSpPr>
        <p:grpSpPr bwMode="auto">
          <a:xfrm>
            <a:off x="5283200" y="4356100"/>
            <a:ext cx="776288" cy="425450"/>
            <a:chOff x="0" y="0"/>
            <a:chExt cx="642" cy="382"/>
          </a:xfrm>
          <a:solidFill>
            <a:schemeClr val="bg1"/>
          </a:solidFill>
        </p:grpSpPr>
        <p:sp>
          <p:nvSpPr>
            <p:cNvPr id="34856" name="AutoShape 55">
              <a:extLst>
                <a:ext uri="{FF2B5EF4-FFF2-40B4-BE49-F238E27FC236}">
                  <a16:creationId xmlns:a16="http://schemas.microsoft.com/office/drawing/2014/main" id="{5121893E-9D34-4870-81AA-C725B3AB8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57" name="Line 56">
              <a:extLst>
                <a:ext uri="{FF2B5EF4-FFF2-40B4-BE49-F238E27FC236}">
                  <a16:creationId xmlns:a16="http://schemas.microsoft.com/office/drawing/2014/main" id="{74CB69F1-8E32-47C5-90DE-5E8638FC4E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58" name="Line 57">
              <a:extLst>
                <a:ext uri="{FF2B5EF4-FFF2-40B4-BE49-F238E27FC236}">
                  <a16:creationId xmlns:a16="http://schemas.microsoft.com/office/drawing/2014/main" id="{03E935E1-6295-4524-A599-F887A359D5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59" name="Line 58">
              <a:extLst>
                <a:ext uri="{FF2B5EF4-FFF2-40B4-BE49-F238E27FC236}">
                  <a16:creationId xmlns:a16="http://schemas.microsoft.com/office/drawing/2014/main" id="{767533D2-38A4-4FC3-97C8-2AFEF4B09F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9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0" name="Line 59">
              <a:extLst>
                <a:ext uri="{FF2B5EF4-FFF2-40B4-BE49-F238E27FC236}">
                  <a16:creationId xmlns:a16="http://schemas.microsoft.com/office/drawing/2014/main" id="{0A1E6C31-B448-4FCC-9368-62C9FDF67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1" name="Line 60">
              <a:extLst>
                <a:ext uri="{FF2B5EF4-FFF2-40B4-BE49-F238E27FC236}">
                  <a16:creationId xmlns:a16="http://schemas.microsoft.com/office/drawing/2014/main" id="{4D3915EE-258E-409A-A581-36AD9426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62" name="Group 61">
              <a:extLst>
                <a:ext uri="{FF2B5EF4-FFF2-40B4-BE49-F238E27FC236}">
                  <a16:creationId xmlns:a16="http://schemas.microsoft.com/office/drawing/2014/main" id="{CB2929A1-0606-48CC-8318-45CCCCF61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  <a:grpFill/>
          </p:grpSpPr>
          <p:sp>
            <p:nvSpPr>
              <p:cNvPr id="34863" name="Rectangle 62">
                <a:extLst>
                  <a:ext uri="{FF2B5EF4-FFF2-40B4-BE49-F238E27FC236}">
                    <a16:creationId xmlns:a16="http://schemas.microsoft.com/office/drawing/2014/main" id="{9D4FD679-6FB8-49ED-93A3-42169A22F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864" name="Rectangle 63">
                <a:extLst>
                  <a:ext uri="{FF2B5EF4-FFF2-40B4-BE49-F238E27FC236}">
                    <a16:creationId xmlns:a16="http://schemas.microsoft.com/office/drawing/2014/main" id="{43D51D77-4F3D-47C9-B936-4EEFE4112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4833" name="Line 64">
            <a:extLst>
              <a:ext uri="{FF2B5EF4-FFF2-40B4-BE49-F238E27FC236}">
                <a16:creationId xmlns:a16="http://schemas.microsoft.com/office/drawing/2014/main" id="{85B31FAA-D631-45C4-9995-7813A6B96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2652713"/>
            <a:ext cx="774700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34" name="Line 65">
            <a:extLst>
              <a:ext uri="{FF2B5EF4-FFF2-40B4-BE49-F238E27FC236}">
                <a16:creationId xmlns:a16="http://schemas.microsoft.com/office/drawing/2014/main" id="{A2B907A5-3B4A-4EAB-B31D-B7FBDC1484B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45075" y="2800350"/>
            <a:ext cx="338138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4835" name="Group 66">
            <a:extLst>
              <a:ext uri="{FF2B5EF4-FFF2-40B4-BE49-F238E27FC236}">
                <a16:creationId xmlns:a16="http://schemas.microsoft.com/office/drawing/2014/main" id="{90E936B0-6454-4AF3-BBA5-BFD4CBC59A23}"/>
              </a:ext>
            </a:extLst>
          </p:cNvPr>
          <p:cNvGrpSpPr>
            <a:grpSpLocks/>
          </p:cNvGrpSpPr>
          <p:nvPr/>
        </p:nvGrpSpPr>
        <p:grpSpPr bwMode="auto">
          <a:xfrm>
            <a:off x="7650163" y="1693863"/>
            <a:ext cx="1462087" cy="1216025"/>
            <a:chOff x="0" y="0"/>
            <a:chExt cx="1209" cy="1088"/>
          </a:xfrm>
        </p:grpSpPr>
        <p:sp>
          <p:nvSpPr>
            <p:cNvPr id="34854" name="AutoShape 67">
              <a:extLst>
                <a:ext uri="{FF2B5EF4-FFF2-40B4-BE49-F238E27FC236}">
                  <a16:creationId xmlns:a16="http://schemas.microsoft.com/office/drawing/2014/main" id="{B6346207-3C26-4D17-B295-CECD8AAE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9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55" name="Rectangle 68">
              <a:extLst>
                <a:ext uri="{FF2B5EF4-FFF2-40B4-BE49-F238E27FC236}">
                  <a16:creationId xmlns:a16="http://schemas.microsoft.com/office/drawing/2014/main" id="{DD4433C5-49C5-4831-B3A4-3DAA99B5C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4836" name="Line 69">
            <a:extLst>
              <a:ext uri="{FF2B5EF4-FFF2-40B4-BE49-F238E27FC236}">
                <a16:creationId xmlns:a16="http://schemas.microsoft.com/office/drawing/2014/main" id="{140015A4-1681-4BD4-9C28-338F6AD91C8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02600" y="2960688"/>
            <a:ext cx="30163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4837" name="Group 70">
            <a:extLst>
              <a:ext uri="{FF2B5EF4-FFF2-40B4-BE49-F238E27FC236}">
                <a16:creationId xmlns:a16="http://schemas.microsoft.com/office/drawing/2014/main" id="{A26E6D61-AFB7-433A-9D27-C59C5DC559D3}"/>
              </a:ext>
            </a:extLst>
          </p:cNvPr>
          <p:cNvGrpSpPr>
            <a:grpSpLocks/>
          </p:cNvGrpSpPr>
          <p:nvPr/>
        </p:nvGrpSpPr>
        <p:grpSpPr bwMode="auto">
          <a:xfrm>
            <a:off x="7853363" y="3733800"/>
            <a:ext cx="1462087" cy="1216025"/>
            <a:chOff x="0" y="0"/>
            <a:chExt cx="1208" cy="1088"/>
          </a:xfrm>
        </p:grpSpPr>
        <p:sp>
          <p:nvSpPr>
            <p:cNvPr id="34852" name="AutoShape 71">
              <a:extLst>
                <a:ext uri="{FF2B5EF4-FFF2-40B4-BE49-F238E27FC236}">
                  <a16:creationId xmlns:a16="http://schemas.microsoft.com/office/drawing/2014/main" id="{527FDE74-DE27-4F56-B9F3-406660B5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53" name="Rectangle 72">
              <a:extLst>
                <a:ext uri="{FF2B5EF4-FFF2-40B4-BE49-F238E27FC236}">
                  <a16:creationId xmlns:a16="http://schemas.microsoft.com/office/drawing/2014/main" id="{933A5248-30BC-467E-ACBE-507FF932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4838" name="Group 73">
            <a:extLst>
              <a:ext uri="{FF2B5EF4-FFF2-40B4-BE49-F238E27FC236}">
                <a16:creationId xmlns:a16="http://schemas.microsoft.com/office/drawing/2014/main" id="{99CA22C4-0C19-45E3-BA3A-E427F2E29A70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3759200"/>
            <a:ext cx="1462087" cy="1216025"/>
            <a:chOff x="0" y="0"/>
            <a:chExt cx="1208" cy="1088"/>
          </a:xfrm>
        </p:grpSpPr>
        <p:sp>
          <p:nvSpPr>
            <p:cNvPr id="34850" name="AutoShape 74">
              <a:extLst>
                <a:ext uri="{FF2B5EF4-FFF2-40B4-BE49-F238E27FC236}">
                  <a16:creationId xmlns:a16="http://schemas.microsoft.com/office/drawing/2014/main" id="{E6572A54-C2D0-4A30-9155-EB342F20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51" name="Rectangle 75">
              <a:extLst>
                <a:ext uri="{FF2B5EF4-FFF2-40B4-BE49-F238E27FC236}">
                  <a16:creationId xmlns:a16="http://schemas.microsoft.com/office/drawing/2014/main" id="{960B1A11-3726-4121-98E3-18AAAB27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2 [East]</a:t>
              </a:r>
            </a:p>
          </p:txBody>
        </p:sp>
      </p:grpSp>
      <p:sp>
        <p:nvSpPr>
          <p:cNvPr id="34839" name="Line 76">
            <a:extLst>
              <a:ext uri="{FF2B5EF4-FFF2-40B4-BE49-F238E27FC236}">
                <a16:creationId xmlns:a16="http://schemas.microsoft.com/office/drawing/2014/main" id="{32195749-101B-40C8-9232-5C7D6CF87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4084638"/>
            <a:ext cx="512763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40" name="Line 77">
            <a:extLst>
              <a:ext uri="{FF2B5EF4-FFF2-40B4-BE49-F238E27FC236}">
                <a16:creationId xmlns:a16="http://schemas.microsoft.com/office/drawing/2014/main" id="{6E3071FC-BB26-459A-85AD-2142186F6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7088" y="4759325"/>
            <a:ext cx="196215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4842" name="Group 79">
            <a:extLst>
              <a:ext uri="{FF2B5EF4-FFF2-40B4-BE49-F238E27FC236}">
                <a16:creationId xmlns:a16="http://schemas.microsoft.com/office/drawing/2014/main" id="{6CAF9EB4-5E1A-4E72-A615-CA6B75AFBA26}"/>
              </a:ext>
            </a:extLst>
          </p:cNvPr>
          <p:cNvGrpSpPr>
            <a:grpSpLocks/>
          </p:cNvGrpSpPr>
          <p:nvPr/>
        </p:nvGrpSpPr>
        <p:grpSpPr bwMode="auto">
          <a:xfrm>
            <a:off x="3557588" y="1720850"/>
            <a:ext cx="1463675" cy="1289050"/>
            <a:chOff x="0" y="0"/>
            <a:chExt cx="1210" cy="1153"/>
          </a:xfrm>
        </p:grpSpPr>
        <p:sp>
          <p:nvSpPr>
            <p:cNvPr id="34848" name="AutoShape 80">
              <a:extLst>
                <a:ext uri="{FF2B5EF4-FFF2-40B4-BE49-F238E27FC236}">
                  <a16:creationId xmlns:a16="http://schemas.microsoft.com/office/drawing/2014/main" id="{F890F593-D71C-4179-8AA6-B9703855D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209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49" name="Rectangle 81">
              <a:extLst>
                <a:ext uri="{FF2B5EF4-FFF2-40B4-BE49-F238E27FC236}">
                  <a16:creationId xmlns:a16="http://schemas.microsoft.com/office/drawing/2014/main" id="{525A39C0-62CC-44A6-B196-92B9038F0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4843" name="Group 82">
            <a:extLst>
              <a:ext uri="{FF2B5EF4-FFF2-40B4-BE49-F238E27FC236}">
                <a16:creationId xmlns:a16="http://schemas.microsoft.com/office/drawing/2014/main" id="{CADAEDCD-2CBE-4E1F-871F-74B438A0A342}"/>
              </a:ext>
            </a:extLst>
          </p:cNvPr>
          <p:cNvGrpSpPr>
            <a:grpSpLocks/>
          </p:cNvGrpSpPr>
          <p:nvPr/>
        </p:nvGrpSpPr>
        <p:grpSpPr bwMode="auto">
          <a:xfrm>
            <a:off x="3422650" y="3852863"/>
            <a:ext cx="2238375" cy="242887"/>
            <a:chOff x="0" y="0"/>
            <a:chExt cx="1851" cy="218"/>
          </a:xfrm>
        </p:grpSpPr>
        <p:sp>
          <p:nvSpPr>
            <p:cNvPr id="34846" name="AutoShape 83">
              <a:extLst>
                <a:ext uri="{FF2B5EF4-FFF2-40B4-BE49-F238E27FC236}">
                  <a16:creationId xmlns:a16="http://schemas.microsoft.com/office/drawing/2014/main" id="{7AB645B1-47DD-4A92-8F22-774F4AF6C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851" cy="218"/>
            </a:xfrm>
            <a:prstGeom prst="roundRect">
              <a:avLst>
                <a:gd name="adj" fmla="val 45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47" name="Rectangle 84">
              <a:extLst>
                <a:ext uri="{FF2B5EF4-FFF2-40B4-BE49-F238E27FC236}">
                  <a16:creationId xmlns:a16="http://schemas.microsoft.com/office/drawing/2014/main" id="{93BC8FB7-F119-4E56-A0DF-FF01447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2"/>
              <a:ext cx="18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A=1;B=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2</a:t>
              </a: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;C=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2</a:t>
              </a: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;D=1;E=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1</a:t>
              </a:r>
            </a:p>
          </p:txBody>
        </p:sp>
      </p:grpSp>
      <p:sp>
        <p:nvSpPr>
          <p:cNvPr id="34844" name="Line 85">
            <a:extLst>
              <a:ext uri="{FF2B5EF4-FFF2-40B4-BE49-F238E27FC236}">
                <a16:creationId xmlns:a16="http://schemas.microsoft.com/office/drawing/2014/main" id="{4EC74BE0-C09B-453B-8690-F163C13DE7F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30563" y="3660775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78" name="Rectangle 86">
            <a:extLst>
              <a:ext uri="{FF2B5EF4-FFF2-40B4-BE49-F238E27FC236}">
                <a16:creationId xmlns:a16="http://schemas.microsoft.com/office/drawing/2014/main" id="{CDD1D772-05E5-4C67-B3A7-0FA009620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338" y="5429250"/>
            <a:ext cx="8464550" cy="1428750"/>
          </a:xfrm>
        </p:spPr>
        <p:txBody>
          <a:bodyPr/>
          <a:lstStyle/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Everything is ok ?</a:t>
            </a: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4A80B82A-1360-77B1-133B-12CE7764AB80}"/>
              </a:ext>
            </a:extLst>
          </p:cNvPr>
          <p:cNvSpPr/>
          <p:nvPr/>
        </p:nvSpPr>
        <p:spPr bwMode="auto">
          <a:xfrm>
            <a:off x="4114497" y="3127206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F5823C7-6DA0-4A80-B63A-C50218CB7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9754" y="0"/>
            <a:ext cx="7694421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DDA291E-B275-42BF-BB2C-4AE592D826BC}"/>
              </a:ext>
            </a:extLst>
          </p:cNvPr>
          <p:cNvSpPr>
            <a:spLocks/>
          </p:cNvSpPr>
          <p:nvPr/>
        </p:nvSpPr>
        <p:spPr bwMode="auto">
          <a:xfrm>
            <a:off x="7959725" y="3232150"/>
            <a:ext cx="1889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5343754-070B-4E5A-9209-D800A36576B5}"/>
              </a:ext>
            </a:extLst>
          </p:cNvPr>
          <p:cNvSpPr>
            <a:spLocks/>
          </p:cNvSpPr>
          <p:nvPr/>
        </p:nvSpPr>
        <p:spPr bwMode="auto">
          <a:xfrm>
            <a:off x="3109913" y="4416425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857F0DD-BC93-4CEC-B981-FE64A218B284}"/>
              </a:ext>
            </a:extLst>
          </p:cNvPr>
          <p:cNvSpPr>
            <a:spLocks/>
          </p:cNvSpPr>
          <p:nvPr/>
        </p:nvSpPr>
        <p:spPr bwMode="auto">
          <a:xfrm>
            <a:off x="5600700" y="4484688"/>
            <a:ext cx="173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CDFBAB7F-51C9-438C-BBEA-8C358D036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3554413"/>
            <a:ext cx="1587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27667AC0-88C9-4E90-B951-7A3A66D15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4537075"/>
            <a:ext cx="2189163" cy="5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02315A51-B2E1-49D8-8304-D1AFF5699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376613"/>
            <a:ext cx="22050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72379751-B0A6-4FB8-B9DA-2B33262CD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40125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ECA7C48C-CECA-402F-A862-6ECB753D80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81688" y="3551238"/>
            <a:ext cx="2078037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B4F42F88-007C-49F5-8F00-9D58A92191C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78500" y="33766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5851" name="Group 11">
            <a:extLst>
              <a:ext uri="{FF2B5EF4-FFF2-40B4-BE49-F238E27FC236}">
                <a16:creationId xmlns:a16="http://schemas.microsoft.com/office/drawing/2014/main" id="{B2D5F9A2-09EF-4D3C-B7C0-0F798001458E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1743075"/>
            <a:ext cx="1460500" cy="1246188"/>
            <a:chOff x="0" y="0"/>
            <a:chExt cx="1208" cy="1115"/>
          </a:xfrm>
        </p:grpSpPr>
        <p:sp>
          <p:nvSpPr>
            <p:cNvPr id="35926" name="AutoShape 12">
              <a:extLst>
                <a:ext uri="{FF2B5EF4-FFF2-40B4-BE49-F238E27FC236}">
                  <a16:creationId xmlns:a16="http://schemas.microsoft.com/office/drawing/2014/main" id="{36A76B31-FAC8-4352-8C8E-2BE5281A1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927" name="Rectangle 13">
              <a:extLst>
                <a:ext uri="{FF2B5EF4-FFF2-40B4-BE49-F238E27FC236}">
                  <a16:creationId xmlns:a16="http://schemas.microsoft.com/office/drawing/2014/main" id="{F61C9962-BD2B-48E4-87FF-993D72DDE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5852" name="Group 14">
            <a:extLst>
              <a:ext uri="{FF2B5EF4-FFF2-40B4-BE49-F238E27FC236}">
                <a16:creationId xmlns:a16="http://schemas.microsoft.com/office/drawing/2014/main" id="{B299CF57-6D3F-42C7-A75C-A13FB5588FA9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3143250"/>
            <a:ext cx="776287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35917" name="AutoShape 15">
              <a:extLst>
                <a:ext uri="{FF2B5EF4-FFF2-40B4-BE49-F238E27FC236}">
                  <a16:creationId xmlns:a16="http://schemas.microsoft.com/office/drawing/2014/main" id="{0DEF02B5-C94D-42D5-9DCF-BD3CD3B37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918" name="Line 16">
              <a:extLst>
                <a:ext uri="{FF2B5EF4-FFF2-40B4-BE49-F238E27FC236}">
                  <a16:creationId xmlns:a16="http://schemas.microsoft.com/office/drawing/2014/main" id="{C5C9EECA-7D14-42C5-AE80-CFF5BD0492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9" name="Line 17">
              <a:extLst>
                <a:ext uri="{FF2B5EF4-FFF2-40B4-BE49-F238E27FC236}">
                  <a16:creationId xmlns:a16="http://schemas.microsoft.com/office/drawing/2014/main" id="{9D493135-99E2-4560-A753-D472BB9510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20" name="Line 18">
              <a:extLst>
                <a:ext uri="{FF2B5EF4-FFF2-40B4-BE49-F238E27FC236}">
                  <a16:creationId xmlns:a16="http://schemas.microsoft.com/office/drawing/2014/main" id="{BE42D3C1-19C8-49E1-A589-A340DFAA05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21" name="Line 19">
              <a:extLst>
                <a:ext uri="{FF2B5EF4-FFF2-40B4-BE49-F238E27FC236}">
                  <a16:creationId xmlns:a16="http://schemas.microsoft.com/office/drawing/2014/main" id="{F1051374-0F2F-4313-8FF3-87AC01975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22" name="Line 20">
              <a:extLst>
                <a:ext uri="{FF2B5EF4-FFF2-40B4-BE49-F238E27FC236}">
                  <a16:creationId xmlns:a16="http://schemas.microsoft.com/office/drawing/2014/main" id="{BE91D4F3-6276-4740-8A4B-E50E46F3C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923" name="Group 21">
              <a:extLst>
                <a:ext uri="{FF2B5EF4-FFF2-40B4-BE49-F238E27FC236}">
                  <a16:creationId xmlns:a16="http://schemas.microsoft.com/office/drawing/2014/main" id="{647481C8-4934-4470-9E7E-4D25601D0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  <a:grpFill/>
          </p:grpSpPr>
          <p:sp>
            <p:nvSpPr>
              <p:cNvPr id="35924" name="Rectangle 22">
                <a:extLst>
                  <a:ext uri="{FF2B5EF4-FFF2-40B4-BE49-F238E27FC236}">
                    <a16:creationId xmlns:a16="http://schemas.microsoft.com/office/drawing/2014/main" id="{94F27802-3330-4669-80BC-5C80D508E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925" name="Rectangle 23">
                <a:extLst>
                  <a:ext uri="{FF2B5EF4-FFF2-40B4-BE49-F238E27FC236}">
                    <a16:creationId xmlns:a16="http://schemas.microsoft.com/office/drawing/2014/main" id="{B3D803FC-46B6-4D95-8A67-08364BAB5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5853" name="Group 24">
            <a:extLst>
              <a:ext uri="{FF2B5EF4-FFF2-40B4-BE49-F238E27FC236}">
                <a16:creationId xmlns:a16="http://schemas.microsoft.com/office/drawing/2014/main" id="{300B4B27-7649-4D21-9277-94CE8C6371E5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3175000"/>
            <a:ext cx="776287" cy="425450"/>
            <a:chOff x="0" y="0"/>
            <a:chExt cx="642" cy="379"/>
          </a:xfrm>
          <a:solidFill>
            <a:schemeClr val="bg1"/>
          </a:solidFill>
        </p:grpSpPr>
        <p:sp>
          <p:nvSpPr>
            <p:cNvPr id="35908" name="AutoShape 25">
              <a:extLst>
                <a:ext uri="{FF2B5EF4-FFF2-40B4-BE49-F238E27FC236}">
                  <a16:creationId xmlns:a16="http://schemas.microsoft.com/office/drawing/2014/main" id="{A7D1FD19-33CF-41B1-B801-4EC206A99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909" name="Line 26">
              <a:extLst>
                <a:ext uri="{FF2B5EF4-FFF2-40B4-BE49-F238E27FC236}">
                  <a16:creationId xmlns:a16="http://schemas.microsoft.com/office/drawing/2014/main" id="{2C8BD921-DF21-4FFA-BB38-687814621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0" name="Line 27">
              <a:extLst>
                <a:ext uri="{FF2B5EF4-FFF2-40B4-BE49-F238E27FC236}">
                  <a16:creationId xmlns:a16="http://schemas.microsoft.com/office/drawing/2014/main" id="{18AF8207-18E6-4BDD-B3B0-F897CB1053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1" name="Line 28">
              <a:extLst>
                <a:ext uri="{FF2B5EF4-FFF2-40B4-BE49-F238E27FC236}">
                  <a16:creationId xmlns:a16="http://schemas.microsoft.com/office/drawing/2014/main" id="{EE8E9B0E-E09F-443E-8DB2-56E7F2B434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2" name="Line 29">
              <a:extLst>
                <a:ext uri="{FF2B5EF4-FFF2-40B4-BE49-F238E27FC236}">
                  <a16:creationId xmlns:a16="http://schemas.microsoft.com/office/drawing/2014/main" id="{105BE6BC-B35A-4599-842B-AC86A6EA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3" name="Line 30">
              <a:extLst>
                <a:ext uri="{FF2B5EF4-FFF2-40B4-BE49-F238E27FC236}">
                  <a16:creationId xmlns:a16="http://schemas.microsoft.com/office/drawing/2014/main" id="{AA16C9A7-8146-472C-A80D-07C70FE3B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914" name="Group 31">
              <a:extLst>
                <a:ext uri="{FF2B5EF4-FFF2-40B4-BE49-F238E27FC236}">
                  <a16:creationId xmlns:a16="http://schemas.microsoft.com/office/drawing/2014/main" id="{D17B24B9-8039-4587-8AC3-D6D856CE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" y="134"/>
              <a:ext cx="169" cy="216"/>
              <a:chOff x="0" y="0"/>
              <a:chExt cx="169" cy="216"/>
            </a:xfrm>
            <a:grpFill/>
          </p:grpSpPr>
          <p:sp>
            <p:nvSpPr>
              <p:cNvPr id="35915" name="Rectangle 32">
                <a:extLst>
                  <a:ext uri="{FF2B5EF4-FFF2-40B4-BE49-F238E27FC236}">
                    <a16:creationId xmlns:a16="http://schemas.microsoft.com/office/drawing/2014/main" id="{96E0B8FC-3185-489E-A435-F5548AA84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916" name="Rectangle 33">
                <a:extLst>
                  <a:ext uri="{FF2B5EF4-FFF2-40B4-BE49-F238E27FC236}">
                    <a16:creationId xmlns:a16="http://schemas.microsoft.com/office/drawing/2014/main" id="{B1895210-2C96-4EE7-9199-C624B9671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9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5854" name="Group 34">
            <a:extLst>
              <a:ext uri="{FF2B5EF4-FFF2-40B4-BE49-F238E27FC236}">
                <a16:creationId xmlns:a16="http://schemas.microsoft.com/office/drawing/2014/main" id="{8166BA21-1E49-4986-803C-1B82877F4FAF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3135313"/>
            <a:ext cx="779463" cy="425450"/>
            <a:chOff x="0" y="0"/>
            <a:chExt cx="643" cy="380"/>
          </a:xfrm>
          <a:solidFill>
            <a:schemeClr val="bg1"/>
          </a:solidFill>
        </p:grpSpPr>
        <p:sp>
          <p:nvSpPr>
            <p:cNvPr id="35899" name="AutoShape 35">
              <a:extLst>
                <a:ext uri="{FF2B5EF4-FFF2-40B4-BE49-F238E27FC236}">
                  <a16:creationId xmlns:a16="http://schemas.microsoft.com/office/drawing/2014/main" id="{648B3B2A-BF9C-4C66-A349-1D076EDF8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4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900" name="Line 36">
              <a:extLst>
                <a:ext uri="{FF2B5EF4-FFF2-40B4-BE49-F238E27FC236}">
                  <a16:creationId xmlns:a16="http://schemas.microsoft.com/office/drawing/2014/main" id="{4A2F0654-2346-4A03-AE39-C22C238E1E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01" name="Line 37">
              <a:extLst>
                <a:ext uri="{FF2B5EF4-FFF2-40B4-BE49-F238E27FC236}">
                  <a16:creationId xmlns:a16="http://schemas.microsoft.com/office/drawing/2014/main" id="{B31D260A-EEBA-497E-8476-B7043EA01A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02" name="Line 38">
              <a:extLst>
                <a:ext uri="{FF2B5EF4-FFF2-40B4-BE49-F238E27FC236}">
                  <a16:creationId xmlns:a16="http://schemas.microsoft.com/office/drawing/2014/main" id="{D1E73CD7-DA3D-4301-ADDC-0C1F7B7B9F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03" name="Line 39">
              <a:extLst>
                <a:ext uri="{FF2B5EF4-FFF2-40B4-BE49-F238E27FC236}">
                  <a16:creationId xmlns:a16="http://schemas.microsoft.com/office/drawing/2014/main" id="{7021EAFD-FBF2-4CC1-A67B-1500D6C12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04" name="Line 40">
              <a:extLst>
                <a:ext uri="{FF2B5EF4-FFF2-40B4-BE49-F238E27FC236}">
                  <a16:creationId xmlns:a16="http://schemas.microsoft.com/office/drawing/2014/main" id="{48125790-9089-489B-B149-2D0F59686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905" name="Group 41">
              <a:extLst>
                <a:ext uri="{FF2B5EF4-FFF2-40B4-BE49-F238E27FC236}">
                  <a16:creationId xmlns:a16="http://schemas.microsoft.com/office/drawing/2014/main" id="{1738AF83-7E2D-4A89-A389-860FC57DE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34"/>
              <a:ext cx="179" cy="216"/>
              <a:chOff x="0" y="0"/>
              <a:chExt cx="179" cy="216"/>
            </a:xfrm>
            <a:grpFill/>
          </p:grpSpPr>
          <p:sp>
            <p:nvSpPr>
              <p:cNvPr id="35906" name="Rectangle 42">
                <a:extLst>
                  <a:ext uri="{FF2B5EF4-FFF2-40B4-BE49-F238E27FC236}">
                    <a16:creationId xmlns:a16="http://schemas.microsoft.com/office/drawing/2014/main" id="{16CB38BA-0A2B-44BB-9CB5-84CEAE7A2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907" name="Rectangle 43">
                <a:extLst>
                  <a:ext uri="{FF2B5EF4-FFF2-40B4-BE49-F238E27FC236}">
                    <a16:creationId xmlns:a16="http://schemas.microsoft.com/office/drawing/2014/main" id="{BFE58A20-BC78-42A2-A2AE-D3D0229C6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5855" name="Group 44">
            <a:extLst>
              <a:ext uri="{FF2B5EF4-FFF2-40B4-BE49-F238E27FC236}">
                <a16:creationId xmlns:a16="http://schemas.microsoft.com/office/drawing/2014/main" id="{810FF444-D3C3-4D0E-90AB-2A188A58F097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4351338"/>
            <a:ext cx="776287" cy="422275"/>
            <a:chOff x="0" y="0"/>
            <a:chExt cx="642" cy="377"/>
          </a:xfrm>
          <a:solidFill>
            <a:schemeClr val="bg1"/>
          </a:solidFill>
        </p:grpSpPr>
        <p:sp>
          <p:nvSpPr>
            <p:cNvPr id="35890" name="AutoShape 45">
              <a:extLst>
                <a:ext uri="{FF2B5EF4-FFF2-40B4-BE49-F238E27FC236}">
                  <a16:creationId xmlns:a16="http://schemas.microsoft.com/office/drawing/2014/main" id="{B5F3481E-FBE6-40E6-AD44-AD743E1B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91" name="Line 46">
              <a:extLst>
                <a:ext uri="{FF2B5EF4-FFF2-40B4-BE49-F238E27FC236}">
                  <a16:creationId xmlns:a16="http://schemas.microsoft.com/office/drawing/2014/main" id="{69E47031-6690-4AF9-99F3-A24D613161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92" name="Line 47">
              <a:extLst>
                <a:ext uri="{FF2B5EF4-FFF2-40B4-BE49-F238E27FC236}">
                  <a16:creationId xmlns:a16="http://schemas.microsoft.com/office/drawing/2014/main" id="{30716B51-139C-48BC-851C-AC71674960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93" name="Line 48">
              <a:extLst>
                <a:ext uri="{FF2B5EF4-FFF2-40B4-BE49-F238E27FC236}">
                  <a16:creationId xmlns:a16="http://schemas.microsoft.com/office/drawing/2014/main" id="{8935BC7C-DF7F-4640-ACAE-7888F6E6EB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94" name="Line 49">
              <a:extLst>
                <a:ext uri="{FF2B5EF4-FFF2-40B4-BE49-F238E27FC236}">
                  <a16:creationId xmlns:a16="http://schemas.microsoft.com/office/drawing/2014/main" id="{EEFC2EF1-3E7D-4536-BED9-BAA66AA70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95" name="Line 50">
              <a:extLst>
                <a:ext uri="{FF2B5EF4-FFF2-40B4-BE49-F238E27FC236}">
                  <a16:creationId xmlns:a16="http://schemas.microsoft.com/office/drawing/2014/main" id="{3BF7C1E7-8C1D-46D8-9C49-070CB0074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896" name="Group 51">
              <a:extLst>
                <a:ext uri="{FF2B5EF4-FFF2-40B4-BE49-F238E27FC236}">
                  <a16:creationId xmlns:a16="http://schemas.microsoft.com/office/drawing/2014/main" id="{95CF1AD3-F952-43B8-9616-DF7558165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73" cy="216"/>
              <a:chOff x="0" y="0"/>
              <a:chExt cx="172" cy="216"/>
            </a:xfrm>
            <a:grpFill/>
          </p:grpSpPr>
          <p:sp>
            <p:nvSpPr>
              <p:cNvPr id="35897" name="Rectangle 52">
                <a:extLst>
                  <a:ext uri="{FF2B5EF4-FFF2-40B4-BE49-F238E27FC236}">
                    <a16:creationId xmlns:a16="http://schemas.microsoft.com/office/drawing/2014/main" id="{4216A3F1-1D36-4323-89C6-23159CA37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898" name="Rectangle 53">
                <a:extLst>
                  <a:ext uri="{FF2B5EF4-FFF2-40B4-BE49-F238E27FC236}">
                    <a16:creationId xmlns:a16="http://schemas.microsoft.com/office/drawing/2014/main" id="{3DF7D345-F801-41B0-9EA9-5A2E4D032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5856" name="Group 54">
            <a:extLst>
              <a:ext uri="{FF2B5EF4-FFF2-40B4-BE49-F238E27FC236}">
                <a16:creationId xmlns:a16="http://schemas.microsoft.com/office/drawing/2014/main" id="{E17E0B29-DC1B-4262-8A9B-6705902B2055}"/>
              </a:ext>
            </a:extLst>
          </p:cNvPr>
          <p:cNvGrpSpPr>
            <a:grpSpLocks/>
          </p:cNvGrpSpPr>
          <p:nvPr/>
        </p:nvGrpSpPr>
        <p:grpSpPr bwMode="auto">
          <a:xfrm>
            <a:off x="5340350" y="4351338"/>
            <a:ext cx="777875" cy="422275"/>
            <a:chOff x="0" y="0"/>
            <a:chExt cx="644" cy="377"/>
          </a:xfrm>
          <a:solidFill>
            <a:schemeClr val="bg1"/>
          </a:solidFill>
        </p:grpSpPr>
        <p:sp>
          <p:nvSpPr>
            <p:cNvPr id="35881" name="AutoShape 55">
              <a:extLst>
                <a:ext uri="{FF2B5EF4-FFF2-40B4-BE49-F238E27FC236}">
                  <a16:creationId xmlns:a16="http://schemas.microsoft.com/office/drawing/2014/main" id="{3C620ECD-66BF-44BA-8C26-B81E58B4F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82" name="Line 56">
              <a:extLst>
                <a:ext uri="{FF2B5EF4-FFF2-40B4-BE49-F238E27FC236}">
                  <a16:creationId xmlns:a16="http://schemas.microsoft.com/office/drawing/2014/main" id="{6EAECCA4-CAF5-403C-B032-DA42FBC9A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83" name="Line 57">
              <a:extLst>
                <a:ext uri="{FF2B5EF4-FFF2-40B4-BE49-F238E27FC236}">
                  <a16:creationId xmlns:a16="http://schemas.microsoft.com/office/drawing/2014/main" id="{7D425E76-6E28-4038-93D1-03BAC529D5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5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84" name="Line 58">
              <a:extLst>
                <a:ext uri="{FF2B5EF4-FFF2-40B4-BE49-F238E27FC236}">
                  <a16:creationId xmlns:a16="http://schemas.microsoft.com/office/drawing/2014/main" id="{D8911F6D-5D64-4ED9-8D28-BDD54BC6BF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5" y="245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85" name="Line 59">
              <a:extLst>
                <a:ext uri="{FF2B5EF4-FFF2-40B4-BE49-F238E27FC236}">
                  <a16:creationId xmlns:a16="http://schemas.microsoft.com/office/drawing/2014/main" id="{BD9F5D83-879D-4E04-B657-11A9419D3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86" name="Line 60">
              <a:extLst>
                <a:ext uri="{FF2B5EF4-FFF2-40B4-BE49-F238E27FC236}">
                  <a16:creationId xmlns:a16="http://schemas.microsoft.com/office/drawing/2014/main" id="{141AF79D-B956-4C8A-878D-D3030A775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887" name="Group 61">
              <a:extLst>
                <a:ext uri="{FF2B5EF4-FFF2-40B4-BE49-F238E27FC236}">
                  <a16:creationId xmlns:a16="http://schemas.microsoft.com/office/drawing/2014/main" id="{77C588CE-0B8A-4C93-A294-E90A318F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134"/>
              <a:ext cx="164" cy="216"/>
              <a:chOff x="0" y="0"/>
              <a:chExt cx="163" cy="216"/>
            </a:xfrm>
            <a:grpFill/>
          </p:grpSpPr>
          <p:sp>
            <p:nvSpPr>
              <p:cNvPr id="35888" name="Rectangle 62">
                <a:extLst>
                  <a:ext uri="{FF2B5EF4-FFF2-40B4-BE49-F238E27FC236}">
                    <a16:creationId xmlns:a16="http://schemas.microsoft.com/office/drawing/2014/main" id="{6BC06D0E-88C3-4BC8-B702-53A54F94E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889" name="Rectangle 63">
                <a:extLst>
                  <a:ext uri="{FF2B5EF4-FFF2-40B4-BE49-F238E27FC236}">
                    <a16:creationId xmlns:a16="http://schemas.microsoft.com/office/drawing/2014/main" id="{83BD76B9-FBEF-44F1-854E-0A84D909F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5857" name="Line 64">
            <a:extLst>
              <a:ext uri="{FF2B5EF4-FFF2-40B4-BE49-F238E27FC236}">
                <a16:creationId xmlns:a16="http://schemas.microsoft.com/office/drawing/2014/main" id="{5844582F-F9E4-4AB0-94E9-AA3765440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2647950"/>
            <a:ext cx="776288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58" name="Line 65">
            <a:extLst>
              <a:ext uri="{FF2B5EF4-FFF2-40B4-BE49-F238E27FC236}">
                <a16:creationId xmlns:a16="http://schemas.microsoft.com/office/drawing/2014/main" id="{F7DF6820-DE76-4391-B885-7655BE6C11D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08575" y="2795588"/>
            <a:ext cx="336550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5859" name="Group 66">
            <a:extLst>
              <a:ext uri="{FF2B5EF4-FFF2-40B4-BE49-F238E27FC236}">
                <a16:creationId xmlns:a16="http://schemas.microsoft.com/office/drawing/2014/main" id="{6BA69A89-8105-4D80-8EAD-47CE470C4CD5}"/>
              </a:ext>
            </a:extLst>
          </p:cNvPr>
          <p:cNvGrpSpPr>
            <a:grpSpLocks/>
          </p:cNvGrpSpPr>
          <p:nvPr/>
        </p:nvGrpSpPr>
        <p:grpSpPr bwMode="auto">
          <a:xfrm>
            <a:off x="7708900" y="1689100"/>
            <a:ext cx="1462088" cy="1216025"/>
            <a:chOff x="0" y="0"/>
            <a:chExt cx="1208" cy="1088"/>
          </a:xfrm>
        </p:grpSpPr>
        <p:sp>
          <p:nvSpPr>
            <p:cNvPr id="35879" name="AutoShape 67">
              <a:extLst>
                <a:ext uri="{FF2B5EF4-FFF2-40B4-BE49-F238E27FC236}">
                  <a16:creationId xmlns:a16="http://schemas.microsoft.com/office/drawing/2014/main" id="{5C63FBCD-2C0F-498A-B524-FFC495A2D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80" name="Rectangle 68">
              <a:extLst>
                <a:ext uri="{FF2B5EF4-FFF2-40B4-BE49-F238E27FC236}">
                  <a16:creationId xmlns:a16="http://schemas.microsoft.com/office/drawing/2014/main" id="{19A2BE4E-8299-449A-87EE-59020E577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5860" name="Line 69">
            <a:extLst>
              <a:ext uri="{FF2B5EF4-FFF2-40B4-BE49-F238E27FC236}">
                <a16:creationId xmlns:a16="http://schemas.microsoft.com/office/drawing/2014/main" id="{A1F91B12-D796-4A06-80AA-7C401E8DFEA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64513" y="2957513"/>
            <a:ext cx="28575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5861" name="Group 70">
            <a:extLst>
              <a:ext uri="{FF2B5EF4-FFF2-40B4-BE49-F238E27FC236}">
                <a16:creationId xmlns:a16="http://schemas.microsoft.com/office/drawing/2014/main" id="{683664E9-FC92-4B43-B99B-1AD0F253572F}"/>
              </a:ext>
            </a:extLst>
          </p:cNvPr>
          <p:cNvGrpSpPr>
            <a:grpSpLocks/>
          </p:cNvGrpSpPr>
          <p:nvPr/>
        </p:nvGrpSpPr>
        <p:grpSpPr bwMode="auto">
          <a:xfrm>
            <a:off x="7913688" y="3727450"/>
            <a:ext cx="1462087" cy="1214438"/>
            <a:chOff x="0" y="0"/>
            <a:chExt cx="1208" cy="1088"/>
          </a:xfrm>
        </p:grpSpPr>
        <p:sp>
          <p:nvSpPr>
            <p:cNvPr id="35877" name="AutoShape 71">
              <a:extLst>
                <a:ext uri="{FF2B5EF4-FFF2-40B4-BE49-F238E27FC236}">
                  <a16:creationId xmlns:a16="http://schemas.microsoft.com/office/drawing/2014/main" id="{B4A095CB-3937-404E-AA97-4EB7F5E0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78" name="Rectangle 72">
              <a:extLst>
                <a:ext uri="{FF2B5EF4-FFF2-40B4-BE49-F238E27FC236}">
                  <a16:creationId xmlns:a16="http://schemas.microsoft.com/office/drawing/2014/main" id="{3478A15E-2B61-4546-981F-2F05DFF5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5862" name="Group 73">
            <a:extLst>
              <a:ext uri="{FF2B5EF4-FFF2-40B4-BE49-F238E27FC236}">
                <a16:creationId xmlns:a16="http://schemas.microsoft.com/office/drawing/2014/main" id="{66543E57-78DC-4FD0-8739-87E44E4D6CF6}"/>
              </a:ext>
            </a:extLst>
          </p:cNvPr>
          <p:cNvGrpSpPr>
            <a:grpSpLocks/>
          </p:cNvGrpSpPr>
          <p:nvPr/>
        </p:nvGrpSpPr>
        <p:grpSpPr bwMode="auto">
          <a:xfrm>
            <a:off x="906463" y="3759200"/>
            <a:ext cx="1462087" cy="1214438"/>
            <a:chOff x="0" y="0"/>
            <a:chExt cx="1208" cy="1088"/>
          </a:xfrm>
        </p:grpSpPr>
        <p:sp>
          <p:nvSpPr>
            <p:cNvPr id="35875" name="AutoShape 74">
              <a:extLst>
                <a:ext uri="{FF2B5EF4-FFF2-40B4-BE49-F238E27FC236}">
                  <a16:creationId xmlns:a16="http://schemas.microsoft.com/office/drawing/2014/main" id="{4EFF7D59-65F9-4497-9B36-2C2CB41F3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76" name="Rectangle 75">
              <a:extLst>
                <a:ext uri="{FF2B5EF4-FFF2-40B4-BE49-F238E27FC236}">
                  <a16:creationId xmlns:a16="http://schemas.microsoft.com/office/drawing/2014/main" id="{5297DBB5-9A16-4A96-A97D-73226AA7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1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2 [East]</a:t>
              </a:r>
            </a:p>
          </p:txBody>
        </p:sp>
      </p:grpSp>
      <p:sp>
        <p:nvSpPr>
          <p:cNvPr id="35863" name="Line 76">
            <a:extLst>
              <a:ext uri="{FF2B5EF4-FFF2-40B4-BE49-F238E27FC236}">
                <a16:creationId xmlns:a16="http://schemas.microsoft.com/office/drawing/2014/main" id="{47A59952-2293-4226-916A-DA8431ADB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079875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64" name="Line 77">
            <a:extLst>
              <a:ext uri="{FF2B5EF4-FFF2-40B4-BE49-F238E27FC236}">
                <a16:creationId xmlns:a16="http://schemas.microsoft.com/office/drawing/2014/main" id="{43C772B1-5052-48FB-B258-D89DCEA922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9000" y="4751388"/>
            <a:ext cx="1960563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5866" name="Group 79">
            <a:extLst>
              <a:ext uri="{FF2B5EF4-FFF2-40B4-BE49-F238E27FC236}">
                <a16:creationId xmlns:a16="http://schemas.microsoft.com/office/drawing/2014/main" id="{D1746F4B-0DDB-40E8-BFB1-F9900AA4704B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714500"/>
            <a:ext cx="1460500" cy="1287463"/>
            <a:chOff x="0" y="0"/>
            <a:chExt cx="1208" cy="1153"/>
          </a:xfrm>
        </p:grpSpPr>
        <p:sp>
          <p:nvSpPr>
            <p:cNvPr id="35873" name="AutoShape 80">
              <a:extLst>
                <a:ext uri="{FF2B5EF4-FFF2-40B4-BE49-F238E27FC236}">
                  <a16:creationId xmlns:a16="http://schemas.microsoft.com/office/drawing/2014/main" id="{BDDE2E67-AAB8-460F-9511-240F808DF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74" name="Rectangle 81">
              <a:extLst>
                <a:ext uri="{FF2B5EF4-FFF2-40B4-BE49-F238E27FC236}">
                  <a16:creationId xmlns:a16="http://schemas.microsoft.com/office/drawing/2014/main" id="{B50A935F-D9C7-4874-81E5-2D520768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9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4899" name="Group 83">
            <a:extLst>
              <a:ext uri="{FF2B5EF4-FFF2-40B4-BE49-F238E27FC236}">
                <a16:creationId xmlns:a16="http://schemas.microsoft.com/office/drawing/2014/main" id="{2EA03CE2-8E63-4CD3-A3BD-12BCAA44235C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3625850"/>
            <a:ext cx="2381250" cy="647700"/>
            <a:chOff x="0" y="0"/>
            <a:chExt cx="1969" cy="580"/>
          </a:xfrm>
        </p:grpSpPr>
        <p:grpSp>
          <p:nvGrpSpPr>
            <p:cNvPr id="35869" name="Group 84">
              <a:extLst>
                <a:ext uri="{FF2B5EF4-FFF2-40B4-BE49-F238E27FC236}">
                  <a16:creationId xmlns:a16="http://schemas.microsoft.com/office/drawing/2014/main" id="{326DBE0B-3DAC-4DA4-9664-5FEEFC429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" y="193"/>
              <a:ext cx="1851" cy="218"/>
              <a:chOff x="0" y="0"/>
              <a:chExt cx="1851" cy="218"/>
            </a:xfrm>
          </p:grpSpPr>
          <p:sp>
            <p:nvSpPr>
              <p:cNvPr id="35871" name="AutoShape 85">
                <a:extLst>
                  <a:ext uri="{FF2B5EF4-FFF2-40B4-BE49-F238E27FC236}">
                    <a16:creationId xmlns:a16="http://schemas.microsoft.com/office/drawing/2014/main" id="{A313CEAB-BD0B-4126-A421-06BAA78D8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872" name="Rectangle 86">
                <a:extLst>
                  <a:ext uri="{FF2B5EF4-FFF2-40B4-BE49-F238E27FC236}">
                    <a16:creationId xmlns:a16="http://schemas.microsoft.com/office/drawing/2014/main" id="{693E98C3-9928-45B9-8770-06573EC53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2"/>
                <a:ext cx="184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A=1;B=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;C=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;D=1;E=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</a:p>
            </p:txBody>
          </p:sp>
        </p:grpSp>
        <p:sp>
          <p:nvSpPr>
            <p:cNvPr id="35870" name="Line 87">
              <a:extLst>
                <a:ext uri="{FF2B5EF4-FFF2-40B4-BE49-F238E27FC236}">
                  <a16:creationId xmlns:a16="http://schemas.microsoft.com/office/drawing/2014/main" id="{C0DED34D-C03E-4715-8DA3-3175B3ABC6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0"/>
              <a:ext cx="0" cy="5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8041A3D8-0CA9-DF97-3FC9-C2AE1F27EFB5}"/>
              </a:ext>
            </a:extLst>
          </p:cNvPr>
          <p:cNvSpPr/>
          <p:nvPr/>
        </p:nvSpPr>
        <p:spPr bwMode="auto">
          <a:xfrm>
            <a:off x="4151792" y="3141256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B2C6561E-D78C-0717-5F44-EA0A257E5453}"/>
              </a:ext>
            </a:extLst>
          </p:cNvPr>
          <p:cNvSpPr/>
          <p:nvPr/>
        </p:nvSpPr>
        <p:spPr bwMode="auto">
          <a:xfrm>
            <a:off x="4240692" y="4324829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974BA953-93BB-4796-B6F5-804E762E5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3105" y="0"/>
            <a:ext cx="6656907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F4EBB88-C669-4024-B150-C5C406C91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5156200"/>
            <a:ext cx="8972550" cy="1701800"/>
          </a:xfrm>
        </p:spPr>
        <p:txBody>
          <a:bodyPr/>
          <a:lstStyle/>
          <a:p>
            <a:pPr marL="264274" lvl="1" indent="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 dirty="0">
                <a:sym typeface="Gill Sans" charset="0"/>
              </a:rPr>
              <a:t>But A could also send its distance vector before </a:t>
            </a:r>
            <a:r>
              <a:rPr lang="nl-BE" dirty="0">
                <a:sym typeface="Gill Sans" charset="0"/>
              </a:rPr>
              <a:t>D</a:t>
            </a:r>
            <a:endParaRPr lang="en-US" dirty="0">
              <a:sym typeface="Gill Sans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9DE8E-851A-42B4-BD70-A5BD4B2B0531}"/>
              </a:ext>
            </a:extLst>
          </p:cNvPr>
          <p:cNvSpPr>
            <a:spLocks/>
          </p:cNvSpPr>
          <p:nvPr/>
        </p:nvSpPr>
        <p:spPr bwMode="auto">
          <a:xfrm>
            <a:off x="7959725" y="3232150"/>
            <a:ext cx="1889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0683AF93-90CC-4E73-A522-4EBD7E4CB7C7}"/>
              </a:ext>
            </a:extLst>
          </p:cNvPr>
          <p:cNvSpPr>
            <a:spLocks/>
          </p:cNvSpPr>
          <p:nvPr/>
        </p:nvSpPr>
        <p:spPr bwMode="auto">
          <a:xfrm>
            <a:off x="3111500" y="4416425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386A218-6D1C-47B1-9455-DC3221641B35}"/>
              </a:ext>
            </a:extLst>
          </p:cNvPr>
          <p:cNvSpPr>
            <a:spLocks/>
          </p:cNvSpPr>
          <p:nvPr/>
        </p:nvSpPr>
        <p:spPr bwMode="auto">
          <a:xfrm>
            <a:off x="5600700" y="4484688"/>
            <a:ext cx="173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C1E362F3-2CE7-4270-942E-49F451475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3554413"/>
            <a:ext cx="1587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B7AE60E9-4A90-4A6B-9EA0-D275CCAA6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4537075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44188AF9-822C-44C3-8F7E-D438620F0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376613"/>
            <a:ext cx="22050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F54F26A1-89BD-423F-BBAD-08279215E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40125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D7170040-8328-4E05-870F-C0B1C00DCEB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81688" y="3551238"/>
            <a:ext cx="2078037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D22A273A-AA59-42B4-9D32-73FDA98AEB5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78500" y="33766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6876" name="Group 12">
            <a:extLst>
              <a:ext uri="{FF2B5EF4-FFF2-40B4-BE49-F238E27FC236}">
                <a16:creationId xmlns:a16="http://schemas.microsoft.com/office/drawing/2014/main" id="{21209068-9A95-413D-8FA9-12256B825761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1743075"/>
            <a:ext cx="1460500" cy="1246188"/>
            <a:chOff x="0" y="0"/>
            <a:chExt cx="1208" cy="1115"/>
          </a:xfrm>
        </p:grpSpPr>
        <p:sp>
          <p:nvSpPr>
            <p:cNvPr id="36951" name="AutoShape 13">
              <a:extLst>
                <a:ext uri="{FF2B5EF4-FFF2-40B4-BE49-F238E27FC236}">
                  <a16:creationId xmlns:a16="http://schemas.microsoft.com/office/drawing/2014/main" id="{931464C4-A3B4-4FC5-8085-5A9606714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52" name="Rectangle 14">
              <a:extLst>
                <a:ext uri="{FF2B5EF4-FFF2-40B4-BE49-F238E27FC236}">
                  <a16:creationId xmlns:a16="http://schemas.microsoft.com/office/drawing/2014/main" id="{DCDD0F10-4464-47B9-BD9B-56C4D073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6877" name="Group 15">
            <a:extLst>
              <a:ext uri="{FF2B5EF4-FFF2-40B4-BE49-F238E27FC236}">
                <a16:creationId xmlns:a16="http://schemas.microsoft.com/office/drawing/2014/main" id="{6551F8AE-EC1F-4EDB-A1E7-74FC994AC57B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3143250"/>
            <a:ext cx="777875" cy="422275"/>
            <a:chOff x="0" y="0"/>
            <a:chExt cx="643" cy="379"/>
          </a:xfrm>
          <a:solidFill>
            <a:schemeClr val="bg1"/>
          </a:solidFill>
        </p:grpSpPr>
        <p:sp>
          <p:nvSpPr>
            <p:cNvPr id="36942" name="AutoShape 16">
              <a:extLst>
                <a:ext uri="{FF2B5EF4-FFF2-40B4-BE49-F238E27FC236}">
                  <a16:creationId xmlns:a16="http://schemas.microsoft.com/office/drawing/2014/main" id="{2A86D7A9-9E8F-4299-BE3E-9840B05C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43" name="Line 17">
              <a:extLst>
                <a:ext uri="{FF2B5EF4-FFF2-40B4-BE49-F238E27FC236}">
                  <a16:creationId xmlns:a16="http://schemas.microsoft.com/office/drawing/2014/main" id="{89B2BC21-9A9B-47C7-A45B-A2C98002DE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44" name="Line 18">
              <a:extLst>
                <a:ext uri="{FF2B5EF4-FFF2-40B4-BE49-F238E27FC236}">
                  <a16:creationId xmlns:a16="http://schemas.microsoft.com/office/drawing/2014/main" id="{19DA786C-3608-4279-818F-B302514A56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45" name="Line 19">
              <a:extLst>
                <a:ext uri="{FF2B5EF4-FFF2-40B4-BE49-F238E27FC236}">
                  <a16:creationId xmlns:a16="http://schemas.microsoft.com/office/drawing/2014/main" id="{31CE752F-16B1-4115-8B4E-A74BDDF376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46" name="Line 20">
              <a:extLst>
                <a:ext uri="{FF2B5EF4-FFF2-40B4-BE49-F238E27FC236}">
                  <a16:creationId xmlns:a16="http://schemas.microsoft.com/office/drawing/2014/main" id="{9C6E8954-1C9E-42A1-A5F6-148FE3C44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47" name="Line 21">
              <a:extLst>
                <a:ext uri="{FF2B5EF4-FFF2-40B4-BE49-F238E27FC236}">
                  <a16:creationId xmlns:a16="http://schemas.microsoft.com/office/drawing/2014/main" id="{E58022CD-E231-4E54-8765-392D1C37A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48" name="Group 22">
              <a:extLst>
                <a:ext uri="{FF2B5EF4-FFF2-40B4-BE49-F238E27FC236}">
                  <a16:creationId xmlns:a16="http://schemas.microsoft.com/office/drawing/2014/main" id="{43ACFEA5-ADA9-4BED-85E8-FB5BF4D59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  <a:grpFill/>
          </p:grpSpPr>
          <p:sp>
            <p:nvSpPr>
              <p:cNvPr id="36949" name="Rectangle 23">
                <a:extLst>
                  <a:ext uri="{FF2B5EF4-FFF2-40B4-BE49-F238E27FC236}">
                    <a16:creationId xmlns:a16="http://schemas.microsoft.com/office/drawing/2014/main" id="{9D568B86-9259-4FDD-B2A5-51D7AC703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50" name="Rectangle 24">
                <a:extLst>
                  <a:ext uri="{FF2B5EF4-FFF2-40B4-BE49-F238E27FC236}">
                    <a16:creationId xmlns:a16="http://schemas.microsoft.com/office/drawing/2014/main" id="{4E9931F0-4DAC-404D-98E4-877643983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6878" name="Group 25">
            <a:extLst>
              <a:ext uri="{FF2B5EF4-FFF2-40B4-BE49-F238E27FC236}">
                <a16:creationId xmlns:a16="http://schemas.microsoft.com/office/drawing/2014/main" id="{F4B8B6E5-878F-42C7-B552-1FD2DCE9558C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3175000"/>
            <a:ext cx="777875" cy="425450"/>
            <a:chOff x="0" y="0"/>
            <a:chExt cx="643" cy="379"/>
          </a:xfrm>
          <a:solidFill>
            <a:schemeClr val="bg1"/>
          </a:solidFill>
        </p:grpSpPr>
        <p:sp>
          <p:nvSpPr>
            <p:cNvPr id="36933" name="AutoShape 26">
              <a:extLst>
                <a:ext uri="{FF2B5EF4-FFF2-40B4-BE49-F238E27FC236}">
                  <a16:creationId xmlns:a16="http://schemas.microsoft.com/office/drawing/2014/main" id="{D8A070F0-CFB0-432B-AC43-42827515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34" name="Line 27">
              <a:extLst>
                <a:ext uri="{FF2B5EF4-FFF2-40B4-BE49-F238E27FC236}">
                  <a16:creationId xmlns:a16="http://schemas.microsoft.com/office/drawing/2014/main" id="{703DD2B4-0E75-4DC7-A66D-06335DD386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35" name="Line 28">
              <a:extLst>
                <a:ext uri="{FF2B5EF4-FFF2-40B4-BE49-F238E27FC236}">
                  <a16:creationId xmlns:a16="http://schemas.microsoft.com/office/drawing/2014/main" id="{114C360F-7E73-47C8-9029-8DF75FC653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36" name="Line 29">
              <a:extLst>
                <a:ext uri="{FF2B5EF4-FFF2-40B4-BE49-F238E27FC236}">
                  <a16:creationId xmlns:a16="http://schemas.microsoft.com/office/drawing/2014/main" id="{DD68D1C6-A3E3-44B0-B959-BBD7CFDF51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37" name="Line 30">
              <a:extLst>
                <a:ext uri="{FF2B5EF4-FFF2-40B4-BE49-F238E27FC236}">
                  <a16:creationId xmlns:a16="http://schemas.microsoft.com/office/drawing/2014/main" id="{E1531F8E-B9BC-41FA-BBC2-BCB5B8611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38" name="Line 31">
              <a:extLst>
                <a:ext uri="{FF2B5EF4-FFF2-40B4-BE49-F238E27FC236}">
                  <a16:creationId xmlns:a16="http://schemas.microsoft.com/office/drawing/2014/main" id="{9DD2B72F-AE10-40C6-927F-554001FBB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39" name="Group 32">
              <a:extLst>
                <a:ext uri="{FF2B5EF4-FFF2-40B4-BE49-F238E27FC236}">
                  <a16:creationId xmlns:a16="http://schemas.microsoft.com/office/drawing/2014/main" id="{BC6B3B40-521C-489A-ADF2-B3C08DF2A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" y="135"/>
              <a:ext cx="169" cy="216"/>
              <a:chOff x="0" y="0"/>
              <a:chExt cx="169" cy="216"/>
            </a:xfrm>
            <a:grpFill/>
          </p:grpSpPr>
          <p:sp>
            <p:nvSpPr>
              <p:cNvPr id="36940" name="Rectangle 33">
                <a:extLst>
                  <a:ext uri="{FF2B5EF4-FFF2-40B4-BE49-F238E27FC236}">
                    <a16:creationId xmlns:a16="http://schemas.microsoft.com/office/drawing/2014/main" id="{A3E46363-2ADC-4B6D-BA23-5C45734C2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41" name="Rectangle 34">
                <a:extLst>
                  <a:ext uri="{FF2B5EF4-FFF2-40B4-BE49-F238E27FC236}">
                    <a16:creationId xmlns:a16="http://schemas.microsoft.com/office/drawing/2014/main" id="{160AC0ED-B5B5-41D3-8F30-FADD985C5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9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6879" name="Group 35">
            <a:extLst>
              <a:ext uri="{FF2B5EF4-FFF2-40B4-BE49-F238E27FC236}">
                <a16:creationId xmlns:a16="http://schemas.microsoft.com/office/drawing/2014/main" id="{5EB97A65-D40F-43D5-9034-AF350F2C7DBC}"/>
              </a:ext>
            </a:extLst>
          </p:cNvPr>
          <p:cNvGrpSpPr>
            <a:grpSpLocks/>
          </p:cNvGrpSpPr>
          <p:nvPr/>
        </p:nvGrpSpPr>
        <p:grpSpPr bwMode="auto">
          <a:xfrm>
            <a:off x="7681913" y="3135313"/>
            <a:ext cx="777875" cy="425450"/>
            <a:chOff x="0" y="0"/>
            <a:chExt cx="642" cy="380"/>
          </a:xfrm>
          <a:solidFill>
            <a:schemeClr val="bg1"/>
          </a:solidFill>
        </p:grpSpPr>
        <p:sp>
          <p:nvSpPr>
            <p:cNvPr id="36924" name="AutoShape 36">
              <a:extLst>
                <a:ext uri="{FF2B5EF4-FFF2-40B4-BE49-F238E27FC236}">
                  <a16:creationId xmlns:a16="http://schemas.microsoft.com/office/drawing/2014/main" id="{D2DF3906-29B8-4E49-8BE5-FD9A2B2BB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4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25" name="Line 37">
              <a:extLst>
                <a:ext uri="{FF2B5EF4-FFF2-40B4-BE49-F238E27FC236}">
                  <a16:creationId xmlns:a16="http://schemas.microsoft.com/office/drawing/2014/main" id="{829D9FE8-EE25-414D-B056-BB784F275C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6" name="Line 38">
              <a:extLst>
                <a:ext uri="{FF2B5EF4-FFF2-40B4-BE49-F238E27FC236}">
                  <a16:creationId xmlns:a16="http://schemas.microsoft.com/office/drawing/2014/main" id="{CBC1CBEE-0173-426C-8764-4D1E1FDDFB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7" name="Line 39">
              <a:extLst>
                <a:ext uri="{FF2B5EF4-FFF2-40B4-BE49-F238E27FC236}">
                  <a16:creationId xmlns:a16="http://schemas.microsoft.com/office/drawing/2014/main" id="{28AF82FB-923C-41F3-AE6E-C2CEE7F6D9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8" name="Line 40">
              <a:extLst>
                <a:ext uri="{FF2B5EF4-FFF2-40B4-BE49-F238E27FC236}">
                  <a16:creationId xmlns:a16="http://schemas.microsoft.com/office/drawing/2014/main" id="{35B44646-CD3E-45FE-8707-9C6F8F4CD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9" name="Line 41">
              <a:extLst>
                <a:ext uri="{FF2B5EF4-FFF2-40B4-BE49-F238E27FC236}">
                  <a16:creationId xmlns:a16="http://schemas.microsoft.com/office/drawing/2014/main" id="{27354E31-CFF0-49CD-9147-8A6E5A9C1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30" name="Group 42">
              <a:extLst>
                <a:ext uri="{FF2B5EF4-FFF2-40B4-BE49-F238E27FC236}">
                  <a16:creationId xmlns:a16="http://schemas.microsoft.com/office/drawing/2014/main" id="{632B8B2E-6805-46F5-AD67-470B039B7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134"/>
              <a:ext cx="179" cy="216"/>
              <a:chOff x="0" y="0"/>
              <a:chExt cx="179" cy="216"/>
            </a:xfrm>
            <a:grpFill/>
          </p:grpSpPr>
          <p:sp>
            <p:nvSpPr>
              <p:cNvPr id="36931" name="Rectangle 43">
                <a:extLst>
                  <a:ext uri="{FF2B5EF4-FFF2-40B4-BE49-F238E27FC236}">
                    <a16:creationId xmlns:a16="http://schemas.microsoft.com/office/drawing/2014/main" id="{4174E972-A5F8-45A9-BFC0-E172CDFF5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32" name="Rectangle 44">
                <a:extLst>
                  <a:ext uri="{FF2B5EF4-FFF2-40B4-BE49-F238E27FC236}">
                    <a16:creationId xmlns:a16="http://schemas.microsoft.com/office/drawing/2014/main" id="{CAFD1F54-4079-4ED9-8768-762F92365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6880" name="Group 45">
            <a:extLst>
              <a:ext uri="{FF2B5EF4-FFF2-40B4-BE49-F238E27FC236}">
                <a16:creationId xmlns:a16="http://schemas.microsoft.com/office/drawing/2014/main" id="{18E77A0A-ECDE-44DC-AFA5-6AB8E744EB19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4351338"/>
            <a:ext cx="776287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36915" name="AutoShape 46">
              <a:extLst>
                <a:ext uri="{FF2B5EF4-FFF2-40B4-BE49-F238E27FC236}">
                  <a16:creationId xmlns:a16="http://schemas.microsoft.com/office/drawing/2014/main" id="{BB3B0707-669A-4DE0-9B85-FCF9337D3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16" name="Line 47">
              <a:extLst>
                <a:ext uri="{FF2B5EF4-FFF2-40B4-BE49-F238E27FC236}">
                  <a16:creationId xmlns:a16="http://schemas.microsoft.com/office/drawing/2014/main" id="{3B57DBF1-F95F-482F-8546-C05A255DA5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7" name="Line 48">
              <a:extLst>
                <a:ext uri="{FF2B5EF4-FFF2-40B4-BE49-F238E27FC236}">
                  <a16:creationId xmlns:a16="http://schemas.microsoft.com/office/drawing/2014/main" id="{FB1DE92A-8EC6-4050-89F6-3CD164123B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8" name="Line 49">
              <a:extLst>
                <a:ext uri="{FF2B5EF4-FFF2-40B4-BE49-F238E27FC236}">
                  <a16:creationId xmlns:a16="http://schemas.microsoft.com/office/drawing/2014/main" id="{28702B4D-E218-42E9-AD29-4A1981C8D3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9" name="Line 50">
              <a:extLst>
                <a:ext uri="{FF2B5EF4-FFF2-40B4-BE49-F238E27FC236}">
                  <a16:creationId xmlns:a16="http://schemas.microsoft.com/office/drawing/2014/main" id="{1EAE8736-EA00-41C4-9794-0B5B72DFF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0" name="Line 51">
              <a:extLst>
                <a:ext uri="{FF2B5EF4-FFF2-40B4-BE49-F238E27FC236}">
                  <a16:creationId xmlns:a16="http://schemas.microsoft.com/office/drawing/2014/main" id="{90BA4E08-26B5-456D-8FCF-39E7C415C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21" name="Group 52">
              <a:extLst>
                <a:ext uri="{FF2B5EF4-FFF2-40B4-BE49-F238E27FC236}">
                  <a16:creationId xmlns:a16="http://schemas.microsoft.com/office/drawing/2014/main" id="{8CBA50E3-C48B-4EFF-80AA-A67807756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6922" name="Rectangle 53">
                <a:extLst>
                  <a:ext uri="{FF2B5EF4-FFF2-40B4-BE49-F238E27FC236}">
                    <a16:creationId xmlns:a16="http://schemas.microsoft.com/office/drawing/2014/main" id="{226D1DC8-4C00-4FA8-AED0-DFEC05B9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23" name="Rectangle 54">
                <a:extLst>
                  <a:ext uri="{FF2B5EF4-FFF2-40B4-BE49-F238E27FC236}">
                    <a16:creationId xmlns:a16="http://schemas.microsoft.com/office/drawing/2014/main" id="{A9B5B68A-E390-4E51-A01B-8A8C1F4C8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6881" name="Group 55">
            <a:extLst>
              <a:ext uri="{FF2B5EF4-FFF2-40B4-BE49-F238E27FC236}">
                <a16:creationId xmlns:a16="http://schemas.microsoft.com/office/drawing/2014/main" id="{A12F7836-9B1E-48D3-B748-7728DE1D9159}"/>
              </a:ext>
            </a:extLst>
          </p:cNvPr>
          <p:cNvGrpSpPr>
            <a:grpSpLocks/>
          </p:cNvGrpSpPr>
          <p:nvPr/>
        </p:nvGrpSpPr>
        <p:grpSpPr bwMode="auto">
          <a:xfrm>
            <a:off x="5341938" y="4351338"/>
            <a:ext cx="776287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36906" name="AutoShape 56">
              <a:extLst>
                <a:ext uri="{FF2B5EF4-FFF2-40B4-BE49-F238E27FC236}">
                  <a16:creationId xmlns:a16="http://schemas.microsoft.com/office/drawing/2014/main" id="{9D38619C-910E-45E5-B5BE-70FAC436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07" name="Line 57">
              <a:extLst>
                <a:ext uri="{FF2B5EF4-FFF2-40B4-BE49-F238E27FC236}">
                  <a16:creationId xmlns:a16="http://schemas.microsoft.com/office/drawing/2014/main" id="{AC7A8A6E-F72F-4364-ABC5-DADA8C8276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08" name="Line 58">
              <a:extLst>
                <a:ext uri="{FF2B5EF4-FFF2-40B4-BE49-F238E27FC236}">
                  <a16:creationId xmlns:a16="http://schemas.microsoft.com/office/drawing/2014/main" id="{0EBC282B-97C9-483F-A426-EDE58112B7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09" name="Line 59">
              <a:extLst>
                <a:ext uri="{FF2B5EF4-FFF2-40B4-BE49-F238E27FC236}">
                  <a16:creationId xmlns:a16="http://schemas.microsoft.com/office/drawing/2014/main" id="{23AFA191-09ED-4922-861C-DF3268F567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0" name="Line 60">
              <a:extLst>
                <a:ext uri="{FF2B5EF4-FFF2-40B4-BE49-F238E27FC236}">
                  <a16:creationId xmlns:a16="http://schemas.microsoft.com/office/drawing/2014/main" id="{D9945D7D-5B22-464B-A7CA-D80EC584C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1" name="Line 61">
              <a:extLst>
                <a:ext uri="{FF2B5EF4-FFF2-40B4-BE49-F238E27FC236}">
                  <a16:creationId xmlns:a16="http://schemas.microsoft.com/office/drawing/2014/main" id="{15BEA4F4-C2A9-4150-BB85-99F58FB3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12" name="Group 62">
              <a:extLst>
                <a:ext uri="{FF2B5EF4-FFF2-40B4-BE49-F238E27FC236}">
                  <a16:creationId xmlns:a16="http://schemas.microsoft.com/office/drawing/2014/main" id="{01046FCE-FE6D-494F-80DC-3167D570A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  <a:grpFill/>
          </p:grpSpPr>
          <p:sp>
            <p:nvSpPr>
              <p:cNvPr id="36913" name="Rectangle 63">
                <a:extLst>
                  <a:ext uri="{FF2B5EF4-FFF2-40B4-BE49-F238E27FC236}">
                    <a16:creationId xmlns:a16="http://schemas.microsoft.com/office/drawing/2014/main" id="{8EE022D8-A02F-4D1D-90C5-4ABF1ED01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14" name="Rectangle 64">
                <a:extLst>
                  <a:ext uri="{FF2B5EF4-FFF2-40B4-BE49-F238E27FC236}">
                    <a16:creationId xmlns:a16="http://schemas.microsoft.com/office/drawing/2014/main" id="{F5D07609-CBBE-43F8-9749-F108DE126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6882" name="Line 65">
            <a:extLst>
              <a:ext uri="{FF2B5EF4-FFF2-40B4-BE49-F238E27FC236}">
                <a16:creationId xmlns:a16="http://schemas.microsoft.com/office/drawing/2014/main" id="{E9DC9BC0-D56A-495C-8DAC-2DAFC3322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2652713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83" name="Line 66">
            <a:extLst>
              <a:ext uri="{FF2B5EF4-FFF2-40B4-BE49-F238E27FC236}">
                <a16:creationId xmlns:a16="http://schemas.microsoft.com/office/drawing/2014/main" id="{5ACA93AC-5AFD-4DC3-8359-8E53C30792F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08575" y="2795588"/>
            <a:ext cx="336550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6884" name="Group 67">
            <a:extLst>
              <a:ext uri="{FF2B5EF4-FFF2-40B4-BE49-F238E27FC236}">
                <a16:creationId xmlns:a16="http://schemas.microsoft.com/office/drawing/2014/main" id="{23E7A817-CF43-4587-9B97-D086CF446707}"/>
              </a:ext>
            </a:extLst>
          </p:cNvPr>
          <p:cNvGrpSpPr>
            <a:grpSpLocks/>
          </p:cNvGrpSpPr>
          <p:nvPr/>
        </p:nvGrpSpPr>
        <p:grpSpPr bwMode="auto">
          <a:xfrm>
            <a:off x="7708900" y="1690688"/>
            <a:ext cx="1462088" cy="1214437"/>
            <a:chOff x="0" y="0"/>
            <a:chExt cx="1208" cy="1088"/>
          </a:xfrm>
        </p:grpSpPr>
        <p:sp>
          <p:nvSpPr>
            <p:cNvPr id="36904" name="AutoShape 68">
              <a:extLst>
                <a:ext uri="{FF2B5EF4-FFF2-40B4-BE49-F238E27FC236}">
                  <a16:creationId xmlns:a16="http://schemas.microsoft.com/office/drawing/2014/main" id="{823F2D4B-F9CD-4983-B3B0-1C63A0AF1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05" name="Rectangle 69">
              <a:extLst>
                <a:ext uri="{FF2B5EF4-FFF2-40B4-BE49-F238E27FC236}">
                  <a16:creationId xmlns:a16="http://schemas.microsoft.com/office/drawing/2014/main" id="{E6E39EC8-4458-4FFE-BDE8-08E2E5D5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6885" name="Line 70">
            <a:extLst>
              <a:ext uri="{FF2B5EF4-FFF2-40B4-BE49-F238E27FC236}">
                <a16:creationId xmlns:a16="http://schemas.microsoft.com/office/drawing/2014/main" id="{E5662450-B3C8-4D34-8A02-5E2EAB51B28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64513" y="2957513"/>
            <a:ext cx="28575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6886" name="Group 71">
            <a:extLst>
              <a:ext uri="{FF2B5EF4-FFF2-40B4-BE49-F238E27FC236}">
                <a16:creationId xmlns:a16="http://schemas.microsoft.com/office/drawing/2014/main" id="{C225003F-3C10-422F-8AD9-1A05A1E96D6D}"/>
              </a:ext>
            </a:extLst>
          </p:cNvPr>
          <p:cNvGrpSpPr>
            <a:grpSpLocks/>
          </p:cNvGrpSpPr>
          <p:nvPr/>
        </p:nvGrpSpPr>
        <p:grpSpPr bwMode="auto">
          <a:xfrm>
            <a:off x="7913688" y="3727450"/>
            <a:ext cx="1462087" cy="1214438"/>
            <a:chOff x="0" y="0"/>
            <a:chExt cx="1208" cy="1088"/>
          </a:xfrm>
        </p:grpSpPr>
        <p:sp>
          <p:nvSpPr>
            <p:cNvPr id="36902" name="AutoShape 72">
              <a:extLst>
                <a:ext uri="{FF2B5EF4-FFF2-40B4-BE49-F238E27FC236}">
                  <a16:creationId xmlns:a16="http://schemas.microsoft.com/office/drawing/2014/main" id="{DCA6FC3A-E220-4820-AFFB-ADFAA3DC3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03" name="Rectangle 73">
              <a:extLst>
                <a:ext uri="{FF2B5EF4-FFF2-40B4-BE49-F238E27FC236}">
                  <a16:creationId xmlns:a16="http://schemas.microsoft.com/office/drawing/2014/main" id="{64ED53C5-B8A8-4FE6-B1D2-05A8A0EDE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6887" name="Group 74">
            <a:extLst>
              <a:ext uri="{FF2B5EF4-FFF2-40B4-BE49-F238E27FC236}">
                <a16:creationId xmlns:a16="http://schemas.microsoft.com/office/drawing/2014/main" id="{D8418FBA-C438-4E10-9071-DAA2E96F8233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3759200"/>
            <a:ext cx="1460500" cy="1214438"/>
            <a:chOff x="0" y="0"/>
            <a:chExt cx="1208" cy="1088"/>
          </a:xfrm>
        </p:grpSpPr>
        <p:sp>
          <p:nvSpPr>
            <p:cNvPr id="36900" name="AutoShape 75">
              <a:extLst>
                <a:ext uri="{FF2B5EF4-FFF2-40B4-BE49-F238E27FC236}">
                  <a16:creationId xmlns:a16="http://schemas.microsoft.com/office/drawing/2014/main" id="{4D4EF59D-F61C-46D6-A0AC-6EBCBD8F4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01" name="Rectangle 76">
              <a:extLst>
                <a:ext uri="{FF2B5EF4-FFF2-40B4-BE49-F238E27FC236}">
                  <a16:creationId xmlns:a16="http://schemas.microsoft.com/office/drawing/2014/main" id="{3A33F075-168F-4013-9141-B57CC8643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7"/>
              <a:ext cx="1208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36888" name="Line 77">
            <a:extLst>
              <a:ext uri="{FF2B5EF4-FFF2-40B4-BE49-F238E27FC236}">
                <a16:creationId xmlns:a16="http://schemas.microsoft.com/office/drawing/2014/main" id="{3C3C1AE3-574C-4081-B31F-32E249D6C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079875"/>
            <a:ext cx="512763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89" name="Line 78">
            <a:extLst>
              <a:ext uri="{FF2B5EF4-FFF2-40B4-BE49-F238E27FC236}">
                <a16:creationId xmlns:a16="http://schemas.microsoft.com/office/drawing/2014/main" id="{371AF583-3B02-444D-BFBF-52A79EE1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5825" y="4751388"/>
            <a:ext cx="196373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6891" name="Group 80">
            <a:extLst>
              <a:ext uri="{FF2B5EF4-FFF2-40B4-BE49-F238E27FC236}">
                <a16:creationId xmlns:a16="http://schemas.microsoft.com/office/drawing/2014/main" id="{D295E6E3-C629-459C-A8B1-762B44F387E6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714500"/>
            <a:ext cx="1460500" cy="1287463"/>
            <a:chOff x="0" y="0"/>
            <a:chExt cx="1208" cy="1153"/>
          </a:xfrm>
        </p:grpSpPr>
        <p:sp>
          <p:nvSpPr>
            <p:cNvPr id="36898" name="AutoShape 81">
              <a:extLst>
                <a:ext uri="{FF2B5EF4-FFF2-40B4-BE49-F238E27FC236}">
                  <a16:creationId xmlns:a16="http://schemas.microsoft.com/office/drawing/2014/main" id="{4BC5788C-5A7F-4041-9509-E1D41E802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899" name="Rectangle 82">
              <a:extLst>
                <a:ext uri="{FF2B5EF4-FFF2-40B4-BE49-F238E27FC236}">
                  <a16:creationId xmlns:a16="http://schemas.microsoft.com/office/drawing/2014/main" id="{64EF0306-C8FF-4F3E-A7FC-5AA3559F1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9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6893" name="Group 84">
            <a:extLst>
              <a:ext uri="{FF2B5EF4-FFF2-40B4-BE49-F238E27FC236}">
                <a16:creationId xmlns:a16="http://schemas.microsoft.com/office/drawing/2014/main" id="{BDA974EE-D291-444F-AB5A-42000984D91E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3562350"/>
            <a:ext cx="2332038" cy="757238"/>
            <a:chOff x="0" y="0"/>
            <a:chExt cx="1928" cy="677"/>
          </a:xfrm>
        </p:grpSpPr>
        <p:grpSp>
          <p:nvGrpSpPr>
            <p:cNvPr id="36894" name="Group 85">
              <a:extLst>
                <a:ext uri="{FF2B5EF4-FFF2-40B4-BE49-F238E27FC236}">
                  <a16:creationId xmlns:a16="http://schemas.microsoft.com/office/drawing/2014/main" id="{DF172982-C212-4594-B253-DB7221B00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77"/>
              <a:ext cx="1736" cy="218"/>
              <a:chOff x="0" y="0"/>
              <a:chExt cx="1736" cy="218"/>
            </a:xfrm>
          </p:grpSpPr>
          <p:sp>
            <p:nvSpPr>
              <p:cNvPr id="36896" name="AutoShape 86">
                <a:extLst>
                  <a:ext uri="{FF2B5EF4-FFF2-40B4-BE49-F238E27FC236}">
                    <a16:creationId xmlns:a16="http://schemas.microsoft.com/office/drawing/2014/main" id="{3A6908EB-2B0C-416E-86AE-73155117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897" name="Rectangle 87">
                <a:extLst>
                  <a:ext uri="{FF2B5EF4-FFF2-40B4-BE49-F238E27FC236}">
                    <a16:creationId xmlns:a16="http://schemas.microsoft.com/office/drawing/2014/main" id="{20FC6B44-30F9-4A8A-85C8-B78D3DB79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73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A=0;D=1;B=3;C=3;E=2</a:t>
                </a:r>
              </a:p>
            </p:txBody>
          </p:sp>
        </p:grpSp>
        <p:sp>
          <p:nvSpPr>
            <p:cNvPr id="36895" name="Line 88">
              <a:extLst>
                <a:ext uri="{FF2B5EF4-FFF2-40B4-BE49-F238E27FC236}">
                  <a16:creationId xmlns:a16="http://schemas.microsoft.com/office/drawing/2014/main" id="{34C97F02-54DC-403B-987E-68CA037EF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6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5D14C96B-02EF-94E7-B584-8E5D5B1876D4}"/>
              </a:ext>
            </a:extLst>
          </p:cNvPr>
          <p:cNvSpPr/>
          <p:nvPr/>
        </p:nvSpPr>
        <p:spPr bwMode="auto">
          <a:xfrm>
            <a:off x="4151792" y="3141256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15AAB95E-0600-0EFF-26D0-166770E1A216}"/>
              </a:ext>
            </a:extLst>
          </p:cNvPr>
          <p:cNvSpPr/>
          <p:nvPr/>
        </p:nvSpPr>
        <p:spPr bwMode="auto">
          <a:xfrm>
            <a:off x="4240692" y="4324829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6A78167D-D87D-46F6-BDA0-61948985A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2263" y="0"/>
            <a:ext cx="7071912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DD1B2F6-39E1-418D-90A3-855CBD702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3273425"/>
            <a:ext cx="8456613" cy="5575300"/>
          </a:xfrm>
        </p:spPr>
        <p:txBody>
          <a:bodyPr/>
          <a:lstStyle/>
          <a:p>
            <a:pPr marL="591692" lvl="2" indent="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 dirty="0">
                <a:sym typeface="Gill Sans" charset="0"/>
              </a:rPr>
              <a:t>D updates its routing table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4AF004A-628B-4FFA-9E1E-547A2F7314A1}"/>
              </a:ext>
            </a:extLst>
          </p:cNvPr>
          <p:cNvSpPr>
            <a:spLocks/>
          </p:cNvSpPr>
          <p:nvPr/>
        </p:nvSpPr>
        <p:spPr bwMode="auto">
          <a:xfrm>
            <a:off x="7945438" y="3649663"/>
            <a:ext cx="1889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0615C37D-ED5D-49DE-B8A3-575456D6DB95}"/>
              </a:ext>
            </a:extLst>
          </p:cNvPr>
          <p:cNvSpPr>
            <a:spLocks/>
          </p:cNvSpPr>
          <p:nvPr/>
        </p:nvSpPr>
        <p:spPr bwMode="auto">
          <a:xfrm>
            <a:off x="3098800" y="483711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1C0A4411-28EF-4D90-B930-B926E38C43DD}"/>
              </a:ext>
            </a:extLst>
          </p:cNvPr>
          <p:cNvSpPr>
            <a:spLocks/>
          </p:cNvSpPr>
          <p:nvPr/>
        </p:nvSpPr>
        <p:spPr bwMode="auto">
          <a:xfrm>
            <a:off x="5589588" y="4903788"/>
            <a:ext cx="1714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F67BAFDE-75BA-40B2-8EA0-B455321CA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7225" y="3971925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3C355F6D-4051-4774-A0CF-AC0D0016F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4954588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A6855548-A166-4D20-93B1-E0689918E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3795713"/>
            <a:ext cx="220345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FDB8DB24-4087-4B57-AD8C-E966A3C22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963" y="3960813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4F3DE150-2E50-4C71-9121-6AC8ABC539E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68988" y="3971925"/>
            <a:ext cx="2076450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EB0B3065-80A3-4540-AFAF-8E2E5853759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5800" y="3795713"/>
            <a:ext cx="2078038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7900" name="Group 12">
            <a:extLst>
              <a:ext uri="{FF2B5EF4-FFF2-40B4-BE49-F238E27FC236}">
                <a16:creationId xmlns:a16="http://schemas.microsoft.com/office/drawing/2014/main" id="{765859F7-7421-4ABF-9485-72AB560C4017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2162175"/>
            <a:ext cx="1462088" cy="1246188"/>
            <a:chOff x="0" y="0"/>
            <a:chExt cx="1208" cy="1115"/>
          </a:xfrm>
        </p:grpSpPr>
        <p:sp>
          <p:nvSpPr>
            <p:cNvPr id="37975" name="AutoShape 13">
              <a:extLst>
                <a:ext uri="{FF2B5EF4-FFF2-40B4-BE49-F238E27FC236}">
                  <a16:creationId xmlns:a16="http://schemas.microsoft.com/office/drawing/2014/main" id="{20AF41BA-012B-40A5-B758-00A55E350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76" name="Rectangle 14">
              <a:extLst>
                <a:ext uri="{FF2B5EF4-FFF2-40B4-BE49-F238E27FC236}">
                  <a16:creationId xmlns:a16="http://schemas.microsoft.com/office/drawing/2014/main" id="{ED9B365E-AD66-4D6B-868F-05383C71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7901" name="Group 15">
            <a:extLst>
              <a:ext uri="{FF2B5EF4-FFF2-40B4-BE49-F238E27FC236}">
                <a16:creationId xmlns:a16="http://schemas.microsoft.com/office/drawing/2014/main" id="{6C4284FC-16AC-4231-872D-7AE1B96EB970}"/>
              </a:ext>
            </a:extLst>
          </p:cNvPr>
          <p:cNvGrpSpPr>
            <a:grpSpLocks/>
          </p:cNvGrpSpPr>
          <p:nvPr/>
        </p:nvGrpSpPr>
        <p:grpSpPr bwMode="auto">
          <a:xfrm>
            <a:off x="2863850" y="3562350"/>
            <a:ext cx="777875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37966" name="AutoShape 16">
              <a:extLst>
                <a:ext uri="{FF2B5EF4-FFF2-40B4-BE49-F238E27FC236}">
                  <a16:creationId xmlns:a16="http://schemas.microsoft.com/office/drawing/2014/main" id="{0137F0E2-E29C-4052-A8A1-CE0766C10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67" name="Line 17">
              <a:extLst>
                <a:ext uri="{FF2B5EF4-FFF2-40B4-BE49-F238E27FC236}">
                  <a16:creationId xmlns:a16="http://schemas.microsoft.com/office/drawing/2014/main" id="{11A74412-0BB6-43D7-821B-E6726BADF1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8" name="Line 18">
              <a:extLst>
                <a:ext uri="{FF2B5EF4-FFF2-40B4-BE49-F238E27FC236}">
                  <a16:creationId xmlns:a16="http://schemas.microsoft.com/office/drawing/2014/main" id="{E4C43E99-C0E0-4A60-8826-2C576A2CD3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9" name="Line 19">
              <a:extLst>
                <a:ext uri="{FF2B5EF4-FFF2-40B4-BE49-F238E27FC236}">
                  <a16:creationId xmlns:a16="http://schemas.microsoft.com/office/drawing/2014/main" id="{A4507243-7860-45ED-B46E-E00213F07D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70" name="Line 20">
              <a:extLst>
                <a:ext uri="{FF2B5EF4-FFF2-40B4-BE49-F238E27FC236}">
                  <a16:creationId xmlns:a16="http://schemas.microsoft.com/office/drawing/2014/main" id="{7560C07D-8120-4780-825E-B3B49A787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71" name="Line 21">
              <a:extLst>
                <a:ext uri="{FF2B5EF4-FFF2-40B4-BE49-F238E27FC236}">
                  <a16:creationId xmlns:a16="http://schemas.microsoft.com/office/drawing/2014/main" id="{A703403A-295E-4464-9EF2-ABC56A153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72" name="Group 22">
              <a:extLst>
                <a:ext uri="{FF2B5EF4-FFF2-40B4-BE49-F238E27FC236}">
                  <a16:creationId xmlns:a16="http://schemas.microsoft.com/office/drawing/2014/main" id="{19FCF4C7-CC9F-4793-935B-09A14A836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34"/>
              <a:ext cx="169" cy="216"/>
              <a:chOff x="0" y="0"/>
              <a:chExt cx="169" cy="216"/>
            </a:xfrm>
            <a:grpFill/>
          </p:grpSpPr>
          <p:sp>
            <p:nvSpPr>
              <p:cNvPr id="37973" name="Rectangle 23">
                <a:extLst>
                  <a:ext uri="{FF2B5EF4-FFF2-40B4-BE49-F238E27FC236}">
                    <a16:creationId xmlns:a16="http://schemas.microsoft.com/office/drawing/2014/main" id="{1B16909C-75A4-46B8-BE28-DDBEECCBA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74" name="Rectangle 24">
                <a:extLst>
                  <a:ext uri="{FF2B5EF4-FFF2-40B4-BE49-F238E27FC236}">
                    <a16:creationId xmlns:a16="http://schemas.microsoft.com/office/drawing/2014/main" id="{F2B44B6C-C36B-4E3E-833E-07C936174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7902" name="Group 25">
            <a:extLst>
              <a:ext uri="{FF2B5EF4-FFF2-40B4-BE49-F238E27FC236}">
                <a16:creationId xmlns:a16="http://schemas.microsoft.com/office/drawing/2014/main" id="{8AE953E4-3278-42BF-9DE6-BC014A60B685}"/>
              </a:ext>
            </a:extLst>
          </p:cNvPr>
          <p:cNvGrpSpPr>
            <a:grpSpLocks/>
          </p:cNvGrpSpPr>
          <p:nvPr/>
        </p:nvGrpSpPr>
        <p:grpSpPr bwMode="auto">
          <a:xfrm>
            <a:off x="5283200" y="3595688"/>
            <a:ext cx="777875" cy="422275"/>
            <a:chOff x="0" y="0"/>
            <a:chExt cx="643" cy="377"/>
          </a:xfrm>
          <a:solidFill>
            <a:schemeClr val="bg1"/>
          </a:solidFill>
        </p:grpSpPr>
        <p:sp>
          <p:nvSpPr>
            <p:cNvPr id="37957" name="AutoShape 26">
              <a:extLst>
                <a:ext uri="{FF2B5EF4-FFF2-40B4-BE49-F238E27FC236}">
                  <a16:creationId xmlns:a16="http://schemas.microsoft.com/office/drawing/2014/main" id="{9F86ED6A-8127-4B66-B684-7B95D124A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58" name="Line 27">
              <a:extLst>
                <a:ext uri="{FF2B5EF4-FFF2-40B4-BE49-F238E27FC236}">
                  <a16:creationId xmlns:a16="http://schemas.microsoft.com/office/drawing/2014/main" id="{20763CF8-297C-48BE-94A0-727E4EEC0E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9" name="Line 28">
              <a:extLst>
                <a:ext uri="{FF2B5EF4-FFF2-40B4-BE49-F238E27FC236}">
                  <a16:creationId xmlns:a16="http://schemas.microsoft.com/office/drawing/2014/main" id="{A1BE9606-DE19-4B00-99CF-8A67A652A9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0" name="Line 29">
              <a:extLst>
                <a:ext uri="{FF2B5EF4-FFF2-40B4-BE49-F238E27FC236}">
                  <a16:creationId xmlns:a16="http://schemas.microsoft.com/office/drawing/2014/main" id="{BF807193-12C4-4051-9BAE-5BA229254D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2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1" name="Line 30">
              <a:extLst>
                <a:ext uri="{FF2B5EF4-FFF2-40B4-BE49-F238E27FC236}">
                  <a16:creationId xmlns:a16="http://schemas.microsoft.com/office/drawing/2014/main" id="{FFBA60F7-C6B0-4E1D-AF48-A20C3756A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2" name="Line 31">
              <a:extLst>
                <a:ext uri="{FF2B5EF4-FFF2-40B4-BE49-F238E27FC236}">
                  <a16:creationId xmlns:a16="http://schemas.microsoft.com/office/drawing/2014/main" id="{94BD98A2-28A0-440B-8812-87840C992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63" name="Group 32">
              <a:extLst>
                <a:ext uri="{FF2B5EF4-FFF2-40B4-BE49-F238E27FC236}">
                  <a16:creationId xmlns:a16="http://schemas.microsoft.com/office/drawing/2014/main" id="{D2AE4FDA-CAC3-4D4F-B723-F8D3C5EF3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  <a:grpFill/>
          </p:grpSpPr>
          <p:sp>
            <p:nvSpPr>
              <p:cNvPr id="37964" name="Rectangle 33">
                <a:extLst>
                  <a:ext uri="{FF2B5EF4-FFF2-40B4-BE49-F238E27FC236}">
                    <a16:creationId xmlns:a16="http://schemas.microsoft.com/office/drawing/2014/main" id="{20518EB2-55C0-410C-8EF7-1B00D7627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65" name="Rectangle 34">
                <a:extLst>
                  <a:ext uri="{FF2B5EF4-FFF2-40B4-BE49-F238E27FC236}">
                    <a16:creationId xmlns:a16="http://schemas.microsoft.com/office/drawing/2014/main" id="{7DBDD00D-6DA0-415A-A885-E5C7231C6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7903" name="Group 35">
            <a:extLst>
              <a:ext uri="{FF2B5EF4-FFF2-40B4-BE49-F238E27FC236}">
                <a16:creationId xmlns:a16="http://schemas.microsoft.com/office/drawing/2014/main" id="{00D0C080-FB7D-420C-B104-E4E3BC5094F2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3554413"/>
            <a:ext cx="776287" cy="423862"/>
            <a:chOff x="0" y="0"/>
            <a:chExt cx="642" cy="379"/>
          </a:xfrm>
          <a:solidFill>
            <a:schemeClr val="bg1"/>
          </a:solidFill>
        </p:grpSpPr>
        <p:sp>
          <p:nvSpPr>
            <p:cNvPr id="37948" name="AutoShape 36">
              <a:extLst>
                <a:ext uri="{FF2B5EF4-FFF2-40B4-BE49-F238E27FC236}">
                  <a16:creationId xmlns:a16="http://schemas.microsoft.com/office/drawing/2014/main" id="{226CFF65-F4D6-406D-947E-4B6BD4330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49" name="Line 37">
              <a:extLst>
                <a:ext uri="{FF2B5EF4-FFF2-40B4-BE49-F238E27FC236}">
                  <a16:creationId xmlns:a16="http://schemas.microsoft.com/office/drawing/2014/main" id="{59037031-F062-4893-8C7F-66D4E9D341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0" name="Line 38">
              <a:extLst>
                <a:ext uri="{FF2B5EF4-FFF2-40B4-BE49-F238E27FC236}">
                  <a16:creationId xmlns:a16="http://schemas.microsoft.com/office/drawing/2014/main" id="{B6448791-98A0-4D91-BBDB-87EA6BC801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1" name="Line 39">
              <a:extLst>
                <a:ext uri="{FF2B5EF4-FFF2-40B4-BE49-F238E27FC236}">
                  <a16:creationId xmlns:a16="http://schemas.microsoft.com/office/drawing/2014/main" id="{10B61AD0-3BC5-411D-9C3A-FCA6273A3F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2" name="Line 40">
              <a:extLst>
                <a:ext uri="{FF2B5EF4-FFF2-40B4-BE49-F238E27FC236}">
                  <a16:creationId xmlns:a16="http://schemas.microsoft.com/office/drawing/2014/main" id="{1F83CA23-2D0E-4877-B055-A2537DA87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3" name="Line 41">
              <a:extLst>
                <a:ext uri="{FF2B5EF4-FFF2-40B4-BE49-F238E27FC236}">
                  <a16:creationId xmlns:a16="http://schemas.microsoft.com/office/drawing/2014/main" id="{7C9C85C0-5B2D-474E-952B-9BF1E3739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54" name="Group 42">
              <a:extLst>
                <a:ext uri="{FF2B5EF4-FFF2-40B4-BE49-F238E27FC236}">
                  <a16:creationId xmlns:a16="http://schemas.microsoft.com/office/drawing/2014/main" id="{598C4E54-AA19-4A71-B5D0-97DE47E4C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9" cy="216"/>
              <a:chOff x="0" y="0"/>
              <a:chExt cx="179" cy="216"/>
            </a:xfrm>
            <a:grpFill/>
          </p:grpSpPr>
          <p:sp>
            <p:nvSpPr>
              <p:cNvPr id="37955" name="Rectangle 43">
                <a:extLst>
                  <a:ext uri="{FF2B5EF4-FFF2-40B4-BE49-F238E27FC236}">
                    <a16:creationId xmlns:a16="http://schemas.microsoft.com/office/drawing/2014/main" id="{41D5A4E4-E40E-4B4F-A9FD-84B5DE530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56" name="Rectangle 44">
                <a:extLst>
                  <a:ext uri="{FF2B5EF4-FFF2-40B4-BE49-F238E27FC236}">
                    <a16:creationId xmlns:a16="http://schemas.microsoft.com/office/drawing/2014/main" id="{359F80BB-9B4D-4039-8B48-6B8B72B9D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7904" name="Group 45">
            <a:extLst>
              <a:ext uri="{FF2B5EF4-FFF2-40B4-BE49-F238E27FC236}">
                <a16:creationId xmlns:a16="http://schemas.microsoft.com/office/drawing/2014/main" id="{BFAFD63A-995D-4EF6-AB53-3ECB777FB782}"/>
              </a:ext>
            </a:extLst>
          </p:cNvPr>
          <p:cNvGrpSpPr>
            <a:grpSpLocks/>
          </p:cNvGrpSpPr>
          <p:nvPr/>
        </p:nvGrpSpPr>
        <p:grpSpPr bwMode="auto">
          <a:xfrm>
            <a:off x="2884488" y="4770438"/>
            <a:ext cx="777875" cy="422275"/>
            <a:chOff x="0" y="0"/>
            <a:chExt cx="642" cy="378"/>
          </a:xfrm>
          <a:solidFill>
            <a:schemeClr val="bg1"/>
          </a:solidFill>
        </p:grpSpPr>
        <p:sp>
          <p:nvSpPr>
            <p:cNvPr id="37939" name="AutoShape 46">
              <a:extLst>
                <a:ext uri="{FF2B5EF4-FFF2-40B4-BE49-F238E27FC236}">
                  <a16:creationId xmlns:a16="http://schemas.microsoft.com/office/drawing/2014/main" id="{58D3DC7D-61CF-42FF-BBC1-D2AEC975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40" name="Line 47">
              <a:extLst>
                <a:ext uri="{FF2B5EF4-FFF2-40B4-BE49-F238E27FC236}">
                  <a16:creationId xmlns:a16="http://schemas.microsoft.com/office/drawing/2014/main" id="{9FE49E60-4D54-47FC-8097-348F653D76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41" name="Line 48">
              <a:extLst>
                <a:ext uri="{FF2B5EF4-FFF2-40B4-BE49-F238E27FC236}">
                  <a16:creationId xmlns:a16="http://schemas.microsoft.com/office/drawing/2014/main" id="{F3F603CD-7633-4E80-ADD5-16ACE80B2E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42" name="Line 49">
              <a:extLst>
                <a:ext uri="{FF2B5EF4-FFF2-40B4-BE49-F238E27FC236}">
                  <a16:creationId xmlns:a16="http://schemas.microsoft.com/office/drawing/2014/main" id="{FB658F4F-76BF-4C67-BAE1-445A95704E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43" name="Line 50">
              <a:extLst>
                <a:ext uri="{FF2B5EF4-FFF2-40B4-BE49-F238E27FC236}">
                  <a16:creationId xmlns:a16="http://schemas.microsoft.com/office/drawing/2014/main" id="{380BC82D-1FFA-470C-A4B4-207A853E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44" name="Line 51">
              <a:extLst>
                <a:ext uri="{FF2B5EF4-FFF2-40B4-BE49-F238E27FC236}">
                  <a16:creationId xmlns:a16="http://schemas.microsoft.com/office/drawing/2014/main" id="{768B5445-0DCF-4578-8904-082C5FE4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45" name="Group 52">
              <a:extLst>
                <a:ext uri="{FF2B5EF4-FFF2-40B4-BE49-F238E27FC236}">
                  <a16:creationId xmlns:a16="http://schemas.microsoft.com/office/drawing/2014/main" id="{85FB8417-2DF0-4130-B45A-3C507089D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7946" name="Rectangle 53">
                <a:extLst>
                  <a:ext uri="{FF2B5EF4-FFF2-40B4-BE49-F238E27FC236}">
                    <a16:creationId xmlns:a16="http://schemas.microsoft.com/office/drawing/2014/main" id="{BB5210C4-2AFC-49C9-9E87-8E30A856F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47" name="Rectangle 54">
                <a:extLst>
                  <a:ext uri="{FF2B5EF4-FFF2-40B4-BE49-F238E27FC236}">
                    <a16:creationId xmlns:a16="http://schemas.microsoft.com/office/drawing/2014/main" id="{E4C7813E-91A2-4AFB-8B61-92C74CF43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7905" name="Group 55">
            <a:extLst>
              <a:ext uri="{FF2B5EF4-FFF2-40B4-BE49-F238E27FC236}">
                <a16:creationId xmlns:a16="http://schemas.microsoft.com/office/drawing/2014/main" id="{A83A9A57-7CC9-4CDD-A9D6-B3E3DC9D1E87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4770438"/>
            <a:ext cx="776288" cy="422275"/>
            <a:chOff x="0" y="0"/>
            <a:chExt cx="642" cy="378"/>
          </a:xfrm>
          <a:solidFill>
            <a:schemeClr val="bg1"/>
          </a:solidFill>
        </p:grpSpPr>
        <p:sp>
          <p:nvSpPr>
            <p:cNvPr id="37930" name="AutoShape 56">
              <a:extLst>
                <a:ext uri="{FF2B5EF4-FFF2-40B4-BE49-F238E27FC236}">
                  <a16:creationId xmlns:a16="http://schemas.microsoft.com/office/drawing/2014/main" id="{56FD2D95-928F-4DD2-AC95-68500F281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31" name="Line 57">
              <a:extLst>
                <a:ext uri="{FF2B5EF4-FFF2-40B4-BE49-F238E27FC236}">
                  <a16:creationId xmlns:a16="http://schemas.microsoft.com/office/drawing/2014/main" id="{C4607B2D-9FB3-4DC6-87CF-75BA310D47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32" name="Line 58">
              <a:extLst>
                <a:ext uri="{FF2B5EF4-FFF2-40B4-BE49-F238E27FC236}">
                  <a16:creationId xmlns:a16="http://schemas.microsoft.com/office/drawing/2014/main" id="{42B45FBE-211B-4055-B5AF-88FB26AAE0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33" name="Line 59">
              <a:extLst>
                <a:ext uri="{FF2B5EF4-FFF2-40B4-BE49-F238E27FC236}">
                  <a16:creationId xmlns:a16="http://schemas.microsoft.com/office/drawing/2014/main" id="{32F72614-4E67-4CF8-9C5C-01B04BCD44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5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34" name="Line 60">
              <a:extLst>
                <a:ext uri="{FF2B5EF4-FFF2-40B4-BE49-F238E27FC236}">
                  <a16:creationId xmlns:a16="http://schemas.microsoft.com/office/drawing/2014/main" id="{AF9483F0-2BBA-4E62-98CC-6838057A0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0"/>
              <a:ext cx="434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35" name="Line 61">
              <a:extLst>
                <a:ext uri="{FF2B5EF4-FFF2-40B4-BE49-F238E27FC236}">
                  <a16:creationId xmlns:a16="http://schemas.microsoft.com/office/drawing/2014/main" id="{D53C195E-B26B-4E32-BE12-B18728B5E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36" name="Group 62">
              <a:extLst>
                <a:ext uri="{FF2B5EF4-FFF2-40B4-BE49-F238E27FC236}">
                  <a16:creationId xmlns:a16="http://schemas.microsoft.com/office/drawing/2014/main" id="{61987B9C-92D9-4A36-9793-7E668F09C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64" cy="216"/>
              <a:chOff x="0" y="0"/>
              <a:chExt cx="163" cy="216"/>
            </a:xfrm>
            <a:grpFill/>
          </p:grpSpPr>
          <p:sp>
            <p:nvSpPr>
              <p:cNvPr id="37937" name="Rectangle 63">
                <a:extLst>
                  <a:ext uri="{FF2B5EF4-FFF2-40B4-BE49-F238E27FC236}">
                    <a16:creationId xmlns:a16="http://schemas.microsoft.com/office/drawing/2014/main" id="{61B553D4-E297-4336-BA5D-77AA57A87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38" name="Rectangle 64">
                <a:extLst>
                  <a:ext uri="{FF2B5EF4-FFF2-40B4-BE49-F238E27FC236}">
                    <a16:creationId xmlns:a16="http://schemas.microsoft.com/office/drawing/2014/main" id="{026FE292-0863-43AC-816E-B9FB66245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7906" name="Line 65">
            <a:extLst>
              <a:ext uri="{FF2B5EF4-FFF2-40B4-BE49-F238E27FC236}">
                <a16:creationId xmlns:a16="http://schemas.microsoft.com/office/drawing/2014/main" id="{BC6280F4-0E2F-4713-82DB-AE86DFADD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3" y="3068638"/>
            <a:ext cx="776287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907" name="Line 66">
            <a:extLst>
              <a:ext uri="{FF2B5EF4-FFF2-40B4-BE49-F238E27FC236}">
                <a16:creationId xmlns:a16="http://schemas.microsoft.com/office/drawing/2014/main" id="{D8969C53-B611-466B-9351-BA8440BFEB5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89525" y="3216275"/>
            <a:ext cx="338138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7908" name="Group 67">
            <a:extLst>
              <a:ext uri="{FF2B5EF4-FFF2-40B4-BE49-F238E27FC236}">
                <a16:creationId xmlns:a16="http://schemas.microsoft.com/office/drawing/2014/main" id="{D1DB383C-25C2-49F7-98E0-11711EB80AE8}"/>
              </a:ext>
            </a:extLst>
          </p:cNvPr>
          <p:cNvGrpSpPr>
            <a:grpSpLocks/>
          </p:cNvGrpSpPr>
          <p:nvPr/>
        </p:nvGrpSpPr>
        <p:grpSpPr bwMode="auto">
          <a:xfrm>
            <a:off x="7694613" y="2106613"/>
            <a:ext cx="1462087" cy="1216025"/>
            <a:chOff x="0" y="0"/>
            <a:chExt cx="1208" cy="1088"/>
          </a:xfrm>
        </p:grpSpPr>
        <p:sp>
          <p:nvSpPr>
            <p:cNvPr id="37928" name="AutoShape 68">
              <a:extLst>
                <a:ext uri="{FF2B5EF4-FFF2-40B4-BE49-F238E27FC236}">
                  <a16:creationId xmlns:a16="http://schemas.microsoft.com/office/drawing/2014/main" id="{A4C8EDE4-DCEF-46DD-8EF0-868055DD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29" name="Rectangle 69">
              <a:extLst>
                <a:ext uri="{FF2B5EF4-FFF2-40B4-BE49-F238E27FC236}">
                  <a16:creationId xmlns:a16="http://schemas.microsoft.com/office/drawing/2014/main" id="{F0645FFA-7519-44E7-9144-37A444E3B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7909" name="Line 70">
            <a:extLst>
              <a:ext uri="{FF2B5EF4-FFF2-40B4-BE49-F238E27FC236}">
                <a16:creationId xmlns:a16="http://schemas.microsoft.com/office/drawing/2014/main" id="{35536301-9E67-43DB-9449-2249EE7C4AD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47050" y="3376613"/>
            <a:ext cx="30163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7910" name="Group 71">
            <a:extLst>
              <a:ext uri="{FF2B5EF4-FFF2-40B4-BE49-F238E27FC236}">
                <a16:creationId xmlns:a16="http://schemas.microsoft.com/office/drawing/2014/main" id="{F6B20EC4-91E0-4CBA-AE25-33736FF905F9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4143375"/>
            <a:ext cx="1465263" cy="1214438"/>
            <a:chOff x="0" y="0"/>
            <a:chExt cx="1211" cy="1088"/>
          </a:xfrm>
        </p:grpSpPr>
        <p:sp>
          <p:nvSpPr>
            <p:cNvPr id="37926" name="AutoShape 72">
              <a:extLst>
                <a:ext uri="{FF2B5EF4-FFF2-40B4-BE49-F238E27FC236}">
                  <a16:creationId xmlns:a16="http://schemas.microsoft.com/office/drawing/2014/main" id="{5C8C9824-43CE-4046-807C-9A87B677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27" name="Rectangle 73">
              <a:extLst>
                <a:ext uri="{FF2B5EF4-FFF2-40B4-BE49-F238E27FC236}">
                  <a16:creationId xmlns:a16="http://schemas.microsoft.com/office/drawing/2014/main" id="{430B0597-0315-450C-8264-543D314CF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7911" name="Group 74">
            <a:extLst>
              <a:ext uri="{FF2B5EF4-FFF2-40B4-BE49-F238E27FC236}">
                <a16:creationId xmlns:a16="http://schemas.microsoft.com/office/drawing/2014/main" id="{3E6B509D-DF0B-4CCC-B736-45239A0B3E7D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4173538"/>
            <a:ext cx="1462088" cy="1216025"/>
            <a:chOff x="0" y="0"/>
            <a:chExt cx="1208" cy="1088"/>
          </a:xfrm>
        </p:grpSpPr>
        <p:sp>
          <p:nvSpPr>
            <p:cNvPr id="37924" name="AutoShape 75">
              <a:extLst>
                <a:ext uri="{FF2B5EF4-FFF2-40B4-BE49-F238E27FC236}">
                  <a16:creationId xmlns:a16="http://schemas.microsoft.com/office/drawing/2014/main" id="{C647D696-97E1-45FA-A3B9-77EC021E6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25" name="Rectangle 76">
              <a:extLst>
                <a:ext uri="{FF2B5EF4-FFF2-40B4-BE49-F238E27FC236}">
                  <a16:creationId xmlns:a16="http://schemas.microsoft.com/office/drawing/2014/main" id="{28BF9D30-EB03-4576-816C-370D99210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3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4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4 [North]</a:t>
              </a:r>
            </a:p>
          </p:txBody>
        </p:sp>
      </p:grpSp>
      <p:sp>
        <p:nvSpPr>
          <p:cNvPr id="37912" name="Line 77">
            <a:extLst>
              <a:ext uri="{FF2B5EF4-FFF2-40B4-BE49-F238E27FC236}">
                <a16:creationId xmlns:a16="http://schemas.microsoft.com/office/drawing/2014/main" id="{72D539E5-B6D0-4BA0-B2A1-7CD8B01F3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438" y="4498975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913" name="Line 78">
            <a:extLst>
              <a:ext uri="{FF2B5EF4-FFF2-40B4-BE49-F238E27FC236}">
                <a16:creationId xmlns:a16="http://schemas.microsoft.com/office/drawing/2014/main" id="{3B3265A8-1796-47DC-B8E9-AB71BBD00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9950" y="5172075"/>
            <a:ext cx="1960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7915" name="Group 80">
            <a:extLst>
              <a:ext uri="{FF2B5EF4-FFF2-40B4-BE49-F238E27FC236}">
                <a16:creationId xmlns:a16="http://schemas.microsoft.com/office/drawing/2014/main" id="{3B08D93F-871F-4E47-816D-F521596D3081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135188"/>
            <a:ext cx="1462088" cy="1287462"/>
            <a:chOff x="0" y="0"/>
            <a:chExt cx="1208" cy="1153"/>
          </a:xfrm>
        </p:grpSpPr>
        <p:sp>
          <p:nvSpPr>
            <p:cNvPr id="37922" name="AutoShape 81">
              <a:extLst>
                <a:ext uri="{FF2B5EF4-FFF2-40B4-BE49-F238E27FC236}">
                  <a16:creationId xmlns:a16="http://schemas.microsoft.com/office/drawing/2014/main" id="{FF87D73A-20CB-41C9-8108-A218C02D7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23" name="Rectangle 82">
              <a:extLst>
                <a:ext uri="{FF2B5EF4-FFF2-40B4-BE49-F238E27FC236}">
                  <a16:creationId xmlns:a16="http://schemas.microsoft.com/office/drawing/2014/main" id="{B89A37E4-B56C-4662-979D-7D70789A0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6948" name="Group 84">
            <a:extLst>
              <a:ext uri="{FF2B5EF4-FFF2-40B4-BE49-F238E27FC236}">
                <a16:creationId xmlns:a16="http://schemas.microsoft.com/office/drawing/2014/main" id="{A036C697-1BD9-4C35-9C8C-158DB6893A12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4048125"/>
            <a:ext cx="2165350" cy="665163"/>
            <a:chOff x="0" y="0"/>
            <a:chExt cx="1791" cy="594"/>
          </a:xfrm>
        </p:grpSpPr>
        <p:grpSp>
          <p:nvGrpSpPr>
            <p:cNvPr id="37918" name="Group 85">
              <a:extLst>
                <a:ext uri="{FF2B5EF4-FFF2-40B4-BE49-F238E27FC236}">
                  <a16:creationId xmlns:a16="http://schemas.microsoft.com/office/drawing/2014/main" id="{B9170B75-16D9-478D-B6AF-F7DFCD65A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18"/>
              <a:ext cx="1633" cy="218"/>
              <a:chOff x="0" y="0"/>
              <a:chExt cx="1632" cy="218"/>
            </a:xfrm>
          </p:grpSpPr>
          <p:sp>
            <p:nvSpPr>
              <p:cNvPr id="37920" name="AutoShape 86">
                <a:extLst>
                  <a:ext uri="{FF2B5EF4-FFF2-40B4-BE49-F238E27FC236}">
                    <a16:creationId xmlns:a16="http://schemas.microsoft.com/office/drawing/2014/main" id="{A3F327FC-BF2E-41B3-8771-1A99BA728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21" name="Rectangle 87">
                <a:extLst>
                  <a:ext uri="{FF2B5EF4-FFF2-40B4-BE49-F238E27FC236}">
                    <a16:creationId xmlns:a16="http://schemas.microsoft.com/office/drawing/2014/main" id="{AB7CA823-8AEB-44C5-84A8-6F42F5268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63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D=0;A=1;E=3;C=4;B=4</a:t>
                </a:r>
              </a:p>
            </p:txBody>
          </p:sp>
        </p:grpSp>
        <p:sp>
          <p:nvSpPr>
            <p:cNvPr id="37919" name="Line 88">
              <a:extLst>
                <a:ext uri="{FF2B5EF4-FFF2-40B4-BE49-F238E27FC236}">
                  <a16:creationId xmlns:a16="http://schemas.microsoft.com/office/drawing/2014/main" id="{711BEEAD-6D97-4E26-A3F2-D838F061A7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5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F30CC9C0-D676-CB61-F7AC-96028304ABBD}"/>
              </a:ext>
            </a:extLst>
          </p:cNvPr>
          <p:cNvSpPr/>
          <p:nvPr/>
        </p:nvSpPr>
        <p:spPr bwMode="auto">
          <a:xfrm>
            <a:off x="4060588" y="3574833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8ABA7D36-FC8E-8FEE-0487-04D320D4024D}"/>
              </a:ext>
            </a:extLst>
          </p:cNvPr>
          <p:cNvSpPr/>
          <p:nvPr/>
        </p:nvSpPr>
        <p:spPr bwMode="auto">
          <a:xfrm>
            <a:off x="4149488" y="4758406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8B2D1C4A-86AB-45FE-B613-D8363C209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5623" y="0"/>
            <a:ext cx="7748552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8983894-3560-466F-9F06-9F3ED9656793}"/>
              </a:ext>
            </a:extLst>
          </p:cNvPr>
          <p:cNvSpPr>
            <a:spLocks/>
          </p:cNvSpPr>
          <p:nvPr/>
        </p:nvSpPr>
        <p:spPr bwMode="auto">
          <a:xfrm>
            <a:off x="7947025" y="3649663"/>
            <a:ext cx="1889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6831759-30AC-4184-8D64-BDB4F876CECC}"/>
              </a:ext>
            </a:extLst>
          </p:cNvPr>
          <p:cNvSpPr>
            <a:spLocks/>
          </p:cNvSpPr>
          <p:nvPr/>
        </p:nvSpPr>
        <p:spPr bwMode="auto">
          <a:xfrm>
            <a:off x="3098800" y="483711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ADFA4E35-8F51-4560-A081-B676EEC4ABE1}"/>
              </a:ext>
            </a:extLst>
          </p:cNvPr>
          <p:cNvSpPr>
            <a:spLocks/>
          </p:cNvSpPr>
          <p:nvPr/>
        </p:nvSpPr>
        <p:spPr bwMode="auto">
          <a:xfrm>
            <a:off x="5589588" y="4903788"/>
            <a:ext cx="1714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C677F3DD-5067-401B-8C77-D3366081F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7225" y="3973513"/>
            <a:ext cx="1588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76A4DAD9-0164-4ADF-8846-1F33522B4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4956175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7851C137-6613-47EF-A96F-DD0FC676C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3797300"/>
            <a:ext cx="22034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939C4F4E-A180-43A0-9378-E62ECDFDD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5788" y="3960813"/>
            <a:ext cx="3175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8EEADCF4-CBD8-43C1-A410-A8521E54F1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68988" y="3971925"/>
            <a:ext cx="2076450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69524C66-E3A8-4004-A84D-BDC5C4930C8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7388" y="37957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8923" name="Group 11">
            <a:extLst>
              <a:ext uri="{FF2B5EF4-FFF2-40B4-BE49-F238E27FC236}">
                <a16:creationId xmlns:a16="http://schemas.microsoft.com/office/drawing/2014/main" id="{55D6A1C1-1C73-4D41-8AAF-5D4EBDB5BF4F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2163763"/>
            <a:ext cx="1462088" cy="1244600"/>
            <a:chOff x="0" y="0"/>
            <a:chExt cx="1208" cy="1115"/>
          </a:xfrm>
        </p:grpSpPr>
        <p:sp>
          <p:nvSpPr>
            <p:cNvPr id="38998" name="AutoShape 12">
              <a:extLst>
                <a:ext uri="{FF2B5EF4-FFF2-40B4-BE49-F238E27FC236}">
                  <a16:creationId xmlns:a16="http://schemas.microsoft.com/office/drawing/2014/main" id="{1E2CDB06-7157-4C48-A2B2-9E920BD66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99" name="Rectangle 13">
              <a:extLst>
                <a:ext uri="{FF2B5EF4-FFF2-40B4-BE49-F238E27FC236}">
                  <a16:creationId xmlns:a16="http://schemas.microsoft.com/office/drawing/2014/main" id="{D5F2139A-CF17-4718-A9CE-99B19CA28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5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5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4 [South]</a:t>
              </a:r>
            </a:p>
          </p:txBody>
        </p:sp>
      </p:grpSp>
      <p:grpSp>
        <p:nvGrpSpPr>
          <p:cNvPr id="38924" name="Group 14">
            <a:extLst>
              <a:ext uri="{FF2B5EF4-FFF2-40B4-BE49-F238E27FC236}">
                <a16:creationId xmlns:a16="http://schemas.microsoft.com/office/drawing/2014/main" id="{628BB33A-AE55-466B-914D-867FA359B904}"/>
              </a:ext>
            </a:extLst>
          </p:cNvPr>
          <p:cNvGrpSpPr>
            <a:grpSpLocks/>
          </p:cNvGrpSpPr>
          <p:nvPr/>
        </p:nvGrpSpPr>
        <p:grpSpPr bwMode="auto">
          <a:xfrm>
            <a:off x="2863850" y="3562350"/>
            <a:ext cx="777875" cy="422275"/>
            <a:chOff x="0" y="0"/>
            <a:chExt cx="643" cy="379"/>
          </a:xfrm>
          <a:solidFill>
            <a:schemeClr val="bg1"/>
          </a:solidFill>
        </p:grpSpPr>
        <p:sp>
          <p:nvSpPr>
            <p:cNvPr id="38989" name="AutoShape 15">
              <a:extLst>
                <a:ext uri="{FF2B5EF4-FFF2-40B4-BE49-F238E27FC236}">
                  <a16:creationId xmlns:a16="http://schemas.microsoft.com/office/drawing/2014/main" id="{E4353F16-C97B-4B9F-98AD-69957693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90" name="Line 16">
              <a:extLst>
                <a:ext uri="{FF2B5EF4-FFF2-40B4-BE49-F238E27FC236}">
                  <a16:creationId xmlns:a16="http://schemas.microsoft.com/office/drawing/2014/main" id="{53E9E04F-BAB6-4550-ACB0-5FBB6E1D08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91" name="Line 17">
              <a:extLst>
                <a:ext uri="{FF2B5EF4-FFF2-40B4-BE49-F238E27FC236}">
                  <a16:creationId xmlns:a16="http://schemas.microsoft.com/office/drawing/2014/main" id="{8F7C2AF1-9ECE-41EA-990C-8A11B326A6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92" name="Line 18">
              <a:extLst>
                <a:ext uri="{FF2B5EF4-FFF2-40B4-BE49-F238E27FC236}">
                  <a16:creationId xmlns:a16="http://schemas.microsoft.com/office/drawing/2014/main" id="{D4D335C6-11B4-45FF-A202-4911D43883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93" name="Line 19">
              <a:extLst>
                <a:ext uri="{FF2B5EF4-FFF2-40B4-BE49-F238E27FC236}">
                  <a16:creationId xmlns:a16="http://schemas.microsoft.com/office/drawing/2014/main" id="{DD0015C1-1259-4E4D-AE2F-89A26EE57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94" name="Line 20">
              <a:extLst>
                <a:ext uri="{FF2B5EF4-FFF2-40B4-BE49-F238E27FC236}">
                  <a16:creationId xmlns:a16="http://schemas.microsoft.com/office/drawing/2014/main" id="{E938282B-15E9-4BBD-B4C2-DCC0EED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95" name="Group 21">
              <a:extLst>
                <a:ext uri="{FF2B5EF4-FFF2-40B4-BE49-F238E27FC236}">
                  <a16:creationId xmlns:a16="http://schemas.microsoft.com/office/drawing/2014/main" id="{F96D9A81-4B57-4E06-8939-4B58874B2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35"/>
              <a:ext cx="169" cy="216"/>
              <a:chOff x="0" y="0"/>
              <a:chExt cx="169" cy="216"/>
            </a:xfrm>
            <a:grpFill/>
          </p:grpSpPr>
          <p:sp>
            <p:nvSpPr>
              <p:cNvPr id="38996" name="Rectangle 22">
                <a:extLst>
                  <a:ext uri="{FF2B5EF4-FFF2-40B4-BE49-F238E27FC236}">
                    <a16:creationId xmlns:a16="http://schemas.microsoft.com/office/drawing/2014/main" id="{DB423E72-9465-49DB-89AD-9C5B1EAB3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97" name="Rectangle 23">
                <a:extLst>
                  <a:ext uri="{FF2B5EF4-FFF2-40B4-BE49-F238E27FC236}">
                    <a16:creationId xmlns:a16="http://schemas.microsoft.com/office/drawing/2014/main" id="{1562966F-BE2A-4A31-8A37-0ED2020D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8925" name="Group 24">
            <a:extLst>
              <a:ext uri="{FF2B5EF4-FFF2-40B4-BE49-F238E27FC236}">
                <a16:creationId xmlns:a16="http://schemas.microsoft.com/office/drawing/2014/main" id="{EAD21E30-1012-4226-B214-A6C96DEBC824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3595688"/>
            <a:ext cx="776287" cy="422275"/>
            <a:chOff x="0" y="0"/>
            <a:chExt cx="642" cy="377"/>
          </a:xfrm>
          <a:solidFill>
            <a:schemeClr val="bg1"/>
          </a:solidFill>
        </p:grpSpPr>
        <p:sp>
          <p:nvSpPr>
            <p:cNvPr id="38980" name="AutoShape 25">
              <a:extLst>
                <a:ext uri="{FF2B5EF4-FFF2-40B4-BE49-F238E27FC236}">
                  <a16:creationId xmlns:a16="http://schemas.microsoft.com/office/drawing/2014/main" id="{12C3D3CD-B568-4A80-A2BD-ED68D358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81" name="Line 26">
              <a:extLst>
                <a:ext uri="{FF2B5EF4-FFF2-40B4-BE49-F238E27FC236}">
                  <a16:creationId xmlns:a16="http://schemas.microsoft.com/office/drawing/2014/main" id="{5BEAE97D-0AEF-454B-B7CF-3F77B7713B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82" name="Line 27">
              <a:extLst>
                <a:ext uri="{FF2B5EF4-FFF2-40B4-BE49-F238E27FC236}">
                  <a16:creationId xmlns:a16="http://schemas.microsoft.com/office/drawing/2014/main" id="{F7C34AF6-9E78-4413-B7E1-80BC2ADABC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83" name="Line 28">
              <a:extLst>
                <a:ext uri="{FF2B5EF4-FFF2-40B4-BE49-F238E27FC236}">
                  <a16:creationId xmlns:a16="http://schemas.microsoft.com/office/drawing/2014/main" id="{16468603-EE5A-40D0-82A8-6FB3726D5B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84" name="Line 29">
              <a:extLst>
                <a:ext uri="{FF2B5EF4-FFF2-40B4-BE49-F238E27FC236}">
                  <a16:creationId xmlns:a16="http://schemas.microsoft.com/office/drawing/2014/main" id="{61E898FB-332F-402E-95C3-BE9C0A2A5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85" name="Line 30">
              <a:extLst>
                <a:ext uri="{FF2B5EF4-FFF2-40B4-BE49-F238E27FC236}">
                  <a16:creationId xmlns:a16="http://schemas.microsoft.com/office/drawing/2014/main" id="{32B4CB92-A84B-45CC-BCA9-761F1D88C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86" name="Group 31">
              <a:extLst>
                <a:ext uri="{FF2B5EF4-FFF2-40B4-BE49-F238E27FC236}">
                  <a16:creationId xmlns:a16="http://schemas.microsoft.com/office/drawing/2014/main" id="{D41200A2-4C9D-4525-9DBD-DEAA1EEAB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5"/>
              <a:ext cx="169" cy="216"/>
              <a:chOff x="0" y="0"/>
              <a:chExt cx="169" cy="216"/>
            </a:xfrm>
            <a:grpFill/>
          </p:grpSpPr>
          <p:sp>
            <p:nvSpPr>
              <p:cNvPr id="38987" name="Rectangle 32">
                <a:extLst>
                  <a:ext uri="{FF2B5EF4-FFF2-40B4-BE49-F238E27FC236}">
                    <a16:creationId xmlns:a16="http://schemas.microsoft.com/office/drawing/2014/main" id="{B95FAA05-B1C2-42CB-955A-7667E0DE7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88" name="Rectangle 33">
                <a:extLst>
                  <a:ext uri="{FF2B5EF4-FFF2-40B4-BE49-F238E27FC236}">
                    <a16:creationId xmlns:a16="http://schemas.microsoft.com/office/drawing/2014/main" id="{9924A541-2B31-49C5-875B-1DF1BCF1E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8926" name="Group 34">
            <a:extLst>
              <a:ext uri="{FF2B5EF4-FFF2-40B4-BE49-F238E27FC236}">
                <a16:creationId xmlns:a16="http://schemas.microsoft.com/office/drawing/2014/main" id="{245509F0-2825-4D90-B1C1-9EBB367D47C2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3554413"/>
            <a:ext cx="776287" cy="423862"/>
            <a:chOff x="0" y="0"/>
            <a:chExt cx="642" cy="379"/>
          </a:xfrm>
          <a:solidFill>
            <a:schemeClr val="bg1"/>
          </a:solidFill>
        </p:grpSpPr>
        <p:sp>
          <p:nvSpPr>
            <p:cNvPr id="38971" name="AutoShape 35">
              <a:extLst>
                <a:ext uri="{FF2B5EF4-FFF2-40B4-BE49-F238E27FC236}">
                  <a16:creationId xmlns:a16="http://schemas.microsoft.com/office/drawing/2014/main" id="{5ADD664C-EADE-46B3-BE03-D3379CC59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72" name="Line 36">
              <a:extLst>
                <a:ext uri="{FF2B5EF4-FFF2-40B4-BE49-F238E27FC236}">
                  <a16:creationId xmlns:a16="http://schemas.microsoft.com/office/drawing/2014/main" id="{BC5EC575-701C-4E5A-8815-CDFDC1F6B8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73" name="Line 37">
              <a:extLst>
                <a:ext uri="{FF2B5EF4-FFF2-40B4-BE49-F238E27FC236}">
                  <a16:creationId xmlns:a16="http://schemas.microsoft.com/office/drawing/2014/main" id="{60DC5863-C595-4B0F-BEBA-9A02E18656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74" name="Line 38">
              <a:extLst>
                <a:ext uri="{FF2B5EF4-FFF2-40B4-BE49-F238E27FC236}">
                  <a16:creationId xmlns:a16="http://schemas.microsoft.com/office/drawing/2014/main" id="{167E9471-C140-4006-A815-87AED510EA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75" name="Line 39">
              <a:extLst>
                <a:ext uri="{FF2B5EF4-FFF2-40B4-BE49-F238E27FC236}">
                  <a16:creationId xmlns:a16="http://schemas.microsoft.com/office/drawing/2014/main" id="{14CD0CCB-6F47-4F17-8101-3DED1AFDA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76" name="Line 40">
              <a:extLst>
                <a:ext uri="{FF2B5EF4-FFF2-40B4-BE49-F238E27FC236}">
                  <a16:creationId xmlns:a16="http://schemas.microsoft.com/office/drawing/2014/main" id="{F3AA9201-D206-4F01-AB51-2620D2B2F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77" name="Group 41">
              <a:extLst>
                <a:ext uri="{FF2B5EF4-FFF2-40B4-BE49-F238E27FC236}">
                  <a16:creationId xmlns:a16="http://schemas.microsoft.com/office/drawing/2014/main" id="{4DEC9FF8-062C-46DE-8D93-27D7F806B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" y="135"/>
              <a:ext cx="180" cy="216"/>
              <a:chOff x="0" y="0"/>
              <a:chExt cx="179" cy="216"/>
            </a:xfrm>
            <a:grpFill/>
          </p:grpSpPr>
          <p:sp>
            <p:nvSpPr>
              <p:cNvPr id="38978" name="Rectangle 42">
                <a:extLst>
                  <a:ext uri="{FF2B5EF4-FFF2-40B4-BE49-F238E27FC236}">
                    <a16:creationId xmlns:a16="http://schemas.microsoft.com/office/drawing/2014/main" id="{D7CF0F4E-C49D-450E-A737-7DDBCED6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79" name="Rectangle 43">
                <a:extLst>
                  <a:ext uri="{FF2B5EF4-FFF2-40B4-BE49-F238E27FC236}">
                    <a16:creationId xmlns:a16="http://schemas.microsoft.com/office/drawing/2014/main" id="{2CAB746F-5D13-4166-8561-5FFB897AE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8927" name="Group 44">
            <a:extLst>
              <a:ext uri="{FF2B5EF4-FFF2-40B4-BE49-F238E27FC236}">
                <a16:creationId xmlns:a16="http://schemas.microsoft.com/office/drawing/2014/main" id="{F43B29DD-4943-499F-AC3E-844D8B949119}"/>
              </a:ext>
            </a:extLst>
          </p:cNvPr>
          <p:cNvGrpSpPr>
            <a:grpSpLocks/>
          </p:cNvGrpSpPr>
          <p:nvPr/>
        </p:nvGrpSpPr>
        <p:grpSpPr bwMode="auto">
          <a:xfrm>
            <a:off x="2884488" y="4770438"/>
            <a:ext cx="777875" cy="422275"/>
            <a:chOff x="0" y="0"/>
            <a:chExt cx="642" cy="378"/>
          </a:xfrm>
          <a:solidFill>
            <a:schemeClr val="bg1"/>
          </a:solidFill>
        </p:grpSpPr>
        <p:sp>
          <p:nvSpPr>
            <p:cNvPr id="38962" name="AutoShape 45">
              <a:extLst>
                <a:ext uri="{FF2B5EF4-FFF2-40B4-BE49-F238E27FC236}">
                  <a16:creationId xmlns:a16="http://schemas.microsoft.com/office/drawing/2014/main" id="{7A0D6C15-9EFB-40CC-9ACD-AEA76155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63" name="Line 46">
              <a:extLst>
                <a:ext uri="{FF2B5EF4-FFF2-40B4-BE49-F238E27FC236}">
                  <a16:creationId xmlns:a16="http://schemas.microsoft.com/office/drawing/2014/main" id="{AD199001-09E6-4A06-8926-04928EBA31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64" name="Line 47">
              <a:extLst>
                <a:ext uri="{FF2B5EF4-FFF2-40B4-BE49-F238E27FC236}">
                  <a16:creationId xmlns:a16="http://schemas.microsoft.com/office/drawing/2014/main" id="{7309F530-BB92-47B5-8FB5-9BBD41717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65" name="Line 48">
              <a:extLst>
                <a:ext uri="{FF2B5EF4-FFF2-40B4-BE49-F238E27FC236}">
                  <a16:creationId xmlns:a16="http://schemas.microsoft.com/office/drawing/2014/main" id="{A3A44147-EE50-46AA-B565-F6F864CB6D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5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66" name="Line 49">
              <a:extLst>
                <a:ext uri="{FF2B5EF4-FFF2-40B4-BE49-F238E27FC236}">
                  <a16:creationId xmlns:a16="http://schemas.microsoft.com/office/drawing/2014/main" id="{887B76C0-E13E-4A10-95DE-E61A6C07A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67" name="Line 50">
              <a:extLst>
                <a:ext uri="{FF2B5EF4-FFF2-40B4-BE49-F238E27FC236}">
                  <a16:creationId xmlns:a16="http://schemas.microsoft.com/office/drawing/2014/main" id="{F8014AB6-4719-4C6A-8895-2589AB13D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68" name="Group 51">
              <a:extLst>
                <a:ext uri="{FF2B5EF4-FFF2-40B4-BE49-F238E27FC236}">
                  <a16:creationId xmlns:a16="http://schemas.microsoft.com/office/drawing/2014/main" id="{9FA1F3A0-8482-4108-854B-49885265F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8969" name="Rectangle 52">
                <a:extLst>
                  <a:ext uri="{FF2B5EF4-FFF2-40B4-BE49-F238E27FC236}">
                    <a16:creationId xmlns:a16="http://schemas.microsoft.com/office/drawing/2014/main" id="{04FC2D55-65C1-4FF6-AAD6-E299C449C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70" name="Rectangle 53">
                <a:extLst>
                  <a:ext uri="{FF2B5EF4-FFF2-40B4-BE49-F238E27FC236}">
                    <a16:creationId xmlns:a16="http://schemas.microsoft.com/office/drawing/2014/main" id="{63FFF480-50AC-48F9-BB15-2924CD922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8928" name="Group 54">
            <a:extLst>
              <a:ext uri="{FF2B5EF4-FFF2-40B4-BE49-F238E27FC236}">
                <a16:creationId xmlns:a16="http://schemas.microsoft.com/office/drawing/2014/main" id="{FAEDEF07-7C0A-4CA9-B1D8-7E2BDFD2C43F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4770438"/>
            <a:ext cx="774700" cy="422275"/>
            <a:chOff x="0" y="0"/>
            <a:chExt cx="641" cy="378"/>
          </a:xfrm>
          <a:solidFill>
            <a:schemeClr val="bg1"/>
          </a:solidFill>
        </p:grpSpPr>
        <p:sp>
          <p:nvSpPr>
            <p:cNvPr id="38953" name="AutoShape 55">
              <a:extLst>
                <a:ext uri="{FF2B5EF4-FFF2-40B4-BE49-F238E27FC236}">
                  <a16:creationId xmlns:a16="http://schemas.microsoft.com/office/drawing/2014/main" id="{A958E894-0CFC-4E29-A750-CBC132530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54" name="Line 56">
              <a:extLst>
                <a:ext uri="{FF2B5EF4-FFF2-40B4-BE49-F238E27FC236}">
                  <a16:creationId xmlns:a16="http://schemas.microsoft.com/office/drawing/2014/main" id="{C8FEF2BC-82DF-4A20-90AC-A92A5925B6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55" name="Line 57">
              <a:extLst>
                <a:ext uri="{FF2B5EF4-FFF2-40B4-BE49-F238E27FC236}">
                  <a16:creationId xmlns:a16="http://schemas.microsoft.com/office/drawing/2014/main" id="{F6BA9325-589E-41C6-AF46-3C06B0BE4E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56" name="Line 58">
              <a:extLst>
                <a:ext uri="{FF2B5EF4-FFF2-40B4-BE49-F238E27FC236}">
                  <a16:creationId xmlns:a16="http://schemas.microsoft.com/office/drawing/2014/main" id="{DE5D9F76-0DE2-41D8-9DB6-4C0CC80695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5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57" name="Line 59">
              <a:extLst>
                <a:ext uri="{FF2B5EF4-FFF2-40B4-BE49-F238E27FC236}">
                  <a16:creationId xmlns:a16="http://schemas.microsoft.com/office/drawing/2014/main" id="{C4DC558A-45FD-4D18-8F20-C88B83E3B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58" name="Line 60">
              <a:extLst>
                <a:ext uri="{FF2B5EF4-FFF2-40B4-BE49-F238E27FC236}">
                  <a16:creationId xmlns:a16="http://schemas.microsoft.com/office/drawing/2014/main" id="{F727A905-F40D-4ACB-BD6A-8D7B53E49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59" name="Group 61">
              <a:extLst>
                <a:ext uri="{FF2B5EF4-FFF2-40B4-BE49-F238E27FC236}">
                  <a16:creationId xmlns:a16="http://schemas.microsoft.com/office/drawing/2014/main" id="{914B52D1-BFCA-4FBE-B978-2FEB4422E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64" cy="216"/>
              <a:chOff x="0" y="0"/>
              <a:chExt cx="163" cy="216"/>
            </a:xfrm>
            <a:grpFill/>
          </p:grpSpPr>
          <p:sp>
            <p:nvSpPr>
              <p:cNvPr id="38960" name="Rectangle 62">
                <a:extLst>
                  <a:ext uri="{FF2B5EF4-FFF2-40B4-BE49-F238E27FC236}">
                    <a16:creationId xmlns:a16="http://schemas.microsoft.com/office/drawing/2014/main" id="{BE121D80-B0A4-4063-91C6-FCBB35609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61" name="Rectangle 63">
                <a:extLst>
                  <a:ext uri="{FF2B5EF4-FFF2-40B4-BE49-F238E27FC236}">
                    <a16:creationId xmlns:a16="http://schemas.microsoft.com/office/drawing/2014/main" id="{68261569-F0E4-4A74-9BCC-0C172D690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8929" name="Line 64">
            <a:extLst>
              <a:ext uri="{FF2B5EF4-FFF2-40B4-BE49-F238E27FC236}">
                <a16:creationId xmlns:a16="http://schemas.microsoft.com/office/drawing/2014/main" id="{C22E32B9-EE8B-4A05-941D-4242DE92E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3" y="3068638"/>
            <a:ext cx="776287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30" name="Line 65">
            <a:extLst>
              <a:ext uri="{FF2B5EF4-FFF2-40B4-BE49-F238E27FC236}">
                <a16:creationId xmlns:a16="http://schemas.microsoft.com/office/drawing/2014/main" id="{2EB28D65-7F6F-449B-B8B2-53A9B1D29C5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89525" y="3216275"/>
            <a:ext cx="338138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8931" name="Group 66">
            <a:extLst>
              <a:ext uri="{FF2B5EF4-FFF2-40B4-BE49-F238E27FC236}">
                <a16:creationId xmlns:a16="http://schemas.microsoft.com/office/drawing/2014/main" id="{D7E275A8-1CCA-4778-9795-1251C634D819}"/>
              </a:ext>
            </a:extLst>
          </p:cNvPr>
          <p:cNvGrpSpPr>
            <a:grpSpLocks/>
          </p:cNvGrpSpPr>
          <p:nvPr/>
        </p:nvGrpSpPr>
        <p:grpSpPr bwMode="auto">
          <a:xfrm>
            <a:off x="7694613" y="2108200"/>
            <a:ext cx="1462087" cy="1216025"/>
            <a:chOff x="0" y="0"/>
            <a:chExt cx="1208" cy="1088"/>
          </a:xfrm>
        </p:grpSpPr>
        <p:sp>
          <p:nvSpPr>
            <p:cNvPr id="38951" name="AutoShape 67">
              <a:extLst>
                <a:ext uri="{FF2B5EF4-FFF2-40B4-BE49-F238E27FC236}">
                  <a16:creationId xmlns:a16="http://schemas.microsoft.com/office/drawing/2014/main" id="{0FD81CBA-5F5B-46B8-92E7-2475A29E3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52" name="Rectangle 68">
              <a:extLst>
                <a:ext uri="{FF2B5EF4-FFF2-40B4-BE49-F238E27FC236}">
                  <a16:creationId xmlns:a16="http://schemas.microsoft.com/office/drawing/2014/main" id="{D2D2B466-6BAD-4FB2-9B72-1B6BE57EF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8932" name="Line 69">
            <a:extLst>
              <a:ext uri="{FF2B5EF4-FFF2-40B4-BE49-F238E27FC236}">
                <a16:creationId xmlns:a16="http://schemas.microsoft.com/office/drawing/2014/main" id="{C1A9CCCE-5A5E-40C3-B018-33C36052D30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47050" y="3376613"/>
            <a:ext cx="30163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8933" name="Group 70">
            <a:extLst>
              <a:ext uri="{FF2B5EF4-FFF2-40B4-BE49-F238E27FC236}">
                <a16:creationId xmlns:a16="http://schemas.microsoft.com/office/drawing/2014/main" id="{F2934D43-AE45-400A-BB5B-B3ECF5516E04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4143375"/>
            <a:ext cx="1465263" cy="1214438"/>
            <a:chOff x="0" y="0"/>
            <a:chExt cx="1211" cy="1088"/>
          </a:xfrm>
        </p:grpSpPr>
        <p:sp>
          <p:nvSpPr>
            <p:cNvPr id="38949" name="AutoShape 71">
              <a:extLst>
                <a:ext uri="{FF2B5EF4-FFF2-40B4-BE49-F238E27FC236}">
                  <a16:creationId xmlns:a16="http://schemas.microsoft.com/office/drawing/2014/main" id="{48A67D79-0CC4-4A08-A377-9CA2A8ED7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50" name="Rectangle 72">
              <a:extLst>
                <a:ext uri="{FF2B5EF4-FFF2-40B4-BE49-F238E27FC236}">
                  <a16:creationId xmlns:a16="http://schemas.microsoft.com/office/drawing/2014/main" id="{AD294F74-3EBB-48D6-BF47-4BA2839C8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8934" name="Group 73">
            <a:extLst>
              <a:ext uri="{FF2B5EF4-FFF2-40B4-BE49-F238E27FC236}">
                <a16:creationId xmlns:a16="http://schemas.microsoft.com/office/drawing/2014/main" id="{DD5F8E44-F473-4225-B658-5F2BD3ED58D7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4173538"/>
            <a:ext cx="1462088" cy="1216025"/>
            <a:chOff x="0" y="0"/>
            <a:chExt cx="1208" cy="1088"/>
          </a:xfrm>
        </p:grpSpPr>
        <p:sp>
          <p:nvSpPr>
            <p:cNvPr id="38947" name="AutoShape 74">
              <a:extLst>
                <a:ext uri="{FF2B5EF4-FFF2-40B4-BE49-F238E27FC236}">
                  <a16:creationId xmlns:a16="http://schemas.microsoft.com/office/drawing/2014/main" id="{02107B57-BC8E-4B8F-8FE7-EA6ECD1A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48" name="Rectangle 75">
              <a:extLst>
                <a:ext uri="{FF2B5EF4-FFF2-40B4-BE49-F238E27FC236}">
                  <a16:creationId xmlns:a16="http://schemas.microsoft.com/office/drawing/2014/main" id="{B2B8B940-D39C-424F-9EE7-A5CE4FB82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3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4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4 [North]</a:t>
              </a:r>
            </a:p>
          </p:txBody>
        </p:sp>
      </p:grpSp>
      <p:sp>
        <p:nvSpPr>
          <p:cNvPr id="38935" name="Line 76">
            <a:extLst>
              <a:ext uri="{FF2B5EF4-FFF2-40B4-BE49-F238E27FC236}">
                <a16:creationId xmlns:a16="http://schemas.microsoft.com/office/drawing/2014/main" id="{38FB821D-2B3C-4FC7-B251-C985C51CB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438" y="4498975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36" name="Line 77">
            <a:extLst>
              <a:ext uri="{FF2B5EF4-FFF2-40B4-BE49-F238E27FC236}">
                <a16:creationId xmlns:a16="http://schemas.microsoft.com/office/drawing/2014/main" id="{DA27A99D-DFA1-4246-BF7B-F7D504DE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9950" y="5170488"/>
            <a:ext cx="19605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8938" name="Group 79">
            <a:extLst>
              <a:ext uri="{FF2B5EF4-FFF2-40B4-BE49-F238E27FC236}">
                <a16:creationId xmlns:a16="http://schemas.microsoft.com/office/drawing/2014/main" id="{FB08D086-35B9-46F4-B96D-15559C54ACD8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136775"/>
            <a:ext cx="1462088" cy="1285875"/>
            <a:chOff x="0" y="0"/>
            <a:chExt cx="1208" cy="1153"/>
          </a:xfrm>
        </p:grpSpPr>
        <p:sp>
          <p:nvSpPr>
            <p:cNvPr id="38945" name="AutoShape 80">
              <a:extLst>
                <a:ext uri="{FF2B5EF4-FFF2-40B4-BE49-F238E27FC236}">
                  <a16:creationId xmlns:a16="http://schemas.microsoft.com/office/drawing/2014/main" id="{2C93E5C4-FBD4-4214-AB1B-2A38B107C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46" name="Rectangle 81">
              <a:extLst>
                <a:ext uri="{FF2B5EF4-FFF2-40B4-BE49-F238E27FC236}">
                  <a16:creationId xmlns:a16="http://schemas.microsoft.com/office/drawing/2014/main" id="{9AE3287E-CCD8-4B1B-A4F7-BE3203945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7971" name="Group 83">
            <a:extLst>
              <a:ext uri="{FF2B5EF4-FFF2-40B4-BE49-F238E27FC236}">
                <a16:creationId xmlns:a16="http://schemas.microsoft.com/office/drawing/2014/main" id="{24137A8F-AFAB-4549-8230-2DD9626F978D}"/>
              </a:ext>
            </a:extLst>
          </p:cNvPr>
          <p:cNvGrpSpPr>
            <a:grpSpLocks/>
          </p:cNvGrpSpPr>
          <p:nvPr/>
        </p:nvGrpSpPr>
        <p:grpSpPr bwMode="auto">
          <a:xfrm>
            <a:off x="3079750" y="3998913"/>
            <a:ext cx="2157413" cy="649287"/>
            <a:chOff x="0" y="0"/>
            <a:chExt cx="1783" cy="580"/>
          </a:xfrm>
        </p:grpSpPr>
        <p:grpSp>
          <p:nvGrpSpPr>
            <p:cNvPr id="38941" name="Group 84">
              <a:extLst>
                <a:ext uri="{FF2B5EF4-FFF2-40B4-BE49-F238E27FC236}">
                  <a16:creationId xmlns:a16="http://schemas.microsoft.com/office/drawing/2014/main" id="{5C3BA31C-5C43-4CE3-9E9A-D19397A50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" y="261"/>
              <a:ext cx="1633" cy="218"/>
              <a:chOff x="0" y="0"/>
              <a:chExt cx="1632" cy="218"/>
            </a:xfrm>
          </p:grpSpPr>
          <p:sp>
            <p:nvSpPr>
              <p:cNvPr id="38943" name="AutoShape 85">
                <a:extLst>
                  <a:ext uri="{FF2B5EF4-FFF2-40B4-BE49-F238E27FC236}">
                    <a16:creationId xmlns:a16="http://schemas.microsoft.com/office/drawing/2014/main" id="{3D0EAAE2-4DCC-4BF7-9AD4-D8BFC18FE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44" name="Rectangle 86">
                <a:extLst>
                  <a:ext uri="{FF2B5EF4-FFF2-40B4-BE49-F238E27FC236}">
                    <a16:creationId xmlns:a16="http://schemas.microsoft.com/office/drawing/2014/main" id="{51C73E7F-2BC9-4517-B33D-33D117DD7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63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A=0;D=1;B=5;C=5;E=4</a:t>
                </a:r>
              </a:p>
            </p:txBody>
          </p:sp>
        </p:grpSp>
        <p:sp>
          <p:nvSpPr>
            <p:cNvPr id="38942" name="Line 87">
              <a:extLst>
                <a:ext uri="{FF2B5EF4-FFF2-40B4-BE49-F238E27FC236}">
                  <a16:creationId xmlns:a16="http://schemas.microsoft.com/office/drawing/2014/main" id="{1F587447-15B6-438C-A7B8-5ED537AEF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" cy="5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C4F591A5-827A-532D-3F71-77D40883059C}"/>
              </a:ext>
            </a:extLst>
          </p:cNvPr>
          <p:cNvSpPr/>
          <p:nvPr/>
        </p:nvSpPr>
        <p:spPr bwMode="auto">
          <a:xfrm>
            <a:off x="4029548" y="3554708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6BF0A044-489E-6F5D-3790-FB5ECCA76B16}"/>
              </a:ext>
            </a:extLst>
          </p:cNvPr>
          <p:cNvSpPr/>
          <p:nvPr/>
        </p:nvSpPr>
        <p:spPr bwMode="auto">
          <a:xfrm>
            <a:off x="4118448" y="4738281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811DA5D0-8681-4459-9A37-2373BBC38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3678" y="0"/>
            <a:ext cx="6909518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35293F2-F011-41A1-A805-2FC6414FE845}"/>
              </a:ext>
            </a:extLst>
          </p:cNvPr>
          <p:cNvSpPr>
            <a:spLocks/>
          </p:cNvSpPr>
          <p:nvPr/>
        </p:nvSpPr>
        <p:spPr bwMode="auto">
          <a:xfrm>
            <a:off x="8072438" y="2881313"/>
            <a:ext cx="1889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1AA6E72-A878-4AAE-AA91-DE5EB41787E6}"/>
              </a:ext>
            </a:extLst>
          </p:cNvPr>
          <p:cNvSpPr>
            <a:spLocks/>
          </p:cNvSpPr>
          <p:nvPr/>
        </p:nvSpPr>
        <p:spPr bwMode="auto">
          <a:xfrm>
            <a:off x="3222625" y="406876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47ECD83-DFA4-4F92-9856-9EF45D9380AF}"/>
              </a:ext>
            </a:extLst>
          </p:cNvPr>
          <p:cNvSpPr>
            <a:spLocks/>
          </p:cNvSpPr>
          <p:nvPr/>
        </p:nvSpPr>
        <p:spPr bwMode="auto">
          <a:xfrm>
            <a:off x="5716588" y="4132263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AF15F6B7-E2A6-483F-964D-E003ED78D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5" y="3205163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2256DC90-B68D-48D5-88DF-F513F17A4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0" y="4184650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F4DE1677-07AE-4C6B-9E06-A040BEF3A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3024188"/>
            <a:ext cx="220503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A8238F35-D0E9-474A-B5C3-60C7FA12D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3187700"/>
            <a:ext cx="0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A2AA3E83-F4CB-41DF-857D-2CD40AAFA7C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94400" y="3198813"/>
            <a:ext cx="207803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D4842B2F-6BC3-496F-AD76-4612F7848C2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91213" y="3024188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9947" name="Group 11">
            <a:extLst>
              <a:ext uri="{FF2B5EF4-FFF2-40B4-BE49-F238E27FC236}">
                <a16:creationId xmlns:a16="http://schemas.microsoft.com/office/drawing/2014/main" id="{E562F706-3182-456C-8F09-BDE82FA1EEF7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1392238"/>
            <a:ext cx="1462087" cy="1244600"/>
            <a:chOff x="0" y="0"/>
            <a:chExt cx="1208" cy="1115"/>
          </a:xfrm>
        </p:grpSpPr>
        <p:sp>
          <p:nvSpPr>
            <p:cNvPr id="40023" name="AutoShape 12">
              <a:extLst>
                <a:ext uri="{FF2B5EF4-FFF2-40B4-BE49-F238E27FC236}">
                  <a16:creationId xmlns:a16="http://schemas.microsoft.com/office/drawing/2014/main" id="{1EDF8643-83F3-4E68-A6CE-C57DE6914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40024" name="Rectangle 13">
              <a:extLst>
                <a:ext uri="{FF2B5EF4-FFF2-40B4-BE49-F238E27FC236}">
                  <a16:creationId xmlns:a16="http://schemas.microsoft.com/office/drawing/2014/main" id="{B1AA2199-9343-4B62-B339-B0BC6ACD7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5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5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4 [South]</a:t>
              </a:r>
            </a:p>
          </p:txBody>
        </p:sp>
      </p:grpSp>
      <p:grpSp>
        <p:nvGrpSpPr>
          <p:cNvPr id="39948" name="Group 14">
            <a:extLst>
              <a:ext uri="{FF2B5EF4-FFF2-40B4-BE49-F238E27FC236}">
                <a16:creationId xmlns:a16="http://schemas.microsoft.com/office/drawing/2014/main" id="{F302D661-29D4-4638-B0F9-7A6E55775FD5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2792413"/>
            <a:ext cx="776288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40014" name="AutoShape 15">
              <a:extLst>
                <a:ext uri="{FF2B5EF4-FFF2-40B4-BE49-F238E27FC236}">
                  <a16:creationId xmlns:a16="http://schemas.microsoft.com/office/drawing/2014/main" id="{62149869-AB99-4700-9AA4-12500D127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40015" name="Line 16">
              <a:extLst>
                <a:ext uri="{FF2B5EF4-FFF2-40B4-BE49-F238E27FC236}">
                  <a16:creationId xmlns:a16="http://schemas.microsoft.com/office/drawing/2014/main" id="{8B654578-2081-4B44-B5DE-6B1C0AB67B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6" name="Line 17">
              <a:extLst>
                <a:ext uri="{FF2B5EF4-FFF2-40B4-BE49-F238E27FC236}">
                  <a16:creationId xmlns:a16="http://schemas.microsoft.com/office/drawing/2014/main" id="{9687C001-4E8A-4728-97B8-60154AA812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7" name="Line 18">
              <a:extLst>
                <a:ext uri="{FF2B5EF4-FFF2-40B4-BE49-F238E27FC236}">
                  <a16:creationId xmlns:a16="http://schemas.microsoft.com/office/drawing/2014/main" id="{B4F9A171-E71E-40DE-B1C8-681F42DD29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8" name="Line 19">
              <a:extLst>
                <a:ext uri="{FF2B5EF4-FFF2-40B4-BE49-F238E27FC236}">
                  <a16:creationId xmlns:a16="http://schemas.microsoft.com/office/drawing/2014/main" id="{8BC0CB83-AA84-4D81-BF0B-CB0088D6F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9" name="Line 20">
              <a:extLst>
                <a:ext uri="{FF2B5EF4-FFF2-40B4-BE49-F238E27FC236}">
                  <a16:creationId xmlns:a16="http://schemas.microsoft.com/office/drawing/2014/main" id="{C01A3ECF-CF6E-4AA0-85C1-988E6633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0020" name="Group 21">
              <a:extLst>
                <a:ext uri="{FF2B5EF4-FFF2-40B4-BE49-F238E27FC236}">
                  <a16:creationId xmlns:a16="http://schemas.microsoft.com/office/drawing/2014/main" id="{3D661159-A14E-4E85-BFBD-2508EC054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134"/>
              <a:ext cx="169" cy="216"/>
              <a:chOff x="0" y="0"/>
              <a:chExt cx="169" cy="216"/>
            </a:xfrm>
            <a:grpFill/>
          </p:grpSpPr>
          <p:sp>
            <p:nvSpPr>
              <p:cNvPr id="40021" name="Rectangle 22">
                <a:extLst>
                  <a:ext uri="{FF2B5EF4-FFF2-40B4-BE49-F238E27FC236}">
                    <a16:creationId xmlns:a16="http://schemas.microsoft.com/office/drawing/2014/main" id="{F6D82482-322C-481C-BF13-62B06E0DF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0022" name="Rectangle 23">
                <a:extLst>
                  <a:ext uri="{FF2B5EF4-FFF2-40B4-BE49-F238E27FC236}">
                    <a16:creationId xmlns:a16="http://schemas.microsoft.com/office/drawing/2014/main" id="{22BCC332-E0F7-45DB-9ED0-EA1095D2F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9949" name="Group 24">
            <a:extLst>
              <a:ext uri="{FF2B5EF4-FFF2-40B4-BE49-F238E27FC236}">
                <a16:creationId xmlns:a16="http://schemas.microsoft.com/office/drawing/2014/main" id="{4D53BA4F-5B95-45E1-B430-EE68AFD8CBAF}"/>
              </a:ext>
            </a:extLst>
          </p:cNvPr>
          <p:cNvGrpSpPr>
            <a:grpSpLocks/>
          </p:cNvGrpSpPr>
          <p:nvPr/>
        </p:nvGrpSpPr>
        <p:grpSpPr bwMode="auto">
          <a:xfrm>
            <a:off x="5408613" y="2825750"/>
            <a:ext cx="777875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40005" name="AutoShape 25">
              <a:extLst>
                <a:ext uri="{FF2B5EF4-FFF2-40B4-BE49-F238E27FC236}">
                  <a16:creationId xmlns:a16="http://schemas.microsoft.com/office/drawing/2014/main" id="{8664F1BD-48DE-4E3F-AD02-301273DC2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40006" name="Line 26">
              <a:extLst>
                <a:ext uri="{FF2B5EF4-FFF2-40B4-BE49-F238E27FC236}">
                  <a16:creationId xmlns:a16="http://schemas.microsoft.com/office/drawing/2014/main" id="{9616B8D5-25E5-4BE7-8906-C08B9D145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7" name="Line 27">
              <a:extLst>
                <a:ext uri="{FF2B5EF4-FFF2-40B4-BE49-F238E27FC236}">
                  <a16:creationId xmlns:a16="http://schemas.microsoft.com/office/drawing/2014/main" id="{5E82A4EE-BC4D-44C4-8CF8-3AC2910C31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8" name="Line 28">
              <a:extLst>
                <a:ext uri="{FF2B5EF4-FFF2-40B4-BE49-F238E27FC236}">
                  <a16:creationId xmlns:a16="http://schemas.microsoft.com/office/drawing/2014/main" id="{89373D1B-C20A-4FF0-BDDA-89BECA02A8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9" name="Line 29">
              <a:extLst>
                <a:ext uri="{FF2B5EF4-FFF2-40B4-BE49-F238E27FC236}">
                  <a16:creationId xmlns:a16="http://schemas.microsoft.com/office/drawing/2014/main" id="{38AD5DE7-9970-4A74-9EF1-FFE2866AD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0" name="Line 30">
              <a:extLst>
                <a:ext uri="{FF2B5EF4-FFF2-40B4-BE49-F238E27FC236}">
                  <a16:creationId xmlns:a16="http://schemas.microsoft.com/office/drawing/2014/main" id="{DA5A2526-B715-4319-8C52-F53F252C7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0011" name="Group 31">
              <a:extLst>
                <a:ext uri="{FF2B5EF4-FFF2-40B4-BE49-F238E27FC236}">
                  <a16:creationId xmlns:a16="http://schemas.microsoft.com/office/drawing/2014/main" id="{D3E6B68B-629A-4F46-A8D9-CAA6F2D19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134"/>
              <a:ext cx="169" cy="216"/>
              <a:chOff x="0" y="0"/>
              <a:chExt cx="169" cy="216"/>
            </a:xfrm>
            <a:grpFill/>
          </p:grpSpPr>
          <p:sp>
            <p:nvSpPr>
              <p:cNvPr id="40012" name="Rectangle 32">
                <a:extLst>
                  <a:ext uri="{FF2B5EF4-FFF2-40B4-BE49-F238E27FC236}">
                    <a16:creationId xmlns:a16="http://schemas.microsoft.com/office/drawing/2014/main" id="{48D7D329-F4D4-4400-B10E-03F3A8462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0013" name="Rectangle 33">
                <a:extLst>
                  <a:ext uri="{FF2B5EF4-FFF2-40B4-BE49-F238E27FC236}">
                    <a16:creationId xmlns:a16="http://schemas.microsoft.com/office/drawing/2014/main" id="{A4BCCF64-BE9D-43B5-9A97-ADCC3F800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9950" name="Group 34">
            <a:extLst>
              <a:ext uri="{FF2B5EF4-FFF2-40B4-BE49-F238E27FC236}">
                <a16:creationId xmlns:a16="http://schemas.microsoft.com/office/drawing/2014/main" id="{49B98E4C-64B2-49C3-9FB8-005220B9309F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784475"/>
            <a:ext cx="776287" cy="423863"/>
            <a:chOff x="0" y="0"/>
            <a:chExt cx="642" cy="379"/>
          </a:xfrm>
          <a:solidFill>
            <a:schemeClr val="bg1"/>
          </a:solidFill>
        </p:grpSpPr>
        <p:sp>
          <p:nvSpPr>
            <p:cNvPr id="39996" name="AutoShape 35">
              <a:extLst>
                <a:ext uri="{FF2B5EF4-FFF2-40B4-BE49-F238E27FC236}">
                  <a16:creationId xmlns:a16="http://schemas.microsoft.com/office/drawing/2014/main" id="{39175854-D1E2-4AB6-AC35-2DF06B255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97" name="Line 36">
              <a:extLst>
                <a:ext uri="{FF2B5EF4-FFF2-40B4-BE49-F238E27FC236}">
                  <a16:creationId xmlns:a16="http://schemas.microsoft.com/office/drawing/2014/main" id="{FDFC761E-62D9-43B5-A84A-3E915A54F3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8" name="Line 37">
              <a:extLst>
                <a:ext uri="{FF2B5EF4-FFF2-40B4-BE49-F238E27FC236}">
                  <a16:creationId xmlns:a16="http://schemas.microsoft.com/office/drawing/2014/main" id="{505D48C0-2735-4B75-A19A-A9A13CF9FD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9" name="Line 38">
              <a:extLst>
                <a:ext uri="{FF2B5EF4-FFF2-40B4-BE49-F238E27FC236}">
                  <a16:creationId xmlns:a16="http://schemas.microsoft.com/office/drawing/2014/main" id="{DD1CE899-5D2D-4D87-AF92-108E71C749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0" name="Line 39">
              <a:extLst>
                <a:ext uri="{FF2B5EF4-FFF2-40B4-BE49-F238E27FC236}">
                  <a16:creationId xmlns:a16="http://schemas.microsoft.com/office/drawing/2014/main" id="{12785241-6A57-400D-8A60-68015CF02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1" name="Line 40">
              <a:extLst>
                <a:ext uri="{FF2B5EF4-FFF2-40B4-BE49-F238E27FC236}">
                  <a16:creationId xmlns:a16="http://schemas.microsoft.com/office/drawing/2014/main" id="{63B9585E-CD09-4918-B134-0B021386C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0002" name="Group 41">
              <a:extLst>
                <a:ext uri="{FF2B5EF4-FFF2-40B4-BE49-F238E27FC236}">
                  <a16:creationId xmlns:a16="http://schemas.microsoft.com/office/drawing/2014/main" id="{07F761B0-A723-4491-A11D-BF3EB4256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" y="134"/>
              <a:ext cx="180" cy="216"/>
              <a:chOff x="0" y="0"/>
              <a:chExt cx="179" cy="216"/>
            </a:xfrm>
            <a:grpFill/>
          </p:grpSpPr>
          <p:sp>
            <p:nvSpPr>
              <p:cNvPr id="40003" name="Rectangle 42">
                <a:extLst>
                  <a:ext uri="{FF2B5EF4-FFF2-40B4-BE49-F238E27FC236}">
                    <a16:creationId xmlns:a16="http://schemas.microsoft.com/office/drawing/2014/main" id="{B1CD81BA-FD5D-4BA7-B9A9-B3AAB7AD3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0004" name="Rectangle 43">
                <a:extLst>
                  <a:ext uri="{FF2B5EF4-FFF2-40B4-BE49-F238E27FC236}">
                    <a16:creationId xmlns:a16="http://schemas.microsoft.com/office/drawing/2014/main" id="{55E69782-3DC0-4CC2-899F-91493DB17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9951" name="Group 44">
            <a:extLst>
              <a:ext uri="{FF2B5EF4-FFF2-40B4-BE49-F238E27FC236}">
                <a16:creationId xmlns:a16="http://schemas.microsoft.com/office/drawing/2014/main" id="{1375F02D-22D5-42C4-88EA-584E0AB5D66D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3998913"/>
            <a:ext cx="777875" cy="425450"/>
            <a:chOff x="0" y="0"/>
            <a:chExt cx="643" cy="382"/>
          </a:xfrm>
          <a:solidFill>
            <a:schemeClr val="bg1"/>
          </a:solidFill>
        </p:grpSpPr>
        <p:sp>
          <p:nvSpPr>
            <p:cNvPr id="39987" name="AutoShape 45">
              <a:extLst>
                <a:ext uri="{FF2B5EF4-FFF2-40B4-BE49-F238E27FC236}">
                  <a16:creationId xmlns:a16="http://schemas.microsoft.com/office/drawing/2014/main" id="{0AB7952C-7749-4160-A3AB-C8A448AE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88" name="Line 46">
              <a:extLst>
                <a:ext uri="{FF2B5EF4-FFF2-40B4-BE49-F238E27FC236}">
                  <a16:creationId xmlns:a16="http://schemas.microsoft.com/office/drawing/2014/main" id="{1BE954DF-AA9D-4959-9F12-04C8DB732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9" name="Line 47">
              <a:extLst>
                <a:ext uri="{FF2B5EF4-FFF2-40B4-BE49-F238E27FC236}">
                  <a16:creationId xmlns:a16="http://schemas.microsoft.com/office/drawing/2014/main" id="{989CF27D-AF67-4608-A34B-5FB8C422B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0" name="Line 48">
              <a:extLst>
                <a:ext uri="{FF2B5EF4-FFF2-40B4-BE49-F238E27FC236}">
                  <a16:creationId xmlns:a16="http://schemas.microsoft.com/office/drawing/2014/main" id="{73FE41F2-970E-47DF-A2CA-7DC6CA12CE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9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1" name="Line 49">
              <a:extLst>
                <a:ext uri="{FF2B5EF4-FFF2-40B4-BE49-F238E27FC236}">
                  <a16:creationId xmlns:a16="http://schemas.microsoft.com/office/drawing/2014/main" id="{316B2C86-5686-4157-8E0A-E4D2EF893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2" name="Line 50">
              <a:extLst>
                <a:ext uri="{FF2B5EF4-FFF2-40B4-BE49-F238E27FC236}">
                  <a16:creationId xmlns:a16="http://schemas.microsoft.com/office/drawing/2014/main" id="{7C9F9AB5-BD03-4941-B885-99E6C3D71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9993" name="Group 51">
              <a:extLst>
                <a:ext uri="{FF2B5EF4-FFF2-40B4-BE49-F238E27FC236}">
                  <a16:creationId xmlns:a16="http://schemas.microsoft.com/office/drawing/2014/main" id="{77880E7A-99B5-4F47-8EA2-6ED25856A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9994" name="Rectangle 52">
                <a:extLst>
                  <a:ext uri="{FF2B5EF4-FFF2-40B4-BE49-F238E27FC236}">
                    <a16:creationId xmlns:a16="http://schemas.microsoft.com/office/drawing/2014/main" id="{402C8532-B05E-4416-8A05-1C1E7E944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9995" name="Rectangle 53">
                <a:extLst>
                  <a:ext uri="{FF2B5EF4-FFF2-40B4-BE49-F238E27FC236}">
                    <a16:creationId xmlns:a16="http://schemas.microsoft.com/office/drawing/2014/main" id="{DF444DF6-A79B-40C8-98E8-481802F54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9952" name="Group 54">
            <a:extLst>
              <a:ext uri="{FF2B5EF4-FFF2-40B4-BE49-F238E27FC236}">
                <a16:creationId xmlns:a16="http://schemas.microsoft.com/office/drawing/2014/main" id="{A8DBB983-AAE6-4CE5-A453-4294AE2084DC}"/>
              </a:ext>
            </a:extLst>
          </p:cNvPr>
          <p:cNvGrpSpPr>
            <a:grpSpLocks/>
          </p:cNvGrpSpPr>
          <p:nvPr/>
        </p:nvGrpSpPr>
        <p:grpSpPr bwMode="auto">
          <a:xfrm>
            <a:off x="5456238" y="3998913"/>
            <a:ext cx="773112" cy="425450"/>
            <a:chOff x="0" y="0"/>
            <a:chExt cx="640" cy="382"/>
          </a:xfrm>
          <a:solidFill>
            <a:schemeClr val="bg1"/>
          </a:solidFill>
        </p:grpSpPr>
        <p:sp>
          <p:nvSpPr>
            <p:cNvPr id="39978" name="AutoShape 55">
              <a:extLst>
                <a:ext uri="{FF2B5EF4-FFF2-40B4-BE49-F238E27FC236}">
                  <a16:creationId xmlns:a16="http://schemas.microsoft.com/office/drawing/2014/main" id="{A3D16B1B-D668-46C5-88E9-1B53208D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9" name="Line 56">
              <a:extLst>
                <a:ext uri="{FF2B5EF4-FFF2-40B4-BE49-F238E27FC236}">
                  <a16:creationId xmlns:a16="http://schemas.microsoft.com/office/drawing/2014/main" id="{0AEAC8AB-8EF8-4AEF-98DC-522A41E450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0" name="Line 57">
              <a:extLst>
                <a:ext uri="{FF2B5EF4-FFF2-40B4-BE49-F238E27FC236}">
                  <a16:creationId xmlns:a16="http://schemas.microsoft.com/office/drawing/2014/main" id="{A2686437-7A26-4ADF-8D80-C332187426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1" name="Line 58">
              <a:extLst>
                <a:ext uri="{FF2B5EF4-FFF2-40B4-BE49-F238E27FC236}">
                  <a16:creationId xmlns:a16="http://schemas.microsoft.com/office/drawing/2014/main" id="{53FF109B-825B-4058-8EB3-F246DA96D6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249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2" name="Line 59">
              <a:extLst>
                <a:ext uri="{FF2B5EF4-FFF2-40B4-BE49-F238E27FC236}">
                  <a16:creationId xmlns:a16="http://schemas.microsoft.com/office/drawing/2014/main" id="{166CC05B-74AC-4AF1-90ED-6B88D0093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3" name="Line 60">
              <a:extLst>
                <a:ext uri="{FF2B5EF4-FFF2-40B4-BE49-F238E27FC236}">
                  <a16:creationId xmlns:a16="http://schemas.microsoft.com/office/drawing/2014/main" id="{E8876B84-DE72-4326-A5DA-BE70B1228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9984" name="Group 61">
              <a:extLst>
                <a:ext uri="{FF2B5EF4-FFF2-40B4-BE49-F238E27FC236}">
                  <a16:creationId xmlns:a16="http://schemas.microsoft.com/office/drawing/2014/main" id="{CE493D78-E413-4E81-8C28-8062B4798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64" cy="216"/>
              <a:chOff x="0" y="0"/>
              <a:chExt cx="163" cy="216"/>
            </a:xfrm>
            <a:grpFill/>
          </p:grpSpPr>
          <p:sp>
            <p:nvSpPr>
              <p:cNvPr id="39985" name="Rectangle 62">
                <a:extLst>
                  <a:ext uri="{FF2B5EF4-FFF2-40B4-BE49-F238E27FC236}">
                    <a16:creationId xmlns:a16="http://schemas.microsoft.com/office/drawing/2014/main" id="{165C374A-BA70-419C-9E69-D6F3F9692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9986" name="Rectangle 63">
                <a:extLst>
                  <a:ext uri="{FF2B5EF4-FFF2-40B4-BE49-F238E27FC236}">
                    <a16:creationId xmlns:a16="http://schemas.microsoft.com/office/drawing/2014/main" id="{C3858AFC-68CD-4279-869B-0F6EE624E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9953" name="Line 64">
            <a:extLst>
              <a:ext uri="{FF2B5EF4-FFF2-40B4-BE49-F238E27FC236}">
                <a16:creationId xmlns:a16="http://schemas.microsoft.com/office/drawing/2014/main" id="{49842BBC-C849-4057-BED9-690A74445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2295525"/>
            <a:ext cx="776287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54" name="Line 65">
            <a:extLst>
              <a:ext uri="{FF2B5EF4-FFF2-40B4-BE49-F238E27FC236}">
                <a16:creationId xmlns:a16="http://schemas.microsoft.com/office/drawing/2014/main" id="{321F07A2-68C0-480C-A30E-62CC50CC06B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14938" y="2444750"/>
            <a:ext cx="33655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9955" name="Group 66">
            <a:extLst>
              <a:ext uri="{FF2B5EF4-FFF2-40B4-BE49-F238E27FC236}">
                <a16:creationId xmlns:a16="http://schemas.microsoft.com/office/drawing/2014/main" id="{E7B2A06F-EE46-4542-A434-A196D17D7358}"/>
              </a:ext>
            </a:extLst>
          </p:cNvPr>
          <p:cNvGrpSpPr>
            <a:grpSpLocks/>
          </p:cNvGrpSpPr>
          <p:nvPr/>
        </p:nvGrpSpPr>
        <p:grpSpPr bwMode="auto">
          <a:xfrm>
            <a:off x="7820025" y="1336675"/>
            <a:ext cx="1460500" cy="1216025"/>
            <a:chOff x="0" y="0"/>
            <a:chExt cx="1208" cy="1088"/>
          </a:xfrm>
        </p:grpSpPr>
        <p:sp>
          <p:nvSpPr>
            <p:cNvPr id="39976" name="AutoShape 67">
              <a:extLst>
                <a:ext uri="{FF2B5EF4-FFF2-40B4-BE49-F238E27FC236}">
                  <a16:creationId xmlns:a16="http://schemas.microsoft.com/office/drawing/2014/main" id="{59154E28-5AE3-47EB-B46F-76CE74115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7" name="Rectangle 68">
              <a:extLst>
                <a:ext uri="{FF2B5EF4-FFF2-40B4-BE49-F238E27FC236}">
                  <a16:creationId xmlns:a16="http://schemas.microsoft.com/office/drawing/2014/main" id="{6F0038CB-6B65-45F1-9207-A2302523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9956" name="Line 69">
            <a:extLst>
              <a:ext uri="{FF2B5EF4-FFF2-40B4-BE49-F238E27FC236}">
                <a16:creationId xmlns:a16="http://schemas.microsoft.com/office/drawing/2014/main" id="{E43403F7-ABBA-4B91-B95B-6C15D76504E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272463" y="2603500"/>
            <a:ext cx="28575" cy="17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9957" name="Group 70">
            <a:extLst>
              <a:ext uri="{FF2B5EF4-FFF2-40B4-BE49-F238E27FC236}">
                <a16:creationId xmlns:a16="http://schemas.microsoft.com/office/drawing/2014/main" id="{DADCBC62-2475-4FE8-AB37-B86C25D436D5}"/>
              </a:ext>
            </a:extLst>
          </p:cNvPr>
          <p:cNvGrpSpPr>
            <a:grpSpLocks/>
          </p:cNvGrpSpPr>
          <p:nvPr/>
        </p:nvGrpSpPr>
        <p:grpSpPr bwMode="auto">
          <a:xfrm>
            <a:off x="8024813" y="3376613"/>
            <a:ext cx="1465262" cy="1216025"/>
            <a:chOff x="0" y="0"/>
            <a:chExt cx="1211" cy="1088"/>
          </a:xfrm>
        </p:grpSpPr>
        <p:sp>
          <p:nvSpPr>
            <p:cNvPr id="39974" name="AutoShape 71">
              <a:extLst>
                <a:ext uri="{FF2B5EF4-FFF2-40B4-BE49-F238E27FC236}">
                  <a16:creationId xmlns:a16="http://schemas.microsoft.com/office/drawing/2014/main" id="{D13F58A4-6FA8-4D12-9448-4C8B7011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5" name="Rectangle 72">
              <a:extLst>
                <a:ext uri="{FF2B5EF4-FFF2-40B4-BE49-F238E27FC236}">
                  <a16:creationId xmlns:a16="http://schemas.microsoft.com/office/drawing/2014/main" id="{F8ED8FD8-8D1B-4DC5-A7F2-1336B4E94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9958" name="Group 73">
            <a:extLst>
              <a:ext uri="{FF2B5EF4-FFF2-40B4-BE49-F238E27FC236}">
                <a16:creationId xmlns:a16="http://schemas.microsoft.com/office/drawing/2014/main" id="{82B46D9A-C71D-4EB1-91CB-E71762CA81B3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3402013"/>
            <a:ext cx="1462088" cy="1216025"/>
            <a:chOff x="0" y="0"/>
            <a:chExt cx="1208" cy="1088"/>
          </a:xfrm>
        </p:grpSpPr>
        <p:sp>
          <p:nvSpPr>
            <p:cNvPr id="39972" name="AutoShape 74">
              <a:extLst>
                <a:ext uri="{FF2B5EF4-FFF2-40B4-BE49-F238E27FC236}">
                  <a16:creationId xmlns:a16="http://schemas.microsoft.com/office/drawing/2014/main" id="{766F8FE3-5E1D-4FA7-B27C-9D46F8128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3" name="Rectangle 75">
              <a:extLst>
                <a:ext uri="{FF2B5EF4-FFF2-40B4-BE49-F238E27FC236}">
                  <a16:creationId xmlns:a16="http://schemas.microsoft.com/office/drawing/2014/main" id="{B8D5628A-C9FE-4503-BBE1-18045D06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5[North]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6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6 [North]</a:t>
              </a:r>
            </a:p>
          </p:txBody>
        </p:sp>
      </p:grpSp>
      <p:sp>
        <p:nvSpPr>
          <p:cNvPr id="39959" name="Line 76">
            <a:extLst>
              <a:ext uri="{FF2B5EF4-FFF2-40B4-BE49-F238E27FC236}">
                <a16:creationId xmlns:a16="http://schemas.microsoft.com/office/drawing/2014/main" id="{4999C9B5-6D2A-44D0-86CD-2E3C89F35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3727450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60" name="Line 77">
            <a:extLst>
              <a:ext uri="{FF2B5EF4-FFF2-40B4-BE49-F238E27FC236}">
                <a16:creationId xmlns:a16="http://schemas.microsoft.com/office/drawing/2014/main" id="{9A01D2EB-C86B-45AD-951E-19D9888B6D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5363" y="4402138"/>
            <a:ext cx="1960562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9962" name="Group 79">
            <a:extLst>
              <a:ext uri="{FF2B5EF4-FFF2-40B4-BE49-F238E27FC236}">
                <a16:creationId xmlns:a16="http://schemas.microsoft.com/office/drawing/2014/main" id="{A2352E7B-5C4C-4DDE-BCA2-D5818FC63D69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1363663"/>
            <a:ext cx="1462087" cy="1289050"/>
            <a:chOff x="0" y="0"/>
            <a:chExt cx="1208" cy="1153"/>
          </a:xfrm>
        </p:grpSpPr>
        <p:sp>
          <p:nvSpPr>
            <p:cNvPr id="39970" name="AutoShape 80">
              <a:extLst>
                <a:ext uri="{FF2B5EF4-FFF2-40B4-BE49-F238E27FC236}">
                  <a16:creationId xmlns:a16="http://schemas.microsoft.com/office/drawing/2014/main" id="{F731BC8C-76B0-4D91-AAAF-8035375E8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1" name="Rectangle 81">
              <a:extLst>
                <a:ext uri="{FF2B5EF4-FFF2-40B4-BE49-F238E27FC236}">
                  <a16:creationId xmlns:a16="http://schemas.microsoft.com/office/drawing/2014/main" id="{1F2F27A0-6982-4736-A982-51FD6C801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8995" name="Group 83">
            <a:extLst>
              <a:ext uri="{FF2B5EF4-FFF2-40B4-BE49-F238E27FC236}">
                <a16:creationId xmlns:a16="http://schemas.microsoft.com/office/drawing/2014/main" id="{56D23068-7EA4-47F7-833E-B3C26C1A37B9}"/>
              </a:ext>
            </a:extLst>
          </p:cNvPr>
          <p:cNvGrpSpPr>
            <a:grpSpLocks/>
          </p:cNvGrpSpPr>
          <p:nvPr/>
        </p:nvGrpSpPr>
        <p:grpSpPr bwMode="auto">
          <a:xfrm>
            <a:off x="3213100" y="3295650"/>
            <a:ext cx="2227263" cy="673100"/>
            <a:chOff x="0" y="0"/>
            <a:chExt cx="1842" cy="603"/>
          </a:xfrm>
        </p:grpSpPr>
        <p:grpSp>
          <p:nvGrpSpPr>
            <p:cNvPr id="39966" name="Group 84">
              <a:extLst>
                <a:ext uri="{FF2B5EF4-FFF2-40B4-BE49-F238E27FC236}">
                  <a16:creationId xmlns:a16="http://schemas.microsoft.com/office/drawing/2014/main" id="{DF1A1FB1-C02F-49D5-A921-50DC6B8DD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" y="272"/>
              <a:ext cx="1635" cy="200"/>
              <a:chOff x="0" y="0"/>
              <a:chExt cx="1634" cy="200"/>
            </a:xfrm>
          </p:grpSpPr>
          <p:sp>
            <p:nvSpPr>
              <p:cNvPr id="39968" name="AutoShape 85">
                <a:extLst>
                  <a:ext uri="{FF2B5EF4-FFF2-40B4-BE49-F238E27FC236}">
                    <a16:creationId xmlns:a16="http://schemas.microsoft.com/office/drawing/2014/main" id="{96AB2363-2564-43CD-908B-5D14ED582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4" cy="200"/>
              </a:xfrm>
              <a:prstGeom prst="roundRect">
                <a:avLst>
                  <a:gd name="adj" fmla="val 49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9969" name="Rectangle 86">
                <a:extLst>
                  <a:ext uri="{FF2B5EF4-FFF2-40B4-BE49-F238E27FC236}">
                    <a16:creationId xmlns:a16="http://schemas.microsoft.com/office/drawing/2014/main" id="{D13D3251-1F12-4BD3-ABB6-42B880FFA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8"/>
                <a:ext cx="163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A=1;D=0;B=6;C=6;E=5</a:t>
                </a:r>
              </a:p>
            </p:txBody>
          </p:sp>
        </p:grpSp>
        <p:sp>
          <p:nvSpPr>
            <p:cNvPr id="39967" name="Line 87">
              <a:extLst>
                <a:ext uri="{FF2B5EF4-FFF2-40B4-BE49-F238E27FC236}">
                  <a16:creationId xmlns:a16="http://schemas.microsoft.com/office/drawing/2014/main" id="{54D67FF5-07FA-4DC4-B4C2-24407F9DEC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5" cy="6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000" name="Rectangle 88">
            <a:extLst>
              <a:ext uri="{FF2B5EF4-FFF2-40B4-BE49-F238E27FC236}">
                <a16:creationId xmlns:a16="http://schemas.microsoft.com/office/drawing/2014/main" id="{88870A33-DEF2-4A00-A6A4-F1868A407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5106988"/>
            <a:ext cx="8464550" cy="1579562"/>
          </a:xfrm>
        </p:spPr>
        <p:txBody>
          <a:bodyPr/>
          <a:lstStyle/>
          <a:p>
            <a:pPr marL="654685" indent="-420370" eaLnBrk="1" hangingPunct="1">
              <a:spcBef>
                <a:spcPts val="1768"/>
              </a:spcBef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 dirty="0">
                <a:sym typeface="Gill Sans" charset="0"/>
              </a:rPr>
              <a:t>This problem is called counting to infinity</a:t>
            </a:r>
            <a:endParaRPr lang="en-US" dirty="0"/>
          </a:p>
          <a:p>
            <a:pPr marL="981710" lvl="1" indent="-420370" eaLnBrk="1" hangingPunct="1">
              <a:spcBef>
                <a:spcPts val="1768"/>
              </a:spcBef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 dirty="0">
                <a:sym typeface="Gill Sans" charset="0"/>
              </a:rPr>
              <a:t>How can we prevent it ?</a:t>
            </a:r>
            <a:endParaRPr lang="en-US" dirty="0"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350C2692-5F0F-5ADE-722E-B983CF694BF8}"/>
              </a:ext>
            </a:extLst>
          </p:cNvPr>
          <p:cNvSpPr/>
          <p:nvPr/>
        </p:nvSpPr>
        <p:spPr bwMode="auto">
          <a:xfrm>
            <a:off x="4167085" y="2716581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360B6C46-92F0-364F-4E58-2877DD5314CE}"/>
              </a:ext>
            </a:extLst>
          </p:cNvPr>
          <p:cNvSpPr/>
          <p:nvPr/>
        </p:nvSpPr>
        <p:spPr bwMode="auto">
          <a:xfrm>
            <a:off x="4255985" y="3900154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2127A788-F27F-4CB6-92D5-08744F2A4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5030" y="404664"/>
            <a:ext cx="7495940" cy="12080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 dirty="0">
                <a:sym typeface="Gill Sans" charset="0"/>
              </a:rPr>
              <a:t>Preventing 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count to infinity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BC5D391-A3DF-4E9C-837F-B55DB2A68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1152525"/>
            <a:ext cx="8464550" cy="3652838"/>
          </a:xfrm>
        </p:spPr>
        <p:txBody>
          <a:bodyPr/>
          <a:lstStyle/>
          <a:p>
            <a:pPr marL="509270" indent="-45720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 dirty="0">
                <a:sym typeface="Gill Sans" charset="0"/>
              </a:rPr>
              <a:t>Split horizon</a:t>
            </a: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endParaRPr lang="en-US" dirty="0"/>
          </a:p>
          <a:p>
            <a:pPr marL="509270" indent="-45720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 dirty="0">
                <a:cs typeface="Lucida Grande" charset="0"/>
                <a:sym typeface="Symbol" charset="0"/>
              </a:rPr>
              <a:t>Split horizon with poisoning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A356EBE-EFA5-2442-A499-B7D5AAFEB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7B07C678-0613-4E44-B486-ED9EC127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4363" y="2862500"/>
            <a:ext cx="7972425" cy="4017962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Datagram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Virtual circuit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Static routing 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A40800"/>
                </a:solidFill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59395" name="AutoShape 3">
            <a:extLst>
              <a:ext uri="{FF2B5EF4-FFF2-40B4-BE49-F238E27FC236}">
                <a16:creationId xmlns:a16="http://schemas.microsoft.com/office/drawing/2014/main" id="{9B272EA8-53F1-5641-BBD7-B97B6228663B}"/>
              </a:ext>
            </a:extLst>
          </p:cNvPr>
          <p:cNvSpPr>
            <a:spLocks/>
          </p:cNvSpPr>
          <p:nvPr/>
        </p:nvSpPr>
        <p:spPr bwMode="auto">
          <a:xfrm>
            <a:off x="600969" y="5445224"/>
            <a:ext cx="966788" cy="893762"/>
          </a:xfrm>
          <a:prstGeom prst="rightArrow">
            <a:avLst>
              <a:gd name="adj1" fmla="val 32000"/>
              <a:gd name="adj2" fmla="val 43934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FFDC2228-0788-2F4E-AF71-4FC4C15CE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Link state routing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4DC659A-5AA3-6142-B9DA-4782D6735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Objectives of the routing protocol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Compute all forwarding tables </a:t>
            </a: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Principle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Each node detects its direct neighbors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Each node regularly sends the </a:t>
            </a:r>
            <a:r>
              <a:rPr lang="en-US" b="1" dirty="0">
                <a:sym typeface="Gill Sans" charset="0"/>
              </a:rPr>
              <a:t>list</a:t>
            </a:r>
            <a:r>
              <a:rPr lang="en-US" dirty="0">
                <a:sym typeface="Gill Sans" charset="0"/>
              </a:rPr>
              <a:t> of </a:t>
            </a:r>
            <a:r>
              <a:rPr lang="en-US" dirty="0">
                <a:solidFill>
                  <a:srgbClr val="D90B00"/>
                </a:solidFill>
                <a:sym typeface="Gill Sans" charset="0"/>
              </a:rPr>
              <a:t>its direct neighbors</a:t>
            </a:r>
            <a:r>
              <a:rPr lang="en-US" dirty="0">
                <a:sym typeface="Gill Sans" charset="0"/>
              </a:rPr>
              <a:t> to all nodes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1FBB4A91-0701-8C4F-8B20-813942EB0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Discovering neighbours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8D31ACB-8B9C-0844-BD18-92A79B770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1960563"/>
            <a:ext cx="7970837" cy="4019550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Manually</a:t>
            </a: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Automatically</a:t>
            </a: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endParaRPr lang="en-US">
              <a:sym typeface="Gill Sans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9744687-0A46-9242-A400-44C224FA8977}"/>
              </a:ext>
            </a:extLst>
          </p:cNvPr>
          <p:cNvSpPr>
            <a:spLocks/>
          </p:cNvSpPr>
          <p:nvPr/>
        </p:nvSpPr>
        <p:spPr bwMode="auto">
          <a:xfrm>
            <a:off x="4933950" y="5273675"/>
            <a:ext cx="1412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8F0D8447-F86D-5641-AF98-65741BC46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406900"/>
            <a:ext cx="1711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578DB10E-4C2A-3449-9344-CC78A6D85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4532313"/>
            <a:ext cx="1587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1446" name="Group 6">
            <a:extLst>
              <a:ext uri="{FF2B5EF4-FFF2-40B4-BE49-F238E27FC236}">
                <a16:creationId xmlns:a16="http://schemas.microsoft.com/office/drawing/2014/main" id="{C82BAC83-4A67-744F-B7B3-928A8E72163E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4224338"/>
            <a:ext cx="601662" cy="328612"/>
            <a:chOff x="0" y="0"/>
            <a:chExt cx="498" cy="294"/>
          </a:xfrm>
        </p:grpSpPr>
        <p:sp>
          <p:nvSpPr>
            <p:cNvPr id="61482" name="AutoShape 7">
              <a:extLst>
                <a:ext uri="{FF2B5EF4-FFF2-40B4-BE49-F238E27FC236}">
                  <a16:creationId xmlns:a16="http://schemas.microsoft.com/office/drawing/2014/main" id="{DAF9C4AD-911C-7348-B235-5D237263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1483" name="Line 8">
              <a:extLst>
                <a:ext uri="{FF2B5EF4-FFF2-40B4-BE49-F238E27FC236}">
                  <a16:creationId xmlns:a16="http://schemas.microsoft.com/office/drawing/2014/main" id="{464C1C1B-6208-D141-AFA2-D48183CBB7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84" name="Line 9">
              <a:extLst>
                <a:ext uri="{FF2B5EF4-FFF2-40B4-BE49-F238E27FC236}">
                  <a16:creationId xmlns:a16="http://schemas.microsoft.com/office/drawing/2014/main" id="{A480887C-A095-5548-B7DC-BDD01192C5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85" name="Line 10">
              <a:extLst>
                <a:ext uri="{FF2B5EF4-FFF2-40B4-BE49-F238E27FC236}">
                  <a16:creationId xmlns:a16="http://schemas.microsoft.com/office/drawing/2014/main" id="{9B9F7266-03EC-D448-84C8-8F2F028B6C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86" name="Line 11">
              <a:extLst>
                <a:ext uri="{FF2B5EF4-FFF2-40B4-BE49-F238E27FC236}">
                  <a16:creationId xmlns:a16="http://schemas.microsoft.com/office/drawing/2014/main" id="{0180CE61-18FD-5145-9737-6EA1FBE8E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87" name="Line 12">
              <a:extLst>
                <a:ext uri="{FF2B5EF4-FFF2-40B4-BE49-F238E27FC236}">
                  <a16:creationId xmlns:a16="http://schemas.microsoft.com/office/drawing/2014/main" id="{F2B9A747-A7FE-0046-97B2-E3A789D77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88" name="Group 13">
              <a:extLst>
                <a:ext uri="{FF2B5EF4-FFF2-40B4-BE49-F238E27FC236}">
                  <a16:creationId xmlns:a16="http://schemas.microsoft.com/office/drawing/2014/main" id="{4C9C938E-6828-8B48-AC58-972AA781B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61489" name="Rectangle 14">
                <a:extLst>
                  <a:ext uri="{FF2B5EF4-FFF2-40B4-BE49-F238E27FC236}">
                    <a16:creationId xmlns:a16="http://schemas.microsoft.com/office/drawing/2014/main" id="{EADCABEA-5273-1944-B531-D28A5540B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90" name="Rectangle 15">
                <a:extLst>
                  <a:ext uri="{FF2B5EF4-FFF2-40B4-BE49-F238E27FC236}">
                    <a16:creationId xmlns:a16="http://schemas.microsoft.com/office/drawing/2014/main" id="{7DA2AC8B-6237-1440-8590-F1A73D588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03498859-4658-9143-9A75-9887904FF06D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4251325"/>
            <a:ext cx="601662" cy="328613"/>
            <a:chOff x="0" y="0"/>
            <a:chExt cx="498" cy="294"/>
          </a:xfrm>
        </p:grpSpPr>
        <p:sp>
          <p:nvSpPr>
            <p:cNvPr id="61473" name="AutoShape 17">
              <a:extLst>
                <a:ext uri="{FF2B5EF4-FFF2-40B4-BE49-F238E27FC236}">
                  <a16:creationId xmlns:a16="http://schemas.microsoft.com/office/drawing/2014/main" id="{3638D7D2-44E5-0741-BEEB-043A4BE14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1474" name="Line 18">
              <a:extLst>
                <a:ext uri="{FF2B5EF4-FFF2-40B4-BE49-F238E27FC236}">
                  <a16:creationId xmlns:a16="http://schemas.microsoft.com/office/drawing/2014/main" id="{2D89F210-AECA-1848-89E8-F767111191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75" name="Line 19">
              <a:extLst>
                <a:ext uri="{FF2B5EF4-FFF2-40B4-BE49-F238E27FC236}">
                  <a16:creationId xmlns:a16="http://schemas.microsoft.com/office/drawing/2014/main" id="{42A33CCB-457D-434A-91A4-648BB07AA7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76" name="Line 20">
              <a:extLst>
                <a:ext uri="{FF2B5EF4-FFF2-40B4-BE49-F238E27FC236}">
                  <a16:creationId xmlns:a16="http://schemas.microsoft.com/office/drawing/2014/main" id="{B5F3D7E5-B583-F44B-80D6-DC8E2004AA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77" name="Line 21">
              <a:extLst>
                <a:ext uri="{FF2B5EF4-FFF2-40B4-BE49-F238E27FC236}">
                  <a16:creationId xmlns:a16="http://schemas.microsoft.com/office/drawing/2014/main" id="{F253811A-D2A3-3B4E-B1F4-DB632B896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78" name="Line 22">
              <a:extLst>
                <a:ext uri="{FF2B5EF4-FFF2-40B4-BE49-F238E27FC236}">
                  <a16:creationId xmlns:a16="http://schemas.microsoft.com/office/drawing/2014/main" id="{D7D962C9-28E0-8646-BC27-D2034A6A1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79" name="Group 23">
              <a:extLst>
                <a:ext uri="{FF2B5EF4-FFF2-40B4-BE49-F238E27FC236}">
                  <a16:creationId xmlns:a16="http://schemas.microsoft.com/office/drawing/2014/main" id="{0EE3A61C-BE57-0F42-BB5B-69A29BAD3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61480" name="Rectangle 24">
                <a:extLst>
                  <a:ext uri="{FF2B5EF4-FFF2-40B4-BE49-F238E27FC236}">
                    <a16:creationId xmlns:a16="http://schemas.microsoft.com/office/drawing/2014/main" id="{0E0D42FD-25D0-6046-B713-ED047D0F0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81" name="Rectangle 25">
                <a:extLst>
                  <a:ext uri="{FF2B5EF4-FFF2-40B4-BE49-F238E27FC236}">
                    <a16:creationId xmlns:a16="http://schemas.microsoft.com/office/drawing/2014/main" id="{E288A19F-8575-F54A-A998-BABA6CD07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1448" name="Group 26">
            <a:extLst>
              <a:ext uri="{FF2B5EF4-FFF2-40B4-BE49-F238E27FC236}">
                <a16:creationId xmlns:a16="http://schemas.microsoft.com/office/drawing/2014/main" id="{867F1B29-D22C-DF4F-A1C8-2F72C282097F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5160963"/>
            <a:ext cx="601663" cy="328612"/>
            <a:chOff x="0" y="0"/>
            <a:chExt cx="498" cy="294"/>
          </a:xfrm>
        </p:grpSpPr>
        <p:sp>
          <p:nvSpPr>
            <p:cNvPr id="61464" name="AutoShape 27">
              <a:extLst>
                <a:ext uri="{FF2B5EF4-FFF2-40B4-BE49-F238E27FC236}">
                  <a16:creationId xmlns:a16="http://schemas.microsoft.com/office/drawing/2014/main" id="{52DF553C-A1D7-274A-BACA-689974DD2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1465" name="Line 28">
              <a:extLst>
                <a:ext uri="{FF2B5EF4-FFF2-40B4-BE49-F238E27FC236}">
                  <a16:creationId xmlns:a16="http://schemas.microsoft.com/office/drawing/2014/main" id="{9AD80D49-0BD2-104B-AF99-A5E031C88E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6" name="Line 29">
              <a:extLst>
                <a:ext uri="{FF2B5EF4-FFF2-40B4-BE49-F238E27FC236}">
                  <a16:creationId xmlns:a16="http://schemas.microsoft.com/office/drawing/2014/main" id="{79F2C44C-1536-B64F-971D-094AB37638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7" name="Line 30">
              <a:extLst>
                <a:ext uri="{FF2B5EF4-FFF2-40B4-BE49-F238E27FC236}">
                  <a16:creationId xmlns:a16="http://schemas.microsoft.com/office/drawing/2014/main" id="{BBECD749-AEAF-5546-8372-B49FCB5C26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8" name="Line 31">
              <a:extLst>
                <a:ext uri="{FF2B5EF4-FFF2-40B4-BE49-F238E27FC236}">
                  <a16:creationId xmlns:a16="http://schemas.microsoft.com/office/drawing/2014/main" id="{E05E5BFA-5D77-C149-8C8D-2037B0C6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9" name="Line 32">
              <a:extLst>
                <a:ext uri="{FF2B5EF4-FFF2-40B4-BE49-F238E27FC236}">
                  <a16:creationId xmlns:a16="http://schemas.microsoft.com/office/drawing/2014/main" id="{7E94CB2C-C8BE-A24B-B7D4-0EB116DA7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70" name="Group 33">
              <a:extLst>
                <a:ext uri="{FF2B5EF4-FFF2-40B4-BE49-F238E27FC236}">
                  <a16:creationId xmlns:a16="http://schemas.microsoft.com/office/drawing/2014/main" id="{5B75BBC2-2521-4C4D-BCDD-B07A96BEB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1471" name="Rectangle 34">
                <a:extLst>
                  <a:ext uri="{FF2B5EF4-FFF2-40B4-BE49-F238E27FC236}">
                    <a16:creationId xmlns:a16="http://schemas.microsoft.com/office/drawing/2014/main" id="{AA5CB94B-A4A3-8A4B-ACBA-DD6679129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72" name="Rectangle 35">
                <a:extLst>
                  <a:ext uri="{FF2B5EF4-FFF2-40B4-BE49-F238E27FC236}">
                    <a16:creationId xmlns:a16="http://schemas.microsoft.com/office/drawing/2014/main" id="{09A38AA0-8A6F-9849-99E2-821A5F2EA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54308" name="Group 36">
            <a:extLst>
              <a:ext uri="{FF2B5EF4-FFF2-40B4-BE49-F238E27FC236}">
                <a16:creationId xmlns:a16="http://schemas.microsoft.com/office/drawing/2014/main" id="{20F2F853-99EB-FA48-8466-CC7D2F7AFBD6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4606925"/>
            <a:ext cx="1352550" cy="533400"/>
            <a:chOff x="0" y="0"/>
            <a:chExt cx="1118" cy="478"/>
          </a:xfrm>
        </p:grpSpPr>
        <p:sp>
          <p:nvSpPr>
            <p:cNvPr id="61459" name="Line 37">
              <a:extLst>
                <a:ext uri="{FF2B5EF4-FFF2-40B4-BE49-F238E27FC236}">
                  <a16:creationId xmlns:a16="http://schemas.microsoft.com/office/drawing/2014/main" id="{693BEBBD-B673-7C41-83BC-DD6BA373D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9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0" name="Line 38">
              <a:extLst>
                <a:ext uri="{FF2B5EF4-FFF2-40B4-BE49-F238E27FC236}">
                  <a16:creationId xmlns:a16="http://schemas.microsoft.com/office/drawing/2014/main" id="{1A162DA3-E56B-BC42-A173-44E19C4D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7" y="19"/>
              <a:ext cx="1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61" name="Group 39">
              <a:extLst>
                <a:ext uri="{FF2B5EF4-FFF2-40B4-BE49-F238E27FC236}">
                  <a16:creationId xmlns:a16="http://schemas.microsoft.com/office/drawing/2014/main" id="{BD47BBF6-D489-5041-AA25-893B0B6B4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" y="128"/>
              <a:ext cx="680" cy="169"/>
              <a:chOff x="0" y="0"/>
              <a:chExt cx="680" cy="169"/>
            </a:xfrm>
          </p:grpSpPr>
          <p:sp>
            <p:nvSpPr>
              <p:cNvPr id="61462" name="AutoShape 40">
                <a:extLst>
                  <a:ext uri="{FF2B5EF4-FFF2-40B4-BE49-F238E27FC236}">
                    <a16:creationId xmlns:a16="http://schemas.microsoft.com/office/drawing/2014/main" id="{B72D5FC3-BF4F-9542-8478-49F7C1A77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678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63" name="Rectangle 41">
                <a:extLst>
                  <a:ext uri="{FF2B5EF4-FFF2-40B4-BE49-F238E27FC236}">
                    <a16:creationId xmlns:a16="http://schemas.microsoft.com/office/drawing/2014/main" id="{9667631B-2F6B-474F-809E-F97DF8F71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68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B:HELLO</a:t>
                </a:r>
              </a:p>
            </p:txBody>
          </p:sp>
        </p:grpSp>
      </p:grpSp>
      <p:grpSp>
        <p:nvGrpSpPr>
          <p:cNvPr id="54314" name="Group 42">
            <a:extLst>
              <a:ext uri="{FF2B5EF4-FFF2-40B4-BE49-F238E27FC236}">
                <a16:creationId xmlns:a16="http://schemas.microsoft.com/office/drawing/2014/main" id="{B5302AA7-3B11-4E40-B028-9FBE3192CAEA}"/>
              </a:ext>
            </a:extLst>
          </p:cNvPr>
          <p:cNvGrpSpPr>
            <a:grpSpLocks/>
          </p:cNvGrpSpPr>
          <p:nvPr/>
        </p:nvGrpSpPr>
        <p:grpSpPr bwMode="auto">
          <a:xfrm>
            <a:off x="3440113" y="3978275"/>
            <a:ext cx="2773362" cy="1184275"/>
            <a:chOff x="0" y="0"/>
            <a:chExt cx="2294" cy="1061"/>
          </a:xfrm>
        </p:grpSpPr>
        <p:sp>
          <p:nvSpPr>
            <p:cNvPr id="61451" name="Line 43">
              <a:extLst>
                <a:ext uri="{FF2B5EF4-FFF2-40B4-BE49-F238E27FC236}">
                  <a16:creationId xmlns:a16="http://schemas.microsoft.com/office/drawing/2014/main" id="{0CE3A761-D7AE-B842-BEC8-B33B68D88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53"/>
              <a:ext cx="96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52" name="Line 44">
              <a:extLst>
                <a:ext uri="{FF2B5EF4-FFF2-40B4-BE49-F238E27FC236}">
                  <a16:creationId xmlns:a16="http://schemas.microsoft.com/office/drawing/2014/main" id="{9D97CF3A-3019-8147-B2E2-A75727AE64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35" y="572"/>
              <a:ext cx="1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53" name="Group 45">
              <a:extLst>
                <a:ext uri="{FF2B5EF4-FFF2-40B4-BE49-F238E27FC236}">
                  <a16:creationId xmlns:a16="http://schemas.microsoft.com/office/drawing/2014/main" id="{5EA975D6-26A0-0648-8D59-9CFBB064B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0"/>
              <a:ext cx="680" cy="169"/>
              <a:chOff x="0" y="0"/>
              <a:chExt cx="680" cy="169"/>
            </a:xfrm>
          </p:grpSpPr>
          <p:sp>
            <p:nvSpPr>
              <p:cNvPr id="61457" name="AutoShape 46">
                <a:extLst>
                  <a:ext uri="{FF2B5EF4-FFF2-40B4-BE49-F238E27FC236}">
                    <a16:creationId xmlns:a16="http://schemas.microsoft.com/office/drawing/2014/main" id="{90432F56-BB91-E144-8B35-8F89287B1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678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58" name="Rectangle 47">
                <a:extLst>
                  <a:ext uri="{FF2B5EF4-FFF2-40B4-BE49-F238E27FC236}">
                    <a16:creationId xmlns:a16="http://schemas.microsoft.com/office/drawing/2014/main" id="{922587CF-3BC7-9845-87D1-C2D2A9F75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68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A:HELLO</a:t>
                </a:r>
              </a:p>
            </p:txBody>
          </p:sp>
        </p:grpSp>
        <p:grpSp>
          <p:nvGrpSpPr>
            <p:cNvPr id="61454" name="Group 48">
              <a:extLst>
                <a:ext uri="{FF2B5EF4-FFF2-40B4-BE49-F238E27FC236}">
                  <a16:creationId xmlns:a16="http://schemas.microsoft.com/office/drawing/2014/main" id="{3DC76B62-DD32-FA4B-AD05-85B755F46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4" y="709"/>
              <a:ext cx="680" cy="169"/>
              <a:chOff x="0" y="0"/>
              <a:chExt cx="680" cy="169"/>
            </a:xfrm>
          </p:grpSpPr>
          <p:sp>
            <p:nvSpPr>
              <p:cNvPr id="61455" name="AutoShape 49">
                <a:extLst>
                  <a:ext uri="{FF2B5EF4-FFF2-40B4-BE49-F238E27FC236}">
                    <a16:creationId xmlns:a16="http://schemas.microsoft.com/office/drawing/2014/main" id="{C4B8123D-765F-D345-A027-5B59914E4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678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56" name="Rectangle 50">
                <a:extLst>
                  <a:ext uri="{FF2B5EF4-FFF2-40B4-BE49-F238E27FC236}">
                    <a16:creationId xmlns:a16="http://schemas.microsoft.com/office/drawing/2014/main" id="{8B88EE4A-9A07-834C-ACE2-01ED3422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68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E:HELLO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9BD134F-232C-B941-ADBA-C6CB44CCB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sym typeface="Gill Sans" charset="0"/>
              </a:rPr>
              <a:t>Virtual circuit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DB3C249-89B5-274D-A17F-C75257753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Basic idea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Create circuits through the network to transfer data divided in packets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Packets contain one (or more) labels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Simpler forwarding table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incoming label, </a:t>
            </a:r>
            <a:r>
              <a:rPr lang="en-US" dirty="0" err="1">
                <a:sym typeface="Gill Sans" charset="0"/>
              </a:rPr>
              <a:t>nexthop</a:t>
            </a:r>
            <a:r>
              <a:rPr lang="en-US" dirty="0">
                <a:sym typeface="Gill Sans" charset="0"/>
              </a:rPr>
              <a:t>, outgoing label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9F4E5E-F1F0-134C-A9C4-B3AF402E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332656"/>
            <a:ext cx="2918836" cy="202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F76C89E4-16C6-E24D-959F-0E82EAFF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Link state packets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8E3C9006-6423-334F-BD51-8562DC3B6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5707063"/>
            <a:ext cx="7970838" cy="608012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How to reliably send LSPs to all nodes ?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178D300-2101-2344-ADD8-A24D0628702E}"/>
              </a:ext>
            </a:extLst>
          </p:cNvPr>
          <p:cNvSpPr>
            <a:spLocks/>
          </p:cNvSpPr>
          <p:nvPr/>
        </p:nvSpPr>
        <p:spPr bwMode="auto">
          <a:xfrm>
            <a:off x="7534275" y="3768725"/>
            <a:ext cx="152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487EB571-8E93-9843-8751-D3CE3FEBD2E8}"/>
              </a:ext>
            </a:extLst>
          </p:cNvPr>
          <p:cNvSpPr>
            <a:spLocks/>
          </p:cNvSpPr>
          <p:nvPr/>
        </p:nvSpPr>
        <p:spPr bwMode="auto">
          <a:xfrm>
            <a:off x="3773488" y="4689475"/>
            <a:ext cx="1666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6497D880-4C03-AD45-A7C2-28CC7801305E}"/>
              </a:ext>
            </a:extLst>
          </p:cNvPr>
          <p:cNvSpPr>
            <a:spLocks/>
          </p:cNvSpPr>
          <p:nvPr/>
        </p:nvSpPr>
        <p:spPr bwMode="auto">
          <a:xfrm>
            <a:off x="5707063" y="4740275"/>
            <a:ext cx="139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04E1E157-EA6D-1043-8C9B-60D04B095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4010025"/>
            <a:ext cx="1587" cy="61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970514E6-C256-2747-B83C-8F2AA17FC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4772025"/>
            <a:ext cx="1697037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AAFCF02D-9A7A-414F-9D27-2A937BEDC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3873500"/>
            <a:ext cx="1711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B4A4F937-ACA4-2041-8C4E-47756F239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0" y="3998913"/>
            <a:ext cx="1588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09409862-561C-D447-B685-861EB288C57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22963" y="4008438"/>
            <a:ext cx="1611312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5" name="Line 11">
            <a:extLst>
              <a:ext uri="{FF2B5EF4-FFF2-40B4-BE49-F238E27FC236}">
                <a16:creationId xmlns:a16="http://schemas.microsoft.com/office/drawing/2014/main" id="{587938D3-6F17-5045-A6AD-067CBFB2924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43588" y="3871913"/>
            <a:ext cx="1611312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2476" name="Group 12">
            <a:extLst>
              <a:ext uri="{FF2B5EF4-FFF2-40B4-BE49-F238E27FC236}">
                <a16:creationId xmlns:a16="http://schemas.microsoft.com/office/drawing/2014/main" id="{1F478F65-1F9C-AA4E-8BF5-A7586FF8A2F8}"/>
              </a:ext>
            </a:extLst>
          </p:cNvPr>
          <p:cNvGrpSpPr>
            <a:grpSpLocks/>
          </p:cNvGrpSpPr>
          <p:nvPr/>
        </p:nvGrpSpPr>
        <p:grpSpPr bwMode="auto">
          <a:xfrm>
            <a:off x="1863725" y="2608263"/>
            <a:ext cx="1133475" cy="965200"/>
            <a:chOff x="0" y="0"/>
            <a:chExt cx="937" cy="865"/>
          </a:xfrm>
        </p:grpSpPr>
        <p:sp>
          <p:nvSpPr>
            <p:cNvPr id="62560" name="AutoShape 13">
              <a:extLst>
                <a:ext uri="{FF2B5EF4-FFF2-40B4-BE49-F238E27FC236}">
                  <a16:creationId xmlns:a16="http://schemas.microsoft.com/office/drawing/2014/main" id="{ED72725A-6346-D049-B77C-0D9AA15C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65"/>
            </a:xfrm>
            <a:prstGeom prst="roundRect">
              <a:avLst>
                <a:gd name="adj" fmla="val 11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61" name="Rectangle 14">
              <a:extLst>
                <a:ext uri="{FF2B5EF4-FFF2-40B4-BE49-F238E27FC236}">
                  <a16:creationId xmlns:a16="http://schemas.microsoft.com/office/drawing/2014/main" id="{2E7FC997-7EC2-E54C-A2BD-9CC9F42BE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8"/>
              <a:ext cx="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</p:txBody>
        </p:sp>
      </p:grpSp>
      <p:grpSp>
        <p:nvGrpSpPr>
          <p:cNvPr id="62477" name="Group 15">
            <a:extLst>
              <a:ext uri="{FF2B5EF4-FFF2-40B4-BE49-F238E27FC236}">
                <a16:creationId xmlns:a16="http://schemas.microsoft.com/office/drawing/2014/main" id="{5A97A5EA-FB44-234D-BDBA-F7BF8A275E2F}"/>
              </a:ext>
            </a:extLst>
          </p:cNvPr>
          <p:cNvGrpSpPr>
            <a:grpSpLocks/>
          </p:cNvGrpSpPr>
          <p:nvPr/>
        </p:nvGrpSpPr>
        <p:grpSpPr bwMode="auto">
          <a:xfrm>
            <a:off x="3594100" y="3690938"/>
            <a:ext cx="601663" cy="328612"/>
            <a:chOff x="0" y="0"/>
            <a:chExt cx="498" cy="294"/>
          </a:xfrm>
        </p:grpSpPr>
        <p:sp>
          <p:nvSpPr>
            <p:cNvPr id="62551" name="AutoShape 16">
              <a:extLst>
                <a:ext uri="{FF2B5EF4-FFF2-40B4-BE49-F238E27FC236}">
                  <a16:creationId xmlns:a16="http://schemas.microsoft.com/office/drawing/2014/main" id="{6C161DDB-5047-0D40-9E0C-792B26341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52" name="Line 17">
              <a:extLst>
                <a:ext uri="{FF2B5EF4-FFF2-40B4-BE49-F238E27FC236}">
                  <a16:creationId xmlns:a16="http://schemas.microsoft.com/office/drawing/2014/main" id="{C06D03F8-502D-EA41-BD60-C294E7FE71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53" name="Line 18">
              <a:extLst>
                <a:ext uri="{FF2B5EF4-FFF2-40B4-BE49-F238E27FC236}">
                  <a16:creationId xmlns:a16="http://schemas.microsoft.com/office/drawing/2014/main" id="{DB036778-FDF3-4741-BE94-6AEBADFF81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54" name="Line 19">
              <a:extLst>
                <a:ext uri="{FF2B5EF4-FFF2-40B4-BE49-F238E27FC236}">
                  <a16:creationId xmlns:a16="http://schemas.microsoft.com/office/drawing/2014/main" id="{7FFC83B5-7B78-2F45-AC52-BFEB24D59C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55" name="Line 20">
              <a:extLst>
                <a:ext uri="{FF2B5EF4-FFF2-40B4-BE49-F238E27FC236}">
                  <a16:creationId xmlns:a16="http://schemas.microsoft.com/office/drawing/2014/main" id="{60056878-7173-8F47-BE03-A3EDABE13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56" name="Line 21">
              <a:extLst>
                <a:ext uri="{FF2B5EF4-FFF2-40B4-BE49-F238E27FC236}">
                  <a16:creationId xmlns:a16="http://schemas.microsoft.com/office/drawing/2014/main" id="{509D5A6D-9F78-1345-9B2C-5192EC669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57" name="Group 22">
              <a:extLst>
                <a:ext uri="{FF2B5EF4-FFF2-40B4-BE49-F238E27FC236}">
                  <a16:creationId xmlns:a16="http://schemas.microsoft.com/office/drawing/2014/main" id="{DC7FDF62-A47A-AC47-A6CF-09FB22803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62558" name="Rectangle 23">
                <a:extLst>
                  <a:ext uri="{FF2B5EF4-FFF2-40B4-BE49-F238E27FC236}">
                    <a16:creationId xmlns:a16="http://schemas.microsoft.com/office/drawing/2014/main" id="{39380C36-274A-864A-B06A-2BC1DC9AE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59" name="Rectangle 24">
                <a:extLst>
                  <a:ext uri="{FF2B5EF4-FFF2-40B4-BE49-F238E27FC236}">
                    <a16:creationId xmlns:a16="http://schemas.microsoft.com/office/drawing/2014/main" id="{4153D432-DC5B-8943-AE88-869F7EB16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2478" name="Group 25">
            <a:extLst>
              <a:ext uri="{FF2B5EF4-FFF2-40B4-BE49-F238E27FC236}">
                <a16:creationId xmlns:a16="http://schemas.microsoft.com/office/drawing/2014/main" id="{48E31CFF-EFB3-F942-BDB5-A06F26177244}"/>
              </a:ext>
            </a:extLst>
          </p:cNvPr>
          <p:cNvGrpSpPr>
            <a:grpSpLocks/>
          </p:cNvGrpSpPr>
          <p:nvPr/>
        </p:nvGrpSpPr>
        <p:grpSpPr bwMode="auto">
          <a:xfrm>
            <a:off x="5468938" y="3717925"/>
            <a:ext cx="603250" cy="327025"/>
            <a:chOff x="0" y="0"/>
            <a:chExt cx="498" cy="293"/>
          </a:xfrm>
        </p:grpSpPr>
        <p:sp>
          <p:nvSpPr>
            <p:cNvPr id="62542" name="AutoShape 26">
              <a:extLst>
                <a:ext uri="{FF2B5EF4-FFF2-40B4-BE49-F238E27FC236}">
                  <a16:creationId xmlns:a16="http://schemas.microsoft.com/office/drawing/2014/main" id="{09396C67-DDE3-DE43-8E34-B13B5436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43" name="Line 27">
              <a:extLst>
                <a:ext uri="{FF2B5EF4-FFF2-40B4-BE49-F238E27FC236}">
                  <a16:creationId xmlns:a16="http://schemas.microsoft.com/office/drawing/2014/main" id="{63A15BD0-1A5D-7C4F-8613-DA3B8112D5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44" name="Line 28">
              <a:extLst>
                <a:ext uri="{FF2B5EF4-FFF2-40B4-BE49-F238E27FC236}">
                  <a16:creationId xmlns:a16="http://schemas.microsoft.com/office/drawing/2014/main" id="{7D8317B2-6589-CC45-888D-CF25840AFE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45" name="Line 29">
              <a:extLst>
                <a:ext uri="{FF2B5EF4-FFF2-40B4-BE49-F238E27FC236}">
                  <a16:creationId xmlns:a16="http://schemas.microsoft.com/office/drawing/2014/main" id="{18A0BEB7-E101-CB4F-BC2C-17BD5829F2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46" name="Line 30">
              <a:extLst>
                <a:ext uri="{FF2B5EF4-FFF2-40B4-BE49-F238E27FC236}">
                  <a16:creationId xmlns:a16="http://schemas.microsoft.com/office/drawing/2014/main" id="{4F733CE2-FCD2-BF46-B03C-CF365DC8F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47" name="Line 31">
              <a:extLst>
                <a:ext uri="{FF2B5EF4-FFF2-40B4-BE49-F238E27FC236}">
                  <a16:creationId xmlns:a16="http://schemas.microsoft.com/office/drawing/2014/main" id="{4CC76A81-1E07-DE41-995E-D63EA2D08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48" name="Group 32">
              <a:extLst>
                <a:ext uri="{FF2B5EF4-FFF2-40B4-BE49-F238E27FC236}">
                  <a16:creationId xmlns:a16="http://schemas.microsoft.com/office/drawing/2014/main" id="{CA123E8E-3859-0C4C-AA6E-ADA7682A4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62549" name="Rectangle 33">
                <a:extLst>
                  <a:ext uri="{FF2B5EF4-FFF2-40B4-BE49-F238E27FC236}">
                    <a16:creationId xmlns:a16="http://schemas.microsoft.com/office/drawing/2014/main" id="{7E9CC24C-06BC-5A43-9643-6AB26938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50" name="Rectangle 34">
                <a:extLst>
                  <a:ext uri="{FF2B5EF4-FFF2-40B4-BE49-F238E27FC236}">
                    <a16:creationId xmlns:a16="http://schemas.microsoft.com/office/drawing/2014/main" id="{5051F6D7-16B0-0B41-92EA-5A274BB6F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2479" name="Group 35">
            <a:extLst>
              <a:ext uri="{FF2B5EF4-FFF2-40B4-BE49-F238E27FC236}">
                <a16:creationId xmlns:a16="http://schemas.microsoft.com/office/drawing/2014/main" id="{704CC140-BEE3-1E41-8899-99C232850C72}"/>
              </a:ext>
            </a:extLst>
          </p:cNvPr>
          <p:cNvGrpSpPr>
            <a:grpSpLocks/>
          </p:cNvGrpSpPr>
          <p:nvPr/>
        </p:nvGrpSpPr>
        <p:grpSpPr bwMode="auto">
          <a:xfrm>
            <a:off x="7316788" y="3686175"/>
            <a:ext cx="601662" cy="327025"/>
            <a:chOff x="0" y="0"/>
            <a:chExt cx="498" cy="294"/>
          </a:xfrm>
        </p:grpSpPr>
        <p:sp>
          <p:nvSpPr>
            <p:cNvPr id="62533" name="AutoShape 36">
              <a:extLst>
                <a:ext uri="{FF2B5EF4-FFF2-40B4-BE49-F238E27FC236}">
                  <a16:creationId xmlns:a16="http://schemas.microsoft.com/office/drawing/2014/main" id="{BD8103C6-C82F-D04D-844A-B07EEE82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34" name="Line 37">
              <a:extLst>
                <a:ext uri="{FF2B5EF4-FFF2-40B4-BE49-F238E27FC236}">
                  <a16:creationId xmlns:a16="http://schemas.microsoft.com/office/drawing/2014/main" id="{362AB607-C759-B440-A1B7-8209A15904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35" name="Line 38">
              <a:extLst>
                <a:ext uri="{FF2B5EF4-FFF2-40B4-BE49-F238E27FC236}">
                  <a16:creationId xmlns:a16="http://schemas.microsoft.com/office/drawing/2014/main" id="{4D8EFFBA-CC93-934E-B5D1-770EAA0771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36" name="Line 39">
              <a:extLst>
                <a:ext uri="{FF2B5EF4-FFF2-40B4-BE49-F238E27FC236}">
                  <a16:creationId xmlns:a16="http://schemas.microsoft.com/office/drawing/2014/main" id="{BBBDD59E-801F-9A41-83B7-3C0E4A80FB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37" name="Line 40">
              <a:extLst>
                <a:ext uri="{FF2B5EF4-FFF2-40B4-BE49-F238E27FC236}">
                  <a16:creationId xmlns:a16="http://schemas.microsoft.com/office/drawing/2014/main" id="{B8DDAC0C-8D3D-4144-8018-A37AF3A86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38" name="Line 41">
              <a:extLst>
                <a:ext uri="{FF2B5EF4-FFF2-40B4-BE49-F238E27FC236}">
                  <a16:creationId xmlns:a16="http://schemas.microsoft.com/office/drawing/2014/main" id="{50FFF46E-6E93-BA4C-B41A-9E26D4789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39" name="Group 42">
              <a:extLst>
                <a:ext uri="{FF2B5EF4-FFF2-40B4-BE49-F238E27FC236}">
                  <a16:creationId xmlns:a16="http://schemas.microsoft.com/office/drawing/2014/main" id="{4B2A4E3C-70CA-6345-B6CC-68E90C98F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62540" name="Rectangle 43">
                <a:extLst>
                  <a:ext uri="{FF2B5EF4-FFF2-40B4-BE49-F238E27FC236}">
                    <a16:creationId xmlns:a16="http://schemas.microsoft.com/office/drawing/2014/main" id="{F51156C8-ACD0-B54B-9A2F-EC12288A1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41" name="Rectangle 44">
                <a:extLst>
                  <a:ext uri="{FF2B5EF4-FFF2-40B4-BE49-F238E27FC236}">
                    <a16:creationId xmlns:a16="http://schemas.microsoft.com/office/drawing/2014/main" id="{6851D1A9-EA7A-E544-B83B-F8110579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2480" name="Group 45">
            <a:extLst>
              <a:ext uri="{FF2B5EF4-FFF2-40B4-BE49-F238E27FC236}">
                <a16:creationId xmlns:a16="http://schemas.microsoft.com/office/drawing/2014/main" id="{48DC266D-8316-C841-B138-6DCA24501E6D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4627563"/>
            <a:ext cx="603250" cy="328612"/>
            <a:chOff x="0" y="0"/>
            <a:chExt cx="499" cy="294"/>
          </a:xfrm>
        </p:grpSpPr>
        <p:sp>
          <p:nvSpPr>
            <p:cNvPr id="62524" name="AutoShape 46">
              <a:extLst>
                <a:ext uri="{FF2B5EF4-FFF2-40B4-BE49-F238E27FC236}">
                  <a16:creationId xmlns:a16="http://schemas.microsoft.com/office/drawing/2014/main" id="{9681C442-FBC0-DA48-BA41-8C76F9BD5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25" name="Line 47">
              <a:extLst>
                <a:ext uri="{FF2B5EF4-FFF2-40B4-BE49-F238E27FC236}">
                  <a16:creationId xmlns:a16="http://schemas.microsoft.com/office/drawing/2014/main" id="{0D3487D5-1AA1-EE48-A3C1-CDD65932D8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6" name="Line 48">
              <a:extLst>
                <a:ext uri="{FF2B5EF4-FFF2-40B4-BE49-F238E27FC236}">
                  <a16:creationId xmlns:a16="http://schemas.microsoft.com/office/drawing/2014/main" id="{1091FB18-71F6-A442-8881-8C7CF6AA9E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7" name="Line 49">
              <a:extLst>
                <a:ext uri="{FF2B5EF4-FFF2-40B4-BE49-F238E27FC236}">
                  <a16:creationId xmlns:a16="http://schemas.microsoft.com/office/drawing/2014/main" id="{FE6A2DA4-0070-ED43-9D04-9D481E8BE6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8" name="Line 50">
              <a:extLst>
                <a:ext uri="{FF2B5EF4-FFF2-40B4-BE49-F238E27FC236}">
                  <a16:creationId xmlns:a16="http://schemas.microsoft.com/office/drawing/2014/main" id="{8D539C2B-FA22-D14E-8054-5B3B84315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9" name="Line 51">
              <a:extLst>
                <a:ext uri="{FF2B5EF4-FFF2-40B4-BE49-F238E27FC236}">
                  <a16:creationId xmlns:a16="http://schemas.microsoft.com/office/drawing/2014/main" id="{566A56CD-E2A9-C14B-9803-3AA4BF6B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30" name="Group 52">
              <a:extLst>
                <a:ext uri="{FF2B5EF4-FFF2-40B4-BE49-F238E27FC236}">
                  <a16:creationId xmlns:a16="http://schemas.microsoft.com/office/drawing/2014/main" id="{BB09AB24-31C8-7748-A4A8-37F1879CC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62531" name="Rectangle 53">
                <a:extLst>
                  <a:ext uri="{FF2B5EF4-FFF2-40B4-BE49-F238E27FC236}">
                    <a16:creationId xmlns:a16="http://schemas.microsoft.com/office/drawing/2014/main" id="{07062BEE-28DB-FD46-B28E-46056B011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32" name="Rectangle 54">
                <a:extLst>
                  <a:ext uri="{FF2B5EF4-FFF2-40B4-BE49-F238E27FC236}">
                    <a16:creationId xmlns:a16="http://schemas.microsoft.com/office/drawing/2014/main" id="{853A6AFA-706F-B142-9EDF-F23CD3AF0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2481" name="Group 55">
            <a:extLst>
              <a:ext uri="{FF2B5EF4-FFF2-40B4-BE49-F238E27FC236}">
                <a16:creationId xmlns:a16="http://schemas.microsoft.com/office/drawing/2014/main" id="{C68BB3C2-6ED2-F84B-AB62-D092A11053E4}"/>
              </a:ext>
            </a:extLst>
          </p:cNvPr>
          <p:cNvGrpSpPr>
            <a:grpSpLocks/>
          </p:cNvGrpSpPr>
          <p:nvPr/>
        </p:nvGrpSpPr>
        <p:grpSpPr bwMode="auto">
          <a:xfrm>
            <a:off x="5503863" y="4627563"/>
            <a:ext cx="601662" cy="328612"/>
            <a:chOff x="0" y="0"/>
            <a:chExt cx="498" cy="294"/>
          </a:xfrm>
        </p:grpSpPr>
        <p:sp>
          <p:nvSpPr>
            <p:cNvPr id="62515" name="AutoShape 56">
              <a:extLst>
                <a:ext uri="{FF2B5EF4-FFF2-40B4-BE49-F238E27FC236}">
                  <a16:creationId xmlns:a16="http://schemas.microsoft.com/office/drawing/2014/main" id="{4139CB35-D901-934D-BEE2-2D3524CBE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16" name="Line 57">
              <a:extLst>
                <a:ext uri="{FF2B5EF4-FFF2-40B4-BE49-F238E27FC236}">
                  <a16:creationId xmlns:a16="http://schemas.microsoft.com/office/drawing/2014/main" id="{DDB2CB15-E10F-014B-938D-98E8465260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17" name="Line 58">
              <a:extLst>
                <a:ext uri="{FF2B5EF4-FFF2-40B4-BE49-F238E27FC236}">
                  <a16:creationId xmlns:a16="http://schemas.microsoft.com/office/drawing/2014/main" id="{7AAB30C2-0EE8-1E49-8F12-67FCA57F8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18" name="Line 59">
              <a:extLst>
                <a:ext uri="{FF2B5EF4-FFF2-40B4-BE49-F238E27FC236}">
                  <a16:creationId xmlns:a16="http://schemas.microsoft.com/office/drawing/2014/main" id="{DC5B2166-4256-B546-8F0D-B565F0BBF5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19" name="Line 60">
              <a:extLst>
                <a:ext uri="{FF2B5EF4-FFF2-40B4-BE49-F238E27FC236}">
                  <a16:creationId xmlns:a16="http://schemas.microsoft.com/office/drawing/2014/main" id="{754BCE70-7E34-4C4B-8140-921A3D6ED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0" name="Line 61">
              <a:extLst>
                <a:ext uri="{FF2B5EF4-FFF2-40B4-BE49-F238E27FC236}">
                  <a16:creationId xmlns:a16="http://schemas.microsoft.com/office/drawing/2014/main" id="{D4E69F42-EEC5-DE4B-9A1E-ECA97E93C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21" name="Group 62">
              <a:extLst>
                <a:ext uri="{FF2B5EF4-FFF2-40B4-BE49-F238E27FC236}">
                  <a16:creationId xmlns:a16="http://schemas.microsoft.com/office/drawing/2014/main" id="{38ADCC6D-CFCA-0847-A110-46A222585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2522" name="Rectangle 63">
                <a:extLst>
                  <a:ext uri="{FF2B5EF4-FFF2-40B4-BE49-F238E27FC236}">
                    <a16:creationId xmlns:a16="http://schemas.microsoft.com/office/drawing/2014/main" id="{76F6636F-9D7C-484C-968C-023BBC203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23" name="Rectangle 64">
                <a:extLst>
                  <a:ext uri="{FF2B5EF4-FFF2-40B4-BE49-F238E27FC236}">
                    <a16:creationId xmlns:a16="http://schemas.microsoft.com/office/drawing/2014/main" id="{945A1193-BAB9-534B-AA1C-189792EB5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2482" name="Line 65">
            <a:extLst>
              <a:ext uri="{FF2B5EF4-FFF2-40B4-BE49-F238E27FC236}">
                <a16:creationId xmlns:a16="http://schemas.microsoft.com/office/drawing/2014/main" id="{B839E2CD-351D-FC44-A1C5-B76D12B4A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6725" y="3308350"/>
            <a:ext cx="601663" cy="481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83" name="Line 66">
            <a:extLst>
              <a:ext uri="{FF2B5EF4-FFF2-40B4-BE49-F238E27FC236}">
                <a16:creationId xmlns:a16="http://schemas.microsoft.com/office/drawing/2014/main" id="{BDED2A62-FC54-AC4A-9D12-28EB10F0042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19713" y="3422650"/>
            <a:ext cx="261937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2484" name="Group 67">
            <a:extLst>
              <a:ext uri="{FF2B5EF4-FFF2-40B4-BE49-F238E27FC236}">
                <a16:creationId xmlns:a16="http://schemas.microsoft.com/office/drawing/2014/main" id="{366CBF93-2CD0-A644-8B9F-FA7A8DCAC27D}"/>
              </a:ext>
            </a:extLst>
          </p:cNvPr>
          <p:cNvGrpSpPr>
            <a:grpSpLocks/>
          </p:cNvGrpSpPr>
          <p:nvPr/>
        </p:nvGrpSpPr>
        <p:grpSpPr bwMode="auto">
          <a:xfrm>
            <a:off x="7339013" y="2565400"/>
            <a:ext cx="1133475" cy="941388"/>
            <a:chOff x="0" y="0"/>
            <a:chExt cx="937" cy="844"/>
          </a:xfrm>
        </p:grpSpPr>
        <p:sp>
          <p:nvSpPr>
            <p:cNvPr id="62513" name="AutoShape 68">
              <a:extLst>
                <a:ext uri="{FF2B5EF4-FFF2-40B4-BE49-F238E27FC236}">
                  <a16:creationId xmlns:a16="http://schemas.microsoft.com/office/drawing/2014/main" id="{80D54F7D-AE96-1E4F-9F9F-FED525D88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44"/>
            </a:xfrm>
            <a:prstGeom prst="roundRect">
              <a:avLst>
                <a:gd name="adj" fmla="val 11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14" name="Rectangle 69">
              <a:extLst>
                <a:ext uri="{FF2B5EF4-FFF2-40B4-BE49-F238E27FC236}">
                  <a16:creationId xmlns:a16="http://schemas.microsoft.com/office/drawing/2014/main" id="{559E1E5C-DE7E-234D-9157-54AB83803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8"/>
              <a:ext cx="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C-E : 1</a:t>
              </a:r>
            </a:p>
          </p:txBody>
        </p:sp>
      </p:grpSp>
      <p:sp>
        <p:nvSpPr>
          <p:cNvPr id="62485" name="Line 70">
            <a:extLst>
              <a:ext uri="{FF2B5EF4-FFF2-40B4-BE49-F238E27FC236}">
                <a16:creationId xmlns:a16="http://schemas.microsoft.com/office/drawing/2014/main" id="{88FCC1FE-95D8-FF43-8068-9777769C4DE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689850" y="3548063"/>
            <a:ext cx="22225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2486" name="Group 71">
            <a:extLst>
              <a:ext uri="{FF2B5EF4-FFF2-40B4-BE49-F238E27FC236}">
                <a16:creationId xmlns:a16="http://schemas.microsoft.com/office/drawing/2014/main" id="{28B44D37-1056-BE4F-BB48-EB68DD5C40DD}"/>
              </a:ext>
            </a:extLst>
          </p:cNvPr>
          <p:cNvGrpSpPr>
            <a:grpSpLocks/>
          </p:cNvGrpSpPr>
          <p:nvPr/>
        </p:nvGrpSpPr>
        <p:grpSpPr bwMode="auto">
          <a:xfrm>
            <a:off x="7008813" y="4605338"/>
            <a:ext cx="1133475" cy="889000"/>
            <a:chOff x="0" y="0"/>
            <a:chExt cx="937" cy="796"/>
          </a:xfrm>
        </p:grpSpPr>
        <p:sp>
          <p:nvSpPr>
            <p:cNvPr id="62511" name="AutoShape 72">
              <a:extLst>
                <a:ext uri="{FF2B5EF4-FFF2-40B4-BE49-F238E27FC236}">
                  <a16:creationId xmlns:a16="http://schemas.microsoft.com/office/drawing/2014/main" id="{192E5248-9C90-7546-A000-77CB31B58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796"/>
            </a:xfrm>
            <a:prstGeom prst="roundRect">
              <a:avLst>
                <a:gd name="adj" fmla="val 12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12" name="Rectangle 73">
              <a:extLst>
                <a:ext uri="{FF2B5EF4-FFF2-40B4-BE49-F238E27FC236}">
                  <a16:creationId xmlns:a16="http://schemas.microsoft.com/office/drawing/2014/main" id="{C7B60D25-316A-E54A-8C3F-73E7C0134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8"/>
              <a:ext cx="93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62487" name="Group 74">
            <a:extLst>
              <a:ext uri="{FF2B5EF4-FFF2-40B4-BE49-F238E27FC236}">
                <a16:creationId xmlns:a16="http://schemas.microsoft.com/office/drawing/2014/main" id="{A21CDC37-89D1-D64D-8979-11B9C328D18B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4165600"/>
            <a:ext cx="1133475" cy="941388"/>
            <a:chOff x="0" y="0"/>
            <a:chExt cx="937" cy="844"/>
          </a:xfrm>
        </p:grpSpPr>
        <p:sp>
          <p:nvSpPr>
            <p:cNvPr id="62509" name="AutoShape 75">
              <a:extLst>
                <a:ext uri="{FF2B5EF4-FFF2-40B4-BE49-F238E27FC236}">
                  <a16:creationId xmlns:a16="http://schemas.microsoft.com/office/drawing/2014/main" id="{7905FDFF-D50D-5B4F-82B7-6E36353B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44"/>
            </a:xfrm>
            <a:prstGeom prst="roundRect">
              <a:avLst>
                <a:gd name="adj" fmla="val 11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10" name="Rectangle 76">
              <a:extLst>
                <a:ext uri="{FF2B5EF4-FFF2-40B4-BE49-F238E27FC236}">
                  <a16:creationId xmlns:a16="http://schemas.microsoft.com/office/drawing/2014/main" id="{85D96986-8289-F540-A421-4592F3587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8"/>
              <a:ext cx="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2488" name="Line 77">
            <a:extLst>
              <a:ext uri="{FF2B5EF4-FFF2-40B4-BE49-F238E27FC236}">
                <a16:creationId xmlns:a16="http://schemas.microsoft.com/office/drawing/2014/main" id="{8D56BC20-B247-8740-B347-F86FBFA46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16425"/>
            <a:ext cx="395288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89" name="Line 78">
            <a:extLst>
              <a:ext uri="{FF2B5EF4-FFF2-40B4-BE49-F238E27FC236}">
                <a16:creationId xmlns:a16="http://schemas.microsoft.com/office/drawing/2014/main" id="{02060DC2-4E07-1E4D-91BD-2297D8D7020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988050" y="4940300"/>
            <a:ext cx="1033463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2490" name="Group 79">
            <a:extLst>
              <a:ext uri="{FF2B5EF4-FFF2-40B4-BE49-F238E27FC236}">
                <a16:creationId xmlns:a16="http://schemas.microsoft.com/office/drawing/2014/main" id="{F8369BBF-E6C5-6F4C-9322-EAA73236F199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2586038"/>
            <a:ext cx="1133475" cy="998537"/>
            <a:chOff x="0" y="0"/>
            <a:chExt cx="937" cy="894"/>
          </a:xfrm>
        </p:grpSpPr>
        <p:sp>
          <p:nvSpPr>
            <p:cNvPr id="62507" name="AutoShape 80">
              <a:extLst>
                <a:ext uri="{FF2B5EF4-FFF2-40B4-BE49-F238E27FC236}">
                  <a16:creationId xmlns:a16="http://schemas.microsoft.com/office/drawing/2014/main" id="{1F4CD4E9-815C-A441-9C97-70AFCCF7C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94"/>
            </a:xfrm>
            <a:prstGeom prst="roundRect">
              <a:avLst>
                <a:gd name="adj" fmla="val 11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08" name="Rectangle 81">
              <a:extLst>
                <a:ext uri="{FF2B5EF4-FFF2-40B4-BE49-F238E27FC236}">
                  <a16:creationId xmlns:a16="http://schemas.microsoft.com/office/drawing/2014/main" id="{EA672506-90CF-F24C-AC8A-D5B681A3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07"/>
              <a:ext cx="93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</p:txBody>
        </p:sp>
      </p:grpSp>
      <p:grpSp>
        <p:nvGrpSpPr>
          <p:cNvPr id="62491" name="Group 82">
            <a:extLst>
              <a:ext uri="{FF2B5EF4-FFF2-40B4-BE49-F238E27FC236}">
                <a16:creationId xmlns:a16="http://schemas.microsoft.com/office/drawing/2014/main" id="{9CBFBD7B-A1C1-4547-91C5-C8FC8DB9E160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4165600"/>
            <a:ext cx="1133475" cy="941388"/>
            <a:chOff x="0" y="0"/>
            <a:chExt cx="937" cy="844"/>
          </a:xfrm>
        </p:grpSpPr>
        <p:sp>
          <p:nvSpPr>
            <p:cNvPr id="62505" name="AutoShape 83">
              <a:extLst>
                <a:ext uri="{FF2B5EF4-FFF2-40B4-BE49-F238E27FC236}">
                  <a16:creationId xmlns:a16="http://schemas.microsoft.com/office/drawing/2014/main" id="{10291FF3-705D-D746-A620-C13715E76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44"/>
            </a:xfrm>
            <a:prstGeom prst="roundRect">
              <a:avLst>
                <a:gd name="adj" fmla="val 11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06" name="Rectangle 84">
              <a:extLst>
                <a:ext uri="{FF2B5EF4-FFF2-40B4-BE49-F238E27FC236}">
                  <a16:creationId xmlns:a16="http://schemas.microsoft.com/office/drawing/2014/main" id="{359EC229-5D8D-1C4B-A217-6832DB23C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8"/>
              <a:ext cx="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grpSp>
        <p:nvGrpSpPr>
          <p:cNvPr id="55381" name="Group 85">
            <a:extLst>
              <a:ext uri="{FF2B5EF4-FFF2-40B4-BE49-F238E27FC236}">
                <a16:creationId xmlns:a16="http://schemas.microsoft.com/office/drawing/2014/main" id="{2005D223-F915-9942-B46B-7F41FB1C8462}"/>
              </a:ext>
            </a:extLst>
          </p:cNvPr>
          <p:cNvGrpSpPr>
            <a:grpSpLocks/>
          </p:cNvGrpSpPr>
          <p:nvPr/>
        </p:nvGrpSpPr>
        <p:grpSpPr bwMode="auto">
          <a:xfrm>
            <a:off x="4105275" y="4130675"/>
            <a:ext cx="3743325" cy="1300163"/>
            <a:chOff x="0" y="0"/>
            <a:chExt cx="3095" cy="1165"/>
          </a:xfrm>
        </p:grpSpPr>
        <p:grpSp>
          <p:nvGrpSpPr>
            <p:cNvPr id="62493" name="Group 86">
              <a:extLst>
                <a:ext uri="{FF2B5EF4-FFF2-40B4-BE49-F238E27FC236}">
                  <a16:creationId xmlns:a16="http://schemas.microsoft.com/office/drawing/2014/main" id="{B3A44DAE-3C68-FA44-96C1-BF0D85DC9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" y="996"/>
              <a:ext cx="1435" cy="169"/>
              <a:chOff x="0" y="0"/>
              <a:chExt cx="1435" cy="169"/>
            </a:xfrm>
          </p:grpSpPr>
          <p:sp>
            <p:nvSpPr>
              <p:cNvPr id="62503" name="AutoShape 87">
                <a:extLst>
                  <a:ext uri="{FF2B5EF4-FFF2-40B4-BE49-F238E27FC236}">
                    <a16:creationId xmlns:a16="http://schemas.microsoft.com/office/drawing/2014/main" id="{F6461ED6-C245-B142-89F9-F615E87F8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5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04" name="Rectangle 88">
                <a:extLst>
                  <a:ext uri="{FF2B5EF4-FFF2-40B4-BE49-F238E27FC236}">
                    <a16:creationId xmlns:a16="http://schemas.microsoft.com/office/drawing/2014/main" id="{0E905F4C-0993-C747-9FD7-7C679F0D2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6"/>
                <a:ext cx="14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  <p:sp>
          <p:nvSpPr>
            <p:cNvPr id="62494" name="Line 89">
              <a:extLst>
                <a:ext uri="{FF2B5EF4-FFF2-40B4-BE49-F238E27FC236}">
                  <a16:creationId xmlns:a16="http://schemas.microsoft.com/office/drawing/2014/main" id="{35DD3DA9-453F-B54F-9453-C0AB4DF76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" y="695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495" name="Line 90">
              <a:extLst>
                <a:ext uri="{FF2B5EF4-FFF2-40B4-BE49-F238E27FC236}">
                  <a16:creationId xmlns:a16="http://schemas.microsoft.com/office/drawing/2014/main" id="{B3025460-8C61-A242-BBBF-1249C1B20D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275" y="10"/>
              <a:ext cx="1" cy="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496" name="Line 91">
              <a:extLst>
                <a:ext uri="{FF2B5EF4-FFF2-40B4-BE49-F238E27FC236}">
                  <a16:creationId xmlns:a16="http://schemas.microsoft.com/office/drawing/2014/main" id="{7C3C9C3C-8DC4-5A4A-8DCE-6AE3B9BCFA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97" y="0"/>
              <a:ext cx="1125" cy="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497" name="Group 92">
              <a:extLst>
                <a:ext uri="{FF2B5EF4-FFF2-40B4-BE49-F238E27FC236}">
                  <a16:creationId xmlns:a16="http://schemas.microsoft.com/office/drawing/2014/main" id="{A997032B-82FC-3C42-BDB0-650AF6708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2"/>
              <a:ext cx="1408" cy="169"/>
              <a:chOff x="0" y="0"/>
              <a:chExt cx="1408" cy="169"/>
            </a:xfrm>
          </p:grpSpPr>
          <p:sp>
            <p:nvSpPr>
              <p:cNvPr id="62501" name="AutoShape 93">
                <a:extLst>
                  <a:ext uri="{FF2B5EF4-FFF2-40B4-BE49-F238E27FC236}">
                    <a16:creationId xmlns:a16="http://schemas.microsoft.com/office/drawing/2014/main" id="{577C45A9-13F3-EC40-829B-909B00C25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406" cy="169"/>
              </a:xfrm>
              <a:prstGeom prst="roundRect">
                <a:avLst>
                  <a:gd name="adj" fmla="val 59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02" name="Rectangle 94">
                <a:extLst>
                  <a:ext uri="{FF2B5EF4-FFF2-40B4-BE49-F238E27FC236}">
                    <a16:creationId xmlns:a16="http://schemas.microsoft.com/office/drawing/2014/main" id="{B123F3B2-141C-4E45-8E37-66F6B093F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140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  <p:grpSp>
          <p:nvGrpSpPr>
            <p:cNvPr id="62498" name="Group 95">
              <a:extLst>
                <a:ext uri="{FF2B5EF4-FFF2-40B4-BE49-F238E27FC236}">
                  <a16:creationId xmlns:a16="http://schemas.microsoft.com/office/drawing/2014/main" id="{250F2727-29B9-FD4B-8A3F-2065C71FC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7" y="133"/>
              <a:ext cx="1408" cy="169"/>
              <a:chOff x="0" y="0"/>
              <a:chExt cx="1408" cy="169"/>
            </a:xfrm>
          </p:grpSpPr>
          <p:sp>
            <p:nvSpPr>
              <p:cNvPr id="62499" name="AutoShape 96">
                <a:extLst>
                  <a:ext uri="{FF2B5EF4-FFF2-40B4-BE49-F238E27FC236}">
                    <a16:creationId xmlns:a16="http://schemas.microsoft.com/office/drawing/2014/main" id="{3841D71B-4041-9544-83C5-AA28F6342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406" cy="169"/>
              </a:xfrm>
              <a:prstGeom prst="roundRect">
                <a:avLst>
                  <a:gd name="adj" fmla="val 59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00" name="Rectangle 97">
                <a:extLst>
                  <a:ext uri="{FF2B5EF4-FFF2-40B4-BE49-F238E27FC236}">
                    <a16:creationId xmlns:a16="http://schemas.microsoft.com/office/drawing/2014/main" id="{950C0D3F-603D-3347-BF9F-5A87EB4DB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140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ED34E3D3-AE0E-2F4D-A18C-74565B385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Distributing LSPs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6B37D4D-AAF9-A64B-9066-8945A9BC6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Naive approach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Forward received LSP to all neighbors</a:t>
            </a: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endParaRPr lang="en-US" dirty="0">
              <a:sym typeface="Gill Sans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C850AF8-1D91-0F4C-9673-C372055C19B2}"/>
              </a:ext>
            </a:extLst>
          </p:cNvPr>
          <p:cNvSpPr>
            <a:spLocks/>
          </p:cNvSpPr>
          <p:nvPr/>
        </p:nvSpPr>
        <p:spPr bwMode="auto">
          <a:xfrm>
            <a:off x="6943725" y="4556125"/>
            <a:ext cx="1539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04844AE-524D-E84F-A990-863ED4F277B9}"/>
              </a:ext>
            </a:extLst>
          </p:cNvPr>
          <p:cNvSpPr>
            <a:spLocks/>
          </p:cNvSpPr>
          <p:nvPr/>
        </p:nvSpPr>
        <p:spPr bwMode="auto">
          <a:xfrm>
            <a:off x="3184525" y="5475288"/>
            <a:ext cx="1666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AEF8C5-FDD0-9B4C-B056-00AA4369E12D}"/>
              </a:ext>
            </a:extLst>
          </p:cNvPr>
          <p:cNvSpPr>
            <a:spLocks/>
          </p:cNvSpPr>
          <p:nvPr/>
        </p:nvSpPr>
        <p:spPr bwMode="auto">
          <a:xfrm>
            <a:off x="5116513" y="5526088"/>
            <a:ext cx="1412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A4CE0C96-4E8F-3749-8DAD-F12FF7380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3" y="4795838"/>
            <a:ext cx="1587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0A43C5B1-FF3F-B444-BDA1-CC365E91E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5557838"/>
            <a:ext cx="1697038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0C303743-9B25-B440-9466-6B5B16894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4659313"/>
            <a:ext cx="17113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889C7936-9B1C-444A-861D-C8CD4645D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250" y="4784725"/>
            <a:ext cx="1588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8" name="Line 10">
            <a:extLst>
              <a:ext uri="{FF2B5EF4-FFF2-40B4-BE49-F238E27FC236}">
                <a16:creationId xmlns:a16="http://schemas.microsoft.com/office/drawing/2014/main" id="{B2D37DD3-F78E-C143-B2C5-A23477CB1CA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32413" y="4795838"/>
            <a:ext cx="1611312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478F2862-2A8B-6D4D-AE8F-C88ECFD6940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253038" y="4657725"/>
            <a:ext cx="1611312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3500" name="Group 12">
            <a:extLst>
              <a:ext uri="{FF2B5EF4-FFF2-40B4-BE49-F238E27FC236}">
                <a16:creationId xmlns:a16="http://schemas.microsoft.com/office/drawing/2014/main" id="{DB396991-0A71-F149-BBA0-D28E44517717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3392488"/>
            <a:ext cx="793750" cy="966787"/>
            <a:chOff x="0" y="0"/>
            <a:chExt cx="657" cy="865"/>
          </a:xfrm>
        </p:grpSpPr>
        <p:sp>
          <p:nvSpPr>
            <p:cNvPr id="63584" name="AutoShape 13">
              <a:extLst>
                <a:ext uri="{FF2B5EF4-FFF2-40B4-BE49-F238E27FC236}">
                  <a16:creationId xmlns:a16="http://schemas.microsoft.com/office/drawing/2014/main" id="{52D35422-9160-3542-B1B1-77DC27ED5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57" cy="865"/>
            </a:xfrm>
            <a:prstGeom prst="roundRect">
              <a:avLst>
                <a:gd name="adj" fmla="val 14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85" name="Rectangle 14">
              <a:extLst>
                <a:ext uri="{FF2B5EF4-FFF2-40B4-BE49-F238E27FC236}">
                  <a16:creationId xmlns:a16="http://schemas.microsoft.com/office/drawing/2014/main" id="{E354DCF2-B798-FE48-991C-F3195A4A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8"/>
              <a:ext cx="6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</p:txBody>
        </p:sp>
      </p:grpSp>
      <p:grpSp>
        <p:nvGrpSpPr>
          <p:cNvPr id="63501" name="Group 15">
            <a:extLst>
              <a:ext uri="{FF2B5EF4-FFF2-40B4-BE49-F238E27FC236}">
                <a16:creationId xmlns:a16="http://schemas.microsoft.com/office/drawing/2014/main" id="{B3EE45C8-F4A2-EA4F-8BFD-510C9203B003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478338"/>
            <a:ext cx="601663" cy="328612"/>
            <a:chOff x="0" y="0"/>
            <a:chExt cx="498" cy="294"/>
          </a:xfrm>
        </p:grpSpPr>
        <p:sp>
          <p:nvSpPr>
            <p:cNvPr id="63575" name="AutoShape 16">
              <a:extLst>
                <a:ext uri="{FF2B5EF4-FFF2-40B4-BE49-F238E27FC236}">
                  <a16:creationId xmlns:a16="http://schemas.microsoft.com/office/drawing/2014/main" id="{D3B7038C-1084-384C-87D5-672F028BE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76" name="Line 17">
              <a:extLst>
                <a:ext uri="{FF2B5EF4-FFF2-40B4-BE49-F238E27FC236}">
                  <a16:creationId xmlns:a16="http://schemas.microsoft.com/office/drawing/2014/main" id="{6922EE5D-04A5-5043-91AB-E4FBA24B1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7" name="Line 18">
              <a:extLst>
                <a:ext uri="{FF2B5EF4-FFF2-40B4-BE49-F238E27FC236}">
                  <a16:creationId xmlns:a16="http://schemas.microsoft.com/office/drawing/2014/main" id="{F77F95CD-4BF5-7C48-A451-803B8BC4E4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8" name="Line 19">
              <a:extLst>
                <a:ext uri="{FF2B5EF4-FFF2-40B4-BE49-F238E27FC236}">
                  <a16:creationId xmlns:a16="http://schemas.microsoft.com/office/drawing/2014/main" id="{9D9228A6-EE26-944D-A813-7C823CE899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9" name="Line 20">
              <a:extLst>
                <a:ext uri="{FF2B5EF4-FFF2-40B4-BE49-F238E27FC236}">
                  <a16:creationId xmlns:a16="http://schemas.microsoft.com/office/drawing/2014/main" id="{ED93EE04-26FC-C243-AF3B-4A2B1E842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80" name="Line 21">
              <a:extLst>
                <a:ext uri="{FF2B5EF4-FFF2-40B4-BE49-F238E27FC236}">
                  <a16:creationId xmlns:a16="http://schemas.microsoft.com/office/drawing/2014/main" id="{1D7D30C8-694E-474C-82EF-767586A1B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81" name="Group 22">
              <a:extLst>
                <a:ext uri="{FF2B5EF4-FFF2-40B4-BE49-F238E27FC236}">
                  <a16:creationId xmlns:a16="http://schemas.microsoft.com/office/drawing/2014/main" id="{1EB71153-1756-EE4C-9347-84BB8DA2A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4"/>
              <a:ext cx="138" cy="168"/>
              <a:chOff x="-2" y="0"/>
              <a:chExt cx="137" cy="168"/>
            </a:xfrm>
          </p:grpSpPr>
          <p:sp>
            <p:nvSpPr>
              <p:cNvPr id="63582" name="Rectangle 23">
                <a:extLst>
                  <a:ext uri="{FF2B5EF4-FFF2-40B4-BE49-F238E27FC236}">
                    <a16:creationId xmlns:a16="http://schemas.microsoft.com/office/drawing/2014/main" id="{CE97F5F4-1A41-7C41-8BCE-FE6F3EC83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83" name="Rectangle 24">
                <a:extLst>
                  <a:ext uri="{FF2B5EF4-FFF2-40B4-BE49-F238E27FC236}">
                    <a16:creationId xmlns:a16="http://schemas.microsoft.com/office/drawing/2014/main" id="{A56B93D3-71C1-AB47-BA72-3E18A8569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3502" name="Group 25">
            <a:extLst>
              <a:ext uri="{FF2B5EF4-FFF2-40B4-BE49-F238E27FC236}">
                <a16:creationId xmlns:a16="http://schemas.microsoft.com/office/drawing/2014/main" id="{A306D9ED-48B3-534C-B260-AC0E30B6A206}"/>
              </a:ext>
            </a:extLst>
          </p:cNvPr>
          <p:cNvGrpSpPr>
            <a:grpSpLocks/>
          </p:cNvGrpSpPr>
          <p:nvPr/>
        </p:nvGrpSpPr>
        <p:grpSpPr bwMode="auto">
          <a:xfrm>
            <a:off x="4879975" y="4503738"/>
            <a:ext cx="601663" cy="328612"/>
            <a:chOff x="0" y="0"/>
            <a:chExt cx="498" cy="294"/>
          </a:xfrm>
        </p:grpSpPr>
        <p:sp>
          <p:nvSpPr>
            <p:cNvPr id="63566" name="AutoShape 26">
              <a:extLst>
                <a:ext uri="{FF2B5EF4-FFF2-40B4-BE49-F238E27FC236}">
                  <a16:creationId xmlns:a16="http://schemas.microsoft.com/office/drawing/2014/main" id="{EE929752-CB96-604C-B5C5-515C0275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67" name="Line 27">
              <a:extLst>
                <a:ext uri="{FF2B5EF4-FFF2-40B4-BE49-F238E27FC236}">
                  <a16:creationId xmlns:a16="http://schemas.microsoft.com/office/drawing/2014/main" id="{A52726B8-9A79-FA4C-807A-5B67236321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8" name="Line 28">
              <a:extLst>
                <a:ext uri="{FF2B5EF4-FFF2-40B4-BE49-F238E27FC236}">
                  <a16:creationId xmlns:a16="http://schemas.microsoft.com/office/drawing/2014/main" id="{8DDA6E10-4C99-6147-B7F0-6AF67AB670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9" name="Line 29">
              <a:extLst>
                <a:ext uri="{FF2B5EF4-FFF2-40B4-BE49-F238E27FC236}">
                  <a16:creationId xmlns:a16="http://schemas.microsoft.com/office/drawing/2014/main" id="{0067E8E2-F647-6D4C-B15A-553D369BC3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0" name="Line 30">
              <a:extLst>
                <a:ext uri="{FF2B5EF4-FFF2-40B4-BE49-F238E27FC236}">
                  <a16:creationId xmlns:a16="http://schemas.microsoft.com/office/drawing/2014/main" id="{4739B0B8-0CBD-7F43-9D1F-E1D075DC5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1" name="Line 31">
              <a:extLst>
                <a:ext uri="{FF2B5EF4-FFF2-40B4-BE49-F238E27FC236}">
                  <a16:creationId xmlns:a16="http://schemas.microsoft.com/office/drawing/2014/main" id="{86D35AAF-2E20-B942-B09C-4809ED66C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72" name="Group 32">
              <a:extLst>
                <a:ext uri="{FF2B5EF4-FFF2-40B4-BE49-F238E27FC236}">
                  <a16:creationId xmlns:a16="http://schemas.microsoft.com/office/drawing/2014/main" id="{179127D3-E3E0-B643-B3AD-7C1D5865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63573" name="Rectangle 33">
                <a:extLst>
                  <a:ext uri="{FF2B5EF4-FFF2-40B4-BE49-F238E27FC236}">
                    <a16:creationId xmlns:a16="http://schemas.microsoft.com/office/drawing/2014/main" id="{5A84EB32-1D12-2147-85DE-A0C6F0BC3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74" name="Rectangle 34">
                <a:extLst>
                  <a:ext uri="{FF2B5EF4-FFF2-40B4-BE49-F238E27FC236}">
                    <a16:creationId xmlns:a16="http://schemas.microsoft.com/office/drawing/2014/main" id="{E0D1F92B-E0AB-4B41-AFA5-9C4AF9E55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3503" name="Group 35">
            <a:extLst>
              <a:ext uri="{FF2B5EF4-FFF2-40B4-BE49-F238E27FC236}">
                <a16:creationId xmlns:a16="http://schemas.microsoft.com/office/drawing/2014/main" id="{F094CD2F-EE57-8F41-AC5C-003025BA66C1}"/>
              </a:ext>
            </a:extLst>
          </p:cNvPr>
          <p:cNvGrpSpPr>
            <a:grpSpLocks/>
          </p:cNvGrpSpPr>
          <p:nvPr/>
        </p:nvGrpSpPr>
        <p:grpSpPr bwMode="auto">
          <a:xfrm>
            <a:off x="6726238" y="4471988"/>
            <a:ext cx="604837" cy="328612"/>
            <a:chOff x="0" y="0"/>
            <a:chExt cx="499" cy="294"/>
          </a:xfrm>
        </p:grpSpPr>
        <p:sp>
          <p:nvSpPr>
            <p:cNvPr id="63557" name="AutoShape 36">
              <a:extLst>
                <a:ext uri="{FF2B5EF4-FFF2-40B4-BE49-F238E27FC236}">
                  <a16:creationId xmlns:a16="http://schemas.microsoft.com/office/drawing/2014/main" id="{D397E435-C9D3-4447-8A9E-A7B378162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58" name="Line 37">
              <a:extLst>
                <a:ext uri="{FF2B5EF4-FFF2-40B4-BE49-F238E27FC236}">
                  <a16:creationId xmlns:a16="http://schemas.microsoft.com/office/drawing/2014/main" id="{E98E4D29-DFBC-2F48-9ABF-4B0EE5C331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9" name="Line 38">
              <a:extLst>
                <a:ext uri="{FF2B5EF4-FFF2-40B4-BE49-F238E27FC236}">
                  <a16:creationId xmlns:a16="http://schemas.microsoft.com/office/drawing/2014/main" id="{A8ED7D67-9D17-CE48-903B-56536DF1C2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0" name="Line 39">
              <a:extLst>
                <a:ext uri="{FF2B5EF4-FFF2-40B4-BE49-F238E27FC236}">
                  <a16:creationId xmlns:a16="http://schemas.microsoft.com/office/drawing/2014/main" id="{608E9CA8-B105-D04E-A2AE-611B49B5C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1" name="Line 40">
              <a:extLst>
                <a:ext uri="{FF2B5EF4-FFF2-40B4-BE49-F238E27FC236}">
                  <a16:creationId xmlns:a16="http://schemas.microsoft.com/office/drawing/2014/main" id="{9F1DD5A9-DA4B-7E43-867A-C1899E5C9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2" name="Line 41">
              <a:extLst>
                <a:ext uri="{FF2B5EF4-FFF2-40B4-BE49-F238E27FC236}">
                  <a16:creationId xmlns:a16="http://schemas.microsoft.com/office/drawing/2014/main" id="{E0077D2F-6AC2-F34F-AB5A-343BF8AFE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63" name="Group 42">
              <a:extLst>
                <a:ext uri="{FF2B5EF4-FFF2-40B4-BE49-F238E27FC236}">
                  <a16:creationId xmlns:a16="http://schemas.microsoft.com/office/drawing/2014/main" id="{87A67611-A7ED-E546-AF6B-B4E399E7B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9" cy="168"/>
              <a:chOff x="0" y="0"/>
              <a:chExt cx="139" cy="168"/>
            </a:xfrm>
          </p:grpSpPr>
          <p:sp>
            <p:nvSpPr>
              <p:cNvPr id="63564" name="Rectangle 43">
                <a:extLst>
                  <a:ext uri="{FF2B5EF4-FFF2-40B4-BE49-F238E27FC236}">
                    <a16:creationId xmlns:a16="http://schemas.microsoft.com/office/drawing/2014/main" id="{33B15A2C-8015-E84E-9ECC-9DB663D94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65" name="Rectangle 44">
                <a:extLst>
                  <a:ext uri="{FF2B5EF4-FFF2-40B4-BE49-F238E27FC236}">
                    <a16:creationId xmlns:a16="http://schemas.microsoft.com/office/drawing/2014/main" id="{4B2AD3C6-00DB-CF42-BF10-90F4D5E6A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3504" name="Group 45">
            <a:extLst>
              <a:ext uri="{FF2B5EF4-FFF2-40B4-BE49-F238E27FC236}">
                <a16:creationId xmlns:a16="http://schemas.microsoft.com/office/drawing/2014/main" id="{B17FBF7C-4141-5A4C-8528-26FED8A65378}"/>
              </a:ext>
            </a:extLst>
          </p:cNvPr>
          <p:cNvGrpSpPr>
            <a:grpSpLocks/>
          </p:cNvGrpSpPr>
          <p:nvPr/>
        </p:nvGrpSpPr>
        <p:grpSpPr bwMode="auto">
          <a:xfrm>
            <a:off x="3021013" y="5413375"/>
            <a:ext cx="601662" cy="328613"/>
            <a:chOff x="0" y="0"/>
            <a:chExt cx="498" cy="294"/>
          </a:xfrm>
        </p:grpSpPr>
        <p:sp>
          <p:nvSpPr>
            <p:cNvPr id="63548" name="AutoShape 46">
              <a:extLst>
                <a:ext uri="{FF2B5EF4-FFF2-40B4-BE49-F238E27FC236}">
                  <a16:creationId xmlns:a16="http://schemas.microsoft.com/office/drawing/2014/main" id="{A47BE1A6-1824-BC49-8E0D-08003B01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49" name="Line 47">
              <a:extLst>
                <a:ext uri="{FF2B5EF4-FFF2-40B4-BE49-F238E27FC236}">
                  <a16:creationId xmlns:a16="http://schemas.microsoft.com/office/drawing/2014/main" id="{827EDBA3-3AD6-B846-BCFE-082FC8D857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0" name="Line 48">
              <a:extLst>
                <a:ext uri="{FF2B5EF4-FFF2-40B4-BE49-F238E27FC236}">
                  <a16:creationId xmlns:a16="http://schemas.microsoft.com/office/drawing/2014/main" id="{A33EFCDD-1D5C-1343-BF98-ACA387A415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1" name="Line 49">
              <a:extLst>
                <a:ext uri="{FF2B5EF4-FFF2-40B4-BE49-F238E27FC236}">
                  <a16:creationId xmlns:a16="http://schemas.microsoft.com/office/drawing/2014/main" id="{A9112C66-A6ED-FA41-BD54-4E6074C5E3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2" name="Line 50">
              <a:extLst>
                <a:ext uri="{FF2B5EF4-FFF2-40B4-BE49-F238E27FC236}">
                  <a16:creationId xmlns:a16="http://schemas.microsoft.com/office/drawing/2014/main" id="{EAF5D9C0-0AA1-C542-986D-FB9ED8E0F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3" name="Line 51">
              <a:extLst>
                <a:ext uri="{FF2B5EF4-FFF2-40B4-BE49-F238E27FC236}">
                  <a16:creationId xmlns:a16="http://schemas.microsoft.com/office/drawing/2014/main" id="{5AEF257E-C781-FB42-9B7A-0EBE5E63F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54" name="Group 52">
              <a:extLst>
                <a:ext uri="{FF2B5EF4-FFF2-40B4-BE49-F238E27FC236}">
                  <a16:creationId xmlns:a16="http://schemas.microsoft.com/office/drawing/2014/main" id="{EDAC957E-CB1D-6E47-AA8F-5D7DD07CA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" y="105"/>
              <a:ext cx="133" cy="168"/>
              <a:chOff x="3" y="0"/>
              <a:chExt cx="133" cy="168"/>
            </a:xfrm>
          </p:grpSpPr>
          <p:sp>
            <p:nvSpPr>
              <p:cNvPr id="63555" name="Rectangle 53">
                <a:extLst>
                  <a:ext uri="{FF2B5EF4-FFF2-40B4-BE49-F238E27FC236}">
                    <a16:creationId xmlns:a16="http://schemas.microsoft.com/office/drawing/2014/main" id="{7CE4B8BC-18C1-6644-A338-84252D19E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56" name="Rectangle 54">
                <a:extLst>
                  <a:ext uri="{FF2B5EF4-FFF2-40B4-BE49-F238E27FC236}">
                    <a16:creationId xmlns:a16="http://schemas.microsoft.com/office/drawing/2014/main" id="{A3454BCF-40F7-9644-938F-E21385169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3505" name="Group 55">
            <a:extLst>
              <a:ext uri="{FF2B5EF4-FFF2-40B4-BE49-F238E27FC236}">
                <a16:creationId xmlns:a16="http://schemas.microsoft.com/office/drawing/2014/main" id="{BEDF39A4-D652-8447-91D5-5C133C800162}"/>
              </a:ext>
            </a:extLst>
          </p:cNvPr>
          <p:cNvGrpSpPr>
            <a:grpSpLocks/>
          </p:cNvGrpSpPr>
          <p:nvPr/>
        </p:nvGrpSpPr>
        <p:grpSpPr bwMode="auto">
          <a:xfrm>
            <a:off x="4913313" y="5413375"/>
            <a:ext cx="603250" cy="328613"/>
            <a:chOff x="0" y="0"/>
            <a:chExt cx="499" cy="294"/>
          </a:xfrm>
        </p:grpSpPr>
        <p:sp>
          <p:nvSpPr>
            <p:cNvPr id="63539" name="AutoShape 56">
              <a:extLst>
                <a:ext uri="{FF2B5EF4-FFF2-40B4-BE49-F238E27FC236}">
                  <a16:creationId xmlns:a16="http://schemas.microsoft.com/office/drawing/2014/main" id="{A4967F10-266F-6143-A531-C3912ABB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40" name="Line 57">
              <a:extLst>
                <a:ext uri="{FF2B5EF4-FFF2-40B4-BE49-F238E27FC236}">
                  <a16:creationId xmlns:a16="http://schemas.microsoft.com/office/drawing/2014/main" id="{01194981-20AE-814A-A547-53BAF168C7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41" name="Line 58">
              <a:extLst>
                <a:ext uri="{FF2B5EF4-FFF2-40B4-BE49-F238E27FC236}">
                  <a16:creationId xmlns:a16="http://schemas.microsoft.com/office/drawing/2014/main" id="{0CC061B2-58C4-294D-A8EB-7114185B13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42" name="Line 59">
              <a:extLst>
                <a:ext uri="{FF2B5EF4-FFF2-40B4-BE49-F238E27FC236}">
                  <a16:creationId xmlns:a16="http://schemas.microsoft.com/office/drawing/2014/main" id="{70097137-ABDC-A148-B8A2-3E9489E718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43" name="Line 60">
              <a:extLst>
                <a:ext uri="{FF2B5EF4-FFF2-40B4-BE49-F238E27FC236}">
                  <a16:creationId xmlns:a16="http://schemas.microsoft.com/office/drawing/2014/main" id="{D628845D-6941-3B47-917D-5887F5C37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44" name="Line 61">
              <a:extLst>
                <a:ext uri="{FF2B5EF4-FFF2-40B4-BE49-F238E27FC236}">
                  <a16:creationId xmlns:a16="http://schemas.microsoft.com/office/drawing/2014/main" id="{433B3D62-31C1-6549-A05C-5415DD0C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45" name="Group 62">
              <a:extLst>
                <a:ext uri="{FF2B5EF4-FFF2-40B4-BE49-F238E27FC236}">
                  <a16:creationId xmlns:a16="http://schemas.microsoft.com/office/drawing/2014/main" id="{7C8D6480-7C93-FE43-B614-8F481FCAB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28" cy="168"/>
              <a:chOff x="3" y="0"/>
              <a:chExt cx="127" cy="168"/>
            </a:xfrm>
          </p:grpSpPr>
          <p:sp>
            <p:nvSpPr>
              <p:cNvPr id="63546" name="Rectangle 63">
                <a:extLst>
                  <a:ext uri="{FF2B5EF4-FFF2-40B4-BE49-F238E27FC236}">
                    <a16:creationId xmlns:a16="http://schemas.microsoft.com/office/drawing/2014/main" id="{B1210DF4-4B86-7D47-89FD-12D9B1976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47" name="Rectangle 64">
                <a:extLst>
                  <a:ext uri="{FF2B5EF4-FFF2-40B4-BE49-F238E27FC236}">
                    <a16:creationId xmlns:a16="http://schemas.microsoft.com/office/drawing/2014/main" id="{746BDB16-D8EF-954E-8CF7-D68D02C5C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3506" name="Line 65">
            <a:extLst>
              <a:ext uri="{FF2B5EF4-FFF2-40B4-BE49-F238E27FC236}">
                <a16:creationId xmlns:a16="http://schemas.microsoft.com/office/drawing/2014/main" id="{844BAB14-2CE6-1548-8E97-58F0971CB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4094163"/>
            <a:ext cx="600075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507" name="Line 66">
            <a:extLst>
              <a:ext uri="{FF2B5EF4-FFF2-40B4-BE49-F238E27FC236}">
                <a16:creationId xmlns:a16="http://schemas.microsoft.com/office/drawing/2014/main" id="{5281E7B9-B346-9A4B-98ED-9BF9DE8CD6B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729163" y="4208463"/>
            <a:ext cx="26193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3508" name="Group 67">
            <a:extLst>
              <a:ext uri="{FF2B5EF4-FFF2-40B4-BE49-F238E27FC236}">
                <a16:creationId xmlns:a16="http://schemas.microsoft.com/office/drawing/2014/main" id="{B4987E2C-0BAA-6049-891B-41279F1F64F0}"/>
              </a:ext>
            </a:extLst>
          </p:cNvPr>
          <p:cNvGrpSpPr>
            <a:grpSpLocks/>
          </p:cNvGrpSpPr>
          <p:nvPr/>
        </p:nvGrpSpPr>
        <p:grpSpPr bwMode="auto">
          <a:xfrm>
            <a:off x="7156450" y="3235325"/>
            <a:ext cx="825500" cy="942975"/>
            <a:chOff x="0" y="0"/>
            <a:chExt cx="683" cy="844"/>
          </a:xfrm>
        </p:grpSpPr>
        <p:sp>
          <p:nvSpPr>
            <p:cNvPr id="63537" name="AutoShape 68">
              <a:extLst>
                <a:ext uri="{FF2B5EF4-FFF2-40B4-BE49-F238E27FC236}">
                  <a16:creationId xmlns:a16="http://schemas.microsoft.com/office/drawing/2014/main" id="{7359DDCA-47D3-494A-809E-D06F2DE02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83" cy="84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38" name="Rectangle 69">
              <a:extLst>
                <a:ext uri="{FF2B5EF4-FFF2-40B4-BE49-F238E27FC236}">
                  <a16:creationId xmlns:a16="http://schemas.microsoft.com/office/drawing/2014/main" id="{9C32329E-FB3C-3C4C-80F7-CD23CD89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22"/>
              <a:ext cx="68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3509" name="Line 70">
            <a:extLst>
              <a:ext uri="{FF2B5EF4-FFF2-40B4-BE49-F238E27FC236}">
                <a16:creationId xmlns:a16="http://schemas.microsoft.com/office/drawing/2014/main" id="{98388179-2C14-4143-AA41-8E03032347A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99300" y="4184650"/>
            <a:ext cx="338138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3510" name="Group 71">
            <a:extLst>
              <a:ext uri="{FF2B5EF4-FFF2-40B4-BE49-F238E27FC236}">
                <a16:creationId xmlns:a16="http://schemas.microsoft.com/office/drawing/2014/main" id="{73BB2D41-8104-1849-BD59-524ED8B6645F}"/>
              </a:ext>
            </a:extLst>
          </p:cNvPr>
          <p:cNvGrpSpPr>
            <a:grpSpLocks/>
          </p:cNvGrpSpPr>
          <p:nvPr/>
        </p:nvGrpSpPr>
        <p:grpSpPr bwMode="auto">
          <a:xfrm>
            <a:off x="6427788" y="5192713"/>
            <a:ext cx="841375" cy="941387"/>
            <a:chOff x="0" y="0"/>
            <a:chExt cx="696" cy="844"/>
          </a:xfrm>
        </p:grpSpPr>
        <p:sp>
          <p:nvSpPr>
            <p:cNvPr id="63535" name="AutoShape 72">
              <a:extLst>
                <a:ext uri="{FF2B5EF4-FFF2-40B4-BE49-F238E27FC236}">
                  <a16:creationId xmlns:a16="http://schemas.microsoft.com/office/drawing/2014/main" id="{85FBF48B-1D3B-654B-A3E9-A810BEA78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94" cy="844"/>
            </a:xfrm>
            <a:prstGeom prst="roundRect">
              <a:avLst>
                <a:gd name="adj" fmla="val 14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36" name="Rectangle 73">
              <a:extLst>
                <a:ext uri="{FF2B5EF4-FFF2-40B4-BE49-F238E27FC236}">
                  <a16:creationId xmlns:a16="http://schemas.microsoft.com/office/drawing/2014/main" id="{F9281189-1B2F-9440-9C58-88386EB8F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2"/>
              <a:ext cx="69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sp>
        <p:nvSpPr>
          <p:cNvPr id="63511" name="Line 74">
            <a:extLst>
              <a:ext uri="{FF2B5EF4-FFF2-40B4-BE49-F238E27FC236}">
                <a16:creationId xmlns:a16="http://schemas.microsoft.com/office/drawing/2014/main" id="{D270CA9D-5B05-C642-B7B6-192C0C428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5203825"/>
            <a:ext cx="396875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512" name="Line 75">
            <a:extLst>
              <a:ext uri="{FF2B5EF4-FFF2-40B4-BE49-F238E27FC236}">
                <a16:creationId xmlns:a16="http://schemas.microsoft.com/office/drawing/2014/main" id="{83205C09-2554-6547-80CA-6AC4BFBE428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97500" y="5726113"/>
            <a:ext cx="1033463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3513" name="Group 76">
            <a:extLst>
              <a:ext uri="{FF2B5EF4-FFF2-40B4-BE49-F238E27FC236}">
                <a16:creationId xmlns:a16="http://schemas.microsoft.com/office/drawing/2014/main" id="{DBA740EF-86B4-F04A-B239-63C01BA67CB2}"/>
              </a:ext>
            </a:extLst>
          </p:cNvPr>
          <p:cNvGrpSpPr>
            <a:grpSpLocks/>
          </p:cNvGrpSpPr>
          <p:nvPr/>
        </p:nvGrpSpPr>
        <p:grpSpPr bwMode="auto">
          <a:xfrm>
            <a:off x="3833813" y="3371850"/>
            <a:ext cx="873125" cy="998538"/>
            <a:chOff x="0" y="0"/>
            <a:chExt cx="723" cy="894"/>
          </a:xfrm>
        </p:grpSpPr>
        <p:sp>
          <p:nvSpPr>
            <p:cNvPr id="63533" name="AutoShape 77">
              <a:extLst>
                <a:ext uri="{FF2B5EF4-FFF2-40B4-BE49-F238E27FC236}">
                  <a16:creationId xmlns:a16="http://schemas.microsoft.com/office/drawing/2014/main" id="{67ADD0E1-41DF-E94E-8AAD-D832EC308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34" name="Rectangle 78">
              <a:extLst>
                <a:ext uri="{FF2B5EF4-FFF2-40B4-BE49-F238E27FC236}">
                  <a16:creationId xmlns:a16="http://schemas.microsoft.com/office/drawing/2014/main" id="{2835DFBC-0984-F34E-BEBA-13D7460C2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91"/>
              <a:ext cx="72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63514" name="Group 79">
            <a:extLst>
              <a:ext uri="{FF2B5EF4-FFF2-40B4-BE49-F238E27FC236}">
                <a16:creationId xmlns:a16="http://schemas.microsoft.com/office/drawing/2014/main" id="{A3116DC1-FDA8-DD4C-B573-31570970A651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4951413"/>
            <a:ext cx="841375" cy="942975"/>
            <a:chOff x="0" y="0"/>
            <a:chExt cx="696" cy="844"/>
          </a:xfrm>
        </p:grpSpPr>
        <p:sp>
          <p:nvSpPr>
            <p:cNvPr id="63531" name="AutoShape 80">
              <a:extLst>
                <a:ext uri="{FF2B5EF4-FFF2-40B4-BE49-F238E27FC236}">
                  <a16:creationId xmlns:a16="http://schemas.microsoft.com/office/drawing/2014/main" id="{427081D9-181D-C746-BC76-63B66A54E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94" cy="844"/>
            </a:xfrm>
            <a:prstGeom prst="roundRect">
              <a:avLst>
                <a:gd name="adj" fmla="val 14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32" name="Rectangle 81">
              <a:extLst>
                <a:ext uri="{FF2B5EF4-FFF2-40B4-BE49-F238E27FC236}">
                  <a16:creationId xmlns:a16="http://schemas.microsoft.com/office/drawing/2014/main" id="{778CB287-33D9-7A43-933F-D5A1CD9A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"/>
              <a:ext cx="696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56402" name="Group 82">
            <a:extLst>
              <a:ext uri="{FF2B5EF4-FFF2-40B4-BE49-F238E27FC236}">
                <a16:creationId xmlns:a16="http://schemas.microsoft.com/office/drawing/2014/main" id="{7838D196-CB88-9548-A3D8-40CED2253E55}"/>
              </a:ext>
            </a:extLst>
          </p:cNvPr>
          <p:cNvGrpSpPr>
            <a:grpSpLocks/>
          </p:cNvGrpSpPr>
          <p:nvPr/>
        </p:nvGrpSpPr>
        <p:grpSpPr bwMode="auto">
          <a:xfrm>
            <a:off x="3656013" y="4735513"/>
            <a:ext cx="2892425" cy="365125"/>
            <a:chOff x="0" y="0"/>
            <a:chExt cx="2392" cy="328"/>
          </a:xfrm>
        </p:grpSpPr>
        <p:sp>
          <p:nvSpPr>
            <p:cNvPr id="63526" name="Line 83">
              <a:extLst>
                <a:ext uri="{FF2B5EF4-FFF2-40B4-BE49-F238E27FC236}">
                  <a16:creationId xmlns:a16="http://schemas.microsoft.com/office/drawing/2014/main" id="{31241B6A-60C0-B54C-B60D-72911790E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9"/>
              <a:ext cx="9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27" name="Line 84">
              <a:extLst>
                <a:ext uri="{FF2B5EF4-FFF2-40B4-BE49-F238E27FC236}">
                  <a16:creationId xmlns:a16="http://schemas.microsoft.com/office/drawing/2014/main" id="{F86F7C52-E81A-D24E-8811-39120441D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0"/>
              <a:ext cx="9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28" name="Group 85">
              <a:extLst>
                <a:ext uri="{FF2B5EF4-FFF2-40B4-BE49-F238E27FC236}">
                  <a16:creationId xmlns:a16="http://schemas.microsoft.com/office/drawing/2014/main" id="{EB2B49FA-23E6-4F40-A19E-1495045C1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" y="159"/>
              <a:ext cx="1435" cy="169"/>
              <a:chOff x="0" y="0"/>
              <a:chExt cx="1435" cy="169"/>
            </a:xfrm>
          </p:grpSpPr>
          <p:sp>
            <p:nvSpPr>
              <p:cNvPr id="63529" name="AutoShape 86">
                <a:extLst>
                  <a:ext uri="{FF2B5EF4-FFF2-40B4-BE49-F238E27FC236}">
                    <a16:creationId xmlns:a16="http://schemas.microsoft.com/office/drawing/2014/main" id="{F4F4D88A-DF50-E44E-ACC3-F1A74DF4D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5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30" name="Rectangle 87">
                <a:extLst>
                  <a:ext uri="{FF2B5EF4-FFF2-40B4-BE49-F238E27FC236}">
                    <a16:creationId xmlns:a16="http://schemas.microsoft.com/office/drawing/2014/main" id="{9CCDEAE0-C123-EA47-A893-EC69A317B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6"/>
                <a:ext cx="14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</p:grpSp>
      <p:grpSp>
        <p:nvGrpSpPr>
          <p:cNvPr id="56408" name="Group 88">
            <a:extLst>
              <a:ext uri="{FF2B5EF4-FFF2-40B4-BE49-F238E27FC236}">
                <a16:creationId xmlns:a16="http://schemas.microsoft.com/office/drawing/2014/main" id="{215E2F6D-49BA-494B-B1D3-B44FF6E8B709}"/>
              </a:ext>
            </a:extLst>
          </p:cNvPr>
          <p:cNvGrpSpPr>
            <a:grpSpLocks/>
          </p:cNvGrpSpPr>
          <p:nvPr/>
        </p:nvGrpSpPr>
        <p:grpSpPr bwMode="auto">
          <a:xfrm>
            <a:off x="5170488" y="4113213"/>
            <a:ext cx="1735137" cy="430212"/>
            <a:chOff x="0" y="0"/>
            <a:chExt cx="1435" cy="385"/>
          </a:xfrm>
        </p:grpSpPr>
        <p:sp>
          <p:nvSpPr>
            <p:cNvPr id="63522" name="Line 89">
              <a:extLst>
                <a:ext uri="{FF2B5EF4-FFF2-40B4-BE49-F238E27FC236}">
                  <a16:creationId xmlns:a16="http://schemas.microsoft.com/office/drawing/2014/main" id="{428BF879-14D5-5841-B1CA-8FF802DDA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" y="384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23" name="Group 90">
              <a:extLst>
                <a:ext uri="{FF2B5EF4-FFF2-40B4-BE49-F238E27FC236}">
                  <a16:creationId xmlns:a16="http://schemas.microsoft.com/office/drawing/2014/main" id="{EFF51F8D-7FBF-E54C-9490-E80250DC2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435" cy="169"/>
              <a:chOff x="0" y="0"/>
              <a:chExt cx="1435" cy="169"/>
            </a:xfrm>
          </p:grpSpPr>
          <p:sp>
            <p:nvSpPr>
              <p:cNvPr id="63524" name="AutoShape 91">
                <a:extLst>
                  <a:ext uri="{FF2B5EF4-FFF2-40B4-BE49-F238E27FC236}">
                    <a16:creationId xmlns:a16="http://schemas.microsoft.com/office/drawing/2014/main" id="{B787F864-A228-B84F-882C-D004D1C8C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5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25" name="Rectangle 92">
                <a:extLst>
                  <a:ext uri="{FF2B5EF4-FFF2-40B4-BE49-F238E27FC236}">
                    <a16:creationId xmlns:a16="http://schemas.microsoft.com/office/drawing/2014/main" id="{33BC5C5A-999F-EC48-AA18-1E5671AB8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6"/>
                <a:ext cx="14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</p:grpSp>
      <p:grpSp>
        <p:nvGrpSpPr>
          <p:cNvPr id="56413" name="Group 93">
            <a:extLst>
              <a:ext uri="{FF2B5EF4-FFF2-40B4-BE49-F238E27FC236}">
                <a16:creationId xmlns:a16="http://schemas.microsoft.com/office/drawing/2014/main" id="{7068075A-F0CE-6C47-B889-2A99AC535F4C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4864100"/>
            <a:ext cx="1858963" cy="547688"/>
            <a:chOff x="0" y="0"/>
            <a:chExt cx="1537" cy="490"/>
          </a:xfrm>
        </p:grpSpPr>
        <p:sp>
          <p:nvSpPr>
            <p:cNvPr id="63518" name="Line 94">
              <a:extLst>
                <a:ext uri="{FF2B5EF4-FFF2-40B4-BE49-F238E27FC236}">
                  <a16:creationId xmlns:a16="http://schemas.microsoft.com/office/drawing/2014/main" id="{C0241D28-C0F8-A44B-9A09-FE25BE3610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19" name="Group 95">
              <a:extLst>
                <a:ext uri="{FF2B5EF4-FFF2-40B4-BE49-F238E27FC236}">
                  <a16:creationId xmlns:a16="http://schemas.microsoft.com/office/drawing/2014/main" id="{639767E2-585E-0344-94AE-76D5898AC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" y="291"/>
              <a:ext cx="1435" cy="169"/>
              <a:chOff x="0" y="0"/>
              <a:chExt cx="1435" cy="169"/>
            </a:xfrm>
          </p:grpSpPr>
          <p:sp>
            <p:nvSpPr>
              <p:cNvPr id="63520" name="AutoShape 96">
                <a:extLst>
                  <a:ext uri="{FF2B5EF4-FFF2-40B4-BE49-F238E27FC236}">
                    <a16:creationId xmlns:a16="http://schemas.microsoft.com/office/drawing/2014/main" id="{EDEB93D3-72A7-9C42-9FB5-F78D422A2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5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21" name="Rectangle 97">
                <a:extLst>
                  <a:ext uri="{FF2B5EF4-FFF2-40B4-BE49-F238E27FC236}">
                    <a16:creationId xmlns:a16="http://schemas.microsoft.com/office/drawing/2014/main" id="{BEE6A7B6-9B51-B549-9C94-D658FA662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6"/>
                <a:ext cx="14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0A704C-414F-6444-B9C3-30D604D75D87}"/>
              </a:ext>
            </a:extLst>
          </p:cNvPr>
          <p:cNvSpPr txBox="1"/>
          <p:nvPr/>
        </p:nvSpPr>
        <p:spPr>
          <a:xfrm>
            <a:off x="1839491" y="6162143"/>
            <a:ext cx="71570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With this approach, LSPs will loop forever...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5E73BC6-6981-5443-B304-FC667CD00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2277" y="112924"/>
            <a:ext cx="5926137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 dirty="0">
                <a:sym typeface="Gill Sans" charset="0"/>
              </a:rPr>
              <a:t>Flooding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E6C2C58-6509-904A-9C1D-3276D1C46577}"/>
              </a:ext>
            </a:extLst>
          </p:cNvPr>
          <p:cNvSpPr>
            <a:spLocks/>
          </p:cNvSpPr>
          <p:nvPr/>
        </p:nvSpPr>
        <p:spPr bwMode="auto">
          <a:xfrm>
            <a:off x="8150225" y="3354388"/>
            <a:ext cx="1889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3745FF5-8C3A-2C45-9C13-7046428E1693}"/>
              </a:ext>
            </a:extLst>
          </p:cNvPr>
          <p:cNvSpPr>
            <a:spLocks/>
          </p:cNvSpPr>
          <p:nvPr/>
        </p:nvSpPr>
        <p:spPr bwMode="auto">
          <a:xfrm>
            <a:off x="3300413" y="4540250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D79976EF-17B0-C14C-9104-A22717E7162F}"/>
              </a:ext>
            </a:extLst>
          </p:cNvPr>
          <p:cNvSpPr>
            <a:spLocks/>
          </p:cNvSpPr>
          <p:nvPr/>
        </p:nvSpPr>
        <p:spPr bwMode="auto">
          <a:xfrm>
            <a:off x="5792788" y="4605338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1B4A7E2B-C7EA-A24A-BD69-BE65AEBA5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013" y="3675063"/>
            <a:ext cx="0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378EB186-0CE2-0E4B-B003-607CB18A3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4657725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D7B4A80E-205D-2F44-A874-8D03C08B2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3498850"/>
            <a:ext cx="22066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2D97867B-3201-0D45-A00B-627698544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3662363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21" name="Line 9">
            <a:extLst>
              <a:ext uri="{FF2B5EF4-FFF2-40B4-BE49-F238E27FC236}">
                <a16:creationId xmlns:a16="http://schemas.microsoft.com/office/drawing/2014/main" id="{DDF3055E-991D-F541-A920-7CF8859C687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70588" y="3497263"/>
            <a:ext cx="2078037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4522" name="Group 10">
            <a:extLst>
              <a:ext uri="{FF2B5EF4-FFF2-40B4-BE49-F238E27FC236}">
                <a16:creationId xmlns:a16="http://schemas.microsoft.com/office/drawing/2014/main" id="{1F2E750D-B50D-534E-BD67-785CDD8FF926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2105025"/>
            <a:ext cx="1465263" cy="795338"/>
            <a:chOff x="0" y="0"/>
            <a:chExt cx="1212" cy="713"/>
          </a:xfrm>
        </p:grpSpPr>
        <p:sp>
          <p:nvSpPr>
            <p:cNvPr id="64622" name="AutoShape 11">
              <a:extLst>
                <a:ext uri="{FF2B5EF4-FFF2-40B4-BE49-F238E27FC236}">
                  <a16:creationId xmlns:a16="http://schemas.microsoft.com/office/drawing/2014/main" id="{A77B3638-E8F6-2949-BDC6-168A77841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713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623" name="Rectangle 12">
              <a:extLst>
                <a:ext uri="{FF2B5EF4-FFF2-40B4-BE49-F238E27FC236}">
                  <a16:creationId xmlns:a16="http://schemas.microsoft.com/office/drawing/2014/main" id="{3232AA47-564F-C440-96CA-447195C05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119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</p:txBody>
        </p:sp>
      </p:grpSp>
      <p:grpSp>
        <p:nvGrpSpPr>
          <p:cNvPr id="64523" name="Group 13">
            <a:extLst>
              <a:ext uri="{FF2B5EF4-FFF2-40B4-BE49-F238E27FC236}">
                <a16:creationId xmlns:a16="http://schemas.microsoft.com/office/drawing/2014/main" id="{7CFB62C3-B796-BB48-A574-3FDE47A361A8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3265488"/>
            <a:ext cx="782638" cy="420687"/>
            <a:chOff x="0" y="0"/>
            <a:chExt cx="646" cy="377"/>
          </a:xfrm>
        </p:grpSpPr>
        <p:sp>
          <p:nvSpPr>
            <p:cNvPr id="64613" name="AutoShape 14">
              <a:extLst>
                <a:ext uri="{FF2B5EF4-FFF2-40B4-BE49-F238E27FC236}">
                  <a16:creationId xmlns:a16="http://schemas.microsoft.com/office/drawing/2014/main" id="{F3978E72-F260-8543-B9AB-CF668452C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614" name="Line 15">
              <a:extLst>
                <a:ext uri="{FF2B5EF4-FFF2-40B4-BE49-F238E27FC236}">
                  <a16:creationId xmlns:a16="http://schemas.microsoft.com/office/drawing/2014/main" id="{6265CE28-D32B-BF4C-852A-B704FC338B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15" name="Line 16">
              <a:extLst>
                <a:ext uri="{FF2B5EF4-FFF2-40B4-BE49-F238E27FC236}">
                  <a16:creationId xmlns:a16="http://schemas.microsoft.com/office/drawing/2014/main" id="{450A0BC2-F7B8-4A4C-B7ED-347EB87112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8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16" name="Line 17">
              <a:extLst>
                <a:ext uri="{FF2B5EF4-FFF2-40B4-BE49-F238E27FC236}">
                  <a16:creationId xmlns:a16="http://schemas.microsoft.com/office/drawing/2014/main" id="{9B58EA0F-13D5-9E4F-8375-54B8F7FCED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8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17" name="Line 18">
              <a:extLst>
                <a:ext uri="{FF2B5EF4-FFF2-40B4-BE49-F238E27FC236}">
                  <a16:creationId xmlns:a16="http://schemas.microsoft.com/office/drawing/2014/main" id="{1DF45C7A-9CD0-114B-A65F-AE03DFE76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18" name="Line 19">
              <a:extLst>
                <a:ext uri="{FF2B5EF4-FFF2-40B4-BE49-F238E27FC236}">
                  <a16:creationId xmlns:a16="http://schemas.microsoft.com/office/drawing/2014/main" id="{01F13BD4-7F0E-CA45-849E-569ED5236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619" name="Group 20">
              <a:extLst>
                <a:ext uri="{FF2B5EF4-FFF2-40B4-BE49-F238E27FC236}">
                  <a16:creationId xmlns:a16="http://schemas.microsoft.com/office/drawing/2014/main" id="{320637CF-4A61-F343-BDD0-30D410CF5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64620" name="Rectangle 21">
                <a:extLst>
                  <a:ext uri="{FF2B5EF4-FFF2-40B4-BE49-F238E27FC236}">
                    <a16:creationId xmlns:a16="http://schemas.microsoft.com/office/drawing/2014/main" id="{208815EA-8A91-014C-AC5E-D22419D93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621" name="Rectangle 22">
                <a:extLst>
                  <a:ext uri="{FF2B5EF4-FFF2-40B4-BE49-F238E27FC236}">
                    <a16:creationId xmlns:a16="http://schemas.microsoft.com/office/drawing/2014/main" id="{58FF1BFC-16F9-0A41-AD6D-9A760BE68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4524" name="Group 23">
            <a:extLst>
              <a:ext uri="{FF2B5EF4-FFF2-40B4-BE49-F238E27FC236}">
                <a16:creationId xmlns:a16="http://schemas.microsoft.com/office/drawing/2014/main" id="{CE910E95-843E-D544-95CD-A7E3BD2C8B0F}"/>
              </a:ext>
            </a:extLst>
          </p:cNvPr>
          <p:cNvGrpSpPr>
            <a:grpSpLocks/>
          </p:cNvGrpSpPr>
          <p:nvPr/>
        </p:nvGrpSpPr>
        <p:grpSpPr bwMode="auto">
          <a:xfrm>
            <a:off x="5487988" y="3298825"/>
            <a:ext cx="776287" cy="422275"/>
            <a:chOff x="0" y="0"/>
            <a:chExt cx="642" cy="379"/>
          </a:xfrm>
        </p:grpSpPr>
        <p:sp>
          <p:nvSpPr>
            <p:cNvPr id="64604" name="AutoShape 24">
              <a:extLst>
                <a:ext uri="{FF2B5EF4-FFF2-40B4-BE49-F238E27FC236}">
                  <a16:creationId xmlns:a16="http://schemas.microsoft.com/office/drawing/2014/main" id="{D72D17C3-7124-8943-A87B-705458602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605" name="Line 25">
              <a:extLst>
                <a:ext uri="{FF2B5EF4-FFF2-40B4-BE49-F238E27FC236}">
                  <a16:creationId xmlns:a16="http://schemas.microsoft.com/office/drawing/2014/main" id="{2BDDFDDE-AB25-0647-B623-2571765790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6" name="Line 26">
              <a:extLst>
                <a:ext uri="{FF2B5EF4-FFF2-40B4-BE49-F238E27FC236}">
                  <a16:creationId xmlns:a16="http://schemas.microsoft.com/office/drawing/2014/main" id="{895619A6-85FC-BD4B-8F3B-4098721ACF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7" name="Line 27">
              <a:extLst>
                <a:ext uri="{FF2B5EF4-FFF2-40B4-BE49-F238E27FC236}">
                  <a16:creationId xmlns:a16="http://schemas.microsoft.com/office/drawing/2014/main" id="{7AF847A2-5CEE-BB4C-BE87-2C29D1888A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8" name="Line 28">
              <a:extLst>
                <a:ext uri="{FF2B5EF4-FFF2-40B4-BE49-F238E27FC236}">
                  <a16:creationId xmlns:a16="http://schemas.microsoft.com/office/drawing/2014/main" id="{B708CB26-811F-4B45-9F54-AA8B000EB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9" name="Line 29">
              <a:extLst>
                <a:ext uri="{FF2B5EF4-FFF2-40B4-BE49-F238E27FC236}">
                  <a16:creationId xmlns:a16="http://schemas.microsoft.com/office/drawing/2014/main" id="{A9BCC919-BAB4-6143-9AB9-E78725560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610" name="Group 30">
              <a:extLst>
                <a:ext uri="{FF2B5EF4-FFF2-40B4-BE49-F238E27FC236}">
                  <a16:creationId xmlns:a16="http://schemas.microsoft.com/office/drawing/2014/main" id="{C1EEC8E6-F7FB-C744-B4C8-62D779BD4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64611" name="Rectangle 31">
                <a:extLst>
                  <a:ext uri="{FF2B5EF4-FFF2-40B4-BE49-F238E27FC236}">
                    <a16:creationId xmlns:a16="http://schemas.microsoft.com/office/drawing/2014/main" id="{60BEAACD-DF4D-2D4E-83B7-AD3C35748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612" name="Rectangle 32">
                <a:extLst>
                  <a:ext uri="{FF2B5EF4-FFF2-40B4-BE49-F238E27FC236}">
                    <a16:creationId xmlns:a16="http://schemas.microsoft.com/office/drawing/2014/main" id="{7FB202F8-84F4-CF4A-994F-E29A4F66F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4525" name="Group 33">
            <a:extLst>
              <a:ext uri="{FF2B5EF4-FFF2-40B4-BE49-F238E27FC236}">
                <a16:creationId xmlns:a16="http://schemas.microsoft.com/office/drawing/2014/main" id="{CEC26DDC-6A68-8E48-B229-892D38C9BF3D}"/>
              </a:ext>
            </a:extLst>
          </p:cNvPr>
          <p:cNvGrpSpPr>
            <a:grpSpLocks/>
          </p:cNvGrpSpPr>
          <p:nvPr/>
        </p:nvGrpSpPr>
        <p:grpSpPr bwMode="auto">
          <a:xfrm>
            <a:off x="7870825" y="3257550"/>
            <a:ext cx="779463" cy="422275"/>
            <a:chOff x="0" y="0"/>
            <a:chExt cx="643" cy="377"/>
          </a:xfrm>
        </p:grpSpPr>
        <p:sp>
          <p:nvSpPr>
            <p:cNvPr id="64595" name="AutoShape 34">
              <a:extLst>
                <a:ext uri="{FF2B5EF4-FFF2-40B4-BE49-F238E27FC236}">
                  <a16:creationId xmlns:a16="http://schemas.microsoft.com/office/drawing/2014/main" id="{75087373-39B2-014D-92F3-E3CC1D7B8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96" name="Line 35">
              <a:extLst>
                <a:ext uri="{FF2B5EF4-FFF2-40B4-BE49-F238E27FC236}">
                  <a16:creationId xmlns:a16="http://schemas.microsoft.com/office/drawing/2014/main" id="{00172D76-974E-B740-9196-E834FDC8DF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7" name="Line 36">
              <a:extLst>
                <a:ext uri="{FF2B5EF4-FFF2-40B4-BE49-F238E27FC236}">
                  <a16:creationId xmlns:a16="http://schemas.microsoft.com/office/drawing/2014/main" id="{C3E6714A-28D7-D243-B35D-D1E089E294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8" name="Line 37">
              <a:extLst>
                <a:ext uri="{FF2B5EF4-FFF2-40B4-BE49-F238E27FC236}">
                  <a16:creationId xmlns:a16="http://schemas.microsoft.com/office/drawing/2014/main" id="{BFFD6730-AD6E-6C4A-A59C-F4EA32FF62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9" name="Line 38">
              <a:extLst>
                <a:ext uri="{FF2B5EF4-FFF2-40B4-BE49-F238E27FC236}">
                  <a16:creationId xmlns:a16="http://schemas.microsoft.com/office/drawing/2014/main" id="{2F1A11A0-380F-0349-8157-09042843E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0" name="Line 39">
              <a:extLst>
                <a:ext uri="{FF2B5EF4-FFF2-40B4-BE49-F238E27FC236}">
                  <a16:creationId xmlns:a16="http://schemas.microsoft.com/office/drawing/2014/main" id="{65FDE083-DCFD-4541-990A-E33C35A77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601" name="Group 40">
              <a:extLst>
                <a:ext uri="{FF2B5EF4-FFF2-40B4-BE49-F238E27FC236}">
                  <a16:creationId xmlns:a16="http://schemas.microsoft.com/office/drawing/2014/main" id="{B8F03DCD-61B2-4346-8B6E-D7F289D4B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79" cy="216"/>
              <a:chOff x="0" y="0"/>
              <a:chExt cx="179" cy="216"/>
            </a:xfrm>
          </p:grpSpPr>
          <p:sp>
            <p:nvSpPr>
              <p:cNvPr id="64602" name="Rectangle 41">
                <a:extLst>
                  <a:ext uri="{FF2B5EF4-FFF2-40B4-BE49-F238E27FC236}">
                    <a16:creationId xmlns:a16="http://schemas.microsoft.com/office/drawing/2014/main" id="{D2648BF5-6D56-EC41-892F-484DC6AE4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603" name="Rectangle 42">
                <a:extLst>
                  <a:ext uri="{FF2B5EF4-FFF2-40B4-BE49-F238E27FC236}">
                    <a16:creationId xmlns:a16="http://schemas.microsoft.com/office/drawing/2014/main" id="{57A0B48D-D847-6344-8927-2950AE183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9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4526" name="Group 43">
            <a:extLst>
              <a:ext uri="{FF2B5EF4-FFF2-40B4-BE49-F238E27FC236}">
                <a16:creationId xmlns:a16="http://schemas.microsoft.com/office/drawing/2014/main" id="{9EE64540-D4E5-E04E-94B3-3526EFBF112E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4471988"/>
            <a:ext cx="777875" cy="423862"/>
            <a:chOff x="0" y="0"/>
            <a:chExt cx="642" cy="379"/>
          </a:xfrm>
        </p:grpSpPr>
        <p:sp>
          <p:nvSpPr>
            <p:cNvPr id="64586" name="AutoShape 44">
              <a:extLst>
                <a:ext uri="{FF2B5EF4-FFF2-40B4-BE49-F238E27FC236}">
                  <a16:creationId xmlns:a16="http://schemas.microsoft.com/office/drawing/2014/main" id="{58E88B78-4B55-5C49-B297-D88F8DCD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9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87" name="Line 45">
              <a:extLst>
                <a:ext uri="{FF2B5EF4-FFF2-40B4-BE49-F238E27FC236}">
                  <a16:creationId xmlns:a16="http://schemas.microsoft.com/office/drawing/2014/main" id="{A83C8CBA-CFDC-A240-B4C5-F7CC14AF09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8" name="Line 46">
              <a:extLst>
                <a:ext uri="{FF2B5EF4-FFF2-40B4-BE49-F238E27FC236}">
                  <a16:creationId xmlns:a16="http://schemas.microsoft.com/office/drawing/2014/main" id="{29675AA3-4934-C142-BF06-5BEEF505B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9" name="Line 47">
              <a:extLst>
                <a:ext uri="{FF2B5EF4-FFF2-40B4-BE49-F238E27FC236}">
                  <a16:creationId xmlns:a16="http://schemas.microsoft.com/office/drawing/2014/main" id="{85C450D6-A20C-CC4F-A0BB-5A9DC565A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0" name="Line 48">
              <a:extLst>
                <a:ext uri="{FF2B5EF4-FFF2-40B4-BE49-F238E27FC236}">
                  <a16:creationId xmlns:a16="http://schemas.microsoft.com/office/drawing/2014/main" id="{30174B4F-F060-0E4D-B5B2-361DDACCB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1" name="Line 49">
              <a:extLst>
                <a:ext uri="{FF2B5EF4-FFF2-40B4-BE49-F238E27FC236}">
                  <a16:creationId xmlns:a16="http://schemas.microsoft.com/office/drawing/2014/main" id="{F18A7C88-FA08-9143-89BA-5A73D8E7E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592" name="Group 50">
              <a:extLst>
                <a:ext uri="{FF2B5EF4-FFF2-40B4-BE49-F238E27FC236}">
                  <a16:creationId xmlns:a16="http://schemas.microsoft.com/office/drawing/2014/main" id="{EA050C3C-9CDE-0142-82FC-6AB5BB632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73" cy="216"/>
              <a:chOff x="0" y="0"/>
              <a:chExt cx="172" cy="216"/>
            </a:xfrm>
          </p:grpSpPr>
          <p:sp>
            <p:nvSpPr>
              <p:cNvPr id="64593" name="Rectangle 51">
                <a:extLst>
                  <a:ext uri="{FF2B5EF4-FFF2-40B4-BE49-F238E27FC236}">
                    <a16:creationId xmlns:a16="http://schemas.microsoft.com/office/drawing/2014/main" id="{F3BC617D-37DC-A04C-8C23-AA2A5DBD4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94" name="Rectangle 52">
                <a:extLst>
                  <a:ext uri="{FF2B5EF4-FFF2-40B4-BE49-F238E27FC236}">
                    <a16:creationId xmlns:a16="http://schemas.microsoft.com/office/drawing/2014/main" id="{9E18F1B9-3C7F-7246-8CF1-DD73B5482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4527" name="Group 53">
            <a:extLst>
              <a:ext uri="{FF2B5EF4-FFF2-40B4-BE49-F238E27FC236}">
                <a16:creationId xmlns:a16="http://schemas.microsoft.com/office/drawing/2014/main" id="{CF8A1F51-AC3C-444C-8695-2189027099B1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4471988"/>
            <a:ext cx="779463" cy="423862"/>
            <a:chOff x="0" y="0"/>
            <a:chExt cx="643" cy="379"/>
          </a:xfrm>
        </p:grpSpPr>
        <p:sp>
          <p:nvSpPr>
            <p:cNvPr id="64577" name="AutoShape 54">
              <a:extLst>
                <a:ext uri="{FF2B5EF4-FFF2-40B4-BE49-F238E27FC236}">
                  <a16:creationId xmlns:a16="http://schemas.microsoft.com/office/drawing/2014/main" id="{9F0D69AD-77F0-9E41-82A6-604A5C979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9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8" name="Line 55">
              <a:extLst>
                <a:ext uri="{FF2B5EF4-FFF2-40B4-BE49-F238E27FC236}">
                  <a16:creationId xmlns:a16="http://schemas.microsoft.com/office/drawing/2014/main" id="{5E66D9CB-D4F0-B740-853E-CF4246E21D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79" name="Line 56">
              <a:extLst>
                <a:ext uri="{FF2B5EF4-FFF2-40B4-BE49-F238E27FC236}">
                  <a16:creationId xmlns:a16="http://schemas.microsoft.com/office/drawing/2014/main" id="{4731CC18-C845-D844-BC76-0EA2E9A1C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0" name="Line 57">
              <a:extLst>
                <a:ext uri="{FF2B5EF4-FFF2-40B4-BE49-F238E27FC236}">
                  <a16:creationId xmlns:a16="http://schemas.microsoft.com/office/drawing/2014/main" id="{F0249719-86D6-8044-9C2F-DDFF46522C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1" name="Line 58">
              <a:extLst>
                <a:ext uri="{FF2B5EF4-FFF2-40B4-BE49-F238E27FC236}">
                  <a16:creationId xmlns:a16="http://schemas.microsoft.com/office/drawing/2014/main" id="{52E86971-2497-0641-BD9D-F0254ADA4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2" name="Line 59">
              <a:extLst>
                <a:ext uri="{FF2B5EF4-FFF2-40B4-BE49-F238E27FC236}">
                  <a16:creationId xmlns:a16="http://schemas.microsoft.com/office/drawing/2014/main" id="{C6EBAF3E-C463-E348-A75B-6ED1CBD44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583" name="Group 60">
              <a:extLst>
                <a:ext uri="{FF2B5EF4-FFF2-40B4-BE49-F238E27FC236}">
                  <a16:creationId xmlns:a16="http://schemas.microsoft.com/office/drawing/2014/main" id="{6B69BEC0-4CDF-E045-8809-99FD11E1D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64584" name="Rectangle 61">
                <a:extLst>
                  <a:ext uri="{FF2B5EF4-FFF2-40B4-BE49-F238E27FC236}">
                    <a16:creationId xmlns:a16="http://schemas.microsoft.com/office/drawing/2014/main" id="{4B6DB3DF-7A87-FC4F-8EB7-E8EE7CE84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85" name="Rectangle 62">
                <a:extLst>
                  <a:ext uri="{FF2B5EF4-FFF2-40B4-BE49-F238E27FC236}">
                    <a16:creationId xmlns:a16="http://schemas.microsoft.com/office/drawing/2014/main" id="{D56C25DE-65BA-5A40-AAAD-C2873FEF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4528" name="Line 63">
            <a:extLst>
              <a:ext uri="{FF2B5EF4-FFF2-40B4-BE49-F238E27FC236}">
                <a16:creationId xmlns:a16="http://schemas.microsoft.com/office/drawing/2014/main" id="{46A1516B-F3BA-8C4E-B7FD-1F264EA37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2770188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29" name="Line 64">
            <a:extLst>
              <a:ext uri="{FF2B5EF4-FFF2-40B4-BE49-F238E27FC236}">
                <a16:creationId xmlns:a16="http://schemas.microsoft.com/office/drawing/2014/main" id="{F360AFCB-3AD4-2E4A-8DD7-D323D0CFCF1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94313" y="2919413"/>
            <a:ext cx="338137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4530" name="Group 65">
            <a:extLst>
              <a:ext uri="{FF2B5EF4-FFF2-40B4-BE49-F238E27FC236}">
                <a16:creationId xmlns:a16="http://schemas.microsoft.com/office/drawing/2014/main" id="{04EF84EF-3253-0746-8516-E846FF8EB9DE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1809750"/>
            <a:ext cx="1465263" cy="849313"/>
            <a:chOff x="0" y="0"/>
            <a:chExt cx="1211" cy="759"/>
          </a:xfrm>
        </p:grpSpPr>
        <p:sp>
          <p:nvSpPr>
            <p:cNvPr id="64575" name="AutoShape 66">
              <a:extLst>
                <a:ext uri="{FF2B5EF4-FFF2-40B4-BE49-F238E27FC236}">
                  <a16:creationId xmlns:a16="http://schemas.microsoft.com/office/drawing/2014/main" id="{AC20C53A-D08D-F741-AE14-1128C1852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759"/>
            </a:xfrm>
            <a:prstGeom prst="roundRect">
              <a:avLst>
                <a:gd name="adj" fmla="val 12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6" name="Rectangle 67">
              <a:extLst>
                <a:ext uri="{FF2B5EF4-FFF2-40B4-BE49-F238E27FC236}">
                  <a16:creationId xmlns:a16="http://schemas.microsoft.com/office/drawing/2014/main" id="{806086BB-B6A2-2844-9294-ADE931E4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2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C-E : 1</a:t>
              </a:r>
            </a:p>
          </p:txBody>
        </p:sp>
      </p:grpSp>
      <p:sp>
        <p:nvSpPr>
          <p:cNvPr id="64531" name="Line 68">
            <a:extLst>
              <a:ext uri="{FF2B5EF4-FFF2-40B4-BE49-F238E27FC236}">
                <a16:creationId xmlns:a16="http://schemas.microsoft.com/office/drawing/2014/main" id="{117DE4C7-90CA-474E-B599-7575DD2F27B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351838" y="3078163"/>
            <a:ext cx="28575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4532" name="Group 69">
            <a:extLst>
              <a:ext uri="{FF2B5EF4-FFF2-40B4-BE49-F238E27FC236}">
                <a16:creationId xmlns:a16="http://schemas.microsoft.com/office/drawing/2014/main" id="{8A8D6668-2212-2C49-86A5-826D691D0E8E}"/>
              </a:ext>
            </a:extLst>
          </p:cNvPr>
          <p:cNvGrpSpPr>
            <a:grpSpLocks/>
          </p:cNvGrpSpPr>
          <p:nvPr/>
        </p:nvGrpSpPr>
        <p:grpSpPr bwMode="auto">
          <a:xfrm>
            <a:off x="7502525" y="4683125"/>
            <a:ext cx="1638300" cy="866775"/>
            <a:chOff x="0" y="0"/>
            <a:chExt cx="1354" cy="776"/>
          </a:xfrm>
        </p:grpSpPr>
        <p:sp>
          <p:nvSpPr>
            <p:cNvPr id="64573" name="AutoShape 70">
              <a:extLst>
                <a:ext uri="{FF2B5EF4-FFF2-40B4-BE49-F238E27FC236}">
                  <a16:creationId xmlns:a16="http://schemas.microsoft.com/office/drawing/2014/main" id="{B5D68D01-7611-FC4D-8DDF-3EEDF9710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4" cy="776"/>
            </a:xfrm>
            <a:prstGeom prst="roundRect">
              <a:avLst>
                <a:gd name="adj" fmla="val 12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4" name="Rectangle 71">
              <a:extLst>
                <a:ext uri="{FF2B5EF4-FFF2-40B4-BE49-F238E27FC236}">
                  <a16:creationId xmlns:a16="http://schemas.microsoft.com/office/drawing/2014/main" id="{5B548CC8-D0DC-8542-8BB0-F1D63167F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3"/>
              <a:ext cx="135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64533" name="Group 72">
            <a:extLst>
              <a:ext uri="{FF2B5EF4-FFF2-40B4-BE49-F238E27FC236}">
                <a16:creationId xmlns:a16="http://schemas.microsoft.com/office/drawing/2014/main" id="{A08BAC97-C023-E449-B384-0373A089ABAD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3875088"/>
            <a:ext cx="1465263" cy="1216025"/>
            <a:chOff x="0" y="0"/>
            <a:chExt cx="1211" cy="1088"/>
          </a:xfrm>
        </p:grpSpPr>
        <p:sp>
          <p:nvSpPr>
            <p:cNvPr id="64571" name="AutoShape 73">
              <a:extLst>
                <a:ext uri="{FF2B5EF4-FFF2-40B4-BE49-F238E27FC236}">
                  <a16:creationId xmlns:a16="http://schemas.microsoft.com/office/drawing/2014/main" id="{7AE4FC3E-A5AC-6649-BEF8-3B535544C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2" name="Rectangle 74">
              <a:extLst>
                <a:ext uri="{FF2B5EF4-FFF2-40B4-BE49-F238E27FC236}">
                  <a16:creationId xmlns:a16="http://schemas.microsoft.com/office/drawing/2014/main" id="{3BD14412-6370-FA48-8DEB-0FB7346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4534" name="Line 75">
            <a:extLst>
              <a:ext uri="{FF2B5EF4-FFF2-40B4-BE49-F238E27FC236}">
                <a16:creationId xmlns:a16="http://schemas.microsoft.com/office/drawing/2014/main" id="{011E9868-F757-6C4D-8249-EC45F3473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638" y="4200525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35" name="Line 76">
            <a:extLst>
              <a:ext uri="{FF2B5EF4-FFF2-40B4-BE49-F238E27FC236}">
                <a16:creationId xmlns:a16="http://schemas.microsoft.com/office/drawing/2014/main" id="{33FE9409-613C-4348-AC00-8D1186556A2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156325" y="4875213"/>
            <a:ext cx="1331913" cy="296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4536" name="Group 77">
            <a:extLst>
              <a:ext uri="{FF2B5EF4-FFF2-40B4-BE49-F238E27FC236}">
                <a16:creationId xmlns:a16="http://schemas.microsoft.com/office/drawing/2014/main" id="{26AEF52A-FA30-9249-B58B-5C5FABE65E31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1700213"/>
            <a:ext cx="1462088" cy="958850"/>
            <a:chOff x="0" y="0"/>
            <a:chExt cx="1208" cy="859"/>
          </a:xfrm>
        </p:grpSpPr>
        <p:sp>
          <p:nvSpPr>
            <p:cNvPr id="64569" name="AutoShape 78">
              <a:extLst>
                <a:ext uri="{FF2B5EF4-FFF2-40B4-BE49-F238E27FC236}">
                  <a16:creationId xmlns:a16="http://schemas.microsoft.com/office/drawing/2014/main" id="{54DC3A37-7836-F540-ADE7-5A8ED4DE1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859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0" name="Rectangle 79">
              <a:extLst>
                <a:ext uri="{FF2B5EF4-FFF2-40B4-BE49-F238E27FC236}">
                  <a16:creationId xmlns:a16="http://schemas.microsoft.com/office/drawing/2014/main" id="{D6603456-244E-8B42-8A99-3996CF80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5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</p:txBody>
        </p:sp>
      </p:grpSp>
      <p:grpSp>
        <p:nvGrpSpPr>
          <p:cNvPr id="64537" name="Group 80">
            <a:extLst>
              <a:ext uri="{FF2B5EF4-FFF2-40B4-BE49-F238E27FC236}">
                <a16:creationId xmlns:a16="http://schemas.microsoft.com/office/drawing/2014/main" id="{5275A74B-9B2B-3847-B9F3-CA0EF056EB26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3875088"/>
            <a:ext cx="1465263" cy="1216025"/>
            <a:chOff x="0" y="0"/>
            <a:chExt cx="1211" cy="1088"/>
          </a:xfrm>
        </p:grpSpPr>
        <p:sp>
          <p:nvSpPr>
            <p:cNvPr id="64567" name="AutoShape 81">
              <a:extLst>
                <a:ext uri="{FF2B5EF4-FFF2-40B4-BE49-F238E27FC236}">
                  <a16:creationId xmlns:a16="http://schemas.microsoft.com/office/drawing/2014/main" id="{1792F047-7540-C24A-9B39-0CEB24682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68" name="Rectangle 82">
              <a:extLst>
                <a:ext uri="{FF2B5EF4-FFF2-40B4-BE49-F238E27FC236}">
                  <a16:creationId xmlns:a16="http://schemas.microsoft.com/office/drawing/2014/main" id="{7E8F458A-FEB4-B844-87AE-05D68AE7F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4538" name="Line 83">
            <a:extLst>
              <a:ext uri="{FF2B5EF4-FFF2-40B4-BE49-F238E27FC236}">
                <a16:creationId xmlns:a16="http://schemas.microsoft.com/office/drawing/2014/main" id="{8968C4E6-C1D3-D143-97C8-68ECD056A47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75400" y="3832225"/>
            <a:ext cx="1754188" cy="854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428" name="Group 84">
            <a:extLst>
              <a:ext uri="{FF2B5EF4-FFF2-40B4-BE49-F238E27FC236}">
                <a16:creationId xmlns:a16="http://schemas.microsoft.com/office/drawing/2014/main" id="{47803B7E-06F6-854B-8F3C-B69D69C63E63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671888"/>
            <a:ext cx="4851400" cy="1560512"/>
            <a:chOff x="0" y="0"/>
            <a:chExt cx="4011" cy="1397"/>
          </a:xfrm>
        </p:grpSpPr>
        <p:sp>
          <p:nvSpPr>
            <p:cNvPr id="64555" name="Line 85">
              <a:extLst>
                <a:ext uri="{FF2B5EF4-FFF2-40B4-BE49-F238E27FC236}">
                  <a16:creationId xmlns:a16="http://schemas.microsoft.com/office/drawing/2014/main" id="{EB92B5DF-CAC4-D045-8887-F5C4C8FDBD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958" y="0"/>
              <a:ext cx="1718" cy="9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556" name="Group 86">
              <a:extLst>
                <a:ext uri="{FF2B5EF4-FFF2-40B4-BE49-F238E27FC236}">
                  <a16:creationId xmlns:a16="http://schemas.microsoft.com/office/drawing/2014/main" id="{68385F77-1EEE-4942-86F3-95B8BC769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79"/>
              <a:ext cx="1851" cy="218"/>
              <a:chOff x="0" y="0"/>
              <a:chExt cx="1851" cy="218"/>
            </a:xfrm>
          </p:grpSpPr>
          <p:sp>
            <p:nvSpPr>
              <p:cNvPr id="64565" name="AutoShape 87">
                <a:extLst>
                  <a:ext uri="{FF2B5EF4-FFF2-40B4-BE49-F238E27FC236}">
                    <a16:creationId xmlns:a16="http://schemas.microsoft.com/office/drawing/2014/main" id="{9AA79FB5-8425-3348-B3AD-C8F410161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66" name="Rectangle 88">
                <a:extLst>
                  <a:ext uri="{FF2B5EF4-FFF2-40B4-BE49-F238E27FC236}">
                    <a16:creationId xmlns:a16="http://schemas.microsoft.com/office/drawing/2014/main" id="{0716FC7E-523F-7D4B-99AE-B999D3DD2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21"/>
                <a:ext cx="184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</a:t>
                </a:r>
                <a:r>
                  <a:rPr lang="en-US" altLang="en-BE" sz="1300">
                    <a:solidFill>
                      <a:srgbClr val="D90B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0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[D:1];[B:1];[C:1]</a:t>
                </a:r>
              </a:p>
            </p:txBody>
          </p:sp>
        </p:grpSp>
        <p:sp>
          <p:nvSpPr>
            <p:cNvPr id="64557" name="Line 89">
              <a:extLst>
                <a:ext uri="{FF2B5EF4-FFF2-40B4-BE49-F238E27FC236}">
                  <a16:creationId xmlns:a16="http://schemas.microsoft.com/office/drawing/2014/main" id="{6E29A21C-72F8-F349-A23E-68767E3AB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" y="1038"/>
              <a:ext cx="132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58" name="Line 90">
              <a:extLst>
                <a:ext uri="{FF2B5EF4-FFF2-40B4-BE49-F238E27FC236}">
                  <a16:creationId xmlns:a16="http://schemas.microsoft.com/office/drawing/2014/main" id="{0BC6566D-6F14-5A4D-BF86-05DAAF0DDF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65" y="154"/>
              <a:ext cx="1" cy="5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559" name="Group 91">
              <a:extLst>
                <a:ext uri="{FF2B5EF4-FFF2-40B4-BE49-F238E27FC236}">
                  <a16:creationId xmlns:a16="http://schemas.microsoft.com/office/drawing/2014/main" id="{568E9DBC-1EE0-D84C-8E2C-489566E9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" y="326"/>
              <a:ext cx="1816" cy="218"/>
              <a:chOff x="0" y="0"/>
              <a:chExt cx="1816" cy="218"/>
            </a:xfrm>
          </p:grpSpPr>
          <p:sp>
            <p:nvSpPr>
              <p:cNvPr id="64563" name="AutoShape 92">
                <a:extLst>
                  <a:ext uri="{FF2B5EF4-FFF2-40B4-BE49-F238E27FC236}">
                    <a16:creationId xmlns:a16="http://schemas.microsoft.com/office/drawing/2014/main" id="{89290259-3AB2-3546-A9F1-54F5196BC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814" cy="218"/>
              </a:xfrm>
              <a:prstGeom prst="roundRect">
                <a:avLst>
                  <a:gd name="adj" fmla="val 458"/>
                </a:avLst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64" name="Rectangle 93">
                <a:extLst>
                  <a:ext uri="{FF2B5EF4-FFF2-40B4-BE49-F238E27FC236}">
                    <a16:creationId xmlns:a16="http://schemas.microsoft.com/office/drawing/2014/main" id="{A482C5F5-AF8C-0D44-BD8C-6D6EED10F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81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</a:t>
                </a:r>
                <a:r>
                  <a:rPr lang="en-US" altLang="en-BE" sz="1300">
                    <a:solidFill>
                      <a:srgbClr val="D90B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0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[D:1];[B:1];[C:1]</a:t>
                </a:r>
              </a:p>
            </p:txBody>
          </p:sp>
        </p:grpSp>
        <p:grpSp>
          <p:nvGrpSpPr>
            <p:cNvPr id="64560" name="Group 94">
              <a:extLst>
                <a:ext uri="{FF2B5EF4-FFF2-40B4-BE49-F238E27FC236}">
                  <a16:creationId xmlns:a16="http://schemas.microsoft.com/office/drawing/2014/main" id="{7A53989B-4616-B24A-9ED8-B3D2797A7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3"/>
              <a:ext cx="1816" cy="218"/>
              <a:chOff x="0" y="0"/>
              <a:chExt cx="1816" cy="218"/>
            </a:xfrm>
          </p:grpSpPr>
          <p:sp>
            <p:nvSpPr>
              <p:cNvPr id="64561" name="AutoShape 95">
                <a:extLst>
                  <a:ext uri="{FF2B5EF4-FFF2-40B4-BE49-F238E27FC236}">
                    <a16:creationId xmlns:a16="http://schemas.microsoft.com/office/drawing/2014/main" id="{886CD004-CC41-014B-90B5-206C3651D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814" cy="218"/>
              </a:xfrm>
              <a:prstGeom prst="roundRect">
                <a:avLst>
                  <a:gd name="adj" fmla="val 458"/>
                </a:avLst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62" name="Rectangle 96">
                <a:extLst>
                  <a:ext uri="{FF2B5EF4-FFF2-40B4-BE49-F238E27FC236}">
                    <a16:creationId xmlns:a16="http://schemas.microsoft.com/office/drawing/2014/main" id="{C6F0A05A-EC3D-A047-9B40-5CB03B1E2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81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</a:t>
                </a:r>
                <a:r>
                  <a:rPr lang="en-US" altLang="en-BE" sz="1300">
                    <a:solidFill>
                      <a:srgbClr val="D90B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0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[D:1];[B:1];[C:1]</a:t>
                </a:r>
              </a:p>
            </p:txBody>
          </p:sp>
        </p:grpSp>
      </p:grpSp>
      <p:grpSp>
        <p:nvGrpSpPr>
          <p:cNvPr id="64540" name="Group 97">
            <a:extLst>
              <a:ext uri="{FF2B5EF4-FFF2-40B4-BE49-F238E27FC236}">
                <a16:creationId xmlns:a16="http://schemas.microsoft.com/office/drawing/2014/main" id="{7777FCAA-6748-684A-B034-50A5C0E8B619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5103813"/>
            <a:ext cx="1460500" cy="538162"/>
            <a:chOff x="0" y="0"/>
            <a:chExt cx="1208" cy="481"/>
          </a:xfrm>
        </p:grpSpPr>
        <p:sp>
          <p:nvSpPr>
            <p:cNvPr id="64553" name="AutoShape 98">
              <a:extLst>
                <a:ext uri="{FF2B5EF4-FFF2-40B4-BE49-F238E27FC236}">
                  <a16:creationId xmlns:a16="http://schemas.microsoft.com/office/drawing/2014/main" id="{187DBF6F-4146-D841-AD99-28870A7E1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54" name="Rectangle 99">
              <a:extLst>
                <a:ext uri="{FF2B5EF4-FFF2-40B4-BE49-F238E27FC236}">
                  <a16:creationId xmlns:a16="http://schemas.microsoft.com/office/drawing/2014/main" id="{27926AC5-1DFD-754D-9F31-2DFA6BAE8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2"/>
              <a:ext cx="12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grpSp>
        <p:nvGrpSpPr>
          <p:cNvPr id="64541" name="Group 100">
            <a:extLst>
              <a:ext uri="{FF2B5EF4-FFF2-40B4-BE49-F238E27FC236}">
                <a16:creationId xmlns:a16="http://schemas.microsoft.com/office/drawing/2014/main" id="{5DF08ABF-98C5-864B-A876-3103A8004D1F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2917825"/>
            <a:ext cx="1465263" cy="538163"/>
            <a:chOff x="0" y="0"/>
            <a:chExt cx="1212" cy="481"/>
          </a:xfrm>
        </p:grpSpPr>
        <p:sp>
          <p:nvSpPr>
            <p:cNvPr id="64551" name="AutoShape 101">
              <a:extLst>
                <a:ext uri="{FF2B5EF4-FFF2-40B4-BE49-F238E27FC236}">
                  <a16:creationId xmlns:a16="http://schemas.microsoft.com/office/drawing/2014/main" id="{173C5CF7-45BD-5F47-AC92-0875CE91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52" name="Rectangle 102">
              <a:extLst>
                <a:ext uri="{FF2B5EF4-FFF2-40B4-BE49-F238E27FC236}">
                  <a16:creationId xmlns:a16="http://schemas.microsoft.com/office/drawing/2014/main" id="{2ADACDCD-FF51-994B-972A-3C74277D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152"/>
              <a:ext cx="12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grpSp>
        <p:nvGrpSpPr>
          <p:cNvPr id="64542" name="Group 103">
            <a:extLst>
              <a:ext uri="{FF2B5EF4-FFF2-40B4-BE49-F238E27FC236}">
                <a16:creationId xmlns:a16="http://schemas.microsoft.com/office/drawing/2014/main" id="{D672D91D-E17F-5247-B61E-7145D3640652}"/>
              </a:ext>
            </a:extLst>
          </p:cNvPr>
          <p:cNvGrpSpPr>
            <a:grpSpLocks/>
          </p:cNvGrpSpPr>
          <p:nvPr/>
        </p:nvGrpSpPr>
        <p:grpSpPr bwMode="auto">
          <a:xfrm>
            <a:off x="7502525" y="5551488"/>
            <a:ext cx="1639888" cy="536575"/>
            <a:chOff x="0" y="0"/>
            <a:chExt cx="1355" cy="481"/>
          </a:xfrm>
        </p:grpSpPr>
        <p:sp>
          <p:nvSpPr>
            <p:cNvPr id="64549" name="AutoShape 104">
              <a:extLst>
                <a:ext uri="{FF2B5EF4-FFF2-40B4-BE49-F238E27FC236}">
                  <a16:creationId xmlns:a16="http://schemas.microsoft.com/office/drawing/2014/main" id="{8ECDC472-EE9B-CA4E-9D02-9F5D94219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50" name="Rectangle 105">
              <a:extLst>
                <a:ext uri="{FF2B5EF4-FFF2-40B4-BE49-F238E27FC236}">
                  <a16:creationId xmlns:a16="http://schemas.microsoft.com/office/drawing/2014/main" id="{CB261642-D4D5-0141-8EA8-7BBB75C94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4543" name="Group 106">
            <a:extLst>
              <a:ext uri="{FF2B5EF4-FFF2-40B4-BE49-F238E27FC236}">
                <a16:creationId xmlns:a16="http://schemas.microsoft.com/office/drawing/2014/main" id="{7159F842-5CB1-CA43-845F-A61A3E0DCC80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2662238"/>
            <a:ext cx="1465263" cy="415925"/>
            <a:chOff x="0" y="0"/>
            <a:chExt cx="1211" cy="372"/>
          </a:xfrm>
        </p:grpSpPr>
        <p:sp>
          <p:nvSpPr>
            <p:cNvPr id="64547" name="AutoShape 107">
              <a:extLst>
                <a:ext uri="{FF2B5EF4-FFF2-40B4-BE49-F238E27FC236}">
                  <a16:creationId xmlns:a16="http://schemas.microsoft.com/office/drawing/2014/main" id="{92E8090F-A338-BE4F-955D-020F3223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372"/>
            </a:xfrm>
            <a:prstGeom prst="roundRect">
              <a:avLst>
                <a:gd name="adj" fmla="val 26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48" name="Rectangle 108">
              <a:extLst>
                <a:ext uri="{FF2B5EF4-FFF2-40B4-BE49-F238E27FC236}">
                  <a16:creationId xmlns:a16="http://schemas.microsoft.com/office/drawing/2014/main" id="{6EAF8D21-3EB9-8240-95C1-8BE6965A9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grpSp>
        <p:nvGrpSpPr>
          <p:cNvPr id="64544" name="Group 109">
            <a:extLst>
              <a:ext uri="{FF2B5EF4-FFF2-40B4-BE49-F238E27FC236}">
                <a16:creationId xmlns:a16="http://schemas.microsoft.com/office/drawing/2014/main" id="{396B2320-1D1E-EB48-9ABF-B47E3389A2CD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2674938"/>
            <a:ext cx="1462088" cy="538162"/>
            <a:chOff x="0" y="0"/>
            <a:chExt cx="1208" cy="481"/>
          </a:xfrm>
        </p:grpSpPr>
        <p:sp>
          <p:nvSpPr>
            <p:cNvPr id="64545" name="AutoShape 110">
              <a:extLst>
                <a:ext uri="{FF2B5EF4-FFF2-40B4-BE49-F238E27FC236}">
                  <a16:creationId xmlns:a16="http://schemas.microsoft.com/office/drawing/2014/main" id="{CEB13628-8F6B-294B-8A32-726719C09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46" name="Rectangle 111">
              <a:extLst>
                <a:ext uri="{FF2B5EF4-FFF2-40B4-BE49-F238E27FC236}">
                  <a16:creationId xmlns:a16="http://schemas.microsoft.com/office/drawing/2014/main" id="{A1E6F696-9F28-F445-8AD7-1EB2977DD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2"/>
              <a:ext cx="12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sp>
        <p:nvSpPr>
          <p:cNvPr id="113" name="Rectangular Callout 112">
            <a:extLst>
              <a:ext uri="{FF2B5EF4-FFF2-40B4-BE49-F238E27FC236}">
                <a16:creationId xmlns:a16="http://schemas.microsoft.com/office/drawing/2014/main" id="{44106CCD-7642-9F4C-AE7F-3F9AFA219395}"/>
              </a:ext>
            </a:extLst>
          </p:cNvPr>
          <p:cNvSpPr/>
          <p:nvPr/>
        </p:nvSpPr>
        <p:spPr bwMode="auto">
          <a:xfrm>
            <a:off x="5463381" y="1904174"/>
            <a:ext cx="2362522" cy="599411"/>
          </a:xfrm>
          <a:prstGeom prst="wedgeRectCallout">
            <a:avLst>
              <a:gd name="adj1" fmla="val -32434"/>
              <a:gd name="adj2" fmla="val 196118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New LSP, flood !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4" name="Rectangular Callout 113">
            <a:extLst>
              <a:ext uri="{FF2B5EF4-FFF2-40B4-BE49-F238E27FC236}">
                <a16:creationId xmlns:a16="http://schemas.microsoft.com/office/drawing/2014/main" id="{3BFBB793-8149-A649-A16C-497438BB30E1}"/>
              </a:ext>
            </a:extLst>
          </p:cNvPr>
          <p:cNvSpPr/>
          <p:nvPr/>
        </p:nvSpPr>
        <p:spPr bwMode="auto">
          <a:xfrm>
            <a:off x="2699544" y="5833884"/>
            <a:ext cx="2362522" cy="599411"/>
          </a:xfrm>
          <a:prstGeom prst="wedgeRectCallout">
            <a:avLst>
              <a:gd name="adj1" fmla="val -26479"/>
              <a:gd name="adj2" fmla="val -200511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New LSP, flood !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5" name="Rectangular Callout 114">
            <a:extLst>
              <a:ext uri="{FF2B5EF4-FFF2-40B4-BE49-F238E27FC236}">
                <a16:creationId xmlns:a16="http://schemas.microsoft.com/office/drawing/2014/main" id="{76871C3B-0856-294A-AA3D-F543F5D40238}"/>
              </a:ext>
            </a:extLst>
          </p:cNvPr>
          <p:cNvSpPr/>
          <p:nvPr/>
        </p:nvSpPr>
        <p:spPr bwMode="auto">
          <a:xfrm>
            <a:off x="7728316" y="729747"/>
            <a:ext cx="1977211" cy="817638"/>
          </a:xfrm>
          <a:prstGeom prst="wedgeRectCallout">
            <a:avLst>
              <a:gd name="adj1" fmla="val -25777"/>
              <a:gd name="adj2" fmla="val 27203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New </a:t>
            </a:r>
            <a:b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</a:b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LSP, flood !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7B9618C9-AB90-1B44-973F-6F5F2F43F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Flooding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4E6FA61-23E9-E048-9317-762CF0E6D294}"/>
              </a:ext>
            </a:extLst>
          </p:cNvPr>
          <p:cNvSpPr>
            <a:spLocks/>
          </p:cNvSpPr>
          <p:nvPr/>
        </p:nvSpPr>
        <p:spPr bwMode="auto">
          <a:xfrm>
            <a:off x="7945438" y="2962275"/>
            <a:ext cx="18891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6D7C32E-9AAC-134A-A6BC-40595D50FBF7}"/>
              </a:ext>
            </a:extLst>
          </p:cNvPr>
          <p:cNvSpPr>
            <a:spLocks/>
          </p:cNvSpPr>
          <p:nvPr/>
        </p:nvSpPr>
        <p:spPr bwMode="auto">
          <a:xfrm>
            <a:off x="3095625" y="4148138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400837CA-3C66-7B48-AF8E-BF2CC9E1CCB6}"/>
              </a:ext>
            </a:extLst>
          </p:cNvPr>
          <p:cNvSpPr>
            <a:spLocks/>
          </p:cNvSpPr>
          <p:nvPr/>
        </p:nvSpPr>
        <p:spPr bwMode="auto">
          <a:xfrm>
            <a:off x="5589588" y="4221163"/>
            <a:ext cx="171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5DFAB559-7925-6E43-A029-21180808F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7225" y="3284538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DAFC3307-7DBD-D344-86D2-7E719A60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4265613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3" name="Line 7">
            <a:extLst>
              <a:ext uri="{FF2B5EF4-FFF2-40B4-BE49-F238E27FC236}">
                <a16:creationId xmlns:a16="http://schemas.microsoft.com/office/drawing/2014/main" id="{16B1C32E-316B-9D41-910B-5A80124F9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3106738"/>
            <a:ext cx="220345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B1ECA01E-8084-F843-8BDF-47D6C9103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963" y="3268663"/>
            <a:ext cx="1587" cy="873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7E4F050B-2BBC-A540-9D8C-9A2EBE44C21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68988" y="3286125"/>
            <a:ext cx="2076450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6" name="Line 10">
            <a:extLst>
              <a:ext uri="{FF2B5EF4-FFF2-40B4-BE49-F238E27FC236}">
                <a16:creationId xmlns:a16="http://schemas.microsoft.com/office/drawing/2014/main" id="{1A6F9E48-68F3-EB43-9841-681359C0D82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5800" y="3105150"/>
            <a:ext cx="2078038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5547" name="Group 11">
            <a:extLst>
              <a:ext uri="{FF2B5EF4-FFF2-40B4-BE49-F238E27FC236}">
                <a16:creationId xmlns:a16="http://schemas.microsoft.com/office/drawing/2014/main" id="{4FE8F973-F7BA-434C-A4EE-8E72DC49168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473200"/>
            <a:ext cx="1027113" cy="1244600"/>
            <a:chOff x="0" y="0"/>
            <a:chExt cx="848" cy="1115"/>
          </a:xfrm>
        </p:grpSpPr>
        <p:sp>
          <p:nvSpPr>
            <p:cNvPr id="65646" name="AutoShape 12">
              <a:extLst>
                <a:ext uri="{FF2B5EF4-FFF2-40B4-BE49-F238E27FC236}">
                  <a16:creationId xmlns:a16="http://schemas.microsoft.com/office/drawing/2014/main" id="{D93CDD94-625C-0246-A046-83B2BF17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47" cy="1115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47" name="Rectangle 13">
              <a:extLst>
                <a:ext uri="{FF2B5EF4-FFF2-40B4-BE49-F238E27FC236}">
                  <a16:creationId xmlns:a16="http://schemas.microsoft.com/office/drawing/2014/main" id="{58CAD8B7-BEE2-F841-83D6-333A06F98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1"/>
              <a:ext cx="84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</p:txBody>
        </p:sp>
      </p:grpSp>
      <p:grpSp>
        <p:nvGrpSpPr>
          <p:cNvPr id="65548" name="Group 14">
            <a:extLst>
              <a:ext uri="{FF2B5EF4-FFF2-40B4-BE49-F238E27FC236}">
                <a16:creationId xmlns:a16="http://schemas.microsoft.com/office/drawing/2014/main" id="{3FC2D531-88E2-CC4F-88D0-1C72B9541A03}"/>
              </a:ext>
            </a:extLst>
          </p:cNvPr>
          <p:cNvGrpSpPr>
            <a:grpSpLocks/>
          </p:cNvGrpSpPr>
          <p:nvPr/>
        </p:nvGrpSpPr>
        <p:grpSpPr bwMode="auto">
          <a:xfrm>
            <a:off x="2863850" y="2873375"/>
            <a:ext cx="777875" cy="423863"/>
            <a:chOff x="0" y="0"/>
            <a:chExt cx="642" cy="379"/>
          </a:xfrm>
        </p:grpSpPr>
        <p:sp>
          <p:nvSpPr>
            <p:cNvPr id="65637" name="AutoShape 15">
              <a:extLst>
                <a:ext uri="{FF2B5EF4-FFF2-40B4-BE49-F238E27FC236}">
                  <a16:creationId xmlns:a16="http://schemas.microsoft.com/office/drawing/2014/main" id="{C77D3DA3-D81A-D440-859C-0605BEED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38" name="Line 16">
              <a:extLst>
                <a:ext uri="{FF2B5EF4-FFF2-40B4-BE49-F238E27FC236}">
                  <a16:creationId xmlns:a16="http://schemas.microsoft.com/office/drawing/2014/main" id="{22C45601-402A-9445-995C-299738D83B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9" name="Line 17">
              <a:extLst>
                <a:ext uri="{FF2B5EF4-FFF2-40B4-BE49-F238E27FC236}">
                  <a16:creationId xmlns:a16="http://schemas.microsoft.com/office/drawing/2014/main" id="{084B1914-8195-3E40-93CF-EA7020A18F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40" name="Line 18">
              <a:extLst>
                <a:ext uri="{FF2B5EF4-FFF2-40B4-BE49-F238E27FC236}">
                  <a16:creationId xmlns:a16="http://schemas.microsoft.com/office/drawing/2014/main" id="{C5EE79F4-A2E8-FA43-8C9A-197E5B943C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41" name="Line 19">
              <a:extLst>
                <a:ext uri="{FF2B5EF4-FFF2-40B4-BE49-F238E27FC236}">
                  <a16:creationId xmlns:a16="http://schemas.microsoft.com/office/drawing/2014/main" id="{9DD5B8C3-EDBE-1E48-8853-7BD639612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42" name="Line 20">
              <a:extLst>
                <a:ext uri="{FF2B5EF4-FFF2-40B4-BE49-F238E27FC236}">
                  <a16:creationId xmlns:a16="http://schemas.microsoft.com/office/drawing/2014/main" id="{93C17D42-0131-A24C-8645-1D3B47DF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43" name="Group 21">
              <a:extLst>
                <a:ext uri="{FF2B5EF4-FFF2-40B4-BE49-F238E27FC236}">
                  <a16:creationId xmlns:a16="http://schemas.microsoft.com/office/drawing/2014/main" id="{434DA2C5-BE48-334E-8B0B-2115DF9B2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34"/>
              <a:ext cx="169" cy="216"/>
              <a:chOff x="0" y="0"/>
              <a:chExt cx="169" cy="216"/>
            </a:xfrm>
          </p:grpSpPr>
          <p:sp>
            <p:nvSpPr>
              <p:cNvPr id="65644" name="Rectangle 22">
                <a:extLst>
                  <a:ext uri="{FF2B5EF4-FFF2-40B4-BE49-F238E27FC236}">
                    <a16:creationId xmlns:a16="http://schemas.microsoft.com/office/drawing/2014/main" id="{3375AAA3-50D7-2E4D-B01E-72DEE9F1A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45" name="Rectangle 23">
                <a:extLst>
                  <a:ext uri="{FF2B5EF4-FFF2-40B4-BE49-F238E27FC236}">
                    <a16:creationId xmlns:a16="http://schemas.microsoft.com/office/drawing/2014/main" id="{E020989E-8360-D247-AAB0-1098B0204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5549" name="Group 24">
            <a:extLst>
              <a:ext uri="{FF2B5EF4-FFF2-40B4-BE49-F238E27FC236}">
                <a16:creationId xmlns:a16="http://schemas.microsoft.com/office/drawing/2014/main" id="{16F64731-27B6-034B-A8F1-72200C701141}"/>
              </a:ext>
            </a:extLst>
          </p:cNvPr>
          <p:cNvGrpSpPr>
            <a:grpSpLocks/>
          </p:cNvGrpSpPr>
          <p:nvPr/>
        </p:nvGrpSpPr>
        <p:grpSpPr bwMode="auto">
          <a:xfrm>
            <a:off x="5283200" y="2906713"/>
            <a:ext cx="776288" cy="422275"/>
            <a:chOff x="0" y="0"/>
            <a:chExt cx="642" cy="379"/>
          </a:xfrm>
        </p:grpSpPr>
        <p:sp>
          <p:nvSpPr>
            <p:cNvPr id="65628" name="AutoShape 25">
              <a:extLst>
                <a:ext uri="{FF2B5EF4-FFF2-40B4-BE49-F238E27FC236}">
                  <a16:creationId xmlns:a16="http://schemas.microsoft.com/office/drawing/2014/main" id="{B8040045-179C-F641-AB9A-D95F5F7FF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29" name="Line 26">
              <a:extLst>
                <a:ext uri="{FF2B5EF4-FFF2-40B4-BE49-F238E27FC236}">
                  <a16:creationId xmlns:a16="http://schemas.microsoft.com/office/drawing/2014/main" id="{BBD70753-0322-CD4C-82C3-BE8B9F371C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0" name="Line 27">
              <a:extLst>
                <a:ext uri="{FF2B5EF4-FFF2-40B4-BE49-F238E27FC236}">
                  <a16:creationId xmlns:a16="http://schemas.microsoft.com/office/drawing/2014/main" id="{9DEAF796-A907-2844-8468-3E0DAFF34B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1" name="Line 28">
              <a:extLst>
                <a:ext uri="{FF2B5EF4-FFF2-40B4-BE49-F238E27FC236}">
                  <a16:creationId xmlns:a16="http://schemas.microsoft.com/office/drawing/2014/main" id="{869EE6BF-10ED-1C48-BB62-7FEB00562A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2" name="Line 29">
              <a:extLst>
                <a:ext uri="{FF2B5EF4-FFF2-40B4-BE49-F238E27FC236}">
                  <a16:creationId xmlns:a16="http://schemas.microsoft.com/office/drawing/2014/main" id="{5769E210-76CD-C945-965C-333CE5B5E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3" name="Line 30">
              <a:extLst>
                <a:ext uri="{FF2B5EF4-FFF2-40B4-BE49-F238E27FC236}">
                  <a16:creationId xmlns:a16="http://schemas.microsoft.com/office/drawing/2014/main" id="{ABFD431C-3F7E-9445-98F5-E63BB35D5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34" name="Group 31">
              <a:extLst>
                <a:ext uri="{FF2B5EF4-FFF2-40B4-BE49-F238E27FC236}">
                  <a16:creationId xmlns:a16="http://schemas.microsoft.com/office/drawing/2014/main" id="{9087BD55-D9C2-AA4B-9495-62AE99B25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65635" name="Rectangle 32">
                <a:extLst>
                  <a:ext uri="{FF2B5EF4-FFF2-40B4-BE49-F238E27FC236}">
                    <a16:creationId xmlns:a16="http://schemas.microsoft.com/office/drawing/2014/main" id="{E00BDA89-171F-CB48-B604-723CBE35D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36" name="Rectangle 33">
                <a:extLst>
                  <a:ext uri="{FF2B5EF4-FFF2-40B4-BE49-F238E27FC236}">
                    <a16:creationId xmlns:a16="http://schemas.microsoft.com/office/drawing/2014/main" id="{8AD07BB5-44E3-BB48-A810-188789F1E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5550" name="Group 34">
            <a:extLst>
              <a:ext uri="{FF2B5EF4-FFF2-40B4-BE49-F238E27FC236}">
                <a16:creationId xmlns:a16="http://schemas.microsoft.com/office/drawing/2014/main" id="{DDE56869-2BCD-4745-82FD-5F9075E13457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2867025"/>
            <a:ext cx="779462" cy="422275"/>
            <a:chOff x="0" y="0"/>
            <a:chExt cx="643" cy="379"/>
          </a:xfrm>
        </p:grpSpPr>
        <p:sp>
          <p:nvSpPr>
            <p:cNvPr id="65619" name="AutoShape 35">
              <a:extLst>
                <a:ext uri="{FF2B5EF4-FFF2-40B4-BE49-F238E27FC236}">
                  <a16:creationId xmlns:a16="http://schemas.microsoft.com/office/drawing/2014/main" id="{0991150E-8524-CF4C-ABF0-084A4AAD1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20" name="Line 36">
              <a:extLst>
                <a:ext uri="{FF2B5EF4-FFF2-40B4-BE49-F238E27FC236}">
                  <a16:creationId xmlns:a16="http://schemas.microsoft.com/office/drawing/2014/main" id="{E95CCFFC-60ED-4B4B-A167-9CA1B5211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21" name="Line 37">
              <a:extLst>
                <a:ext uri="{FF2B5EF4-FFF2-40B4-BE49-F238E27FC236}">
                  <a16:creationId xmlns:a16="http://schemas.microsoft.com/office/drawing/2014/main" id="{E5641CD3-66EC-8A44-90FD-58842A815E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22" name="Line 38">
              <a:extLst>
                <a:ext uri="{FF2B5EF4-FFF2-40B4-BE49-F238E27FC236}">
                  <a16:creationId xmlns:a16="http://schemas.microsoft.com/office/drawing/2014/main" id="{6BD340A2-861E-F049-B708-78998265A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23" name="Line 39">
              <a:extLst>
                <a:ext uri="{FF2B5EF4-FFF2-40B4-BE49-F238E27FC236}">
                  <a16:creationId xmlns:a16="http://schemas.microsoft.com/office/drawing/2014/main" id="{4D41A981-FBF6-0647-B3AF-3F82CA120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24" name="Line 40">
              <a:extLst>
                <a:ext uri="{FF2B5EF4-FFF2-40B4-BE49-F238E27FC236}">
                  <a16:creationId xmlns:a16="http://schemas.microsoft.com/office/drawing/2014/main" id="{5287F2A4-F019-3F4B-9D46-99BB934EB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25" name="Group 41">
              <a:extLst>
                <a:ext uri="{FF2B5EF4-FFF2-40B4-BE49-F238E27FC236}">
                  <a16:creationId xmlns:a16="http://schemas.microsoft.com/office/drawing/2014/main" id="{5D2D8D56-7607-5B4D-A821-D0C046873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79" cy="216"/>
              <a:chOff x="0" y="0"/>
              <a:chExt cx="179" cy="216"/>
            </a:xfrm>
          </p:grpSpPr>
          <p:sp>
            <p:nvSpPr>
              <p:cNvPr id="65626" name="Rectangle 42">
                <a:extLst>
                  <a:ext uri="{FF2B5EF4-FFF2-40B4-BE49-F238E27FC236}">
                    <a16:creationId xmlns:a16="http://schemas.microsoft.com/office/drawing/2014/main" id="{02D9A5CA-5C6E-EE45-A770-3AEC76AED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27" name="Rectangle 43">
                <a:extLst>
                  <a:ext uri="{FF2B5EF4-FFF2-40B4-BE49-F238E27FC236}">
                    <a16:creationId xmlns:a16="http://schemas.microsoft.com/office/drawing/2014/main" id="{382CBFF0-F946-0E4B-94FF-27352FA57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5551" name="Group 44">
            <a:extLst>
              <a:ext uri="{FF2B5EF4-FFF2-40B4-BE49-F238E27FC236}">
                <a16:creationId xmlns:a16="http://schemas.microsoft.com/office/drawing/2014/main" id="{81439761-EA26-624B-AF72-D73C2D8CB64C}"/>
              </a:ext>
            </a:extLst>
          </p:cNvPr>
          <p:cNvGrpSpPr>
            <a:grpSpLocks/>
          </p:cNvGrpSpPr>
          <p:nvPr/>
        </p:nvGrpSpPr>
        <p:grpSpPr bwMode="auto">
          <a:xfrm>
            <a:off x="2884488" y="4081463"/>
            <a:ext cx="777875" cy="422275"/>
            <a:chOff x="0" y="0"/>
            <a:chExt cx="642" cy="379"/>
          </a:xfrm>
        </p:grpSpPr>
        <p:sp>
          <p:nvSpPr>
            <p:cNvPr id="65610" name="AutoShape 45">
              <a:extLst>
                <a:ext uri="{FF2B5EF4-FFF2-40B4-BE49-F238E27FC236}">
                  <a16:creationId xmlns:a16="http://schemas.microsoft.com/office/drawing/2014/main" id="{A7F24022-DE0B-3846-B4FA-49934655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7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11" name="Line 46">
              <a:extLst>
                <a:ext uri="{FF2B5EF4-FFF2-40B4-BE49-F238E27FC236}">
                  <a16:creationId xmlns:a16="http://schemas.microsoft.com/office/drawing/2014/main" id="{30E4D07A-5492-DC4E-8D3B-A6B87C4310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12" name="Line 47">
              <a:extLst>
                <a:ext uri="{FF2B5EF4-FFF2-40B4-BE49-F238E27FC236}">
                  <a16:creationId xmlns:a16="http://schemas.microsoft.com/office/drawing/2014/main" id="{80502AEB-53B2-4D40-8C5D-7995D7159A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13" name="Line 48">
              <a:extLst>
                <a:ext uri="{FF2B5EF4-FFF2-40B4-BE49-F238E27FC236}">
                  <a16:creationId xmlns:a16="http://schemas.microsoft.com/office/drawing/2014/main" id="{1EE9DA54-D3B8-7E42-AF74-7CF06371AC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14" name="Line 49">
              <a:extLst>
                <a:ext uri="{FF2B5EF4-FFF2-40B4-BE49-F238E27FC236}">
                  <a16:creationId xmlns:a16="http://schemas.microsoft.com/office/drawing/2014/main" id="{1E129A5F-786A-7A45-B0C2-550B31F5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15" name="Line 50">
              <a:extLst>
                <a:ext uri="{FF2B5EF4-FFF2-40B4-BE49-F238E27FC236}">
                  <a16:creationId xmlns:a16="http://schemas.microsoft.com/office/drawing/2014/main" id="{E440A414-85EA-0947-A518-DFEA6DAA7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16" name="Group 51">
              <a:extLst>
                <a:ext uri="{FF2B5EF4-FFF2-40B4-BE49-F238E27FC236}">
                  <a16:creationId xmlns:a16="http://schemas.microsoft.com/office/drawing/2014/main" id="{BFCF4281-D8C0-F846-AD81-26F16F823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5"/>
              <a:ext cx="173" cy="216"/>
              <a:chOff x="0" y="0"/>
              <a:chExt cx="172" cy="216"/>
            </a:xfrm>
          </p:grpSpPr>
          <p:sp>
            <p:nvSpPr>
              <p:cNvPr id="65617" name="Rectangle 52">
                <a:extLst>
                  <a:ext uri="{FF2B5EF4-FFF2-40B4-BE49-F238E27FC236}">
                    <a16:creationId xmlns:a16="http://schemas.microsoft.com/office/drawing/2014/main" id="{1E6A0F39-C1E4-594D-8BA8-9E94ED4E5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18" name="Rectangle 53">
                <a:extLst>
                  <a:ext uri="{FF2B5EF4-FFF2-40B4-BE49-F238E27FC236}">
                    <a16:creationId xmlns:a16="http://schemas.microsoft.com/office/drawing/2014/main" id="{576FA877-8E6B-7147-9D9E-7F1A35FF1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5552" name="Group 54">
            <a:extLst>
              <a:ext uri="{FF2B5EF4-FFF2-40B4-BE49-F238E27FC236}">
                <a16:creationId xmlns:a16="http://schemas.microsoft.com/office/drawing/2014/main" id="{B0E97F0A-AC73-374B-9951-B67303F6FE73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4081463"/>
            <a:ext cx="781050" cy="422275"/>
            <a:chOff x="0" y="0"/>
            <a:chExt cx="645" cy="379"/>
          </a:xfrm>
        </p:grpSpPr>
        <p:sp>
          <p:nvSpPr>
            <p:cNvPr id="65601" name="AutoShape 55">
              <a:extLst>
                <a:ext uri="{FF2B5EF4-FFF2-40B4-BE49-F238E27FC236}">
                  <a16:creationId xmlns:a16="http://schemas.microsoft.com/office/drawing/2014/main" id="{D0F78E02-CEFC-8E4D-8C8C-C587204AE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7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02" name="Line 56">
              <a:extLst>
                <a:ext uri="{FF2B5EF4-FFF2-40B4-BE49-F238E27FC236}">
                  <a16:creationId xmlns:a16="http://schemas.microsoft.com/office/drawing/2014/main" id="{12D78129-3BCF-1B43-B204-ADC31E04C6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03" name="Line 57">
              <a:extLst>
                <a:ext uri="{FF2B5EF4-FFF2-40B4-BE49-F238E27FC236}">
                  <a16:creationId xmlns:a16="http://schemas.microsoft.com/office/drawing/2014/main" id="{6C6E4133-11FF-0A4F-8EA8-B4D4F6655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04" name="Line 58">
              <a:extLst>
                <a:ext uri="{FF2B5EF4-FFF2-40B4-BE49-F238E27FC236}">
                  <a16:creationId xmlns:a16="http://schemas.microsoft.com/office/drawing/2014/main" id="{AF2C5F4B-22B3-D141-AF52-6A387241C6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05" name="Line 59">
              <a:extLst>
                <a:ext uri="{FF2B5EF4-FFF2-40B4-BE49-F238E27FC236}">
                  <a16:creationId xmlns:a16="http://schemas.microsoft.com/office/drawing/2014/main" id="{A14A7D86-F573-BD40-B1A7-08D25561B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06" name="Line 60">
              <a:extLst>
                <a:ext uri="{FF2B5EF4-FFF2-40B4-BE49-F238E27FC236}">
                  <a16:creationId xmlns:a16="http://schemas.microsoft.com/office/drawing/2014/main" id="{1D07F633-C0BE-F843-A46A-12D9C75AE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07" name="Group 61">
              <a:extLst>
                <a:ext uri="{FF2B5EF4-FFF2-40B4-BE49-F238E27FC236}">
                  <a16:creationId xmlns:a16="http://schemas.microsoft.com/office/drawing/2014/main" id="{6A45430B-0A4C-3D4E-961C-32D0C4104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4" cy="216"/>
              <a:chOff x="0" y="0"/>
              <a:chExt cx="163" cy="216"/>
            </a:xfrm>
          </p:grpSpPr>
          <p:sp>
            <p:nvSpPr>
              <p:cNvPr id="65608" name="Rectangle 62">
                <a:extLst>
                  <a:ext uri="{FF2B5EF4-FFF2-40B4-BE49-F238E27FC236}">
                    <a16:creationId xmlns:a16="http://schemas.microsoft.com/office/drawing/2014/main" id="{D7377C60-6B04-D840-A5A7-A079B244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09" name="Rectangle 63">
                <a:extLst>
                  <a:ext uri="{FF2B5EF4-FFF2-40B4-BE49-F238E27FC236}">
                    <a16:creationId xmlns:a16="http://schemas.microsoft.com/office/drawing/2014/main" id="{8FB2E7FA-F59E-524E-9B17-48D2D5850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5553" name="Line 64">
            <a:extLst>
              <a:ext uri="{FF2B5EF4-FFF2-40B4-BE49-F238E27FC236}">
                <a16:creationId xmlns:a16="http://schemas.microsoft.com/office/drawing/2014/main" id="{C69FBD6E-0645-D148-A652-1FEACA657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3" y="2378075"/>
            <a:ext cx="776287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54" name="Line 65">
            <a:extLst>
              <a:ext uri="{FF2B5EF4-FFF2-40B4-BE49-F238E27FC236}">
                <a16:creationId xmlns:a16="http://schemas.microsoft.com/office/drawing/2014/main" id="{CADC3DA9-6D3B-C34B-9D8A-1499B7373AB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459288" y="2509838"/>
            <a:ext cx="968375" cy="438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5555" name="Group 66">
            <a:extLst>
              <a:ext uri="{FF2B5EF4-FFF2-40B4-BE49-F238E27FC236}">
                <a16:creationId xmlns:a16="http://schemas.microsoft.com/office/drawing/2014/main" id="{CE45B708-BF47-A04E-A7D4-6A12E858F733}"/>
              </a:ext>
            </a:extLst>
          </p:cNvPr>
          <p:cNvGrpSpPr>
            <a:grpSpLocks/>
          </p:cNvGrpSpPr>
          <p:nvPr/>
        </p:nvGrpSpPr>
        <p:grpSpPr bwMode="auto">
          <a:xfrm>
            <a:off x="8220075" y="1271588"/>
            <a:ext cx="1066800" cy="1214437"/>
            <a:chOff x="0" y="0"/>
            <a:chExt cx="881" cy="1088"/>
          </a:xfrm>
        </p:grpSpPr>
        <p:sp>
          <p:nvSpPr>
            <p:cNvPr id="65599" name="AutoShape 67">
              <a:extLst>
                <a:ext uri="{FF2B5EF4-FFF2-40B4-BE49-F238E27FC236}">
                  <a16:creationId xmlns:a16="http://schemas.microsoft.com/office/drawing/2014/main" id="{72159209-98A4-0740-8E2A-B26F5BF88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81" cy="1088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00" name="Rectangle 68">
              <a:extLst>
                <a:ext uri="{FF2B5EF4-FFF2-40B4-BE49-F238E27FC236}">
                  <a16:creationId xmlns:a16="http://schemas.microsoft.com/office/drawing/2014/main" id="{FD771AA7-F1EE-4142-B5A0-1503153F0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61"/>
              <a:ext cx="88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5556" name="Line 69">
            <a:extLst>
              <a:ext uri="{FF2B5EF4-FFF2-40B4-BE49-F238E27FC236}">
                <a16:creationId xmlns:a16="http://schemas.microsoft.com/office/drawing/2014/main" id="{59F38B71-469B-7C41-8BA8-AC39D49DC5C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47050" y="2497138"/>
            <a:ext cx="436563" cy="369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5557" name="Group 70">
            <a:extLst>
              <a:ext uri="{FF2B5EF4-FFF2-40B4-BE49-F238E27FC236}">
                <a16:creationId xmlns:a16="http://schemas.microsoft.com/office/drawing/2014/main" id="{AD4A7CEE-1641-EE45-8DB2-E09A825E452B}"/>
              </a:ext>
            </a:extLst>
          </p:cNvPr>
          <p:cNvGrpSpPr>
            <a:grpSpLocks/>
          </p:cNvGrpSpPr>
          <p:nvPr/>
        </p:nvGrpSpPr>
        <p:grpSpPr bwMode="auto">
          <a:xfrm>
            <a:off x="7281863" y="3795713"/>
            <a:ext cx="1084262" cy="1214437"/>
            <a:chOff x="0" y="0"/>
            <a:chExt cx="896" cy="1088"/>
          </a:xfrm>
        </p:grpSpPr>
        <p:sp>
          <p:nvSpPr>
            <p:cNvPr id="65597" name="AutoShape 71">
              <a:extLst>
                <a:ext uri="{FF2B5EF4-FFF2-40B4-BE49-F238E27FC236}">
                  <a16:creationId xmlns:a16="http://schemas.microsoft.com/office/drawing/2014/main" id="{A3B7BDFA-46EC-AB46-A286-03B89A0FA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895" cy="1088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98" name="Rectangle 72">
              <a:extLst>
                <a:ext uri="{FF2B5EF4-FFF2-40B4-BE49-F238E27FC236}">
                  <a16:creationId xmlns:a16="http://schemas.microsoft.com/office/drawing/2014/main" id="{0479373B-FA82-5247-991B-4AFE67190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"/>
              <a:ext cx="89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sp>
        <p:nvSpPr>
          <p:cNvPr id="65558" name="Line 73">
            <a:extLst>
              <a:ext uri="{FF2B5EF4-FFF2-40B4-BE49-F238E27FC236}">
                <a16:creationId xmlns:a16="http://schemas.microsoft.com/office/drawing/2014/main" id="{07620FE2-2C54-D946-B706-BFBB5AC63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3810000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59" name="Line 74">
            <a:extLst>
              <a:ext uri="{FF2B5EF4-FFF2-40B4-BE49-F238E27FC236}">
                <a16:creationId xmlns:a16="http://schemas.microsoft.com/office/drawing/2014/main" id="{1D164E0C-8851-424B-9027-F2FD1177CFD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949950" y="4483100"/>
            <a:ext cx="1330325" cy="296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5560" name="Group 75">
            <a:extLst>
              <a:ext uri="{FF2B5EF4-FFF2-40B4-BE49-F238E27FC236}">
                <a16:creationId xmlns:a16="http://schemas.microsoft.com/office/drawing/2014/main" id="{16A3C55A-C7D2-EF43-8AC4-3AAC90F1084C}"/>
              </a:ext>
            </a:extLst>
          </p:cNvPr>
          <p:cNvGrpSpPr>
            <a:grpSpLocks/>
          </p:cNvGrpSpPr>
          <p:nvPr/>
        </p:nvGrpSpPr>
        <p:grpSpPr bwMode="auto">
          <a:xfrm>
            <a:off x="3335338" y="1460500"/>
            <a:ext cx="1127125" cy="1285875"/>
            <a:chOff x="0" y="0"/>
            <a:chExt cx="932" cy="1153"/>
          </a:xfrm>
        </p:grpSpPr>
        <p:sp>
          <p:nvSpPr>
            <p:cNvPr id="65595" name="AutoShape 76">
              <a:extLst>
                <a:ext uri="{FF2B5EF4-FFF2-40B4-BE49-F238E27FC236}">
                  <a16:creationId xmlns:a16="http://schemas.microsoft.com/office/drawing/2014/main" id="{DF3A2916-94A2-6642-9204-02858890B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2" cy="1153"/>
            </a:xfrm>
            <a:prstGeom prst="roundRect">
              <a:avLst>
                <a:gd name="adj" fmla="val 10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96" name="Rectangle 77">
              <a:extLst>
                <a:ext uri="{FF2B5EF4-FFF2-40B4-BE49-F238E27FC236}">
                  <a16:creationId xmlns:a16="http://schemas.microsoft.com/office/drawing/2014/main" id="{DFCF5F56-C16A-C440-9A18-1938A1A4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17"/>
              <a:ext cx="92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65561" name="Group 78">
            <a:extLst>
              <a:ext uri="{FF2B5EF4-FFF2-40B4-BE49-F238E27FC236}">
                <a16:creationId xmlns:a16="http://schemas.microsoft.com/office/drawing/2014/main" id="{F563BCDE-8AC4-E340-AAFB-D01B728BA346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3486150"/>
            <a:ext cx="1084262" cy="1216025"/>
            <a:chOff x="0" y="0"/>
            <a:chExt cx="896" cy="1088"/>
          </a:xfrm>
        </p:grpSpPr>
        <p:sp>
          <p:nvSpPr>
            <p:cNvPr id="65593" name="AutoShape 79">
              <a:extLst>
                <a:ext uri="{FF2B5EF4-FFF2-40B4-BE49-F238E27FC236}">
                  <a16:creationId xmlns:a16="http://schemas.microsoft.com/office/drawing/2014/main" id="{0FAD6F65-D632-6645-A6AE-1E7CC7D4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895" cy="1088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94" name="Rectangle 80">
              <a:extLst>
                <a:ext uri="{FF2B5EF4-FFF2-40B4-BE49-F238E27FC236}">
                  <a16:creationId xmlns:a16="http://schemas.microsoft.com/office/drawing/2014/main" id="{5626F792-F6B9-F54B-91C5-4056B5624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1"/>
              <a:ext cx="89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58449" name="Group 81">
            <a:extLst>
              <a:ext uri="{FF2B5EF4-FFF2-40B4-BE49-F238E27FC236}">
                <a16:creationId xmlns:a16="http://schemas.microsoft.com/office/drawing/2014/main" id="{18EA27BD-1F22-3347-87B2-AABF6A78EA5B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3238500"/>
            <a:ext cx="3735388" cy="474663"/>
            <a:chOff x="0" y="0"/>
            <a:chExt cx="3088" cy="424"/>
          </a:xfrm>
        </p:grpSpPr>
        <p:sp>
          <p:nvSpPr>
            <p:cNvPr id="65588" name="Line 82">
              <a:extLst>
                <a:ext uri="{FF2B5EF4-FFF2-40B4-BE49-F238E27FC236}">
                  <a16:creationId xmlns:a16="http://schemas.microsoft.com/office/drawing/2014/main" id="{18E85E75-DB41-0149-9DAC-135E8E5F7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2"/>
              <a:ext cx="126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589" name="Line 83">
              <a:extLst>
                <a:ext uri="{FF2B5EF4-FFF2-40B4-BE49-F238E27FC236}">
                  <a16:creationId xmlns:a16="http://schemas.microsoft.com/office/drawing/2014/main" id="{6692B81E-F5C6-CC48-ABEF-4BE36EE3B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0"/>
              <a:ext cx="1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590" name="Group 84">
              <a:extLst>
                <a:ext uri="{FF2B5EF4-FFF2-40B4-BE49-F238E27FC236}">
                  <a16:creationId xmlns:a16="http://schemas.microsoft.com/office/drawing/2014/main" id="{53348888-3A19-3544-BEFC-2696CB669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" y="206"/>
              <a:ext cx="1851" cy="218"/>
              <a:chOff x="0" y="0"/>
              <a:chExt cx="1851" cy="218"/>
            </a:xfrm>
          </p:grpSpPr>
          <p:sp>
            <p:nvSpPr>
              <p:cNvPr id="65591" name="AutoShape 85">
                <a:extLst>
                  <a:ext uri="{FF2B5EF4-FFF2-40B4-BE49-F238E27FC236}">
                    <a16:creationId xmlns:a16="http://schemas.microsoft.com/office/drawing/2014/main" id="{0C1EF9E1-9E0D-894D-8499-075AF9597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592" name="Rectangle 86">
                <a:extLst>
                  <a:ext uri="{FF2B5EF4-FFF2-40B4-BE49-F238E27FC236}">
                    <a16:creationId xmlns:a16="http://schemas.microsoft.com/office/drawing/2014/main" id="{DC189415-ECBB-A24D-AF58-C15712194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84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E-0 [D:1];[B:1];[C:1]</a:t>
                </a:r>
              </a:p>
            </p:txBody>
          </p:sp>
        </p:grpSp>
      </p:grpSp>
      <p:grpSp>
        <p:nvGrpSpPr>
          <p:cNvPr id="58455" name="Group 87">
            <a:extLst>
              <a:ext uri="{FF2B5EF4-FFF2-40B4-BE49-F238E27FC236}">
                <a16:creationId xmlns:a16="http://schemas.microsoft.com/office/drawing/2014/main" id="{2797C804-439A-A24D-9C9D-35D4EF5B5A7A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563813"/>
            <a:ext cx="2238375" cy="393700"/>
            <a:chOff x="0" y="0"/>
            <a:chExt cx="1851" cy="352"/>
          </a:xfrm>
        </p:grpSpPr>
        <p:sp>
          <p:nvSpPr>
            <p:cNvPr id="65584" name="Line 88">
              <a:extLst>
                <a:ext uri="{FF2B5EF4-FFF2-40B4-BE49-F238E27FC236}">
                  <a16:creationId xmlns:a16="http://schemas.microsoft.com/office/drawing/2014/main" id="{61AEB031-DFCD-0247-AEBC-F3EDEF354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" y="350"/>
              <a:ext cx="132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585" name="Group 89">
              <a:extLst>
                <a:ext uri="{FF2B5EF4-FFF2-40B4-BE49-F238E27FC236}">
                  <a16:creationId xmlns:a16="http://schemas.microsoft.com/office/drawing/2014/main" id="{3860B1AB-CB20-E24B-B3EA-DA0722FC30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51" cy="218"/>
              <a:chOff x="0" y="0"/>
              <a:chExt cx="1851" cy="218"/>
            </a:xfrm>
          </p:grpSpPr>
          <p:sp>
            <p:nvSpPr>
              <p:cNvPr id="65586" name="AutoShape 90">
                <a:extLst>
                  <a:ext uri="{FF2B5EF4-FFF2-40B4-BE49-F238E27FC236}">
                    <a16:creationId xmlns:a16="http://schemas.microsoft.com/office/drawing/2014/main" id="{9654F560-1176-D94D-BC1A-D10C917D9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587" name="Rectangle 91">
                <a:extLst>
                  <a:ext uri="{FF2B5EF4-FFF2-40B4-BE49-F238E27FC236}">
                    <a16:creationId xmlns:a16="http://schemas.microsoft.com/office/drawing/2014/main" id="{18D374D5-5F54-5049-BD81-65F20AED1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21"/>
                <a:ext cx="184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E-0 [D:1];[B:1];[C:1]</a:t>
                </a:r>
              </a:p>
            </p:txBody>
          </p:sp>
        </p:grpSp>
      </p:grpSp>
      <p:grpSp>
        <p:nvGrpSpPr>
          <p:cNvPr id="65564" name="Group 92">
            <a:extLst>
              <a:ext uri="{FF2B5EF4-FFF2-40B4-BE49-F238E27FC236}">
                <a16:creationId xmlns:a16="http://schemas.microsoft.com/office/drawing/2014/main" id="{79A5C535-D5C5-FC40-9EFF-A2D57F2EA694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5005388"/>
            <a:ext cx="1639888" cy="536575"/>
            <a:chOff x="0" y="0"/>
            <a:chExt cx="1355" cy="481"/>
          </a:xfrm>
        </p:grpSpPr>
        <p:sp>
          <p:nvSpPr>
            <p:cNvPr id="65582" name="AutoShape 93">
              <a:extLst>
                <a:ext uri="{FF2B5EF4-FFF2-40B4-BE49-F238E27FC236}">
                  <a16:creationId xmlns:a16="http://schemas.microsoft.com/office/drawing/2014/main" id="{AD1E8B7E-BF11-6144-9D57-F3331E3E8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83" name="Rectangle 94">
              <a:extLst>
                <a:ext uri="{FF2B5EF4-FFF2-40B4-BE49-F238E27FC236}">
                  <a16:creationId xmlns:a16="http://schemas.microsoft.com/office/drawing/2014/main" id="{FF09A06A-0E88-9644-A983-7CD145DB3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5565" name="Group 95">
            <a:extLst>
              <a:ext uri="{FF2B5EF4-FFF2-40B4-BE49-F238E27FC236}">
                <a16:creationId xmlns:a16="http://schemas.microsoft.com/office/drawing/2014/main" id="{0BC6FED5-B42F-AE4B-848C-1827A76E7D86}"/>
              </a:ext>
            </a:extLst>
          </p:cNvPr>
          <p:cNvGrpSpPr>
            <a:grpSpLocks/>
          </p:cNvGrpSpPr>
          <p:nvPr/>
        </p:nvGrpSpPr>
        <p:grpSpPr bwMode="auto">
          <a:xfrm>
            <a:off x="6567488" y="1398588"/>
            <a:ext cx="1639887" cy="538162"/>
            <a:chOff x="0" y="0"/>
            <a:chExt cx="1355" cy="481"/>
          </a:xfrm>
        </p:grpSpPr>
        <p:sp>
          <p:nvSpPr>
            <p:cNvPr id="65580" name="AutoShape 96">
              <a:extLst>
                <a:ext uri="{FF2B5EF4-FFF2-40B4-BE49-F238E27FC236}">
                  <a16:creationId xmlns:a16="http://schemas.microsoft.com/office/drawing/2014/main" id="{7E198E04-482B-4946-BA4E-200CD608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81" name="Rectangle 97">
              <a:extLst>
                <a:ext uri="{FF2B5EF4-FFF2-40B4-BE49-F238E27FC236}">
                  <a16:creationId xmlns:a16="http://schemas.microsoft.com/office/drawing/2014/main" id="{8BED252C-8486-AC44-9BE1-5B2C85503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5566" name="Group 98">
            <a:extLst>
              <a:ext uri="{FF2B5EF4-FFF2-40B4-BE49-F238E27FC236}">
                <a16:creationId xmlns:a16="http://schemas.microsoft.com/office/drawing/2014/main" id="{C3FAB8B1-1AC0-664B-84CD-962EC578CBCE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466850"/>
            <a:ext cx="1639887" cy="536575"/>
            <a:chOff x="0" y="0"/>
            <a:chExt cx="1355" cy="481"/>
          </a:xfrm>
        </p:grpSpPr>
        <p:sp>
          <p:nvSpPr>
            <p:cNvPr id="65578" name="AutoShape 99">
              <a:extLst>
                <a:ext uri="{FF2B5EF4-FFF2-40B4-BE49-F238E27FC236}">
                  <a16:creationId xmlns:a16="http://schemas.microsoft.com/office/drawing/2014/main" id="{9DF5528E-7E58-AE44-9B53-86AC4DBC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79" name="Rectangle 100">
              <a:extLst>
                <a:ext uri="{FF2B5EF4-FFF2-40B4-BE49-F238E27FC236}">
                  <a16:creationId xmlns:a16="http://schemas.microsoft.com/office/drawing/2014/main" id="{F774A69C-2688-4B4C-A93C-D410AC4A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5567" name="Group 101">
            <a:extLst>
              <a:ext uri="{FF2B5EF4-FFF2-40B4-BE49-F238E27FC236}">
                <a16:creationId xmlns:a16="http://schemas.microsoft.com/office/drawing/2014/main" id="{5AFEADEC-F8C4-284F-88E0-68767D8BB618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4694238"/>
            <a:ext cx="1639887" cy="536575"/>
            <a:chOff x="0" y="0"/>
            <a:chExt cx="1355" cy="481"/>
          </a:xfrm>
        </p:grpSpPr>
        <p:sp>
          <p:nvSpPr>
            <p:cNvPr id="65576" name="AutoShape 102">
              <a:extLst>
                <a:ext uri="{FF2B5EF4-FFF2-40B4-BE49-F238E27FC236}">
                  <a16:creationId xmlns:a16="http://schemas.microsoft.com/office/drawing/2014/main" id="{914098B9-922B-E741-9C54-EFC0415B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77" name="Rectangle 103">
              <a:extLst>
                <a:ext uri="{FF2B5EF4-FFF2-40B4-BE49-F238E27FC236}">
                  <a16:creationId xmlns:a16="http://schemas.microsoft.com/office/drawing/2014/main" id="{E483FF20-6D7B-A54B-B850-4D44A70B4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5568" name="Group 104">
            <a:extLst>
              <a:ext uri="{FF2B5EF4-FFF2-40B4-BE49-F238E27FC236}">
                <a16:creationId xmlns:a16="http://schemas.microsoft.com/office/drawing/2014/main" id="{BF9CCE72-3900-294A-93C8-B3B4B92A4140}"/>
              </a:ext>
            </a:extLst>
          </p:cNvPr>
          <p:cNvGrpSpPr>
            <a:grpSpLocks/>
          </p:cNvGrpSpPr>
          <p:nvPr/>
        </p:nvGrpSpPr>
        <p:grpSpPr bwMode="auto">
          <a:xfrm>
            <a:off x="1065213" y="2722563"/>
            <a:ext cx="1335087" cy="536575"/>
            <a:chOff x="0" y="0"/>
            <a:chExt cx="1104" cy="481"/>
          </a:xfrm>
        </p:grpSpPr>
        <p:sp>
          <p:nvSpPr>
            <p:cNvPr id="65574" name="AutoShape 105">
              <a:extLst>
                <a:ext uri="{FF2B5EF4-FFF2-40B4-BE49-F238E27FC236}">
                  <a16:creationId xmlns:a16="http://schemas.microsoft.com/office/drawing/2014/main" id="{78A47446-05CA-C84E-B7B9-B855F9203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101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75" name="Rectangle 106">
              <a:extLst>
                <a:ext uri="{FF2B5EF4-FFF2-40B4-BE49-F238E27FC236}">
                  <a16:creationId xmlns:a16="http://schemas.microsoft.com/office/drawing/2014/main" id="{A239E563-5618-DE41-93A0-3DE34C2BF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2"/>
              <a:ext cx="110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grpSp>
        <p:nvGrpSpPr>
          <p:cNvPr id="58475" name="Group 107">
            <a:extLst>
              <a:ext uri="{FF2B5EF4-FFF2-40B4-BE49-F238E27FC236}">
                <a16:creationId xmlns:a16="http://schemas.microsoft.com/office/drawing/2014/main" id="{28B67F5D-B09C-6F4E-A295-A7CC82C0A44B}"/>
              </a:ext>
            </a:extLst>
          </p:cNvPr>
          <p:cNvGrpSpPr>
            <a:grpSpLocks/>
          </p:cNvGrpSpPr>
          <p:nvPr/>
        </p:nvGrpSpPr>
        <p:grpSpPr bwMode="auto">
          <a:xfrm>
            <a:off x="3084513" y="3371850"/>
            <a:ext cx="2365375" cy="706438"/>
            <a:chOff x="0" y="0"/>
            <a:chExt cx="1955" cy="632"/>
          </a:xfrm>
        </p:grpSpPr>
        <p:sp>
          <p:nvSpPr>
            <p:cNvPr id="65570" name="Line 108">
              <a:extLst>
                <a:ext uri="{FF2B5EF4-FFF2-40B4-BE49-F238E27FC236}">
                  <a16:creationId xmlns:a16="http://schemas.microsoft.com/office/drawing/2014/main" id="{F678A080-1753-604A-81F4-95615F382C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571" name="Group 109">
              <a:extLst>
                <a:ext uri="{FF2B5EF4-FFF2-40B4-BE49-F238E27FC236}">
                  <a16:creationId xmlns:a16="http://schemas.microsoft.com/office/drawing/2014/main" id="{DB0DFA46-78EF-4A42-98C3-E624E265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" y="376"/>
              <a:ext cx="1853" cy="218"/>
              <a:chOff x="0" y="0"/>
              <a:chExt cx="1852" cy="218"/>
            </a:xfrm>
          </p:grpSpPr>
          <p:sp>
            <p:nvSpPr>
              <p:cNvPr id="65572" name="AutoShape 110">
                <a:extLst>
                  <a:ext uri="{FF2B5EF4-FFF2-40B4-BE49-F238E27FC236}">
                    <a16:creationId xmlns:a16="http://schemas.microsoft.com/office/drawing/2014/main" id="{FDAE9DC1-53D9-AF4B-BEF0-BA175B651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851" cy="218"/>
              </a:xfrm>
              <a:prstGeom prst="roundRect">
                <a:avLst>
                  <a:gd name="adj" fmla="val 458"/>
                </a:avLst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573" name="Rectangle 111">
                <a:extLst>
                  <a:ext uri="{FF2B5EF4-FFF2-40B4-BE49-F238E27FC236}">
                    <a16:creationId xmlns:a16="http://schemas.microsoft.com/office/drawing/2014/main" id="{EADDB1C1-9918-1C40-BE0F-7FE59B6DF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84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E-0 [D:1];[B:1];[C:1]</a:t>
                </a:r>
              </a:p>
            </p:txBody>
          </p:sp>
        </p:grpSp>
      </p:grpSp>
      <p:sp>
        <p:nvSpPr>
          <p:cNvPr id="113" name="Rectangular Callout 112">
            <a:extLst>
              <a:ext uri="{FF2B5EF4-FFF2-40B4-BE49-F238E27FC236}">
                <a16:creationId xmlns:a16="http://schemas.microsoft.com/office/drawing/2014/main" id="{A80A4238-DD2A-664C-80B4-36626DB5B29B}"/>
              </a:ext>
            </a:extLst>
          </p:cNvPr>
          <p:cNvSpPr/>
          <p:nvPr/>
        </p:nvSpPr>
        <p:spPr bwMode="auto">
          <a:xfrm>
            <a:off x="920552" y="544036"/>
            <a:ext cx="1992860" cy="764860"/>
          </a:xfrm>
          <a:prstGeom prst="wedgeRectCallout">
            <a:avLst>
              <a:gd name="adj1" fmla="val 58559"/>
              <a:gd name="adj2" fmla="val 250811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 already knows E-0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4" name="Rectangular Callout 113">
            <a:extLst>
              <a:ext uri="{FF2B5EF4-FFF2-40B4-BE49-F238E27FC236}">
                <a16:creationId xmlns:a16="http://schemas.microsoft.com/office/drawing/2014/main" id="{C46B18C1-3876-9A43-897B-47473FF58021}"/>
              </a:ext>
            </a:extLst>
          </p:cNvPr>
          <p:cNvSpPr/>
          <p:nvPr/>
        </p:nvSpPr>
        <p:spPr bwMode="auto">
          <a:xfrm>
            <a:off x="8026888" y="3300570"/>
            <a:ext cx="1992860" cy="764860"/>
          </a:xfrm>
          <a:prstGeom prst="wedgeRectCallout">
            <a:avLst>
              <a:gd name="adj1" fmla="val -41679"/>
              <a:gd name="adj2" fmla="val -63701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C already knows E-0</a:t>
            </a: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6CC26C18-0A40-4540-9BB5-DCC0C41CC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After flooding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B6A07CBA-220E-4348-8096-568A55BDA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787" y="1604962"/>
            <a:ext cx="7972425" cy="4017962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Each node knows full network topology</a:t>
            </a:r>
          </a:p>
          <a:p>
            <a:pPr marL="983450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computes shortest paths from graph</a:t>
            </a: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br>
              <a:rPr lang="en-US" dirty="0">
                <a:sym typeface="Gill Sans" charset="0"/>
              </a:rPr>
            </a:br>
            <a:endParaRPr lang="en-US" dirty="0">
              <a:sym typeface="Gill Sans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1C62AA8-FE16-9349-9AD7-74D3B21959B0}"/>
              </a:ext>
            </a:extLst>
          </p:cNvPr>
          <p:cNvSpPr>
            <a:spLocks/>
          </p:cNvSpPr>
          <p:nvPr/>
        </p:nvSpPr>
        <p:spPr bwMode="auto">
          <a:xfrm>
            <a:off x="7088188" y="4021138"/>
            <a:ext cx="153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B07E569D-C08E-4443-ACB1-E477FB4B01AB}"/>
              </a:ext>
            </a:extLst>
          </p:cNvPr>
          <p:cNvSpPr>
            <a:spLocks/>
          </p:cNvSpPr>
          <p:nvPr/>
        </p:nvSpPr>
        <p:spPr bwMode="auto">
          <a:xfrm>
            <a:off x="3328988" y="4938713"/>
            <a:ext cx="1666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4827AC18-BBB7-6D4C-8A7C-E1CBB8FA0016}"/>
              </a:ext>
            </a:extLst>
          </p:cNvPr>
          <p:cNvSpPr>
            <a:spLocks/>
          </p:cNvSpPr>
          <p:nvPr/>
        </p:nvSpPr>
        <p:spPr bwMode="auto">
          <a:xfrm>
            <a:off x="5260975" y="4991100"/>
            <a:ext cx="1412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F1A58C1F-2AAB-B640-AA51-3D1B97F7D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363" y="4260850"/>
            <a:ext cx="0" cy="61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C8415EF-39EA-8443-9923-4E3A8FA55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5021263"/>
            <a:ext cx="169545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E0077401-B7BE-4345-B2B7-C2E3599B2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122738"/>
            <a:ext cx="17129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DD04E9F4-B18B-0843-82CB-23290AD64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1300" y="4249738"/>
            <a:ext cx="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112FCC6B-82F4-B44C-A294-67137285B56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478463" y="4259263"/>
            <a:ext cx="1609725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D5C3873B-D5AB-A64D-BB84-21F8985F809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97500" y="4122738"/>
            <a:ext cx="16129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6572" name="Group 12">
            <a:extLst>
              <a:ext uri="{FF2B5EF4-FFF2-40B4-BE49-F238E27FC236}">
                <a16:creationId xmlns:a16="http://schemas.microsoft.com/office/drawing/2014/main" id="{2716FD1E-572D-3648-BE34-2CDAEA879370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3941763"/>
            <a:ext cx="601663" cy="328612"/>
            <a:chOff x="0" y="0"/>
            <a:chExt cx="498" cy="294"/>
          </a:xfrm>
        </p:grpSpPr>
        <p:sp>
          <p:nvSpPr>
            <p:cNvPr id="66648" name="AutoShape 13">
              <a:extLst>
                <a:ext uri="{FF2B5EF4-FFF2-40B4-BE49-F238E27FC236}">
                  <a16:creationId xmlns:a16="http://schemas.microsoft.com/office/drawing/2014/main" id="{A088D827-3C53-5B41-AD1C-BD79BEA61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49" name="Line 14">
              <a:extLst>
                <a:ext uri="{FF2B5EF4-FFF2-40B4-BE49-F238E27FC236}">
                  <a16:creationId xmlns:a16="http://schemas.microsoft.com/office/drawing/2014/main" id="{BEB51FFC-EE6C-924A-BC56-A7EF7C4631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50" name="Line 15">
              <a:extLst>
                <a:ext uri="{FF2B5EF4-FFF2-40B4-BE49-F238E27FC236}">
                  <a16:creationId xmlns:a16="http://schemas.microsoft.com/office/drawing/2014/main" id="{AB621FCD-EF26-704C-B209-C0F0DD8FDB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51" name="Line 16">
              <a:extLst>
                <a:ext uri="{FF2B5EF4-FFF2-40B4-BE49-F238E27FC236}">
                  <a16:creationId xmlns:a16="http://schemas.microsoft.com/office/drawing/2014/main" id="{94A51CF0-B217-174E-BC01-84FF5A6ED6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52" name="Line 17">
              <a:extLst>
                <a:ext uri="{FF2B5EF4-FFF2-40B4-BE49-F238E27FC236}">
                  <a16:creationId xmlns:a16="http://schemas.microsoft.com/office/drawing/2014/main" id="{B907639A-875C-1740-BB12-B7A618B92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53" name="Line 18">
              <a:extLst>
                <a:ext uri="{FF2B5EF4-FFF2-40B4-BE49-F238E27FC236}">
                  <a16:creationId xmlns:a16="http://schemas.microsoft.com/office/drawing/2014/main" id="{D06655EB-F14E-F44A-80ED-4E06FB92E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54" name="Group 19">
              <a:extLst>
                <a:ext uri="{FF2B5EF4-FFF2-40B4-BE49-F238E27FC236}">
                  <a16:creationId xmlns:a16="http://schemas.microsoft.com/office/drawing/2014/main" id="{C7A28F7D-1197-4E40-96B8-A1B147353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4"/>
              <a:ext cx="138" cy="168"/>
              <a:chOff x="-2" y="0"/>
              <a:chExt cx="137" cy="168"/>
            </a:xfrm>
          </p:grpSpPr>
          <p:sp>
            <p:nvSpPr>
              <p:cNvPr id="66655" name="Rectangle 20">
                <a:extLst>
                  <a:ext uri="{FF2B5EF4-FFF2-40B4-BE49-F238E27FC236}">
                    <a16:creationId xmlns:a16="http://schemas.microsoft.com/office/drawing/2014/main" id="{1CC42807-EB64-B441-B1BF-B1F9F896D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56" name="Rectangle 21">
                <a:extLst>
                  <a:ext uri="{FF2B5EF4-FFF2-40B4-BE49-F238E27FC236}">
                    <a16:creationId xmlns:a16="http://schemas.microsoft.com/office/drawing/2014/main" id="{27D7A2C9-9612-A449-B0FD-1A1720FF9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6573" name="Group 22">
            <a:extLst>
              <a:ext uri="{FF2B5EF4-FFF2-40B4-BE49-F238E27FC236}">
                <a16:creationId xmlns:a16="http://schemas.microsoft.com/office/drawing/2014/main" id="{099B3D37-8DB0-B741-A73E-105BA9821B27}"/>
              </a:ext>
            </a:extLst>
          </p:cNvPr>
          <p:cNvGrpSpPr>
            <a:grpSpLocks/>
          </p:cNvGrpSpPr>
          <p:nvPr/>
        </p:nvGrpSpPr>
        <p:grpSpPr bwMode="auto">
          <a:xfrm>
            <a:off x="5024438" y="3968750"/>
            <a:ext cx="601662" cy="327025"/>
            <a:chOff x="0" y="0"/>
            <a:chExt cx="498" cy="294"/>
          </a:xfrm>
        </p:grpSpPr>
        <p:sp>
          <p:nvSpPr>
            <p:cNvPr id="66639" name="AutoShape 23">
              <a:extLst>
                <a:ext uri="{FF2B5EF4-FFF2-40B4-BE49-F238E27FC236}">
                  <a16:creationId xmlns:a16="http://schemas.microsoft.com/office/drawing/2014/main" id="{47A3D510-196E-FC4A-B8B6-EC77636D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40" name="Line 24">
              <a:extLst>
                <a:ext uri="{FF2B5EF4-FFF2-40B4-BE49-F238E27FC236}">
                  <a16:creationId xmlns:a16="http://schemas.microsoft.com/office/drawing/2014/main" id="{F9B171F2-C2F7-3542-B85D-28A052C211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41" name="Line 25">
              <a:extLst>
                <a:ext uri="{FF2B5EF4-FFF2-40B4-BE49-F238E27FC236}">
                  <a16:creationId xmlns:a16="http://schemas.microsoft.com/office/drawing/2014/main" id="{D9E3861A-EEB7-5241-A784-33BDEEDE61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42" name="Line 26">
              <a:extLst>
                <a:ext uri="{FF2B5EF4-FFF2-40B4-BE49-F238E27FC236}">
                  <a16:creationId xmlns:a16="http://schemas.microsoft.com/office/drawing/2014/main" id="{AB5B1536-E47E-294F-8D74-F2CDCEF837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43" name="Line 27">
              <a:extLst>
                <a:ext uri="{FF2B5EF4-FFF2-40B4-BE49-F238E27FC236}">
                  <a16:creationId xmlns:a16="http://schemas.microsoft.com/office/drawing/2014/main" id="{0061BFB3-2C9B-EB49-A65B-05BA7A702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44" name="Line 28">
              <a:extLst>
                <a:ext uri="{FF2B5EF4-FFF2-40B4-BE49-F238E27FC236}">
                  <a16:creationId xmlns:a16="http://schemas.microsoft.com/office/drawing/2014/main" id="{ADA226CF-3B19-FB4A-8D53-278969A4A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45" name="Group 29">
              <a:extLst>
                <a:ext uri="{FF2B5EF4-FFF2-40B4-BE49-F238E27FC236}">
                  <a16:creationId xmlns:a16="http://schemas.microsoft.com/office/drawing/2014/main" id="{7EC92268-4BEE-A547-B627-85C02E59D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66646" name="Rectangle 30">
                <a:extLst>
                  <a:ext uri="{FF2B5EF4-FFF2-40B4-BE49-F238E27FC236}">
                    <a16:creationId xmlns:a16="http://schemas.microsoft.com/office/drawing/2014/main" id="{5AB5A78E-E917-3B48-BDC4-615F90E9E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47" name="Rectangle 31">
                <a:extLst>
                  <a:ext uri="{FF2B5EF4-FFF2-40B4-BE49-F238E27FC236}">
                    <a16:creationId xmlns:a16="http://schemas.microsoft.com/office/drawing/2014/main" id="{FFC4DF69-EFDD-6C47-BFE8-52FA33C69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6574" name="Group 32">
            <a:extLst>
              <a:ext uri="{FF2B5EF4-FFF2-40B4-BE49-F238E27FC236}">
                <a16:creationId xmlns:a16="http://schemas.microsoft.com/office/drawing/2014/main" id="{F9D49427-4842-5F4D-9537-74442FABB4AA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3937000"/>
            <a:ext cx="603250" cy="328613"/>
            <a:chOff x="0" y="0"/>
            <a:chExt cx="499" cy="294"/>
          </a:xfrm>
        </p:grpSpPr>
        <p:sp>
          <p:nvSpPr>
            <p:cNvPr id="66630" name="AutoShape 33">
              <a:extLst>
                <a:ext uri="{FF2B5EF4-FFF2-40B4-BE49-F238E27FC236}">
                  <a16:creationId xmlns:a16="http://schemas.microsoft.com/office/drawing/2014/main" id="{756A1ABB-3AA8-F243-81A5-0AB666027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31" name="Line 34">
              <a:extLst>
                <a:ext uri="{FF2B5EF4-FFF2-40B4-BE49-F238E27FC236}">
                  <a16:creationId xmlns:a16="http://schemas.microsoft.com/office/drawing/2014/main" id="{51C0C687-5A1D-7749-92E6-609522043C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32" name="Line 35">
              <a:extLst>
                <a:ext uri="{FF2B5EF4-FFF2-40B4-BE49-F238E27FC236}">
                  <a16:creationId xmlns:a16="http://schemas.microsoft.com/office/drawing/2014/main" id="{DBD025F3-C7EA-C34F-BB0B-3876FEA57A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33" name="Line 36">
              <a:extLst>
                <a:ext uri="{FF2B5EF4-FFF2-40B4-BE49-F238E27FC236}">
                  <a16:creationId xmlns:a16="http://schemas.microsoft.com/office/drawing/2014/main" id="{FB580154-218A-6045-8DF5-39CB994B1B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34" name="Line 37">
              <a:extLst>
                <a:ext uri="{FF2B5EF4-FFF2-40B4-BE49-F238E27FC236}">
                  <a16:creationId xmlns:a16="http://schemas.microsoft.com/office/drawing/2014/main" id="{82CA5430-564F-C541-91B9-00AF48C65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35" name="Line 38">
              <a:extLst>
                <a:ext uri="{FF2B5EF4-FFF2-40B4-BE49-F238E27FC236}">
                  <a16:creationId xmlns:a16="http://schemas.microsoft.com/office/drawing/2014/main" id="{652EFFAC-985D-3E46-8E01-F54A2F938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36" name="Group 39">
              <a:extLst>
                <a:ext uri="{FF2B5EF4-FFF2-40B4-BE49-F238E27FC236}">
                  <a16:creationId xmlns:a16="http://schemas.microsoft.com/office/drawing/2014/main" id="{5B4B34C7-B592-434F-BEF5-124688AE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9" cy="168"/>
              <a:chOff x="0" y="0"/>
              <a:chExt cx="139" cy="168"/>
            </a:xfrm>
          </p:grpSpPr>
          <p:sp>
            <p:nvSpPr>
              <p:cNvPr id="66637" name="Rectangle 40">
                <a:extLst>
                  <a:ext uri="{FF2B5EF4-FFF2-40B4-BE49-F238E27FC236}">
                    <a16:creationId xmlns:a16="http://schemas.microsoft.com/office/drawing/2014/main" id="{A5BC91E5-99A7-D24F-9971-39781CB31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38" name="Rectangle 41">
                <a:extLst>
                  <a:ext uri="{FF2B5EF4-FFF2-40B4-BE49-F238E27FC236}">
                    <a16:creationId xmlns:a16="http://schemas.microsoft.com/office/drawing/2014/main" id="{8D2FA781-3EE6-C249-B18F-4ECA88690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6575" name="Group 42">
            <a:extLst>
              <a:ext uri="{FF2B5EF4-FFF2-40B4-BE49-F238E27FC236}">
                <a16:creationId xmlns:a16="http://schemas.microsoft.com/office/drawing/2014/main" id="{5D89287A-9E4E-8242-B32E-A4323D2EF12C}"/>
              </a:ext>
            </a:extLst>
          </p:cNvPr>
          <p:cNvGrpSpPr>
            <a:grpSpLocks/>
          </p:cNvGrpSpPr>
          <p:nvPr/>
        </p:nvGrpSpPr>
        <p:grpSpPr bwMode="auto">
          <a:xfrm>
            <a:off x="3165475" y="4878388"/>
            <a:ext cx="603250" cy="327025"/>
            <a:chOff x="0" y="0"/>
            <a:chExt cx="498" cy="294"/>
          </a:xfrm>
        </p:grpSpPr>
        <p:sp>
          <p:nvSpPr>
            <p:cNvPr id="66621" name="AutoShape 43">
              <a:extLst>
                <a:ext uri="{FF2B5EF4-FFF2-40B4-BE49-F238E27FC236}">
                  <a16:creationId xmlns:a16="http://schemas.microsoft.com/office/drawing/2014/main" id="{AE9CB2AE-8291-5344-82C9-44CFD514D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22" name="Line 44">
              <a:extLst>
                <a:ext uri="{FF2B5EF4-FFF2-40B4-BE49-F238E27FC236}">
                  <a16:creationId xmlns:a16="http://schemas.microsoft.com/office/drawing/2014/main" id="{60C1A860-2F97-8F4F-A674-A368519F81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23" name="Line 45">
              <a:extLst>
                <a:ext uri="{FF2B5EF4-FFF2-40B4-BE49-F238E27FC236}">
                  <a16:creationId xmlns:a16="http://schemas.microsoft.com/office/drawing/2014/main" id="{2C071A15-B0AD-4745-B0D4-3062465D27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24" name="Line 46">
              <a:extLst>
                <a:ext uri="{FF2B5EF4-FFF2-40B4-BE49-F238E27FC236}">
                  <a16:creationId xmlns:a16="http://schemas.microsoft.com/office/drawing/2014/main" id="{14EE5A6B-C4BC-5049-A0AA-D95256E270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25" name="Line 47">
              <a:extLst>
                <a:ext uri="{FF2B5EF4-FFF2-40B4-BE49-F238E27FC236}">
                  <a16:creationId xmlns:a16="http://schemas.microsoft.com/office/drawing/2014/main" id="{6B180C2F-8F06-304B-9F06-41E8A14A1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26" name="Line 48">
              <a:extLst>
                <a:ext uri="{FF2B5EF4-FFF2-40B4-BE49-F238E27FC236}">
                  <a16:creationId xmlns:a16="http://schemas.microsoft.com/office/drawing/2014/main" id="{18EBD27A-57D4-BF40-BD5F-B995A6A3D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27" name="Group 49">
              <a:extLst>
                <a:ext uri="{FF2B5EF4-FFF2-40B4-BE49-F238E27FC236}">
                  <a16:creationId xmlns:a16="http://schemas.microsoft.com/office/drawing/2014/main" id="{D7A50CEB-682B-A04E-A5B4-20DF9607D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" y="105"/>
              <a:ext cx="133" cy="168"/>
              <a:chOff x="3" y="0"/>
              <a:chExt cx="133" cy="168"/>
            </a:xfrm>
          </p:grpSpPr>
          <p:sp>
            <p:nvSpPr>
              <p:cNvPr id="66628" name="Rectangle 50">
                <a:extLst>
                  <a:ext uri="{FF2B5EF4-FFF2-40B4-BE49-F238E27FC236}">
                    <a16:creationId xmlns:a16="http://schemas.microsoft.com/office/drawing/2014/main" id="{8353F709-8D0E-7445-9432-C112AF60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29" name="Rectangle 51">
                <a:extLst>
                  <a:ext uri="{FF2B5EF4-FFF2-40B4-BE49-F238E27FC236}">
                    <a16:creationId xmlns:a16="http://schemas.microsoft.com/office/drawing/2014/main" id="{47B4A790-37D9-BD44-B421-D7466B188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6576" name="Group 52">
            <a:extLst>
              <a:ext uri="{FF2B5EF4-FFF2-40B4-BE49-F238E27FC236}">
                <a16:creationId xmlns:a16="http://schemas.microsoft.com/office/drawing/2014/main" id="{E663CA22-389E-C446-87F9-77F312B1DC36}"/>
              </a:ext>
            </a:extLst>
          </p:cNvPr>
          <p:cNvGrpSpPr>
            <a:grpSpLocks/>
          </p:cNvGrpSpPr>
          <p:nvPr/>
        </p:nvGrpSpPr>
        <p:grpSpPr bwMode="auto">
          <a:xfrm>
            <a:off x="5057775" y="4878388"/>
            <a:ext cx="603250" cy="327025"/>
            <a:chOff x="0" y="0"/>
            <a:chExt cx="499" cy="294"/>
          </a:xfrm>
        </p:grpSpPr>
        <p:sp>
          <p:nvSpPr>
            <p:cNvPr id="66612" name="AutoShape 53">
              <a:extLst>
                <a:ext uri="{FF2B5EF4-FFF2-40B4-BE49-F238E27FC236}">
                  <a16:creationId xmlns:a16="http://schemas.microsoft.com/office/drawing/2014/main" id="{2BF21E64-0F8B-8747-BA57-66824BA65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13" name="Line 54">
              <a:extLst>
                <a:ext uri="{FF2B5EF4-FFF2-40B4-BE49-F238E27FC236}">
                  <a16:creationId xmlns:a16="http://schemas.microsoft.com/office/drawing/2014/main" id="{0618C83A-9FA5-6243-91AB-55533F301B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14" name="Line 55">
              <a:extLst>
                <a:ext uri="{FF2B5EF4-FFF2-40B4-BE49-F238E27FC236}">
                  <a16:creationId xmlns:a16="http://schemas.microsoft.com/office/drawing/2014/main" id="{DBFC42C9-7164-3145-A5E1-EDB849AEB5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15" name="Line 56">
              <a:extLst>
                <a:ext uri="{FF2B5EF4-FFF2-40B4-BE49-F238E27FC236}">
                  <a16:creationId xmlns:a16="http://schemas.microsoft.com/office/drawing/2014/main" id="{F2862A32-3E8D-ED46-9346-9AA3A7A218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16" name="Line 57">
              <a:extLst>
                <a:ext uri="{FF2B5EF4-FFF2-40B4-BE49-F238E27FC236}">
                  <a16:creationId xmlns:a16="http://schemas.microsoft.com/office/drawing/2014/main" id="{C38D2E1C-0759-C044-9D2A-26B55B10B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17" name="Line 58">
              <a:extLst>
                <a:ext uri="{FF2B5EF4-FFF2-40B4-BE49-F238E27FC236}">
                  <a16:creationId xmlns:a16="http://schemas.microsoft.com/office/drawing/2014/main" id="{CD6028D3-999A-0141-8CEB-A98AF7356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18" name="Group 59">
              <a:extLst>
                <a:ext uri="{FF2B5EF4-FFF2-40B4-BE49-F238E27FC236}">
                  <a16:creationId xmlns:a16="http://schemas.microsoft.com/office/drawing/2014/main" id="{45A75A8C-2514-4F46-8B74-0CBBF06B5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28" cy="168"/>
              <a:chOff x="3" y="0"/>
              <a:chExt cx="127" cy="168"/>
            </a:xfrm>
          </p:grpSpPr>
          <p:sp>
            <p:nvSpPr>
              <p:cNvPr id="66619" name="Rectangle 60">
                <a:extLst>
                  <a:ext uri="{FF2B5EF4-FFF2-40B4-BE49-F238E27FC236}">
                    <a16:creationId xmlns:a16="http://schemas.microsoft.com/office/drawing/2014/main" id="{650BEC2A-5E9B-EE46-85B1-DC2598C52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20" name="Rectangle 61">
                <a:extLst>
                  <a:ext uri="{FF2B5EF4-FFF2-40B4-BE49-F238E27FC236}">
                    <a16:creationId xmlns:a16="http://schemas.microsoft.com/office/drawing/2014/main" id="{A3B3D25F-31A1-F444-896D-68F66323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6577" name="Line 62">
            <a:extLst>
              <a:ext uri="{FF2B5EF4-FFF2-40B4-BE49-F238E27FC236}">
                <a16:creationId xmlns:a16="http://schemas.microsoft.com/office/drawing/2014/main" id="{9060D792-48F0-F84F-9A38-D3D5E1AD3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9663" y="3616325"/>
            <a:ext cx="784225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78" name="Line 63">
            <a:extLst>
              <a:ext uri="{FF2B5EF4-FFF2-40B4-BE49-F238E27FC236}">
                <a16:creationId xmlns:a16="http://schemas.microsoft.com/office/drawing/2014/main" id="{64A5216F-1E60-6448-9593-23C45D1EFC2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86263" y="3660775"/>
            <a:ext cx="750887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79" name="Line 64">
            <a:extLst>
              <a:ext uri="{FF2B5EF4-FFF2-40B4-BE49-F238E27FC236}">
                <a16:creationId xmlns:a16="http://schemas.microsoft.com/office/drawing/2014/main" id="{8BCDE665-1412-EE43-8B74-F1E64532022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243763" y="3649663"/>
            <a:ext cx="3397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80" name="Line 65">
            <a:extLst>
              <a:ext uri="{FF2B5EF4-FFF2-40B4-BE49-F238E27FC236}">
                <a16:creationId xmlns:a16="http://schemas.microsoft.com/office/drawing/2014/main" id="{F1800CEF-7A24-A141-8961-4FB05E0B9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13" y="4667250"/>
            <a:ext cx="396875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81" name="Line 66">
            <a:extLst>
              <a:ext uri="{FF2B5EF4-FFF2-40B4-BE49-F238E27FC236}">
                <a16:creationId xmlns:a16="http://schemas.microsoft.com/office/drawing/2014/main" id="{7A04C790-C969-1C40-85E5-D9A0714B508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543549" y="5191125"/>
            <a:ext cx="824289" cy="61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6582" name="Group 67">
            <a:extLst>
              <a:ext uri="{FF2B5EF4-FFF2-40B4-BE49-F238E27FC236}">
                <a16:creationId xmlns:a16="http://schemas.microsoft.com/office/drawing/2014/main" id="{4D611A08-513C-8941-BCC5-777DE76571B4}"/>
              </a:ext>
            </a:extLst>
          </p:cNvPr>
          <p:cNvGrpSpPr>
            <a:grpSpLocks/>
          </p:cNvGrpSpPr>
          <p:nvPr/>
        </p:nvGrpSpPr>
        <p:grpSpPr bwMode="auto">
          <a:xfrm>
            <a:off x="3514725" y="2846388"/>
            <a:ext cx="873125" cy="998537"/>
            <a:chOff x="0" y="0"/>
            <a:chExt cx="723" cy="894"/>
          </a:xfrm>
        </p:grpSpPr>
        <p:sp>
          <p:nvSpPr>
            <p:cNvPr id="66610" name="AutoShape 68">
              <a:extLst>
                <a:ext uri="{FF2B5EF4-FFF2-40B4-BE49-F238E27FC236}">
                  <a16:creationId xmlns:a16="http://schemas.microsoft.com/office/drawing/2014/main" id="{9FC696C1-FAF5-C848-BDD3-7EEA103C7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11" name="Rectangle 69">
              <a:extLst>
                <a:ext uri="{FF2B5EF4-FFF2-40B4-BE49-F238E27FC236}">
                  <a16:creationId xmlns:a16="http://schemas.microsoft.com/office/drawing/2014/main" id="{83714C40-173F-364E-81BE-0D56A4946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83" name="Group 70">
            <a:extLst>
              <a:ext uri="{FF2B5EF4-FFF2-40B4-BE49-F238E27FC236}">
                <a16:creationId xmlns:a16="http://schemas.microsoft.com/office/drawing/2014/main" id="{1E9C8C93-0B7D-7B4B-A343-DE4315BF0A47}"/>
              </a:ext>
            </a:extLst>
          </p:cNvPr>
          <p:cNvGrpSpPr>
            <a:grpSpLocks/>
          </p:cNvGrpSpPr>
          <p:nvPr/>
        </p:nvGrpSpPr>
        <p:grpSpPr bwMode="auto">
          <a:xfrm>
            <a:off x="4387850" y="2792413"/>
            <a:ext cx="1266825" cy="1168400"/>
            <a:chOff x="0" y="0"/>
            <a:chExt cx="1048" cy="1048"/>
          </a:xfrm>
        </p:grpSpPr>
        <p:sp>
          <p:nvSpPr>
            <p:cNvPr id="66608" name="AutoShape 71">
              <a:extLst>
                <a:ext uri="{FF2B5EF4-FFF2-40B4-BE49-F238E27FC236}">
                  <a16:creationId xmlns:a16="http://schemas.microsoft.com/office/drawing/2014/main" id="{70F160F9-DEF3-2B43-BE5C-BB684637A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9" name="Rectangle 72">
              <a:extLst>
                <a:ext uri="{FF2B5EF4-FFF2-40B4-BE49-F238E27FC236}">
                  <a16:creationId xmlns:a16="http://schemas.microsoft.com/office/drawing/2014/main" id="{C76BEC94-ABE4-BC44-B2BF-7BA7D0DF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66584" name="Group 73">
            <a:extLst>
              <a:ext uri="{FF2B5EF4-FFF2-40B4-BE49-F238E27FC236}">
                <a16:creationId xmlns:a16="http://schemas.microsoft.com/office/drawing/2014/main" id="{A7961306-6FF3-954C-9D52-48F021F84C32}"/>
              </a:ext>
            </a:extLst>
          </p:cNvPr>
          <p:cNvGrpSpPr>
            <a:grpSpLocks/>
          </p:cNvGrpSpPr>
          <p:nvPr/>
        </p:nvGrpSpPr>
        <p:grpSpPr bwMode="auto">
          <a:xfrm>
            <a:off x="1250950" y="2632075"/>
            <a:ext cx="873125" cy="998538"/>
            <a:chOff x="0" y="0"/>
            <a:chExt cx="723" cy="894"/>
          </a:xfrm>
        </p:grpSpPr>
        <p:sp>
          <p:nvSpPr>
            <p:cNvPr id="66606" name="AutoShape 74">
              <a:extLst>
                <a:ext uri="{FF2B5EF4-FFF2-40B4-BE49-F238E27FC236}">
                  <a16:creationId xmlns:a16="http://schemas.microsoft.com/office/drawing/2014/main" id="{F6F4C8DC-5773-994F-8F70-DD7A9342F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7" name="Rectangle 75">
              <a:extLst>
                <a:ext uri="{FF2B5EF4-FFF2-40B4-BE49-F238E27FC236}">
                  <a16:creationId xmlns:a16="http://schemas.microsoft.com/office/drawing/2014/main" id="{6E624786-BCAF-5843-BCAB-B97D3A1FC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85" name="Group 76">
            <a:extLst>
              <a:ext uri="{FF2B5EF4-FFF2-40B4-BE49-F238E27FC236}">
                <a16:creationId xmlns:a16="http://schemas.microsoft.com/office/drawing/2014/main" id="{90C68006-4E5F-1544-8728-5B7FE81C1479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578100"/>
            <a:ext cx="1266825" cy="1168400"/>
            <a:chOff x="0" y="0"/>
            <a:chExt cx="1048" cy="1048"/>
          </a:xfrm>
        </p:grpSpPr>
        <p:sp>
          <p:nvSpPr>
            <p:cNvPr id="66604" name="AutoShape 77">
              <a:extLst>
                <a:ext uri="{FF2B5EF4-FFF2-40B4-BE49-F238E27FC236}">
                  <a16:creationId xmlns:a16="http://schemas.microsoft.com/office/drawing/2014/main" id="{144BC565-83C1-F74F-87D3-FB8E3E41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5" name="Rectangle 78">
              <a:extLst>
                <a:ext uri="{FF2B5EF4-FFF2-40B4-BE49-F238E27FC236}">
                  <a16:creationId xmlns:a16="http://schemas.microsoft.com/office/drawing/2014/main" id="{89EBDA2E-CD8B-D64F-8D13-2CA1EBD17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66586" name="Group 79">
            <a:extLst>
              <a:ext uri="{FF2B5EF4-FFF2-40B4-BE49-F238E27FC236}">
                <a16:creationId xmlns:a16="http://schemas.microsoft.com/office/drawing/2014/main" id="{680A3CD7-BF3A-CE41-9BC3-D5D107C40026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5051425"/>
            <a:ext cx="874712" cy="998538"/>
            <a:chOff x="0" y="0"/>
            <a:chExt cx="723" cy="894"/>
          </a:xfrm>
        </p:grpSpPr>
        <p:sp>
          <p:nvSpPr>
            <p:cNvPr id="66602" name="AutoShape 80">
              <a:extLst>
                <a:ext uri="{FF2B5EF4-FFF2-40B4-BE49-F238E27FC236}">
                  <a16:creationId xmlns:a16="http://schemas.microsoft.com/office/drawing/2014/main" id="{4D4215D3-D738-2D47-9FF2-8C81820D7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3" name="Rectangle 81">
              <a:extLst>
                <a:ext uri="{FF2B5EF4-FFF2-40B4-BE49-F238E27FC236}">
                  <a16:creationId xmlns:a16="http://schemas.microsoft.com/office/drawing/2014/main" id="{B1BB719B-3EBA-8C4D-B984-3318C91FB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87" name="Group 82">
            <a:extLst>
              <a:ext uri="{FF2B5EF4-FFF2-40B4-BE49-F238E27FC236}">
                <a16:creationId xmlns:a16="http://schemas.microsoft.com/office/drawing/2014/main" id="{2FF82214-3F1F-964A-8BE8-47942260AE62}"/>
              </a:ext>
            </a:extLst>
          </p:cNvPr>
          <p:cNvGrpSpPr>
            <a:grpSpLocks/>
          </p:cNvGrpSpPr>
          <p:nvPr/>
        </p:nvGrpSpPr>
        <p:grpSpPr bwMode="auto">
          <a:xfrm>
            <a:off x="1455738" y="3997325"/>
            <a:ext cx="1266825" cy="1169988"/>
            <a:chOff x="0" y="0"/>
            <a:chExt cx="1048" cy="1048"/>
          </a:xfrm>
        </p:grpSpPr>
        <p:sp>
          <p:nvSpPr>
            <p:cNvPr id="66600" name="AutoShape 83">
              <a:extLst>
                <a:ext uri="{FF2B5EF4-FFF2-40B4-BE49-F238E27FC236}">
                  <a16:creationId xmlns:a16="http://schemas.microsoft.com/office/drawing/2014/main" id="{78ECF81B-70C4-8E48-A292-E35FA4B56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1" name="Rectangle 84">
              <a:extLst>
                <a:ext uri="{FF2B5EF4-FFF2-40B4-BE49-F238E27FC236}">
                  <a16:creationId xmlns:a16="http://schemas.microsoft.com/office/drawing/2014/main" id="{967FA454-66EA-CC4B-A4B4-5CCEF5CF7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66588" name="Group 85">
            <a:extLst>
              <a:ext uri="{FF2B5EF4-FFF2-40B4-BE49-F238E27FC236}">
                <a16:creationId xmlns:a16="http://schemas.microsoft.com/office/drawing/2014/main" id="{210C1520-2C40-6643-A719-DB9C10BB217B}"/>
              </a:ext>
            </a:extLst>
          </p:cNvPr>
          <p:cNvGrpSpPr>
            <a:grpSpLocks/>
          </p:cNvGrpSpPr>
          <p:nvPr/>
        </p:nvGrpSpPr>
        <p:grpSpPr bwMode="auto">
          <a:xfrm>
            <a:off x="7629525" y="4822161"/>
            <a:ext cx="873125" cy="998537"/>
            <a:chOff x="0" y="0"/>
            <a:chExt cx="723" cy="894"/>
          </a:xfrm>
        </p:grpSpPr>
        <p:sp>
          <p:nvSpPr>
            <p:cNvPr id="66598" name="AutoShape 86">
              <a:extLst>
                <a:ext uri="{FF2B5EF4-FFF2-40B4-BE49-F238E27FC236}">
                  <a16:creationId xmlns:a16="http://schemas.microsoft.com/office/drawing/2014/main" id="{B1943EA3-CC6C-E945-B81E-B50092E2E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599" name="Rectangle 87">
              <a:extLst>
                <a:ext uri="{FF2B5EF4-FFF2-40B4-BE49-F238E27FC236}">
                  <a16:creationId xmlns:a16="http://schemas.microsoft.com/office/drawing/2014/main" id="{7DF27592-FF9A-3648-937C-E397E7ED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89" name="Group 88">
            <a:extLst>
              <a:ext uri="{FF2B5EF4-FFF2-40B4-BE49-F238E27FC236}">
                <a16:creationId xmlns:a16="http://schemas.microsoft.com/office/drawing/2014/main" id="{A95ED04F-566B-2944-BD66-B55DF2A14D04}"/>
              </a:ext>
            </a:extLst>
          </p:cNvPr>
          <p:cNvGrpSpPr>
            <a:grpSpLocks/>
          </p:cNvGrpSpPr>
          <p:nvPr/>
        </p:nvGrpSpPr>
        <p:grpSpPr bwMode="auto">
          <a:xfrm>
            <a:off x="6347808" y="4878388"/>
            <a:ext cx="1268413" cy="1169987"/>
            <a:chOff x="0" y="0"/>
            <a:chExt cx="1048" cy="1048"/>
          </a:xfrm>
        </p:grpSpPr>
        <p:sp>
          <p:nvSpPr>
            <p:cNvPr id="66596" name="AutoShape 89">
              <a:extLst>
                <a:ext uri="{FF2B5EF4-FFF2-40B4-BE49-F238E27FC236}">
                  <a16:creationId xmlns:a16="http://schemas.microsoft.com/office/drawing/2014/main" id="{C65ADBB9-7077-ED4F-BBD5-66F6C456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597" name="Rectangle 90">
              <a:extLst>
                <a:ext uri="{FF2B5EF4-FFF2-40B4-BE49-F238E27FC236}">
                  <a16:creationId xmlns:a16="http://schemas.microsoft.com/office/drawing/2014/main" id="{36FC09A1-424D-FB42-A340-AA732E4DE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66590" name="Group 91">
            <a:extLst>
              <a:ext uri="{FF2B5EF4-FFF2-40B4-BE49-F238E27FC236}">
                <a16:creationId xmlns:a16="http://schemas.microsoft.com/office/drawing/2014/main" id="{DDD0FA39-9994-6844-A824-8A2BA226E013}"/>
              </a:ext>
            </a:extLst>
          </p:cNvPr>
          <p:cNvGrpSpPr>
            <a:grpSpLocks/>
          </p:cNvGrpSpPr>
          <p:nvPr/>
        </p:nvGrpSpPr>
        <p:grpSpPr bwMode="auto">
          <a:xfrm>
            <a:off x="6110288" y="2632075"/>
            <a:ext cx="874712" cy="998538"/>
            <a:chOff x="0" y="0"/>
            <a:chExt cx="723" cy="894"/>
          </a:xfrm>
        </p:grpSpPr>
        <p:sp>
          <p:nvSpPr>
            <p:cNvPr id="66594" name="AutoShape 92">
              <a:extLst>
                <a:ext uri="{FF2B5EF4-FFF2-40B4-BE49-F238E27FC236}">
                  <a16:creationId xmlns:a16="http://schemas.microsoft.com/office/drawing/2014/main" id="{7E5F9A90-614A-D548-B854-5DD47D8F5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595" name="Rectangle 93">
              <a:extLst>
                <a:ext uri="{FF2B5EF4-FFF2-40B4-BE49-F238E27FC236}">
                  <a16:creationId xmlns:a16="http://schemas.microsoft.com/office/drawing/2014/main" id="{A1ED9584-9A9A-7647-B26F-925ADE46B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91" name="Group 94">
            <a:extLst>
              <a:ext uri="{FF2B5EF4-FFF2-40B4-BE49-F238E27FC236}">
                <a16:creationId xmlns:a16="http://schemas.microsoft.com/office/drawing/2014/main" id="{B0F79467-7F6F-1340-8CDB-7494BDB0B800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2578100"/>
            <a:ext cx="1266825" cy="1168400"/>
            <a:chOff x="0" y="0"/>
            <a:chExt cx="1048" cy="1048"/>
          </a:xfrm>
        </p:grpSpPr>
        <p:sp>
          <p:nvSpPr>
            <p:cNvPr id="66592" name="AutoShape 95">
              <a:extLst>
                <a:ext uri="{FF2B5EF4-FFF2-40B4-BE49-F238E27FC236}">
                  <a16:creationId xmlns:a16="http://schemas.microsoft.com/office/drawing/2014/main" id="{4BC759A4-82DB-644D-B6A1-E2BCFFAB3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593" name="Rectangle 96">
              <a:extLst>
                <a:ext uri="{FF2B5EF4-FFF2-40B4-BE49-F238E27FC236}">
                  <a16:creationId xmlns:a16="http://schemas.microsoft.com/office/drawing/2014/main" id="{D71ACB0C-2F31-FA4B-82CC-2702D334D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1A3FC9-8A3A-1CC7-BC3C-0B076C83E262}"/>
              </a:ext>
            </a:extLst>
          </p:cNvPr>
          <p:cNvCxnSpPr>
            <a:cxnSpLocks/>
          </p:cNvCxnSpPr>
          <p:nvPr/>
        </p:nvCxnSpPr>
        <p:spPr bwMode="auto">
          <a:xfrm>
            <a:off x="3268612" y="6204396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A27573-8B97-B702-59BC-C7ED7D648241}"/>
              </a:ext>
            </a:extLst>
          </p:cNvPr>
          <p:cNvSpPr txBox="1"/>
          <p:nvPr/>
        </p:nvSpPr>
        <p:spPr>
          <a:xfrm>
            <a:off x="4498664" y="595711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rgbClr val="00B050"/>
                </a:solidFill>
              </a:rPr>
              <a:t>Paths to 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1585CD-11A3-281B-588D-6D02EC4D9C51}"/>
              </a:ext>
            </a:extLst>
          </p:cNvPr>
          <p:cNvCxnSpPr>
            <a:cxnSpLocks/>
          </p:cNvCxnSpPr>
          <p:nvPr/>
        </p:nvCxnSpPr>
        <p:spPr bwMode="auto">
          <a:xfrm>
            <a:off x="6389779" y="6163125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6F1416-5425-FC23-6796-F4BEAFFF30F0}"/>
              </a:ext>
            </a:extLst>
          </p:cNvPr>
          <p:cNvSpPr txBox="1"/>
          <p:nvPr/>
        </p:nvSpPr>
        <p:spPr>
          <a:xfrm>
            <a:off x="7641632" y="5915845"/>
            <a:ext cx="146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</a:rPr>
              <a:t>Paths to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AD2AC2-9DAB-144D-C3FE-3EDC2BC67DAB}"/>
              </a:ext>
            </a:extLst>
          </p:cNvPr>
          <p:cNvCxnSpPr>
            <a:cxnSpLocks/>
          </p:cNvCxnSpPr>
          <p:nvPr/>
        </p:nvCxnSpPr>
        <p:spPr bwMode="auto">
          <a:xfrm>
            <a:off x="229119" y="6220843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E41F82-7C4E-6389-0536-C0CE56487E3C}"/>
              </a:ext>
            </a:extLst>
          </p:cNvPr>
          <p:cNvSpPr txBox="1"/>
          <p:nvPr/>
        </p:nvSpPr>
        <p:spPr>
          <a:xfrm>
            <a:off x="1491231" y="5973563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rgbClr val="0070C0"/>
                </a:solidFill>
              </a:rPr>
              <a:t>Paths to 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C3DADD-909A-06ED-0DBE-47816DE2A721}"/>
              </a:ext>
            </a:extLst>
          </p:cNvPr>
          <p:cNvCxnSpPr>
            <a:cxnSpLocks/>
          </p:cNvCxnSpPr>
          <p:nvPr/>
        </p:nvCxnSpPr>
        <p:spPr bwMode="auto">
          <a:xfrm>
            <a:off x="3815055" y="5167313"/>
            <a:ext cx="1205603" cy="3333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4B921-2EC4-58AB-818E-06CDF20BE85D}"/>
              </a:ext>
            </a:extLst>
          </p:cNvPr>
          <p:cNvCxnSpPr>
            <a:cxnSpLocks/>
          </p:cNvCxnSpPr>
          <p:nvPr/>
        </p:nvCxnSpPr>
        <p:spPr bwMode="auto">
          <a:xfrm>
            <a:off x="3679825" y="4274752"/>
            <a:ext cx="5166" cy="51608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63F19-A334-80EE-625A-45A5089B32A2}"/>
              </a:ext>
            </a:extLst>
          </p:cNvPr>
          <p:cNvCxnSpPr>
            <a:cxnSpLocks/>
          </p:cNvCxnSpPr>
          <p:nvPr/>
        </p:nvCxnSpPr>
        <p:spPr bwMode="auto">
          <a:xfrm>
            <a:off x="5228575" y="4309609"/>
            <a:ext cx="5166" cy="51608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0DA3DE-C69C-1ADD-884D-FBB0E3528D09}"/>
              </a:ext>
            </a:extLst>
          </p:cNvPr>
          <p:cNvCxnSpPr>
            <a:cxnSpLocks/>
          </p:cNvCxnSpPr>
          <p:nvPr/>
        </p:nvCxnSpPr>
        <p:spPr bwMode="auto">
          <a:xfrm flipH="1">
            <a:off x="5711857" y="4309609"/>
            <a:ext cx="1093129" cy="60081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260527-F271-0506-4BD1-1D1DA24BF988}"/>
              </a:ext>
            </a:extLst>
          </p:cNvPr>
          <p:cNvCxnSpPr>
            <a:cxnSpLocks/>
            <a:endCxn id="66625" idx="0"/>
          </p:cNvCxnSpPr>
          <p:nvPr/>
        </p:nvCxnSpPr>
        <p:spPr bwMode="auto">
          <a:xfrm>
            <a:off x="3345824" y="4366214"/>
            <a:ext cx="13466" cy="51328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1E0E9-B050-8E1C-19AD-BAEFC4596B4E}"/>
              </a:ext>
            </a:extLst>
          </p:cNvPr>
          <p:cNvCxnSpPr>
            <a:cxnSpLocks/>
          </p:cNvCxnSpPr>
          <p:nvPr/>
        </p:nvCxnSpPr>
        <p:spPr bwMode="auto">
          <a:xfrm>
            <a:off x="5431586" y="4322496"/>
            <a:ext cx="13466" cy="51328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C6D27D-A8EA-ED05-9613-AFB1AE9F739F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4246" y="4426215"/>
            <a:ext cx="1129706" cy="5878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B088F2-10B8-C2B3-798F-38A5AA474656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5055" y="5302069"/>
            <a:ext cx="124846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554BC1-58EB-62B1-A0F7-75A000EFF8E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4725" y="4366214"/>
            <a:ext cx="0" cy="4695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048953-9DD6-4452-936F-FB0077DCAA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37643" y="4226492"/>
            <a:ext cx="111535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08E1A0-A6D1-D7A7-C191-0369A58089C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59816" y="4238490"/>
            <a:ext cx="111535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16F916-99C0-9D18-B394-3E500DAA513F}"/>
              </a:ext>
            </a:extLst>
          </p:cNvPr>
          <p:cNvCxnSpPr>
            <a:cxnSpLocks/>
          </p:cNvCxnSpPr>
          <p:nvPr/>
        </p:nvCxnSpPr>
        <p:spPr bwMode="auto">
          <a:xfrm flipV="1">
            <a:off x="5129101" y="4350082"/>
            <a:ext cx="0" cy="4695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1B3-EE7F-D576-96DF-FAE01433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B2FE-2AD8-C924-3839-E93AF2ED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Building a network</a:t>
            </a:r>
          </a:p>
          <a:p>
            <a:pPr lvl="1"/>
            <a:r>
              <a:rPr lang="en-BE" dirty="0"/>
              <a:t>Datagrams and Virtual Circuits</a:t>
            </a:r>
          </a:p>
          <a:p>
            <a:r>
              <a:rPr lang="en-BE" dirty="0"/>
              <a:t>Static routing</a:t>
            </a:r>
          </a:p>
          <a:p>
            <a:pPr lvl="1"/>
            <a:r>
              <a:rPr lang="en-BE" dirty="0"/>
              <a:t>Longest match packet forwarding in IP</a:t>
            </a:r>
          </a:p>
          <a:p>
            <a:r>
              <a:rPr lang="en-BE" dirty="0"/>
              <a:t>Dynamic routing protocols</a:t>
            </a:r>
          </a:p>
          <a:p>
            <a:pPr lvl="1"/>
            <a:r>
              <a:rPr lang="en-BE" dirty="0"/>
              <a:t>Distance Vector, Link State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0153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91A858D-93E2-F349-AE9A-ECE5178CE2E0}"/>
              </a:ext>
            </a:extLst>
          </p:cNvPr>
          <p:cNvSpPr/>
          <p:nvPr/>
        </p:nvSpPr>
        <p:spPr bwMode="auto">
          <a:xfrm rot="21063393">
            <a:off x="3086634" y="2371974"/>
            <a:ext cx="334904" cy="32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CF4B3438-CB8F-3D43-984C-330EB603F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Virtual circuit</a:t>
            </a: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BCC97DDC-12FA-B943-9AD2-42ABA5F6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>
            <a:extLst>
              <a:ext uri="{FF2B5EF4-FFF2-40B4-BE49-F238E27FC236}">
                <a16:creationId xmlns:a16="http://schemas.microsoft.com/office/drawing/2014/main" id="{F4BB5F72-CEE7-6A43-8DE9-BAE6D22B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421C5890-FCC9-8E43-9BDD-F987988F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54FC3FA6-8DEB-3F42-AEE0-CE45556F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>
            <a:extLst>
              <a:ext uri="{FF2B5EF4-FFF2-40B4-BE49-F238E27FC236}">
                <a16:creationId xmlns:a16="http://schemas.microsoft.com/office/drawing/2014/main" id="{95BBEAFD-0407-744E-A455-CD8A844A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Line 7">
            <a:extLst>
              <a:ext uri="{FF2B5EF4-FFF2-40B4-BE49-F238E27FC236}">
                <a16:creationId xmlns:a16="http://schemas.microsoft.com/office/drawing/2014/main" id="{543664CF-00C3-CB43-B1E4-AD35B85EF0F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B6397A86-85F9-6F42-AA20-D5413705C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86DD9941-2DDA-6E40-BE32-944C7A8574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13175"/>
            <a:ext cx="2322513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9F5A7D00-808A-FB44-8B36-4E6B44759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15" name="Rectangle 11">
            <a:extLst>
              <a:ext uri="{FF2B5EF4-FFF2-40B4-BE49-F238E27FC236}">
                <a16:creationId xmlns:a16="http://schemas.microsoft.com/office/drawing/2014/main" id="{38F71568-E00B-E64C-AF36-081D0EA055C2}"/>
              </a:ext>
            </a:extLst>
          </p:cNvPr>
          <p:cNvSpPr>
            <a:spLocks/>
          </p:cNvSpPr>
          <p:nvPr/>
        </p:nvSpPr>
        <p:spPr bwMode="auto">
          <a:xfrm>
            <a:off x="7786688" y="4910138"/>
            <a:ext cx="2238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47116" name="Rectangle 12">
            <a:extLst>
              <a:ext uri="{FF2B5EF4-FFF2-40B4-BE49-F238E27FC236}">
                <a16:creationId xmlns:a16="http://schemas.microsoft.com/office/drawing/2014/main" id="{7DCD53DA-35E4-034D-9850-264AEA157D02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47117" name="Rectangle 13">
            <a:extLst>
              <a:ext uri="{FF2B5EF4-FFF2-40B4-BE49-F238E27FC236}">
                <a16:creationId xmlns:a16="http://schemas.microsoft.com/office/drawing/2014/main" id="{5FBEEA15-2D73-1F42-9BAA-1485EF629221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43C2CB43-961E-E84C-8206-26ACACB18F8E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47119" name="Rectangle 15">
            <a:extLst>
              <a:ext uri="{FF2B5EF4-FFF2-40B4-BE49-F238E27FC236}">
                <a16:creationId xmlns:a16="http://schemas.microsoft.com/office/drawing/2014/main" id="{8FB0B0BC-FA4F-344C-95B9-3DF999FF9DC3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2B43404E-898D-F548-95F5-39B6E28BC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1263" y="2714625"/>
            <a:ext cx="1189037" cy="76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pic>
        <p:nvPicPr>
          <p:cNvPr id="47122" name="Picture 18">
            <a:extLst>
              <a:ext uri="{FF2B5EF4-FFF2-40B4-BE49-F238E27FC236}">
                <a16:creationId xmlns:a16="http://schemas.microsoft.com/office/drawing/2014/main" id="{8DBF6A6D-7086-2A41-B2FB-901F7C18E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4054475"/>
            <a:ext cx="8223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3" name="Rectangle 19">
            <a:extLst>
              <a:ext uri="{FF2B5EF4-FFF2-40B4-BE49-F238E27FC236}">
                <a16:creationId xmlns:a16="http://schemas.microsoft.com/office/drawing/2014/main" id="{4090CD90-9BCE-2D41-A0E4-09F60787F15B}"/>
              </a:ext>
            </a:extLst>
          </p:cNvPr>
          <p:cNvSpPr>
            <a:spLocks/>
          </p:cNvSpPr>
          <p:nvPr/>
        </p:nvSpPr>
        <p:spPr bwMode="auto">
          <a:xfrm>
            <a:off x="1141413" y="4275138"/>
            <a:ext cx="2809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C</a:t>
            </a: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42B57479-41F1-764E-98EE-9266E1A9E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4608513"/>
            <a:ext cx="725488" cy="106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E736E835-17CA-3C49-A19F-4E526BA0A0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2900" y="2589213"/>
            <a:ext cx="1363663" cy="204787"/>
          </a:xfrm>
          <a:prstGeom prst="line">
            <a:avLst/>
          </a:prstGeom>
          <a:noFill/>
          <a:ln w="38100">
            <a:solidFill>
              <a:srgbClr val="D90B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6169F292-9D6C-6E44-843C-9B8FB5D4678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03825" y="2633663"/>
            <a:ext cx="1074738" cy="750887"/>
          </a:xfrm>
          <a:prstGeom prst="line">
            <a:avLst/>
          </a:prstGeom>
          <a:noFill/>
          <a:ln w="38100">
            <a:solidFill>
              <a:srgbClr val="D90B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DE026E58-EA99-654F-A383-6EE98731DF9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713538" y="3867150"/>
            <a:ext cx="425450" cy="847725"/>
          </a:xfrm>
          <a:prstGeom prst="line">
            <a:avLst/>
          </a:prstGeom>
          <a:noFill/>
          <a:ln w="38100">
            <a:solidFill>
              <a:srgbClr val="D90B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8" name="Line 24">
            <a:extLst>
              <a:ext uri="{FF2B5EF4-FFF2-40B4-BE49-F238E27FC236}">
                <a16:creationId xmlns:a16="http://schemas.microsoft.com/office/drawing/2014/main" id="{BAB35864-C301-8A4B-BDC1-54CFCB670C1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282825" y="4446588"/>
            <a:ext cx="744538" cy="106362"/>
          </a:xfrm>
          <a:prstGeom prst="line">
            <a:avLst/>
          </a:prstGeom>
          <a:noFill/>
          <a:ln w="38100">
            <a:solidFill>
              <a:srgbClr val="002D99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9" name="Line 25">
            <a:extLst>
              <a:ext uri="{FF2B5EF4-FFF2-40B4-BE49-F238E27FC236}">
                <a16:creationId xmlns:a16="http://schemas.microsoft.com/office/drawing/2014/main" id="{7F39817C-318D-5545-B55C-2804B0439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238" y="2963863"/>
            <a:ext cx="947737" cy="1331912"/>
          </a:xfrm>
          <a:prstGeom prst="line">
            <a:avLst/>
          </a:prstGeom>
          <a:noFill/>
          <a:ln w="38100">
            <a:solidFill>
              <a:srgbClr val="002D99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30" name="Line 26">
            <a:extLst>
              <a:ext uri="{FF2B5EF4-FFF2-40B4-BE49-F238E27FC236}">
                <a16:creationId xmlns:a16="http://schemas.microsoft.com/office/drawing/2014/main" id="{71210D11-6D69-714A-AC7E-6F121A258C3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72050" y="2901950"/>
            <a:ext cx="1065213" cy="714375"/>
          </a:xfrm>
          <a:prstGeom prst="line">
            <a:avLst/>
          </a:prstGeom>
          <a:noFill/>
          <a:ln w="38100">
            <a:solidFill>
              <a:srgbClr val="002D99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31" name="Line 27">
            <a:extLst>
              <a:ext uri="{FF2B5EF4-FFF2-40B4-BE49-F238E27FC236}">
                <a16:creationId xmlns:a16="http://schemas.microsoft.com/office/drawing/2014/main" id="{5BDB0961-2B80-864B-AFC6-9D18D2A703A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181725" y="3929063"/>
            <a:ext cx="735013" cy="1258887"/>
          </a:xfrm>
          <a:prstGeom prst="line">
            <a:avLst/>
          </a:prstGeom>
          <a:noFill/>
          <a:ln w="38100">
            <a:solidFill>
              <a:srgbClr val="002D99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8B405613-13CA-7D4E-9B3F-4F13C880F297}"/>
              </a:ext>
            </a:extLst>
          </p:cNvPr>
          <p:cNvSpPr/>
          <p:nvPr/>
        </p:nvSpPr>
        <p:spPr bwMode="auto">
          <a:xfrm>
            <a:off x="5313040" y="1417638"/>
            <a:ext cx="3168352" cy="1057275"/>
          </a:xfrm>
          <a:prstGeom prst="wedgeRectCallout">
            <a:avLst>
              <a:gd name="adj1" fmla="val -63994"/>
              <a:gd name="adj2" fmla="val 7580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3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5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South East</a:t>
            </a:r>
          </a:p>
          <a:p>
            <a:r>
              <a:rPr lang="en-BE" sz="2400" dirty="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 dirty="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3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South East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DF747742-92BD-FF4E-80DA-6AD0B0241946}"/>
              </a:ext>
            </a:extLst>
          </p:cNvPr>
          <p:cNvSpPr/>
          <p:nvPr/>
        </p:nvSpPr>
        <p:spPr bwMode="auto">
          <a:xfrm>
            <a:off x="3565956" y="5578476"/>
            <a:ext cx="3168352" cy="546100"/>
          </a:xfrm>
          <a:prstGeom prst="wedgeRectCallout">
            <a:avLst>
              <a:gd name="adj1" fmla="val -49786"/>
              <a:gd name="adj2" fmla="val -18285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BE" sz="2400" dirty="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 dirty="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North East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CA6438B8-85CC-494B-8581-A97F62DD52B9}"/>
              </a:ext>
            </a:extLst>
          </p:cNvPr>
          <p:cNvSpPr/>
          <p:nvPr/>
        </p:nvSpPr>
        <p:spPr bwMode="auto">
          <a:xfrm>
            <a:off x="7051675" y="2491155"/>
            <a:ext cx="2581845" cy="1057275"/>
          </a:xfrm>
          <a:prstGeom prst="wedgeRectCallout">
            <a:avLst>
              <a:gd name="adj1" fmla="val -57778"/>
              <a:gd name="adj2" fmla="val 55848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5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 dirty="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South East</a:t>
            </a:r>
          </a:p>
          <a:p>
            <a:r>
              <a:rPr lang="en-BE" sz="2400" dirty="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3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 dirty="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</a:t>
            </a:r>
            <a:r>
              <a:rPr lang="en-BE" sz="2400" dirty="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South East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885710-EDBF-434F-8F4C-E21404193B2C}"/>
              </a:ext>
            </a:extLst>
          </p:cNvPr>
          <p:cNvSpPr/>
          <p:nvPr/>
        </p:nvSpPr>
        <p:spPr bwMode="auto">
          <a:xfrm rot="21063393">
            <a:off x="3067517" y="2308864"/>
            <a:ext cx="1144010" cy="32627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C3963-3155-8A49-9B0A-8A241995E906}"/>
              </a:ext>
            </a:extLst>
          </p:cNvPr>
          <p:cNvSpPr txBox="1"/>
          <p:nvPr/>
        </p:nvSpPr>
        <p:spPr>
          <a:xfrm rot="21240519">
            <a:off x="3047185" y="2324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C3EC27-50B2-2442-BFAA-4A874AAB00AA}"/>
              </a:ext>
            </a:extLst>
          </p:cNvPr>
          <p:cNvSpPr/>
          <p:nvPr/>
        </p:nvSpPr>
        <p:spPr bwMode="auto">
          <a:xfrm rot="765690">
            <a:off x="2243349" y="3760722"/>
            <a:ext cx="290199" cy="31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2DF8A-F2E3-3E4F-8B45-5BAF3C2ECC85}"/>
              </a:ext>
            </a:extLst>
          </p:cNvPr>
          <p:cNvSpPr/>
          <p:nvPr/>
        </p:nvSpPr>
        <p:spPr bwMode="auto">
          <a:xfrm rot="765690">
            <a:off x="2244858" y="3807941"/>
            <a:ext cx="908869" cy="356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194967-9729-7A42-85F6-513B068EA5D8}"/>
              </a:ext>
            </a:extLst>
          </p:cNvPr>
          <p:cNvSpPr txBox="1"/>
          <p:nvPr/>
        </p:nvSpPr>
        <p:spPr>
          <a:xfrm rot="539633">
            <a:off x="2272459" y="3702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5" grpId="0" animBg="1"/>
      <p:bldP spid="47126" grpId="0" animBg="1"/>
      <p:bldP spid="47127" grpId="0" animBg="1"/>
      <p:bldP spid="47128" grpId="0" animBg="1"/>
      <p:bldP spid="47129" grpId="0" animBg="1"/>
      <p:bldP spid="47130" grpId="0" animBg="1"/>
      <p:bldP spid="47131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D0EF7C44-8FB4-CC4F-A16B-E7DD831ED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C131C25-1A68-BE44-AEE6-05BC669D4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8584" y="2420888"/>
            <a:ext cx="7972425" cy="4017963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Virtual circuit </a:t>
            </a:r>
            <a:r>
              <a:rPr lang="en-US" dirty="0" err="1"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olidFill>
                  <a:srgbClr val="FF2712"/>
                </a:solidFill>
                <a:sym typeface="Gill Sans" charset="0"/>
              </a:rPr>
              <a:t>Datagram </a:t>
            </a:r>
            <a:r>
              <a:rPr lang="en-US" dirty="0" err="1">
                <a:solidFill>
                  <a:srgbClr val="FF2712"/>
                </a:solidFill>
                <a:sym typeface="Gill Sans" charset="0"/>
              </a:rPr>
              <a:t>organisation</a:t>
            </a:r>
            <a:endParaRPr lang="en-US" dirty="0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61AA38E1-B8BF-0844-B04A-0D68D5FC0E88}"/>
              </a:ext>
            </a:extLst>
          </p:cNvPr>
          <p:cNvSpPr>
            <a:spLocks/>
          </p:cNvSpPr>
          <p:nvPr/>
        </p:nvSpPr>
        <p:spPr bwMode="auto">
          <a:xfrm>
            <a:off x="482600" y="2780928"/>
            <a:ext cx="968375" cy="893763"/>
          </a:xfrm>
          <a:prstGeom prst="rightArrow">
            <a:avLst>
              <a:gd name="adj1" fmla="val 32000"/>
              <a:gd name="adj2" fmla="val 44006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5C4102F3-C523-F640-8BCF-092A4D60A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Datagram organisation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B3FB760-60F4-1C46-9739-A8B011FBC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Principles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Two types of devices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Hosts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Routers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Packet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Source and destination addresses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7DCD700-AEB2-514E-99E5-0A5D01E0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63" y="4178020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8BAA8DA-8DD6-F24E-B839-BB0FD088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16" y="3290941"/>
            <a:ext cx="648072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ost office">
            <a:extLst>
              <a:ext uri="{FF2B5EF4-FFF2-40B4-BE49-F238E27FC236}">
                <a16:creationId xmlns:a16="http://schemas.microsoft.com/office/drawing/2014/main" id="{395D12B7-F2F9-4B46-96F6-D0374524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1800993"/>
            <a:ext cx="2480795" cy="185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2712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C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22609</TotalTime>
  <Pages>0</Pages>
  <Words>6503</Words>
  <Characters>0</Characters>
  <Application>Microsoft Macintosh PowerPoint</Application>
  <PresentationFormat>A4 Paper (210x297 mm)</PresentationFormat>
  <Lines>0</Lines>
  <Paragraphs>1467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65</vt:i4>
      </vt:variant>
    </vt:vector>
  </HeadingPairs>
  <TitlesOfParts>
    <vt:vector size="87" baseType="lpstr">
      <vt:lpstr>Arial</vt:lpstr>
      <vt:lpstr>Calibri</vt:lpstr>
      <vt:lpstr>Courier</vt:lpstr>
      <vt:lpstr>Courier New</vt:lpstr>
      <vt:lpstr>Gill Sans</vt:lpstr>
      <vt:lpstr>Helvetica</vt:lpstr>
      <vt:lpstr>Symbol</vt:lpstr>
      <vt:lpstr>Times New Roman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Part 6 Building a network</vt:lpstr>
      <vt:lpstr>Agenda</vt:lpstr>
      <vt:lpstr>How to transfert information ?</vt:lpstr>
      <vt:lpstr>How to organise a network ?</vt:lpstr>
      <vt:lpstr>Agenda</vt:lpstr>
      <vt:lpstr>Virtual circuit</vt:lpstr>
      <vt:lpstr>Virtual circuit</vt:lpstr>
      <vt:lpstr>Agenda</vt:lpstr>
      <vt:lpstr>Datagram organisation</vt:lpstr>
      <vt:lpstr>Datagram mode</vt:lpstr>
      <vt:lpstr>A network</vt:lpstr>
      <vt:lpstr>How to compute the forwarding tables ?</vt:lpstr>
      <vt:lpstr>A simple network</vt:lpstr>
      <vt:lpstr>Another network</vt:lpstr>
      <vt:lpstr>Source routing</vt:lpstr>
      <vt:lpstr>Source routing (2)</vt:lpstr>
      <vt:lpstr>Can we do better ?</vt:lpstr>
      <vt:lpstr>Agenda</vt:lpstr>
      <vt:lpstr>Static routing</vt:lpstr>
      <vt:lpstr>Static routing</vt:lpstr>
      <vt:lpstr>Static routing</vt:lpstr>
      <vt:lpstr>Static routing</vt:lpstr>
      <vt:lpstr>Static routing in practice</vt:lpstr>
      <vt:lpstr>Question</vt:lpstr>
      <vt:lpstr>Allocating addresses in IP networks</vt:lpstr>
      <vt:lpstr>Allocating addresses</vt:lpstr>
      <vt:lpstr>Allocating addresses</vt:lpstr>
      <vt:lpstr>Packet forwarding  on IPv4 routers</vt:lpstr>
      <vt:lpstr>Packet forwarding  on IPv6 routers</vt:lpstr>
      <vt:lpstr>Example</vt:lpstr>
      <vt:lpstr>Agenda</vt:lpstr>
      <vt:lpstr>Dynamic routing protocols</vt:lpstr>
      <vt:lpstr>Distance vector routing</vt:lpstr>
      <vt:lpstr>Distance vector</vt:lpstr>
      <vt:lpstr>Distance vector example (2)</vt:lpstr>
      <vt:lpstr>Distance vector example (3)</vt:lpstr>
      <vt:lpstr>Distance vector example (4)</vt:lpstr>
      <vt:lpstr>Distance vector example (5)</vt:lpstr>
      <vt:lpstr>Distance vector example (6)</vt:lpstr>
      <vt:lpstr>Distance vector example (7)</vt:lpstr>
      <vt:lpstr>What is the distance vector sent by R5 after convergence ?</vt:lpstr>
      <vt:lpstr>Distance vectors</vt:lpstr>
      <vt:lpstr>How to react ?</vt:lpstr>
      <vt:lpstr>DV sent by R4 when link fails ?</vt:lpstr>
      <vt:lpstr>Reception of DV</vt:lpstr>
      <vt:lpstr>Example</vt:lpstr>
      <vt:lpstr>Example</vt:lpstr>
      <vt:lpstr>Example</vt:lpstr>
      <vt:lpstr>Example</vt:lpstr>
      <vt:lpstr>Example</vt:lpstr>
      <vt:lpstr>Another failure</vt:lpstr>
      <vt:lpstr>Another failure</vt:lpstr>
      <vt:lpstr>Another failure</vt:lpstr>
      <vt:lpstr>Another failure</vt:lpstr>
      <vt:lpstr>Another failure</vt:lpstr>
      <vt:lpstr>Preventing  count to infinity</vt:lpstr>
      <vt:lpstr>Agenda</vt:lpstr>
      <vt:lpstr>Link state routing</vt:lpstr>
      <vt:lpstr>Discovering neighbours</vt:lpstr>
      <vt:lpstr>Link state packets</vt:lpstr>
      <vt:lpstr>Distributing LSPs</vt:lpstr>
      <vt:lpstr>Flooding</vt:lpstr>
      <vt:lpstr>Flooding</vt:lpstr>
      <vt:lpstr>After flooding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subject/>
  <dc:creator/>
  <cp:keywords/>
  <dc:description/>
  <cp:lastModifiedBy>Olivier Bonaventure</cp:lastModifiedBy>
  <cp:revision>43</cp:revision>
  <cp:lastPrinted>2016-12-28T10:03:25Z</cp:lastPrinted>
  <dcterms:modified xsi:type="dcterms:W3CDTF">2023-05-23T15:46:09Z</dcterms:modified>
</cp:coreProperties>
</file>