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Lst>
  <p:notesMasterIdLst>
    <p:notesMasterId r:id="rId9"/>
  </p:notesMasterIdLst>
  <p:sldIdLst>
    <p:sldId id="256" r:id="rId4"/>
    <p:sldId id="257" r:id="rId5"/>
    <p:sldId id="258"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3" d="100"/>
          <a:sy n="83" d="100"/>
        </p:scale>
        <p:origin x="686" y="67"/>
      </p:cViewPr>
      <p:guideLst/>
    </p:cSldViewPr>
  </p:slideViewPr>
  <p:notesTextViewPr>
    <p:cViewPr>
      <p:scale>
        <a:sx n="1" d="1"/>
        <a:sy n="1" d="1"/>
      </p:scale>
      <p:origin x="0" y="-139"/>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41AFF1-159E-42A1-B091-A778FF308086}" type="datetimeFigureOut">
              <a:rPr lang="en-US" smtClean="0"/>
              <a:t>9/4/2019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17B8D-3893-45A2-94A2-0167FE69F0CE}" type="slidenum">
              <a:rPr lang="en-US" smtClean="0"/>
              <a:t>‹#›</a:t>
            </a:fld>
            <a:endParaRPr lang="en-US"/>
          </a:p>
        </p:txBody>
      </p:sp>
    </p:spTree>
    <p:extLst>
      <p:ext uri="{BB962C8B-B14F-4D97-AF65-F5344CB8AC3E}">
        <p14:creationId xmlns:p14="http://schemas.microsoft.com/office/powerpoint/2010/main" val="2364334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an</a:t>
            </a:r>
            <a:r>
              <a:rPr lang="en-US" baseline="0" dirty="0" smtClean="0"/>
              <a:t> order ahead and carry out system for the cafeteria. Focus on healthy eating and wellness. Pictures of the specials as well as recipes to make at home. Send out notifications when there’s a surplus of fruits, etc. Possible traffic meter for the café to see how busy/long the lines are, nutritional tracking portal, healthy eating/award point system to give “bonuses” or badges to employees who take on </a:t>
            </a:r>
            <a:r>
              <a:rPr lang="en-US" baseline="0" smtClean="0"/>
              <a:t>healthy living.</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94D303-CE8C-47D1-8B92-1046E703306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6063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julon</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94D303-CE8C-47D1-8B92-1046E703306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2983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julon</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94D303-CE8C-47D1-8B92-1046E703306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7293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julon</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94D303-CE8C-47D1-8B92-1046E703306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9183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320569-96EF-4091-AB2D-FC5F6764A16E}"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78C91-1CD9-46E3-9F73-012F226683FB}" type="slidenum">
              <a:rPr lang="en-US" smtClean="0"/>
              <a:t>‹#›</a:t>
            </a:fld>
            <a:endParaRPr lang="en-US"/>
          </a:p>
        </p:txBody>
      </p:sp>
    </p:spTree>
    <p:extLst>
      <p:ext uri="{BB962C8B-B14F-4D97-AF65-F5344CB8AC3E}">
        <p14:creationId xmlns:p14="http://schemas.microsoft.com/office/powerpoint/2010/main" val="3998576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320569-96EF-4091-AB2D-FC5F6764A16E}"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78C91-1CD9-46E3-9F73-012F226683FB}" type="slidenum">
              <a:rPr lang="en-US" smtClean="0"/>
              <a:t>‹#›</a:t>
            </a:fld>
            <a:endParaRPr lang="en-US"/>
          </a:p>
        </p:txBody>
      </p:sp>
    </p:spTree>
    <p:extLst>
      <p:ext uri="{BB962C8B-B14F-4D97-AF65-F5344CB8AC3E}">
        <p14:creationId xmlns:p14="http://schemas.microsoft.com/office/powerpoint/2010/main" val="3134625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320569-96EF-4091-AB2D-FC5F6764A16E}"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78C91-1CD9-46E3-9F73-012F226683FB}" type="slidenum">
              <a:rPr lang="en-US" smtClean="0"/>
              <a:t>‹#›</a:t>
            </a:fld>
            <a:endParaRPr lang="en-US"/>
          </a:p>
        </p:txBody>
      </p:sp>
    </p:spTree>
    <p:extLst>
      <p:ext uri="{BB962C8B-B14F-4D97-AF65-F5344CB8AC3E}">
        <p14:creationId xmlns:p14="http://schemas.microsoft.com/office/powerpoint/2010/main" val="1709717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D1220D7-83F5-144D-B530-9842D1C6C706}" type="datetimeFigureOut">
              <a:rPr lang="en-US" smtClean="0"/>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89CB43-F0E2-884F-957A-DD76F627D078}" type="slidenum">
              <a:rPr lang="en-US" smtClean="0"/>
              <a:t>‹#›</a:t>
            </a:fld>
            <a:endParaRPr lang="en-US" dirty="0"/>
          </a:p>
        </p:txBody>
      </p:sp>
    </p:spTree>
    <p:extLst>
      <p:ext uri="{BB962C8B-B14F-4D97-AF65-F5344CB8AC3E}">
        <p14:creationId xmlns:p14="http://schemas.microsoft.com/office/powerpoint/2010/main" val="596997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1220D7-83F5-144D-B530-9842D1C6C706}" type="datetimeFigureOut">
              <a:rPr lang="en-US" smtClean="0"/>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89CB43-F0E2-884F-957A-DD76F627D078}" type="slidenum">
              <a:rPr lang="en-US" smtClean="0"/>
              <a:t>‹#›</a:t>
            </a:fld>
            <a:endParaRPr lang="en-US" dirty="0"/>
          </a:p>
        </p:txBody>
      </p:sp>
    </p:spTree>
    <p:extLst>
      <p:ext uri="{BB962C8B-B14F-4D97-AF65-F5344CB8AC3E}">
        <p14:creationId xmlns:p14="http://schemas.microsoft.com/office/powerpoint/2010/main" val="2818180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1220D7-83F5-144D-B530-9842D1C6C706}" type="datetimeFigureOut">
              <a:rPr lang="en-US" smtClean="0"/>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89CB43-F0E2-884F-957A-DD76F627D078}" type="slidenum">
              <a:rPr lang="en-US" smtClean="0"/>
              <a:t>‹#›</a:t>
            </a:fld>
            <a:endParaRPr lang="en-US" dirty="0"/>
          </a:p>
        </p:txBody>
      </p:sp>
    </p:spTree>
    <p:extLst>
      <p:ext uri="{BB962C8B-B14F-4D97-AF65-F5344CB8AC3E}">
        <p14:creationId xmlns:p14="http://schemas.microsoft.com/office/powerpoint/2010/main" val="3871452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1220D7-83F5-144D-B530-9842D1C6C706}" type="datetimeFigureOut">
              <a:rPr lang="en-US" smtClean="0"/>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89CB43-F0E2-884F-957A-DD76F627D078}" type="slidenum">
              <a:rPr lang="en-US" smtClean="0"/>
              <a:t>‹#›</a:t>
            </a:fld>
            <a:endParaRPr lang="en-US" dirty="0"/>
          </a:p>
        </p:txBody>
      </p:sp>
    </p:spTree>
    <p:extLst>
      <p:ext uri="{BB962C8B-B14F-4D97-AF65-F5344CB8AC3E}">
        <p14:creationId xmlns:p14="http://schemas.microsoft.com/office/powerpoint/2010/main" val="4283205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D1220D7-83F5-144D-B530-9842D1C6C706}" type="datetimeFigureOut">
              <a:rPr lang="en-US" smtClean="0"/>
              <a:t>9/4/2019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189CB43-F0E2-884F-957A-DD76F627D078}" type="slidenum">
              <a:rPr lang="en-US" smtClean="0"/>
              <a:t>‹#›</a:t>
            </a:fld>
            <a:endParaRPr lang="en-US" dirty="0"/>
          </a:p>
        </p:txBody>
      </p:sp>
    </p:spTree>
    <p:extLst>
      <p:ext uri="{BB962C8B-B14F-4D97-AF65-F5344CB8AC3E}">
        <p14:creationId xmlns:p14="http://schemas.microsoft.com/office/powerpoint/2010/main" val="1012843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D1220D7-83F5-144D-B530-9842D1C6C706}" type="datetimeFigureOut">
              <a:rPr lang="en-US" smtClean="0"/>
              <a:t>9/4/2019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189CB43-F0E2-884F-957A-DD76F627D078}" type="slidenum">
              <a:rPr lang="en-US" smtClean="0"/>
              <a:t>‹#›</a:t>
            </a:fld>
            <a:endParaRPr lang="en-US" dirty="0"/>
          </a:p>
        </p:txBody>
      </p:sp>
    </p:spTree>
    <p:extLst>
      <p:ext uri="{BB962C8B-B14F-4D97-AF65-F5344CB8AC3E}">
        <p14:creationId xmlns:p14="http://schemas.microsoft.com/office/powerpoint/2010/main" val="10875384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220D7-83F5-144D-B530-9842D1C6C706}" type="datetimeFigureOut">
              <a:rPr lang="en-US" smtClean="0"/>
              <a:t>9/4/2019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189CB43-F0E2-884F-957A-DD76F627D078}" type="slidenum">
              <a:rPr lang="en-US" smtClean="0"/>
              <a:t>‹#›</a:t>
            </a:fld>
            <a:endParaRPr lang="en-US" dirty="0"/>
          </a:p>
        </p:txBody>
      </p:sp>
    </p:spTree>
    <p:extLst>
      <p:ext uri="{BB962C8B-B14F-4D97-AF65-F5344CB8AC3E}">
        <p14:creationId xmlns:p14="http://schemas.microsoft.com/office/powerpoint/2010/main" val="15480468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1220D7-83F5-144D-B530-9842D1C6C706}" type="datetimeFigureOut">
              <a:rPr lang="en-US" smtClean="0"/>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89CB43-F0E2-884F-957A-DD76F627D078}" type="slidenum">
              <a:rPr lang="en-US" smtClean="0"/>
              <a:t>‹#›</a:t>
            </a:fld>
            <a:endParaRPr lang="en-US" dirty="0"/>
          </a:p>
        </p:txBody>
      </p:sp>
    </p:spTree>
    <p:extLst>
      <p:ext uri="{BB962C8B-B14F-4D97-AF65-F5344CB8AC3E}">
        <p14:creationId xmlns:p14="http://schemas.microsoft.com/office/powerpoint/2010/main" val="3534111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320569-96EF-4091-AB2D-FC5F6764A16E}"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78C91-1CD9-46E3-9F73-012F226683FB}" type="slidenum">
              <a:rPr lang="en-US" smtClean="0"/>
              <a:t>‹#›</a:t>
            </a:fld>
            <a:endParaRPr lang="en-US"/>
          </a:p>
        </p:txBody>
      </p:sp>
    </p:spTree>
    <p:extLst>
      <p:ext uri="{BB962C8B-B14F-4D97-AF65-F5344CB8AC3E}">
        <p14:creationId xmlns:p14="http://schemas.microsoft.com/office/powerpoint/2010/main" val="18624197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1220D7-83F5-144D-B530-9842D1C6C706}" type="datetimeFigureOut">
              <a:rPr lang="en-US" smtClean="0"/>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89CB43-F0E2-884F-957A-DD76F627D078}" type="slidenum">
              <a:rPr lang="en-US" smtClean="0"/>
              <a:t>‹#›</a:t>
            </a:fld>
            <a:endParaRPr lang="en-US" dirty="0"/>
          </a:p>
        </p:txBody>
      </p:sp>
    </p:spTree>
    <p:extLst>
      <p:ext uri="{BB962C8B-B14F-4D97-AF65-F5344CB8AC3E}">
        <p14:creationId xmlns:p14="http://schemas.microsoft.com/office/powerpoint/2010/main" val="26339733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1220D7-83F5-144D-B530-9842D1C6C706}" type="datetimeFigureOut">
              <a:rPr lang="en-US" smtClean="0"/>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89CB43-F0E2-884F-957A-DD76F627D078}" type="slidenum">
              <a:rPr lang="en-US" smtClean="0"/>
              <a:t>‹#›</a:t>
            </a:fld>
            <a:endParaRPr lang="en-US" dirty="0"/>
          </a:p>
        </p:txBody>
      </p:sp>
    </p:spTree>
    <p:extLst>
      <p:ext uri="{BB962C8B-B14F-4D97-AF65-F5344CB8AC3E}">
        <p14:creationId xmlns:p14="http://schemas.microsoft.com/office/powerpoint/2010/main" val="3303331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1220D7-83F5-144D-B530-9842D1C6C706}" type="datetimeFigureOut">
              <a:rPr lang="en-US" smtClean="0"/>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89CB43-F0E2-884F-957A-DD76F627D078}" type="slidenum">
              <a:rPr lang="en-US" smtClean="0"/>
              <a:t>‹#›</a:t>
            </a:fld>
            <a:endParaRPr lang="en-US" dirty="0"/>
          </a:p>
        </p:txBody>
      </p:sp>
    </p:spTree>
    <p:extLst>
      <p:ext uri="{BB962C8B-B14F-4D97-AF65-F5344CB8AC3E}">
        <p14:creationId xmlns:p14="http://schemas.microsoft.com/office/powerpoint/2010/main" val="29695849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903640" y="6356351"/>
            <a:ext cx="3584609" cy="365125"/>
          </a:xfrm>
          <a:prstGeom prst="rect">
            <a:avLst/>
          </a:prstGeom>
        </p:spPr>
        <p:txBody>
          <a:bodyPr/>
          <a:lstStyle/>
          <a:p>
            <a:fld id="{3D1220D7-83F5-144D-B530-9842D1C6C706}" type="datetimeFigureOut">
              <a:rPr lang="en-US" smtClean="0"/>
              <a:t>9/4/2019</a:t>
            </a:fld>
            <a:endParaRPr lang="en-US" dirty="0"/>
          </a:p>
        </p:txBody>
      </p:sp>
      <p:sp>
        <p:nvSpPr>
          <p:cNvPr id="4" name="Slide Number Placeholder 3"/>
          <p:cNvSpPr>
            <a:spLocks noGrp="1"/>
          </p:cNvSpPr>
          <p:nvPr>
            <p:ph type="sldNum" sz="quarter" idx="11"/>
          </p:nvPr>
        </p:nvSpPr>
        <p:spPr/>
        <p:txBody>
          <a:bodyPr/>
          <a:lstStyle/>
          <a:p>
            <a:fld id="{0189CB43-F0E2-884F-957A-DD76F627D078}" type="slidenum">
              <a:rPr lang="en-US" smtClean="0"/>
              <a:t>‹#›</a:t>
            </a:fld>
            <a:endParaRPr lang="en-US" dirty="0"/>
          </a:p>
        </p:txBody>
      </p:sp>
    </p:spTree>
    <p:extLst>
      <p:ext uri="{BB962C8B-B14F-4D97-AF65-F5344CB8AC3E}">
        <p14:creationId xmlns:p14="http://schemas.microsoft.com/office/powerpoint/2010/main" val="26376861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solidFill>
                  <a:srgbClr val="595959"/>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914400" y="3886200"/>
            <a:ext cx="9448800"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0" name="Date Placeholder 3"/>
          <p:cNvSpPr>
            <a:spLocks noGrp="1"/>
          </p:cNvSpPr>
          <p:nvPr>
            <p:ph type="dt" sz="half" idx="2"/>
          </p:nvPr>
        </p:nvSpPr>
        <p:spPr>
          <a:xfrm>
            <a:off x="903639" y="6356351"/>
            <a:ext cx="121922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1220D7-83F5-144D-B530-9842D1C6C706}" type="datetimeFigureOut">
              <a:rPr lang="en-US" smtClean="0"/>
              <a:t>9/4/2019</a:t>
            </a:fld>
            <a:endParaRPr lang="en-US" dirty="0"/>
          </a:p>
        </p:txBody>
      </p:sp>
      <p:sp>
        <p:nvSpPr>
          <p:cNvPr id="11" name="Slide Number Placeholder 5"/>
          <p:cNvSpPr>
            <a:spLocks noGrp="1"/>
          </p:cNvSpPr>
          <p:nvPr>
            <p:ph type="sldNum" sz="quarter" idx="4"/>
          </p:nvPr>
        </p:nvSpPr>
        <p:spPr>
          <a:xfrm>
            <a:off x="157058" y="6356351"/>
            <a:ext cx="67331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89CB43-F0E2-884F-957A-DD76F627D078}" type="slidenum">
              <a:rPr lang="en-US" smtClean="0"/>
              <a:t>‹#›</a:t>
            </a:fld>
            <a:endParaRPr lang="en-US" dirty="0"/>
          </a:p>
        </p:txBody>
      </p:sp>
      <p:sp>
        <p:nvSpPr>
          <p:cNvPr id="12" name="Footer Placeholder 7"/>
          <p:cNvSpPr>
            <a:spLocks noGrp="1"/>
          </p:cNvSpPr>
          <p:nvPr>
            <p:ph type="ftr" sz="quarter" idx="3"/>
          </p:nvPr>
        </p:nvSpPr>
        <p:spPr>
          <a:xfrm>
            <a:off x="2255024" y="6356351"/>
            <a:ext cx="7841053" cy="365125"/>
          </a:xfrm>
          <a:prstGeom prst="rect">
            <a:avLst/>
          </a:prstGeom>
        </p:spPr>
        <p:txBody>
          <a:bodyPr/>
          <a:lstStyle>
            <a:lvl1pPr algn="r">
              <a:defRPr sz="1400">
                <a:solidFill>
                  <a:schemeClr val="bg1">
                    <a:lumMod val="50000"/>
                  </a:schemeClr>
                </a:solidFill>
              </a:defRPr>
            </a:lvl1pPr>
          </a:lstStyle>
          <a:p>
            <a:endParaRPr lang="en-US" dirty="0"/>
          </a:p>
        </p:txBody>
      </p:sp>
    </p:spTree>
    <p:extLst>
      <p:ext uri="{BB962C8B-B14F-4D97-AF65-F5344CB8AC3E}">
        <p14:creationId xmlns:p14="http://schemas.microsoft.com/office/powerpoint/2010/main" val="13251074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903639" y="6356351"/>
            <a:ext cx="121922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1220D7-83F5-144D-B530-9842D1C6C706}" type="datetimeFigureOut">
              <a:rPr lang="en-US" smtClean="0"/>
              <a:t>9/4/2019</a:t>
            </a:fld>
            <a:endParaRPr lang="en-US" dirty="0"/>
          </a:p>
        </p:txBody>
      </p:sp>
      <p:sp>
        <p:nvSpPr>
          <p:cNvPr id="8" name="Slide Number Placeholder 5"/>
          <p:cNvSpPr>
            <a:spLocks noGrp="1"/>
          </p:cNvSpPr>
          <p:nvPr>
            <p:ph type="sldNum" sz="quarter" idx="4"/>
          </p:nvPr>
        </p:nvSpPr>
        <p:spPr>
          <a:xfrm>
            <a:off x="157058" y="6356351"/>
            <a:ext cx="67331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89CB43-F0E2-884F-957A-DD76F627D078}" type="slidenum">
              <a:rPr lang="en-US" smtClean="0"/>
              <a:t>‹#›</a:t>
            </a:fld>
            <a:endParaRPr lang="en-US" dirty="0"/>
          </a:p>
        </p:txBody>
      </p:sp>
      <p:sp>
        <p:nvSpPr>
          <p:cNvPr id="12" name="Footer Placeholder 7"/>
          <p:cNvSpPr>
            <a:spLocks noGrp="1"/>
          </p:cNvSpPr>
          <p:nvPr>
            <p:ph type="ftr" sz="quarter" idx="3"/>
          </p:nvPr>
        </p:nvSpPr>
        <p:spPr>
          <a:xfrm>
            <a:off x="2255024" y="6356351"/>
            <a:ext cx="7841053" cy="365125"/>
          </a:xfrm>
          <a:prstGeom prst="rect">
            <a:avLst/>
          </a:prstGeom>
        </p:spPr>
        <p:txBody>
          <a:bodyPr/>
          <a:lstStyle>
            <a:lvl1pPr algn="r">
              <a:defRPr sz="1400">
                <a:solidFill>
                  <a:schemeClr val="bg1">
                    <a:lumMod val="50000"/>
                  </a:schemeClr>
                </a:solidFill>
              </a:defRPr>
            </a:lvl1pPr>
          </a:lstStyle>
          <a:p>
            <a:endParaRPr lang="en-US" dirty="0"/>
          </a:p>
        </p:txBody>
      </p:sp>
    </p:spTree>
    <p:extLst>
      <p:ext uri="{BB962C8B-B14F-4D97-AF65-F5344CB8AC3E}">
        <p14:creationId xmlns:p14="http://schemas.microsoft.com/office/powerpoint/2010/main" val="1725145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7" name="Date Placeholder 3"/>
          <p:cNvSpPr>
            <a:spLocks noGrp="1"/>
          </p:cNvSpPr>
          <p:nvPr>
            <p:ph type="dt" sz="half" idx="2"/>
          </p:nvPr>
        </p:nvSpPr>
        <p:spPr>
          <a:xfrm>
            <a:off x="903639" y="6356351"/>
            <a:ext cx="121922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1220D7-83F5-144D-B530-9842D1C6C706}" type="datetimeFigureOut">
              <a:rPr lang="en-US" smtClean="0"/>
              <a:t>9/4/2019</a:t>
            </a:fld>
            <a:endParaRPr lang="en-US" dirty="0"/>
          </a:p>
        </p:txBody>
      </p:sp>
      <p:sp>
        <p:nvSpPr>
          <p:cNvPr id="8" name="Slide Number Placeholder 5"/>
          <p:cNvSpPr>
            <a:spLocks noGrp="1"/>
          </p:cNvSpPr>
          <p:nvPr>
            <p:ph type="sldNum" sz="quarter" idx="4"/>
          </p:nvPr>
        </p:nvSpPr>
        <p:spPr>
          <a:xfrm>
            <a:off x="157058" y="6356351"/>
            <a:ext cx="67331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89CB43-F0E2-884F-957A-DD76F627D078}" type="slidenum">
              <a:rPr lang="en-US" smtClean="0"/>
              <a:t>‹#›</a:t>
            </a:fld>
            <a:endParaRPr lang="en-US" dirty="0"/>
          </a:p>
        </p:txBody>
      </p:sp>
      <p:sp>
        <p:nvSpPr>
          <p:cNvPr id="12" name="Footer Placeholder 7"/>
          <p:cNvSpPr>
            <a:spLocks noGrp="1"/>
          </p:cNvSpPr>
          <p:nvPr>
            <p:ph type="ftr" sz="quarter" idx="3"/>
          </p:nvPr>
        </p:nvSpPr>
        <p:spPr>
          <a:xfrm>
            <a:off x="2255024" y="6356351"/>
            <a:ext cx="7841053" cy="365125"/>
          </a:xfrm>
          <a:prstGeom prst="rect">
            <a:avLst/>
          </a:prstGeom>
        </p:spPr>
        <p:txBody>
          <a:bodyPr/>
          <a:lstStyle>
            <a:lvl1pPr algn="r">
              <a:defRPr sz="1400">
                <a:solidFill>
                  <a:schemeClr val="bg1">
                    <a:lumMod val="50000"/>
                  </a:schemeClr>
                </a:solidFill>
              </a:defRPr>
            </a:lvl1pPr>
          </a:lstStyle>
          <a:p>
            <a:endParaRPr lang="en-US" dirty="0"/>
          </a:p>
        </p:txBody>
      </p:sp>
    </p:spTree>
    <p:extLst>
      <p:ext uri="{BB962C8B-B14F-4D97-AF65-F5344CB8AC3E}">
        <p14:creationId xmlns:p14="http://schemas.microsoft.com/office/powerpoint/2010/main" val="5127817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a:xfrm>
            <a:off x="903639" y="6356351"/>
            <a:ext cx="121922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1220D7-83F5-144D-B530-9842D1C6C706}" type="datetimeFigureOut">
              <a:rPr lang="en-US" smtClean="0"/>
              <a:t>9/4/2019</a:t>
            </a:fld>
            <a:endParaRPr lang="en-US" dirty="0"/>
          </a:p>
        </p:txBody>
      </p:sp>
      <p:sp>
        <p:nvSpPr>
          <p:cNvPr id="9" name="Slide Number Placeholder 5"/>
          <p:cNvSpPr>
            <a:spLocks noGrp="1"/>
          </p:cNvSpPr>
          <p:nvPr>
            <p:ph type="sldNum" sz="quarter" idx="4"/>
          </p:nvPr>
        </p:nvSpPr>
        <p:spPr>
          <a:xfrm>
            <a:off x="157058" y="6356351"/>
            <a:ext cx="67331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89CB43-F0E2-884F-957A-DD76F627D078}" type="slidenum">
              <a:rPr lang="en-US" smtClean="0"/>
              <a:t>‹#›</a:t>
            </a:fld>
            <a:endParaRPr lang="en-US" dirty="0"/>
          </a:p>
        </p:txBody>
      </p:sp>
      <p:sp>
        <p:nvSpPr>
          <p:cNvPr id="13" name="Footer Placeholder 7"/>
          <p:cNvSpPr>
            <a:spLocks noGrp="1"/>
          </p:cNvSpPr>
          <p:nvPr>
            <p:ph type="ftr" sz="quarter" idx="3"/>
          </p:nvPr>
        </p:nvSpPr>
        <p:spPr>
          <a:xfrm>
            <a:off x="2255024" y="6356351"/>
            <a:ext cx="7841053" cy="365125"/>
          </a:xfrm>
          <a:prstGeom prst="rect">
            <a:avLst/>
          </a:prstGeom>
        </p:spPr>
        <p:txBody>
          <a:bodyPr/>
          <a:lstStyle>
            <a:lvl1pPr algn="r">
              <a:defRPr sz="1400">
                <a:solidFill>
                  <a:schemeClr val="bg1">
                    <a:lumMod val="50000"/>
                  </a:schemeClr>
                </a:solidFill>
              </a:defRPr>
            </a:lvl1pPr>
          </a:lstStyle>
          <a:p>
            <a:endParaRPr lang="en-US" dirty="0"/>
          </a:p>
        </p:txBody>
      </p:sp>
    </p:spTree>
    <p:extLst>
      <p:ext uri="{BB962C8B-B14F-4D97-AF65-F5344CB8AC3E}">
        <p14:creationId xmlns:p14="http://schemas.microsoft.com/office/powerpoint/2010/main" val="7326453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3"/>
          <p:cNvSpPr>
            <a:spLocks noGrp="1"/>
          </p:cNvSpPr>
          <p:nvPr>
            <p:ph type="dt" sz="half" idx="10"/>
          </p:nvPr>
        </p:nvSpPr>
        <p:spPr>
          <a:xfrm>
            <a:off x="903639" y="6356351"/>
            <a:ext cx="121922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1220D7-83F5-144D-B530-9842D1C6C706}" type="datetimeFigureOut">
              <a:rPr lang="en-US" smtClean="0"/>
              <a:t>9/4/2019</a:t>
            </a:fld>
            <a:endParaRPr lang="en-US" dirty="0"/>
          </a:p>
        </p:txBody>
      </p:sp>
      <p:sp>
        <p:nvSpPr>
          <p:cNvPr id="13" name="Slide Number Placeholder 5"/>
          <p:cNvSpPr>
            <a:spLocks noGrp="1"/>
          </p:cNvSpPr>
          <p:nvPr>
            <p:ph type="sldNum" sz="quarter" idx="11"/>
          </p:nvPr>
        </p:nvSpPr>
        <p:spPr>
          <a:xfrm>
            <a:off x="157058" y="6356351"/>
            <a:ext cx="67331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89CB43-F0E2-884F-957A-DD76F627D078}" type="slidenum">
              <a:rPr lang="en-US" smtClean="0"/>
              <a:t>‹#›</a:t>
            </a:fld>
            <a:endParaRPr lang="en-US" dirty="0"/>
          </a:p>
        </p:txBody>
      </p:sp>
      <p:sp>
        <p:nvSpPr>
          <p:cNvPr id="14" name="Footer Placeholder 7"/>
          <p:cNvSpPr>
            <a:spLocks noGrp="1"/>
          </p:cNvSpPr>
          <p:nvPr>
            <p:ph type="ftr" sz="quarter" idx="12"/>
          </p:nvPr>
        </p:nvSpPr>
        <p:spPr>
          <a:xfrm>
            <a:off x="2255024" y="6356351"/>
            <a:ext cx="7841053" cy="365125"/>
          </a:xfrm>
          <a:prstGeom prst="rect">
            <a:avLst/>
          </a:prstGeom>
        </p:spPr>
        <p:txBody>
          <a:bodyPr/>
          <a:lstStyle>
            <a:lvl1pPr algn="r">
              <a:defRPr sz="1400">
                <a:solidFill>
                  <a:schemeClr val="bg1">
                    <a:lumMod val="50000"/>
                  </a:schemeClr>
                </a:solidFill>
              </a:defRPr>
            </a:lvl1pPr>
          </a:lstStyle>
          <a:p>
            <a:endParaRPr lang="en-US" dirty="0"/>
          </a:p>
        </p:txBody>
      </p:sp>
    </p:spTree>
    <p:extLst>
      <p:ext uri="{BB962C8B-B14F-4D97-AF65-F5344CB8AC3E}">
        <p14:creationId xmlns:p14="http://schemas.microsoft.com/office/powerpoint/2010/main" val="39772061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Date Placeholder 3"/>
          <p:cNvSpPr>
            <a:spLocks noGrp="1"/>
          </p:cNvSpPr>
          <p:nvPr>
            <p:ph type="dt" sz="half" idx="2"/>
          </p:nvPr>
        </p:nvSpPr>
        <p:spPr>
          <a:xfrm>
            <a:off x="903639" y="6356351"/>
            <a:ext cx="121922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1220D7-83F5-144D-B530-9842D1C6C706}" type="datetimeFigureOut">
              <a:rPr lang="en-US" smtClean="0"/>
              <a:t>9/4/2019</a:t>
            </a:fld>
            <a:endParaRPr lang="en-US" dirty="0"/>
          </a:p>
        </p:txBody>
      </p:sp>
      <p:sp>
        <p:nvSpPr>
          <p:cNvPr id="10" name="Slide Number Placeholder 5"/>
          <p:cNvSpPr>
            <a:spLocks noGrp="1"/>
          </p:cNvSpPr>
          <p:nvPr>
            <p:ph type="sldNum" sz="quarter" idx="4"/>
          </p:nvPr>
        </p:nvSpPr>
        <p:spPr>
          <a:xfrm>
            <a:off x="157058" y="6356351"/>
            <a:ext cx="67331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89CB43-F0E2-884F-957A-DD76F627D078}" type="slidenum">
              <a:rPr lang="en-US" smtClean="0"/>
              <a:t>‹#›</a:t>
            </a:fld>
            <a:endParaRPr lang="en-US" dirty="0"/>
          </a:p>
        </p:txBody>
      </p:sp>
      <p:sp>
        <p:nvSpPr>
          <p:cNvPr id="11" name="Footer Placeholder 7"/>
          <p:cNvSpPr>
            <a:spLocks noGrp="1"/>
          </p:cNvSpPr>
          <p:nvPr>
            <p:ph type="ftr" sz="quarter" idx="3"/>
          </p:nvPr>
        </p:nvSpPr>
        <p:spPr>
          <a:xfrm>
            <a:off x="2255024" y="6356351"/>
            <a:ext cx="7841053" cy="365125"/>
          </a:xfrm>
          <a:prstGeom prst="rect">
            <a:avLst/>
          </a:prstGeom>
        </p:spPr>
        <p:txBody>
          <a:bodyPr/>
          <a:lstStyle>
            <a:lvl1pPr algn="r">
              <a:defRPr sz="1400">
                <a:solidFill>
                  <a:schemeClr val="bg1">
                    <a:lumMod val="50000"/>
                  </a:schemeClr>
                </a:solidFill>
              </a:defRPr>
            </a:lvl1pPr>
          </a:lstStyle>
          <a:p>
            <a:endParaRPr lang="en-US" dirty="0"/>
          </a:p>
        </p:txBody>
      </p:sp>
    </p:spTree>
    <p:extLst>
      <p:ext uri="{BB962C8B-B14F-4D97-AF65-F5344CB8AC3E}">
        <p14:creationId xmlns:p14="http://schemas.microsoft.com/office/powerpoint/2010/main" val="116228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320569-96EF-4091-AB2D-FC5F6764A16E}" type="datetimeFigureOut">
              <a:rPr lang="en-US" smtClean="0"/>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78C91-1CD9-46E3-9F73-012F226683FB}" type="slidenum">
              <a:rPr lang="en-US" smtClean="0"/>
              <a:t>‹#›</a:t>
            </a:fld>
            <a:endParaRPr lang="en-US"/>
          </a:p>
        </p:txBody>
      </p:sp>
    </p:spTree>
    <p:extLst>
      <p:ext uri="{BB962C8B-B14F-4D97-AF65-F5344CB8AC3E}">
        <p14:creationId xmlns:p14="http://schemas.microsoft.com/office/powerpoint/2010/main" val="16454851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3"/>
          <p:cNvSpPr>
            <a:spLocks noGrp="1"/>
          </p:cNvSpPr>
          <p:nvPr>
            <p:ph type="dt" sz="half" idx="2"/>
          </p:nvPr>
        </p:nvSpPr>
        <p:spPr>
          <a:xfrm>
            <a:off x="903639" y="6356351"/>
            <a:ext cx="121922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1220D7-83F5-144D-B530-9842D1C6C706}" type="datetimeFigureOut">
              <a:rPr lang="en-US" smtClean="0"/>
              <a:t>9/4/2019</a:t>
            </a:fld>
            <a:endParaRPr lang="en-US" dirty="0"/>
          </a:p>
        </p:txBody>
      </p:sp>
      <p:sp>
        <p:nvSpPr>
          <p:cNvPr id="9" name="Slide Number Placeholder 5"/>
          <p:cNvSpPr>
            <a:spLocks noGrp="1"/>
          </p:cNvSpPr>
          <p:nvPr>
            <p:ph type="sldNum" sz="quarter" idx="4"/>
          </p:nvPr>
        </p:nvSpPr>
        <p:spPr>
          <a:xfrm>
            <a:off x="157058" y="6356351"/>
            <a:ext cx="67331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89CB43-F0E2-884F-957A-DD76F627D078}" type="slidenum">
              <a:rPr lang="en-US" smtClean="0"/>
              <a:t>‹#›</a:t>
            </a:fld>
            <a:endParaRPr lang="en-US" dirty="0"/>
          </a:p>
        </p:txBody>
      </p:sp>
      <p:sp>
        <p:nvSpPr>
          <p:cNvPr id="10" name="Footer Placeholder 7"/>
          <p:cNvSpPr>
            <a:spLocks noGrp="1"/>
          </p:cNvSpPr>
          <p:nvPr>
            <p:ph type="ftr" sz="quarter" idx="3"/>
          </p:nvPr>
        </p:nvSpPr>
        <p:spPr>
          <a:xfrm>
            <a:off x="2255024" y="6356351"/>
            <a:ext cx="7841053" cy="365125"/>
          </a:xfrm>
          <a:prstGeom prst="rect">
            <a:avLst/>
          </a:prstGeom>
        </p:spPr>
        <p:txBody>
          <a:bodyPr/>
          <a:lstStyle>
            <a:lvl1pPr algn="r">
              <a:defRPr sz="1400">
                <a:solidFill>
                  <a:schemeClr val="bg1">
                    <a:lumMod val="50000"/>
                  </a:schemeClr>
                </a:solidFill>
              </a:defRPr>
            </a:lvl1pPr>
          </a:lstStyle>
          <a:p>
            <a:endParaRPr lang="en-US" dirty="0"/>
          </a:p>
        </p:txBody>
      </p:sp>
    </p:spTree>
    <p:extLst>
      <p:ext uri="{BB962C8B-B14F-4D97-AF65-F5344CB8AC3E}">
        <p14:creationId xmlns:p14="http://schemas.microsoft.com/office/powerpoint/2010/main" val="6020749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ctr"/>
          <a:lstStyle>
            <a:lvl1pPr algn="l">
              <a:defRPr sz="2000" b="0"/>
            </a:lvl1pPr>
          </a:lstStyle>
          <a:p>
            <a:r>
              <a:rPr lang="en-US" dirty="0" smtClean="0"/>
              <a:t>Click to edit Master title style</a:t>
            </a:r>
            <a:endParaRPr lang="en-US" dirty="0"/>
          </a:p>
        </p:txBody>
      </p:sp>
      <p:sp>
        <p:nvSpPr>
          <p:cNvPr id="3" name="Content Placeholder 2"/>
          <p:cNvSpPr>
            <a:spLocks noGrp="1"/>
          </p:cNvSpPr>
          <p:nvPr>
            <p:ph idx="1"/>
          </p:nvPr>
        </p:nvSpPr>
        <p:spPr>
          <a:xfrm>
            <a:off x="4766733" y="1435100"/>
            <a:ext cx="6815667"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Date Placeholder 3"/>
          <p:cNvSpPr>
            <a:spLocks noGrp="1"/>
          </p:cNvSpPr>
          <p:nvPr>
            <p:ph type="dt" sz="half" idx="10"/>
          </p:nvPr>
        </p:nvSpPr>
        <p:spPr>
          <a:xfrm>
            <a:off x="903639" y="6356351"/>
            <a:ext cx="121922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1220D7-83F5-144D-B530-9842D1C6C706}" type="datetimeFigureOut">
              <a:rPr lang="en-US" smtClean="0"/>
              <a:t>9/4/2019</a:t>
            </a:fld>
            <a:endParaRPr lang="en-US" dirty="0"/>
          </a:p>
        </p:txBody>
      </p:sp>
      <p:sp>
        <p:nvSpPr>
          <p:cNvPr id="12" name="Slide Number Placeholder 5"/>
          <p:cNvSpPr>
            <a:spLocks noGrp="1"/>
          </p:cNvSpPr>
          <p:nvPr>
            <p:ph type="sldNum" sz="quarter" idx="4"/>
          </p:nvPr>
        </p:nvSpPr>
        <p:spPr>
          <a:xfrm>
            <a:off x="157058" y="6356351"/>
            <a:ext cx="67331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89CB43-F0E2-884F-957A-DD76F627D078}" type="slidenum">
              <a:rPr lang="en-US" smtClean="0"/>
              <a:t>‹#›</a:t>
            </a:fld>
            <a:endParaRPr lang="en-US" dirty="0"/>
          </a:p>
        </p:txBody>
      </p:sp>
      <p:sp>
        <p:nvSpPr>
          <p:cNvPr id="13" name="Footer Placeholder 7"/>
          <p:cNvSpPr>
            <a:spLocks noGrp="1"/>
          </p:cNvSpPr>
          <p:nvPr>
            <p:ph type="ftr" sz="quarter" idx="3"/>
          </p:nvPr>
        </p:nvSpPr>
        <p:spPr>
          <a:xfrm>
            <a:off x="2255024" y="6356351"/>
            <a:ext cx="7841053" cy="365125"/>
          </a:xfrm>
          <a:prstGeom prst="rect">
            <a:avLst/>
          </a:prstGeom>
        </p:spPr>
        <p:txBody>
          <a:bodyPr/>
          <a:lstStyle>
            <a:lvl1pPr algn="r">
              <a:defRPr sz="1400">
                <a:solidFill>
                  <a:schemeClr val="bg1">
                    <a:lumMod val="50000"/>
                  </a:schemeClr>
                </a:solidFill>
              </a:defRPr>
            </a:lvl1pPr>
          </a:lstStyle>
          <a:p>
            <a:endParaRPr lang="en-US" dirty="0"/>
          </a:p>
        </p:txBody>
      </p:sp>
    </p:spTree>
    <p:extLst>
      <p:ext uri="{BB962C8B-B14F-4D97-AF65-F5344CB8AC3E}">
        <p14:creationId xmlns:p14="http://schemas.microsoft.com/office/powerpoint/2010/main" val="27032348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Date Placeholder 3"/>
          <p:cNvSpPr>
            <a:spLocks noGrp="1"/>
          </p:cNvSpPr>
          <p:nvPr>
            <p:ph type="dt" sz="half" idx="10"/>
          </p:nvPr>
        </p:nvSpPr>
        <p:spPr>
          <a:xfrm>
            <a:off x="903639" y="6356351"/>
            <a:ext cx="121922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1220D7-83F5-144D-B530-9842D1C6C706}" type="datetimeFigureOut">
              <a:rPr lang="en-US" smtClean="0"/>
              <a:t>9/4/2019</a:t>
            </a:fld>
            <a:endParaRPr lang="en-US" dirty="0"/>
          </a:p>
        </p:txBody>
      </p:sp>
      <p:sp>
        <p:nvSpPr>
          <p:cNvPr id="12" name="Slide Number Placeholder 5"/>
          <p:cNvSpPr>
            <a:spLocks noGrp="1"/>
          </p:cNvSpPr>
          <p:nvPr>
            <p:ph type="sldNum" sz="quarter" idx="4"/>
          </p:nvPr>
        </p:nvSpPr>
        <p:spPr>
          <a:xfrm>
            <a:off x="157058" y="6356351"/>
            <a:ext cx="67331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89CB43-F0E2-884F-957A-DD76F627D078}" type="slidenum">
              <a:rPr lang="en-US" smtClean="0"/>
              <a:t>‹#›</a:t>
            </a:fld>
            <a:endParaRPr lang="en-US" dirty="0"/>
          </a:p>
        </p:txBody>
      </p:sp>
      <p:sp>
        <p:nvSpPr>
          <p:cNvPr id="13" name="Footer Placeholder 7"/>
          <p:cNvSpPr>
            <a:spLocks noGrp="1"/>
          </p:cNvSpPr>
          <p:nvPr>
            <p:ph type="ftr" sz="quarter" idx="3"/>
          </p:nvPr>
        </p:nvSpPr>
        <p:spPr>
          <a:xfrm>
            <a:off x="2255024" y="6356351"/>
            <a:ext cx="7841053" cy="365125"/>
          </a:xfrm>
          <a:prstGeom prst="rect">
            <a:avLst/>
          </a:prstGeom>
        </p:spPr>
        <p:txBody>
          <a:bodyPr/>
          <a:lstStyle>
            <a:lvl1pPr algn="r">
              <a:defRPr sz="1400">
                <a:solidFill>
                  <a:schemeClr val="bg1">
                    <a:lumMod val="50000"/>
                  </a:schemeClr>
                </a:solidFill>
              </a:defRPr>
            </a:lvl1pPr>
          </a:lstStyle>
          <a:p>
            <a:endParaRPr lang="en-US" dirty="0"/>
          </a:p>
        </p:txBody>
      </p:sp>
    </p:spTree>
    <p:extLst>
      <p:ext uri="{BB962C8B-B14F-4D97-AF65-F5344CB8AC3E}">
        <p14:creationId xmlns:p14="http://schemas.microsoft.com/office/powerpoint/2010/main" val="37312319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2"/>
          </p:nvPr>
        </p:nvSpPr>
        <p:spPr>
          <a:xfrm>
            <a:off x="903639" y="6356351"/>
            <a:ext cx="121922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1220D7-83F5-144D-B530-9842D1C6C706}" type="datetimeFigureOut">
              <a:rPr lang="en-US" smtClean="0"/>
              <a:t>9/4/2019</a:t>
            </a:fld>
            <a:endParaRPr lang="en-US" dirty="0"/>
          </a:p>
        </p:txBody>
      </p:sp>
      <p:sp>
        <p:nvSpPr>
          <p:cNvPr id="11" name="Slide Number Placeholder 5"/>
          <p:cNvSpPr>
            <a:spLocks noGrp="1"/>
          </p:cNvSpPr>
          <p:nvPr>
            <p:ph type="sldNum" sz="quarter" idx="4"/>
          </p:nvPr>
        </p:nvSpPr>
        <p:spPr>
          <a:xfrm>
            <a:off x="157058" y="6356351"/>
            <a:ext cx="67331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89CB43-F0E2-884F-957A-DD76F627D078}" type="slidenum">
              <a:rPr lang="en-US" smtClean="0"/>
              <a:t>‹#›</a:t>
            </a:fld>
            <a:endParaRPr lang="en-US" dirty="0"/>
          </a:p>
        </p:txBody>
      </p:sp>
      <p:sp>
        <p:nvSpPr>
          <p:cNvPr id="12" name="Footer Placeholder 7"/>
          <p:cNvSpPr>
            <a:spLocks noGrp="1"/>
          </p:cNvSpPr>
          <p:nvPr>
            <p:ph type="ftr" sz="quarter" idx="3"/>
          </p:nvPr>
        </p:nvSpPr>
        <p:spPr>
          <a:xfrm>
            <a:off x="2255024" y="6356351"/>
            <a:ext cx="7841053" cy="365125"/>
          </a:xfrm>
          <a:prstGeom prst="rect">
            <a:avLst/>
          </a:prstGeom>
        </p:spPr>
        <p:txBody>
          <a:bodyPr/>
          <a:lstStyle>
            <a:lvl1pPr algn="r">
              <a:defRPr sz="1400">
                <a:solidFill>
                  <a:schemeClr val="bg1">
                    <a:lumMod val="50000"/>
                  </a:schemeClr>
                </a:solidFill>
              </a:defRPr>
            </a:lvl1pPr>
          </a:lstStyle>
          <a:p>
            <a:endParaRPr lang="en-US" dirty="0"/>
          </a:p>
        </p:txBody>
      </p:sp>
    </p:spTree>
    <p:extLst>
      <p:ext uri="{BB962C8B-B14F-4D97-AF65-F5344CB8AC3E}">
        <p14:creationId xmlns:p14="http://schemas.microsoft.com/office/powerpoint/2010/main" val="4233268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320569-96EF-4091-AB2D-FC5F6764A16E}" type="datetimeFigureOut">
              <a:rPr lang="en-US" smtClean="0"/>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178C91-1CD9-46E3-9F73-012F226683FB}" type="slidenum">
              <a:rPr lang="en-US" smtClean="0"/>
              <a:t>‹#›</a:t>
            </a:fld>
            <a:endParaRPr lang="en-US"/>
          </a:p>
        </p:txBody>
      </p:sp>
    </p:spTree>
    <p:extLst>
      <p:ext uri="{BB962C8B-B14F-4D97-AF65-F5344CB8AC3E}">
        <p14:creationId xmlns:p14="http://schemas.microsoft.com/office/powerpoint/2010/main" val="1447976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320569-96EF-4091-AB2D-FC5F6764A16E}" type="datetimeFigureOut">
              <a:rPr lang="en-US" smtClean="0"/>
              <a:t>9/4/2019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178C91-1CD9-46E3-9F73-012F226683FB}" type="slidenum">
              <a:rPr lang="en-US" smtClean="0"/>
              <a:t>‹#›</a:t>
            </a:fld>
            <a:endParaRPr lang="en-US"/>
          </a:p>
        </p:txBody>
      </p:sp>
    </p:spTree>
    <p:extLst>
      <p:ext uri="{BB962C8B-B14F-4D97-AF65-F5344CB8AC3E}">
        <p14:creationId xmlns:p14="http://schemas.microsoft.com/office/powerpoint/2010/main" val="1310337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320569-96EF-4091-AB2D-FC5F6764A16E}" type="datetimeFigureOut">
              <a:rPr lang="en-US" smtClean="0"/>
              <a:t>9/4/2019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178C91-1CD9-46E3-9F73-012F226683FB}" type="slidenum">
              <a:rPr lang="en-US" smtClean="0"/>
              <a:t>‹#›</a:t>
            </a:fld>
            <a:endParaRPr lang="en-US"/>
          </a:p>
        </p:txBody>
      </p:sp>
    </p:spTree>
    <p:extLst>
      <p:ext uri="{BB962C8B-B14F-4D97-AF65-F5344CB8AC3E}">
        <p14:creationId xmlns:p14="http://schemas.microsoft.com/office/powerpoint/2010/main" val="1960893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320569-96EF-4091-AB2D-FC5F6764A16E}" type="datetimeFigureOut">
              <a:rPr lang="en-US" smtClean="0"/>
              <a:t>9/4/2019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178C91-1CD9-46E3-9F73-012F226683FB}" type="slidenum">
              <a:rPr lang="en-US" smtClean="0"/>
              <a:t>‹#›</a:t>
            </a:fld>
            <a:endParaRPr lang="en-US"/>
          </a:p>
        </p:txBody>
      </p:sp>
    </p:spTree>
    <p:extLst>
      <p:ext uri="{BB962C8B-B14F-4D97-AF65-F5344CB8AC3E}">
        <p14:creationId xmlns:p14="http://schemas.microsoft.com/office/powerpoint/2010/main" val="3485242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320569-96EF-4091-AB2D-FC5F6764A16E}" type="datetimeFigureOut">
              <a:rPr lang="en-US" smtClean="0"/>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178C91-1CD9-46E3-9F73-012F226683FB}" type="slidenum">
              <a:rPr lang="en-US" smtClean="0"/>
              <a:t>‹#›</a:t>
            </a:fld>
            <a:endParaRPr lang="en-US"/>
          </a:p>
        </p:txBody>
      </p:sp>
    </p:spTree>
    <p:extLst>
      <p:ext uri="{BB962C8B-B14F-4D97-AF65-F5344CB8AC3E}">
        <p14:creationId xmlns:p14="http://schemas.microsoft.com/office/powerpoint/2010/main" val="2794750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320569-96EF-4091-AB2D-FC5F6764A16E}" type="datetimeFigureOut">
              <a:rPr lang="en-US" smtClean="0"/>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178C91-1CD9-46E3-9F73-012F226683FB}" type="slidenum">
              <a:rPr lang="en-US" smtClean="0"/>
              <a:t>‹#›</a:t>
            </a:fld>
            <a:endParaRPr lang="en-US"/>
          </a:p>
        </p:txBody>
      </p:sp>
    </p:spTree>
    <p:extLst>
      <p:ext uri="{BB962C8B-B14F-4D97-AF65-F5344CB8AC3E}">
        <p14:creationId xmlns:p14="http://schemas.microsoft.com/office/powerpoint/2010/main" val="1509521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image" Target="../media/image1.png"/><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theme" Target="../theme/theme3.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320569-96EF-4091-AB2D-FC5F6764A16E}" type="datetimeFigureOut">
              <a:rPr lang="en-US" smtClean="0"/>
              <a:t>9/4/2019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178C91-1CD9-46E3-9F73-012F226683FB}" type="slidenum">
              <a:rPr lang="en-US" smtClean="0"/>
              <a:t>‹#›</a:t>
            </a:fld>
            <a:endParaRPr lang="en-US"/>
          </a:p>
        </p:txBody>
      </p:sp>
    </p:spTree>
    <p:extLst>
      <p:ext uri="{BB962C8B-B14F-4D97-AF65-F5344CB8AC3E}">
        <p14:creationId xmlns:p14="http://schemas.microsoft.com/office/powerpoint/2010/main" val="1370837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1220D7-83F5-144D-B530-9842D1C6C706}" type="datetimeFigureOut">
              <a:rPr lang="en-US" smtClean="0"/>
              <a:t>9/4/2019</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89CB43-F0E2-884F-957A-DD76F627D078}" type="slidenum">
              <a:rPr lang="en-US" smtClean="0"/>
              <a:t>‹#›</a:t>
            </a:fld>
            <a:endParaRPr lang="en-US" dirty="0"/>
          </a:p>
        </p:txBody>
      </p:sp>
    </p:spTree>
    <p:extLst>
      <p:ext uri="{BB962C8B-B14F-4D97-AF65-F5344CB8AC3E}">
        <p14:creationId xmlns:p14="http://schemas.microsoft.com/office/powerpoint/2010/main" val="21883812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334818"/>
            <a:ext cx="12192000" cy="960119"/>
          </a:xfrm>
          <a:prstGeom prst="rect">
            <a:avLst/>
          </a:prstGeom>
          <a:solidFill>
            <a:srgbClr val="66666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018DB3"/>
              </a:solidFill>
            </a:endParaRPr>
          </a:p>
        </p:txBody>
      </p:sp>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Date Placeholder 3"/>
          <p:cNvSpPr>
            <a:spLocks noGrp="1"/>
          </p:cNvSpPr>
          <p:nvPr>
            <p:ph type="dt" sz="half" idx="2"/>
          </p:nvPr>
        </p:nvSpPr>
        <p:spPr>
          <a:xfrm>
            <a:off x="903639" y="6356351"/>
            <a:ext cx="121922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1220D7-83F5-144D-B530-9842D1C6C706}" type="datetimeFigureOut">
              <a:rPr lang="en-US" smtClean="0"/>
              <a:t>9/4/2019</a:t>
            </a:fld>
            <a:endParaRPr lang="en-US" dirty="0"/>
          </a:p>
        </p:txBody>
      </p:sp>
      <p:sp>
        <p:nvSpPr>
          <p:cNvPr id="13" name="Slide Number Placeholder 5"/>
          <p:cNvSpPr>
            <a:spLocks noGrp="1"/>
          </p:cNvSpPr>
          <p:nvPr>
            <p:ph type="sldNum" sz="quarter" idx="4"/>
          </p:nvPr>
        </p:nvSpPr>
        <p:spPr>
          <a:xfrm>
            <a:off x="157058" y="6356351"/>
            <a:ext cx="67331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89CB43-F0E2-884F-957A-DD76F627D078}" type="slidenum">
              <a:rPr lang="en-US" smtClean="0"/>
              <a:t>‹#›</a:t>
            </a:fld>
            <a:endParaRPr lang="en-US" dirty="0"/>
          </a:p>
        </p:txBody>
      </p:sp>
      <p:sp>
        <p:nvSpPr>
          <p:cNvPr id="14" name="Footer Placeholder 7"/>
          <p:cNvSpPr>
            <a:spLocks noGrp="1"/>
          </p:cNvSpPr>
          <p:nvPr>
            <p:ph type="ftr" sz="quarter" idx="3"/>
          </p:nvPr>
        </p:nvSpPr>
        <p:spPr>
          <a:xfrm>
            <a:off x="2255024" y="6356351"/>
            <a:ext cx="7841053" cy="365125"/>
          </a:xfrm>
          <a:prstGeom prst="rect">
            <a:avLst/>
          </a:prstGeom>
        </p:spPr>
        <p:txBody>
          <a:bodyPr/>
          <a:lstStyle>
            <a:lvl1pPr algn="r">
              <a:defRPr sz="1400">
                <a:solidFill>
                  <a:schemeClr val="bg1">
                    <a:lumMod val="50000"/>
                  </a:schemeClr>
                </a:solidFill>
              </a:defRPr>
            </a:lvl1pPr>
          </a:lstStyle>
          <a:p>
            <a:endParaRPr lang="en-US" dirty="0"/>
          </a:p>
        </p:txBody>
      </p:sp>
      <p:pic>
        <p:nvPicPr>
          <p:cNvPr id="10" name="Picture 9"/>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0263359" y="6001422"/>
            <a:ext cx="1614084" cy="617447"/>
          </a:xfrm>
          <a:prstGeom prst="rect">
            <a:avLst/>
          </a:prstGeom>
        </p:spPr>
      </p:pic>
    </p:spTree>
    <p:extLst>
      <p:ext uri="{BB962C8B-B14F-4D97-AF65-F5344CB8AC3E}">
        <p14:creationId xmlns:p14="http://schemas.microsoft.com/office/powerpoint/2010/main" val="325054500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Lst>
  <p:txStyles>
    <p:titleStyle>
      <a:lvl1pPr algn="l" defTabSz="4572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lumMod val="65000"/>
              <a:lumOff val="3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UCM Senior Project 2019</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71184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653" y="4636345"/>
            <a:ext cx="8516025" cy="1325563"/>
          </a:xfrm>
        </p:spPr>
        <p:txBody>
          <a:bodyPr>
            <a:normAutofit fontScale="90000"/>
          </a:bodyPr>
          <a:lstStyle/>
          <a:p>
            <a:pPr algn="ctr"/>
            <a:r>
              <a:rPr lang="en-US" b="1" i="1" dirty="0" smtClean="0"/>
              <a:t>Always </a:t>
            </a:r>
            <a:r>
              <a:rPr lang="en-US" b="1" i="1" dirty="0"/>
              <a:t>improving the dining experience</a:t>
            </a:r>
            <a:r>
              <a:rPr lang="en-US" i="1" dirty="0"/>
              <a:t>.</a:t>
            </a:r>
            <a:r>
              <a:rPr lang="en-US" dirty="0"/>
              <a:t/>
            </a:r>
            <a:br>
              <a:rPr lang="en-US" dirty="0"/>
            </a:br>
            <a:endParaRPr lang="en-US"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0653" y="700709"/>
            <a:ext cx="8049347" cy="3722204"/>
          </a:xfrm>
          <a:prstGeom prst="rect">
            <a:avLst/>
          </a:prstGeom>
          <a:solidFill>
            <a:schemeClr val="bg1"/>
          </a:solidFill>
        </p:spPr>
      </p:pic>
    </p:spTree>
    <p:extLst>
      <p:ext uri="{BB962C8B-B14F-4D97-AF65-F5344CB8AC3E}">
        <p14:creationId xmlns:p14="http://schemas.microsoft.com/office/powerpoint/2010/main" val="19238189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57252" y="83912"/>
            <a:ext cx="7772400" cy="1470025"/>
          </a:xfrm>
        </p:spPr>
        <p:txBody>
          <a:bodyPr/>
          <a:lstStyle/>
          <a:p>
            <a:r>
              <a:rPr lang="en-US" dirty="0" smtClean="0">
                <a:solidFill>
                  <a:schemeClr val="bg1"/>
                </a:solidFill>
              </a:rPr>
              <a:t>Fed Eats Order Form</a:t>
            </a:r>
            <a:endParaRPr lang="en-US" dirty="0">
              <a:solidFill>
                <a:schemeClr val="bg1"/>
              </a:solidFill>
            </a:endParaRPr>
          </a:p>
        </p:txBody>
      </p:sp>
      <p:pic>
        <p:nvPicPr>
          <p:cNvPr id="5" name="Picture 4"/>
          <p:cNvPicPr>
            <a:picLocks noChangeAspect="1"/>
          </p:cNvPicPr>
          <p:nvPr/>
        </p:nvPicPr>
        <p:blipFill>
          <a:blip r:embed="rId3"/>
          <a:stretch>
            <a:fillRect/>
          </a:stretch>
        </p:blipFill>
        <p:spPr>
          <a:xfrm>
            <a:off x="3946566" y="1370306"/>
            <a:ext cx="4273436" cy="5487694"/>
          </a:xfrm>
          <a:prstGeom prst="rect">
            <a:avLst/>
          </a:prstGeom>
        </p:spPr>
      </p:pic>
    </p:spTree>
    <p:extLst>
      <p:ext uri="{BB962C8B-B14F-4D97-AF65-F5344CB8AC3E}">
        <p14:creationId xmlns:p14="http://schemas.microsoft.com/office/powerpoint/2010/main" val="9679859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57252" y="83912"/>
            <a:ext cx="7772400" cy="1470025"/>
          </a:xfrm>
        </p:spPr>
        <p:txBody>
          <a:bodyPr/>
          <a:lstStyle/>
          <a:p>
            <a:r>
              <a:rPr lang="en-US" dirty="0" smtClean="0">
                <a:solidFill>
                  <a:schemeClr val="bg1"/>
                </a:solidFill>
              </a:rPr>
              <a:t>Fed Eats Order Form</a:t>
            </a:r>
            <a:endParaRPr lang="en-US" dirty="0">
              <a:solidFill>
                <a:schemeClr val="bg1"/>
              </a:solidFill>
            </a:endParaRPr>
          </a:p>
        </p:txBody>
      </p:sp>
      <p:pic>
        <p:nvPicPr>
          <p:cNvPr id="5" name="Picture 4"/>
          <p:cNvPicPr>
            <a:picLocks noChangeAspect="1"/>
          </p:cNvPicPr>
          <p:nvPr/>
        </p:nvPicPr>
        <p:blipFill>
          <a:blip r:embed="rId3"/>
          <a:stretch>
            <a:fillRect/>
          </a:stretch>
        </p:blipFill>
        <p:spPr>
          <a:xfrm>
            <a:off x="3706565" y="1370568"/>
            <a:ext cx="4273775" cy="5487433"/>
          </a:xfrm>
          <a:prstGeom prst="rect">
            <a:avLst/>
          </a:prstGeom>
        </p:spPr>
      </p:pic>
    </p:spTree>
    <p:extLst>
      <p:ext uri="{BB962C8B-B14F-4D97-AF65-F5344CB8AC3E}">
        <p14:creationId xmlns:p14="http://schemas.microsoft.com/office/powerpoint/2010/main" val="31523569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57252" y="83912"/>
            <a:ext cx="7991557" cy="1470025"/>
          </a:xfrm>
        </p:spPr>
        <p:txBody>
          <a:bodyPr/>
          <a:lstStyle/>
          <a:p>
            <a:r>
              <a:rPr lang="en-US" dirty="0" smtClean="0">
                <a:solidFill>
                  <a:schemeClr val="bg1"/>
                </a:solidFill>
              </a:rPr>
              <a:t>Fed Eats Email Confirmation</a:t>
            </a:r>
            <a:endParaRPr lang="en-US" dirty="0">
              <a:solidFill>
                <a:schemeClr val="bg1"/>
              </a:solidFill>
            </a:endParaRPr>
          </a:p>
        </p:txBody>
      </p:sp>
      <p:pic>
        <p:nvPicPr>
          <p:cNvPr id="5" name="Picture 4"/>
          <p:cNvPicPr>
            <a:picLocks noChangeAspect="1"/>
          </p:cNvPicPr>
          <p:nvPr/>
        </p:nvPicPr>
        <p:blipFill>
          <a:blip r:embed="rId3"/>
          <a:stretch>
            <a:fillRect/>
          </a:stretch>
        </p:blipFill>
        <p:spPr>
          <a:xfrm>
            <a:off x="2580708" y="1553936"/>
            <a:ext cx="7148945" cy="4017922"/>
          </a:xfrm>
          <a:prstGeom prst="rect">
            <a:avLst/>
          </a:prstGeom>
        </p:spPr>
      </p:pic>
    </p:spTree>
    <p:extLst>
      <p:ext uri="{BB962C8B-B14F-4D97-AF65-F5344CB8AC3E}">
        <p14:creationId xmlns:p14="http://schemas.microsoft.com/office/powerpoint/2010/main" val="2467785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3.xml><?xml version="1.0" encoding="utf-8"?>
<a:theme xmlns:a="http://schemas.openxmlformats.org/drawingml/2006/main" name="1_Custom Design">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Horizon">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113</Words>
  <Application>Microsoft Office PowerPoint</Application>
  <PresentationFormat>Widescreen</PresentationFormat>
  <Paragraphs>13</Paragraphs>
  <Slides>5</Slides>
  <Notes>4</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5</vt:i4>
      </vt:variant>
    </vt:vector>
  </HeadingPairs>
  <TitlesOfParts>
    <vt:vector size="12" baseType="lpstr">
      <vt:lpstr>Arial</vt:lpstr>
      <vt:lpstr>Arial Narrow</vt:lpstr>
      <vt:lpstr>Calibri</vt:lpstr>
      <vt:lpstr>Calibri Light</vt:lpstr>
      <vt:lpstr>Office Theme</vt:lpstr>
      <vt:lpstr>1_Office Theme</vt:lpstr>
      <vt:lpstr>1_Custom Design</vt:lpstr>
      <vt:lpstr>UCM Senior Project 2019</vt:lpstr>
      <vt:lpstr>Always improving the dining experience. </vt:lpstr>
      <vt:lpstr>Fed Eats Order Form</vt:lpstr>
      <vt:lpstr>Fed Eats Order Form</vt:lpstr>
      <vt:lpstr>Fed Eats Email Confirmation</vt:lpstr>
    </vt:vector>
  </TitlesOfParts>
  <Company>Federal Reserve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UCM Senior Project 2019</dc:title>
  <dc:creator>Kleoppel, Terry</dc:creator>
  <cp:lastModifiedBy>Kleoppel, Terry</cp:lastModifiedBy>
  <cp:revision>2</cp:revision>
  <dcterms:created xsi:type="dcterms:W3CDTF">2019-09-04T16:22:15Z</dcterms:created>
  <dcterms:modified xsi:type="dcterms:W3CDTF">2019-09-04T18:16:11Z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403f0bec-2798-4706-9711-e7adcc336323</vt:lpwstr>
  </property>
</Properties>
</file>