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DD5407-BBFF-CF4B-BCAA-046D37ED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20CDC1D-3CFD-FB4F-8F40-8D9C31E8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CDB0A5-5CE0-044D-ACEC-ED59BB9D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7942-20AB-534D-99D3-83157A7183D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1/17/2020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3AFD76-D94F-B341-BF0E-44081C1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6A0B2A-159D-604C-82E6-E7F78389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2F8-B9A4-5E49-8EDD-2F3419EE31E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="" xmlns:a16="http://schemas.microsoft.com/office/drawing/2014/main" id="{CEA297F0-23B0-4141-A0C9-71DB886B94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67600" y="214313"/>
            <a:ext cx="1346200" cy="215900"/>
          </a:xfrm>
          <a:prstGeom prst="rect">
            <a:avLst/>
          </a:prstGeom>
          <a:noFill/>
          <a:ln w="9525">
            <a:noFill/>
            <a:miter lim="800000"/>
            <a:headEnd type="none" w="med" len="lg"/>
            <a:tailEnd/>
          </a:ln>
          <a:effectLst/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800" dirty="0">
                <a:solidFill>
                  <a:srgbClr val="FFFFFF"/>
                </a:solidFill>
                <a:latin typeface="Arial"/>
                <a:ea typeface="Arial" pitchFamily="-106" charset="0"/>
                <a:cs typeface="Arial" pitchFamily="-106" charset="0"/>
              </a:rPr>
              <a:t>®</a:t>
            </a:r>
          </a:p>
        </p:txBody>
      </p:sp>
      <p:pic>
        <p:nvPicPr>
          <p:cNvPr id="8" name="Picture 10" descr="OGC header 20101220.png">
            <a:extLst>
              <a:ext uri="{FF2B5EF4-FFF2-40B4-BE49-F238E27FC236}">
                <a16:creationId xmlns="" xmlns:a16="http://schemas.microsoft.com/office/drawing/2014/main" id="{DAA4F888-0E2F-DE41-B5D6-D1E879FA66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whitelogo_OGC2-01-01.png">
            <a:extLst>
              <a:ext uri="{FF2B5EF4-FFF2-40B4-BE49-F238E27FC236}">
                <a16:creationId xmlns="" xmlns:a16="http://schemas.microsoft.com/office/drawing/2014/main" id="{531ADCF4-F341-324A-8920-367B269B00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4688" y="69850"/>
            <a:ext cx="211931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913AC7E-88F9-2C49-99C5-D1B800E52ACD}"/>
              </a:ext>
            </a:extLst>
          </p:cNvPr>
          <p:cNvSpPr txBox="1"/>
          <p:nvPr userDrawn="1"/>
        </p:nvSpPr>
        <p:spPr>
          <a:xfrm>
            <a:off x="8610600" y="50800"/>
            <a:ext cx="27940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FFFFFF"/>
                </a:solidFill>
                <a:ea typeface="Arial" pitchFamily="-106" charset="0"/>
                <a:cs typeface="Arial" pitchFamily="-106" charset="0"/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49335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C2070E-A6FF-8B41-9E45-A332BE69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ADDD28-75A7-5842-9A74-329BA478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5CE7BF-44F9-3D44-A0F3-6C05AC6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7942-20AB-534D-99D3-83157A7183D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1/17/2020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C092EF-A984-1B4A-96EA-F582EA60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055BBE-8498-A042-B2A1-21508578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C8551-9A4E-1347-BCB9-86FAE09B2AF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70FDEE-91BD-5148-BAA3-9489D137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D0C946-FFB7-9A41-8901-CC44770A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CEFAFF-8543-F74D-8689-32C85663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7942-20AB-534D-99D3-83157A7183D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1/17/2020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AD299A-F912-E441-A6D6-FE21A3EA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9A87F7-F361-0E45-B22B-8BF7BDDC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C8551-9A4E-1347-BCB9-86FAE09B2AF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4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3F851-9099-7449-AC21-911F935C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CA54BF-3AA9-8146-BEDA-6A8977E5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7942-20AB-534D-99D3-83157A7183D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1/17/2020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974352-A7BE-F649-91D0-3301B932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B5DBE90-F1D7-5D43-9F4F-671B8AB3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C8551-9A4E-1347-BCB9-86FAE09B2AF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0927033-BAA8-D342-886B-DF4F53F7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F942F3D-DB66-A04D-BE3E-8A20B5C4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093A50-5578-824E-AB96-0A5E438A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Making Location Count. 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4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6876531-1B7A-4B4C-B184-57089D91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2E8F2D-78D2-0A4A-BE3A-8B5CC99A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FCC9F3-7C17-7040-9C9C-78D3D305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4B37F39-4B3C-4D61-B7B7-1FBCF86E5C2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457200"/>
              <a:t>17/01/2020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52A711-B917-8647-BD24-AF67CB87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67DFA9-C44C-1040-86ED-E1942A792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B74DA93-2BB1-47DF-9D5B-44BA8AEFCBA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3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D98F297-490C-BF4C-A39F-3C8F21F5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01212" y="0"/>
            <a:ext cx="1094642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2D66B0-736F-7940-AB8F-E2FED6859A5A}"/>
              </a:ext>
            </a:extLst>
          </p:cNvPr>
          <p:cNvSpPr/>
          <p:nvPr/>
        </p:nvSpPr>
        <p:spPr>
          <a:xfrm>
            <a:off x="0" y="838200"/>
            <a:ext cx="9144000" cy="1897811"/>
          </a:xfrm>
          <a:prstGeom prst="rect">
            <a:avLst/>
          </a:prstGeom>
          <a:solidFill>
            <a:srgbClr val="11598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000" dirty="0">
                <a:solidFill>
                  <a:prstClr val="white"/>
                </a:solidFill>
                <a:latin typeface="Calibri Light" panose="020F0302020204030204"/>
              </a:rPr>
              <a:t>Delta Updates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8E149C4-7DA9-5740-B6CC-EEF9C5CC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4709" y="3657600"/>
            <a:ext cx="1925999" cy="1955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141DF1-D7FD-904F-A175-E60773CA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9148" y="3657600"/>
            <a:ext cx="1925999" cy="1925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216CFE4-E45F-DF40-BAEB-52B61A21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0270" y="3687231"/>
            <a:ext cx="1925999" cy="1925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2954F69-71F1-9D4C-B302-BC5AA05BCCE1}"/>
              </a:ext>
            </a:extLst>
          </p:cNvPr>
          <p:cNvSpPr/>
          <p:nvPr/>
        </p:nvSpPr>
        <p:spPr>
          <a:xfrm>
            <a:off x="895219" y="5613230"/>
            <a:ext cx="1732592" cy="655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ln cmpd="thickThin"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OGC API -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949E77F-F9CA-DF41-8DD2-A9411F0E4881}"/>
              </a:ext>
            </a:extLst>
          </p:cNvPr>
          <p:cNvSpPr/>
          <p:nvPr/>
        </p:nvSpPr>
        <p:spPr>
          <a:xfrm>
            <a:off x="3619734" y="5613230"/>
            <a:ext cx="1732592" cy="655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ln w="15875" cmpd="thickThin">
                  <a:solidFill>
                    <a:prstClr val="white"/>
                  </a:solidFill>
                </a:ln>
                <a:solidFill>
                  <a:prstClr val="black"/>
                </a:solidFill>
              </a:rPr>
              <a:t>OGC API -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C35E653-2D1B-BA4A-94DE-E6605F8ADE69}"/>
              </a:ext>
            </a:extLst>
          </p:cNvPr>
          <p:cNvSpPr/>
          <p:nvPr/>
        </p:nvSpPr>
        <p:spPr>
          <a:xfrm>
            <a:off x="6266973" y="5613230"/>
            <a:ext cx="1732592" cy="655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ln cmpd="thickThin"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Client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2" y="0"/>
            <a:ext cx="7296150" cy="107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0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A133A40-0A94-1345-9A6B-4680C0BD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24" y="2495552"/>
            <a:ext cx="7886700" cy="2852737"/>
          </a:xfrm>
        </p:spPr>
        <p:txBody>
          <a:bodyPr/>
          <a:lstStyle/>
          <a:p>
            <a:r>
              <a:rPr lang="en-US" dirty="0"/>
              <a:t>Delta Updates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1891A13-8F99-7346-9DCB-04BCDF38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24" y="5375277"/>
            <a:ext cx="7886700" cy="1500187"/>
          </a:xfrm>
        </p:spPr>
        <p:txBody>
          <a:bodyPr/>
          <a:lstStyle/>
          <a:p>
            <a:r>
              <a:rPr lang="en-US" dirty="0"/>
              <a:t>Retrieval of updates with priority flags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E41054-F04A-774B-A185-4F031420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28BA254-D363-4E44-8BE0-B6A7BEA337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0874" y="512045"/>
            <a:ext cx="4773564" cy="40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BD6956A-A011-E14F-BECD-297F5B92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33DDE5-DBA2-1C48-94D6-B302A9639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of prioritized updates of features </a:t>
            </a:r>
          </a:p>
          <a:p>
            <a:r>
              <a:rPr lang="en-US" dirty="0"/>
              <a:t>Two scenarios:</a:t>
            </a:r>
          </a:p>
          <a:p>
            <a:pPr lvl="1"/>
            <a:r>
              <a:rPr lang="de-DE" dirty="0"/>
              <a:t>Web Feature Service (WFS)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on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lvl="1"/>
            <a:r>
              <a:rPr lang="de-DE" dirty="0"/>
              <a:t>Web Processing Service (WPS)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OGC APIs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10F739-8E4B-B445-B558-401D0374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CAA63D-25E9-C442-906A-7A97E2E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22C180-EAD0-FD49-80E7-FC0E1C52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updates: focus on features</a:t>
            </a:r>
          </a:p>
          <a:p>
            <a:endParaRPr lang="en-US" dirty="0"/>
          </a:p>
          <a:p>
            <a:r>
              <a:rPr lang="en-US" dirty="0"/>
              <a:t>Server side implementation uses two tables</a:t>
            </a:r>
          </a:p>
          <a:p>
            <a:pPr lvl="1"/>
            <a:r>
              <a:rPr lang="en-US" dirty="0"/>
              <a:t>AUDIT</a:t>
            </a:r>
          </a:p>
          <a:p>
            <a:pPr lvl="1"/>
            <a:r>
              <a:rPr lang="en-US" dirty="0"/>
              <a:t>CHECKPOINT</a:t>
            </a:r>
          </a:p>
          <a:p>
            <a:pPr lvl="1"/>
            <a:endParaRPr lang="en-US" dirty="0"/>
          </a:p>
          <a:p>
            <a:r>
              <a:rPr lang="en-US" dirty="0"/>
              <a:t>Support for modification types:</a:t>
            </a:r>
          </a:p>
          <a:p>
            <a:pPr lvl="1"/>
            <a:r>
              <a:rPr lang="en-US" dirty="0"/>
              <a:t>Simple (single feature in single collection)</a:t>
            </a:r>
          </a:p>
          <a:p>
            <a:pPr lvl="1"/>
            <a:r>
              <a:rPr lang="en-US" dirty="0"/>
              <a:t>Complex (multiple features, various collections)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81FFB9-8A06-1F44-907F-4008F0B4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E2E53-CF35-0542-BFE1-9E59AD88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BD8C9-F575-6444-B15E-8ACB87A7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and delta updates are important across many APIs (Features, Processes, Tiles, Styles…)</a:t>
            </a:r>
          </a:p>
          <a:p>
            <a:endParaRPr lang="en-US" dirty="0"/>
          </a:p>
          <a:p>
            <a:r>
              <a:rPr lang="en-US" dirty="0"/>
              <a:t>Various APIs may have different requirements on change documentation</a:t>
            </a:r>
          </a:p>
          <a:p>
            <a:pPr lvl="1"/>
            <a:r>
              <a:rPr lang="en-US" dirty="0"/>
              <a:t>Simple updates to features: cheap</a:t>
            </a:r>
          </a:p>
          <a:p>
            <a:pPr lvl="1"/>
            <a:r>
              <a:rPr lang="en-US" dirty="0"/>
              <a:t>Simple updates to tile pyramid: potentially extremely expensive</a:t>
            </a:r>
          </a:p>
          <a:p>
            <a:endParaRPr lang="en-US" dirty="0"/>
          </a:p>
          <a:p>
            <a:r>
              <a:rPr lang="en-US" dirty="0"/>
              <a:t>Further cross-API (aka common) work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236BC9-7A40-1045-BD00-343E9062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FFDE13-5473-6F4D-812B-7DB0456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Updates = </a:t>
            </a:r>
            <a:r>
              <a:rPr lang="en-US" dirty="0" err="1"/>
              <a:t>ChangeSet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7FDC5D-A018-9E40-A4AA-473597BD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© 2019 Open Geospatial Consortium http://www.opengeospatial.org.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2_Office Theme</vt:lpstr>
      <vt:lpstr>PowerPoint Presentation</vt:lpstr>
      <vt:lpstr>Delta Updates</vt:lpstr>
      <vt:lpstr>Goal</vt:lpstr>
      <vt:lpstr>Delta Updates Implementations</vt:lpstr>
      <vt:lpstr>Results</vt:lpstr>
      <vt:lpstr>Delta Updates = ChangeSet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Reed</dc:creator>
  <cp:lastModifiedBy>Carl Reed</cp:lastModifiedBy>
  <cp:revision>1</cp:revision>
  <dcterms:created xsi:type="dcterms:W3CDTF">2020-01-22T19:52:58Z</dcterms:created>
  <dcterms:modified xsi:type="dcterms:W3CDTF">2020-01-22T19:54:49Z</dcterms:modified>
</cp:coreProperties>
</file>