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56.png" ContentType="image/png"/>
  <Override PartName="/ppt/media/image104.png" ContentType="image/png"/>
  <Override PartName="/ppt/media/image55.png" ContentType="image/png"/>
  <Override PartName="/ppt/media/image103.png" ContentType="image/png"/>
  <Override PartName="/ppt/media/image54.png" ContentType="image/png"/>
  <Override PartName="/ppt/media/image102.png" ContentType="image/png"/>
  <Override PartName="/ppt/media/image53.png" ContentType="image/png"/>
  <Override PartName="/ppt/media/image101.png" ContentType="image/png"/>
  <Override PartName="/ppt/media/image52.png" ContentType="image/png"/>
  <Override PartName="/ppt/media/image100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13.png" ContentType="image/png"/>
  <Override PartName="/ppt/media/image4.png" ContentType="image/png"/>
  <Override PartName="/ppt/media/image36.png" ContentType="image/png"/>
  <Override PartName="/ppt/media/image9.png" ContentType="image/png"/>
  <Override PartName="/ppt/media/image18.png" ContentType="image/png"/>
  <Override PartName="/ppt/media/image83.png" ContentType="image/png"/>
  <Override PartName="/ppt/media/image57.png" ContentType="image/png"/>
  <Override PartName="/ppt/media/image105.png" ContentType="image/png"/>
  <Override PartName="/ppt/media/image20.png" ContentType="image/png"/>
  <Override PartName="/ppt/media/image49.png" ContentType="image/png"/>
  <Override PartName="/ppt/media/image12.png" ContentType="image/png"/>
  <Override PartName="/ppt/media/image3.png" ContentType="image/png"/>
  <Override PartName="/ppt/media/image35.png" ContentType="image/png"/>
  <Override PartName="/ppt/media/image8.png" ContentType="image/png"/>
  <Override PartName="/ppt/media/image17.png" ContentType="image/png"/>
  <Override PartName="/ppt/media/image82.png" ContentType="image/png"/>
  <Override PartName="/ppt/media/image48.png" ContentType="image/png"/>
  <Override PartName="/ppt/media/image11.png" ContentType="image/png"/>
  <Override PartName="/ppt/media/image2.png" ContentType="image/png"/>
  <Override PartName="/ppt/media/image34.png" ContentType="image/png"/>
  <Override PartName="/ppt/media/image39.png" ContentType="image/png"/>
  <Override PartName="/ppt/media/image7.png" ContentType="image/png"/>
  <Override PartName="/ppt/media/image16.png" ContentType="image/png"/>
  <Override PartName="/ppt/media/image81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70.png" ContentType="image/png"/>
  <Override PartName="/ppt/media/image69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64.png" ContentType="image/png"/>
  <Override PartName="/ppt/media/image99.png" ContentType="image/png"/>
  <Override PartName="/ppt/media/image62.png" ContentType="image/png"/>
  <Override PartName="/ppt/media/image87.png" ContentType="image/png"/>
  <Override PartName="/ppt/media/image63.png" ContentType="image/png"/>
  <Override PartName="/ppt/media/image98.png" ContentType="image/png"/>
  <Override PartName="/ppt/media/image61.png" ContentType="image/png"/>
  <Override PartName="/ppt/media/image86.png" ContentType="image/png"/>
  <Override PartName="/ppt/media/image97.png" ContentType="image/png"/>
  <Override PartName="/ppt/media/image60.png" ContentType="image/png"/>
  <Override PartName="/ppt/media/image85.png" ContentType="image/png"/>
  <Override PartName="/ppt/media/image96.png" ContentType="image/png"/>
  <Override PartName="/ppt/media/image95.png" ContentType="image/png"/>
  <Override PartName="/ppt/media/image89.png" ContentType="image/png"/>
  <Override PartName="/ppt/media/image77.png" ContentType="image/png"/>
  <Override PartName="/ppt/media/image88.png" ContentType="image/png"/>
  <Override PartName="/ppt/media/image79.png" ContentType="image/png"/>
  <Override PartName="/ppt/media/image78.png" ContentType="image/png"/>
  <Override PartName="/ppt/media/image29.png" ContentType="image/png"/>
  <Override PartName="/ppt/media/image94.png" ContentType="image/png"/>
  <Override PartName="/ppt/media/image28.png" ContentType="image/png"/>
  <Override PartName="/ppt/media/image93.png" ContentType="image/png"/>
  <Override PartName="/ppt/media/image92.png" ContentType="image/png"/>
  <Override PartName="/ppt/media/image27.png" ContentType="image/png"/>
  <Override PartName="/ppt/media/image91.png" ContentType="image/png"/>
  <Override PartName="/ppt/media/image26.png" ContentType="image/png"/>
  <Override PartName="/ppt/media/image90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59.png" ContentType="image/png"/>
  <Override PartName="/ppt/media/image21.png" ContentType="image/png"/>
  <Override PartName="/ppt/media/image58.png" ContentType="image/png"/>
  <Override PartName="/ppt/media/image19.png" ContentType="image/png"/>
  <Override PartName="/ppt/media/image84.png" ContentType="image/png"/>
  <Override PartName="/ppt/media/image14.png" ContentType="image/png"/>
  <Override PartName="/ppt/media/image5.png" ContentType="image/png"/>
  <Override PartName="/ppt/media/image37.png" ContentType="image/png"/>
  <Override PartName="/ppt/media/image15.png" ContentType="image/png"/>
  <Override PartName="/ppt/media/image80.png" ContentType="image/png"/>
  <Override PartName="/ppt/media/image6.png" ContentType="image/png"/>
  <Override PartName="/ppt/media/image38.png" ContentType="image/png"/>
  <Override PartName="/ppt/media/image33.png" ContentType="image/png"/>
  <Override PartName="/ppt/media/image1.png" ContentType="image/png"/>
  <Override PartName="/ppt/media/image10.png" ContentType="image/png"/>
  <Override PartName="/ppt/media/image47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704513" cy="74803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1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34960" y="284040"/>
            <a:ext cx="963324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34960" y="1665720"/>
            <a:ext cx="9633240" cy="412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960" y="284040"/>
            <a:ext cx="963324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34960" y="1665720"/>
            <a:ext cx="9633240" cy="412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4960" y="284040"/>
            <a:ext cx="963324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34960" y="1665720"/>
            <a:ext cx="9633240" cy="412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4960" y="284040"/>
            <a:ext cx="963324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34960" y="1665720"/>
            <a:ext cx="9633240" cy="412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34960" y="284040"/>
            <a:ext cx="963324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34960" y="1665720"/>
            <a:ext cx="9633240" cy="412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1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34960" y="284040"/>
            <a:ext cx="963324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34960" y="1665720"/>
            <a:ext cx="9633240" cy="412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6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6.png"/><Relationship Id="rId15" Type="http://schemas.openxmlformats.org/officeDocument/2006/relationships/image" Target="../media/image6.pn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png"/><Relationship Id="rId19" Type="http://schemas.openxmlformats.org/officeDocument/2006/relationships/image" Target="../media/image15.png"/><Relationship Id="rId20" Type="http://schemas.openxmlformats.org/officeDocument/2006/relationships/image" Target="../media/image15.png"/><Relationship Id="rId21" Type="http://schemas.openxmlformats.org/officeDocument/2006/relationships/image" Target="../media/image15.png"/><Relationship Id="rId22" Type="http://schemas.openxmlformats.org/officeDocument/2006/relationships/image" Target="../media/image15.png"/><Relationship Id="rId23" Type="http://schemas.openxmlformats.org/officeDocument/2006/relationships/image" Target="../media/image15.png"/><Relationship Id="rId24" Type="http://schemas.openxmlformats.org/officeDocument/2006/relationships/image" Target="../media/image16.png"/><Relationship Id="rId25" Type="http://schemas.openxmlformats.org/officeDocument/2006/relationships/image" Target="../media/image17.png"/><Relationship Id="rId26" Type="http://schemas.openxmlformats.org/officeDocument/2006/relationships/image" Target="../media/image17.png"/><Relationship Id="rId27" Type="http://schemas.openxmlformats.org/officeDocument/2006/relationships/image" Target="../media/image18.png"/><Relationship Id="rId28" Type="http://schemas.openxmlformats.org/officeDocument/2006/relationships/image" Target="../media/image19.png"/><Relationship Id="rId29" Type="http://schemas.openxmlformats.org/officeDocument/2006/relationships/image" Target="../media/image20.png"/><Relationship Id="rId30" Type="http://schemas.openxmlformats.org/officeDocument/2006/relationships/image" Target="../media/image21.png"/><Relationship Id="rId31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png"/><Relationship Id="rId5" Type="http://schemas.openxmlformats.org/officeDocument/2006/relationships/image" Target="../media/image83.png"/><Relationship Id="rId6" Type="http://schemas.openxmlformats.org/officeDocument/2006/relationships/image" Target="../media/image84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86.png"/><Relationship Id="rId10" Type="http://schemas.openxmlformats.org/officeDocument/2006/relationships/image" Target="../media/image84.png"/><Relationship Id="rId11" Type="http://schemas.openxmlformats.org/officeDocument/2006/relationships/image" Target="../media/image84.png"/><Relationship Id="rId12" Type="http://schemas.openxmlformats.org/officeDocument/2006/relationships/image" Target="../media/image85.png"/><Relationship Id="rId13" Type="http://schemas.openxmlformats.org/officeDocument/2006/relationships/image" Target="../media/image87.png"/><Relationship Id="rId14" Type="http://schemas.openxmlformats.org/officeDocument/2006/relationships/image" Target="../media/image88.png"/><Relationship Id="rId15" Type="http://schemas.openxmlformats.org/officeDocument/2006/relationships/image" Target="../media/image88.png"/><Relationship Id="rId16" Type="http://schemas.openxmlformats.org/officeDocument/2006/relationships/image" Target="../media/image89.png"/><Relationship Id="rId17" Type="http://schemas.openxmlformats.org/officeDocument/2006/relationships/image" Target="../media/image90.png"/><Relationship Id="rId18" Type="http://schemas.openxmlformats.org/officeDocument/2006/relationships/image" Target="../media/image91.png"/><Relationship Id="rId19" Type="http://schemas.openxmlformats.org/officeDocument/2006/relationships/image" Target="../media/image92.png"/><Relationship Id="rId20" Type="http://schemas.openxmlformats.org/officeDocument/2006/relationships/image" Target="../media/image30.png"/><Relationship Id="rId21" Type="http://schemas.openxmlformats.org/officeDocument/2006/relationships/image" Target="../media/image30.png"/><Relationship Id="rId22" Type="http://schemas.openxmlformats.org/officeDocument/2006/relationships/image" Target="../media/image30.png"/><Relationship Id="rId23" Type="http://schemas.openxmlformats.org/officeDocument/2006/relationships/image" Target="../media/image30.png"/><Relationship Id="rId24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72.png"/><Relationship Id="rId8" Type="http://schemas.openxmlformats.org/officeDocument/2006/relationships/image" Target="../media/image72.png"/><Relationship Id="rId9" Type="http://schemas.openxmlformats.org/officeDocument/2006/relationships/image" Target="../media/image72.png"/><Relationship Id="rId10" Type="http://schemas.openxmlformats.org/officeDocument/2006/relationships/image" Target="../media/image96.png"/><Relationship Id="rId11" Type="http://schemas.openxmlformats.org/officeDocument/2006/relationships/image" Target="../media/image97.png"/><Relationship Id="rId12" Type="http://schemas.openxmlformats.org/officeDocument/2006/relationships/image" Target="../media/image98.png"/><Relationship Id="rId13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Relationship Id="rId7" Type="http://schemas.openxmlformats.org/officeDocument/2006/relationships/image" Target="../media/image102.png"/><Relationship Id="rId8" Type="http://schemas.openxmlformats.org/officeDocument/2006/relationships/image" Target="../media/image103.png"/><Relationship Id="rId9" Type="http://schemas.openxmlformats.org/officeDocument/2006/relationships/image" Target="../media/image104.png"/><Relationship Id="rId10" Type="http://schemas.openxmlformats.org/officeDocument/2006/relationships/image" Target="../media/image105.png"/><Relationship Id="rId1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28.png"/><Relationship Id="rId13" Type="http://schemas.openxmlformats.org/officeDocument/2006/relationships/image" Target="../media/image28.png"/><Relationship Id="rId14" Type="http://schemas.openxmlformats.org/officeDocument/2006/relationships/image" Target="../media/image32.png"/><Relationship Id="rId15" Type="http://schemas.openxmlformats.org/officeDocument/2006/relationships/image" Target="../media/image28.png"/><Relationship Id="rId16" Type="http://schemas.openxmlformats.org/officeDocument/2006/relationships/image" Target="../media/image28.png"/><Relationship Id="rId17" Type="http://schemas.openxmlformats.org/officeDocument/2006/relationships/image" Target="../media/image33.png"/><Relationship Id="rId18" Type="http://schemas.openxmlformats.org/officeDocument/2006/relationships/image" Target="../media/image30.png"/><Relationship Id="rId19" Type="http://schemas.openxmlformats.org/officeDocument/2006/relationships/image" Target="../media/image30.png"/><Relationship Id="rId20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43.png"/><Relationship Id="rId16" Type="http://schemas.openxmlformats.org/officeDocument/2006/relationships/image" Target="../media/image44.png"/><Relationship Id="rId17" Type="http://schemas.openxmlformats.org/officeDocument/2006/relationships/image" Target="../media/image45.png"/><Relationship Id="rId18" Type="http://schemas.openxmlformats.org/officeDocument/2006/relationships/image" Target="../media/image46.png"/><Relationship Id="rId19" Type="http://schemas.openxmlformats.org/officeDocument/2006/relationships/image" Target="../media/image47.png"/><Relationship Id="rId20" Type="http://schemas.openxmlformats.org/officeDocument/2006/relationships/image" Target="../media/image48.png"/><Relationship Id="rId21" Type="http://schemas.openxmlformats.org/officeDocument/2006/relationships/image" Target="../media/image49.png"/><Relationship Id="rId22" Type="http://schemas.openxmlformats.org/officeDocument/2006/relationships/image" Target="../media/image50.png"/><Relationship Id="rId23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58.png"/><Relationship Id="rId11" Type="http://schemas.openxmlformats.org/officeDocument/2006/relationships/image" Target="../media/image61.png"/><Relationship Id="rId12" Type="http://schemas.openxmlformats.org/officeDocument/2006/relationships/image" Target="../media/image62.png"/><Relationship Id="rId13" Type="http://schemas.openxmlformats.org/officeDocument/2006/relationships/image" Target="../media/image63.png"/><Relationship Id="rId14" Type="http://schemas.openxmlformats.org/officeDocument/2006/relationships/image" Target="../media/image64.png"/><Relationship Id="rId15" Type="http://schemas.openxmlformats.org/officeDocument/2006/relationships/image" Target="../media/image65.png"/><Relationship Id="rId16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Relationship Id="rId11" Type="http://schemas.openxmlformats.org/officeDocument/2006/relationships/image" Target="../media/image72.png"/><Relationship Id="rId12" Type="http://schemas.openxmlformats.org/officeDocument/2006/relationships/image" Target="../media/image72.png"/><Relationship Id="rId13" Type="http://schemas.openxmlformats.org/officeDocument/2006/relationships/image" Target="../media/image72.png"/><Relationship Id="rId14" Type="http://schemas.openxmlformats.org/officeDocument/2006/relationships/image" Target="../media/image73.png"/><Relationship Id="rId15" Type="http://schemas.openxmlformats.org/officeDocument/2006/relationships/image" Target="../media/image74.png"/><Relationship Id="rId16" Type="http://schemas.openxmlformats.org/officeDocument/2006/relationships/image" Target="../media/image74.png"/><Relationship Id="rId17" Type="http://schemas.openxmlformats.org/officeDocument/2006/relationships/image" Target="../media/image74.png"/><Relationship Id="rId18" Type="http://schemas.openxmlformats.org/officeDocument/2006/relationships/image" Target="../media/image74.png"/><Relationship Id="rId19" Type="http://schemas.openxmlformats.org/officeDocument/2006/relationships/image" Target="../media/image75.png"/><Relationship Id="rId20" Type="http://schemas.openxmlformats.org/officeDocument/2006/relationships/image" Target="../media/image72.png"/><Relationship Id="rId21" Type="http://schemas.openxmlformats.org/officeDocument/2006/relationships/image" Target="../media/image72.png"/><Relationship Id="rId22" Type="http://schemas.openxmlformats.org/officeDocument/2006/relationships/image" Target="../media/image72.png"/><Relationship Id="rId23" Type="http://schemas.openxmlformats.org/officeDocument/2006/relationships/image" Target="../media/image72.png"/><Relationship Id="rId24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76.png"/><Relationship Id="rId5" Type="http://schemas.openxmlformats.org/officeDocument/2006/relationships/image" Target="../media/image72.png"/><Relationship Id="rId6" Type="http://schemas.openxmlformats.org/officeDocument/2006/relationships/image" Target="../media/image72.png"/><Relationship Id="rId7" Type="http://schemas.openxmlformats.org/officeDocument/2006/relationships/image" Target="../media/image72.png"/><Relationship Id="rId8" Type="http://schemas.openxmlformats.org/officeDocument/2006/relationships/image" Target="../media/image77.png"/><Relationship Id="rId9" Type="http://schemas.openxmlformats.org/officeDocument/2006/relationships/image" Target="../media/image72.png"/><Relationship Id="rId10" Type="http://schemas.openxmlformats.org/officeDocument/2006/relationships/image" Target="../media/image72.png"/><Relationship Id="rId11" Type="http://schemas.openxmlformats.org/officeDocument/2006/relationships/image" Target="../media/image72.png"/><Relationship Id="rId12" Type="http://schemas.openxmlformats.org/officeDocument/2006/relationships/image" Target="../media/image78.png"/><Relationship Id="rId13" Type="http://schemas.openxmlformats.org/officeDocument/2006/relationships/image" Target="../media/image74.png"/><Relationship Id="rId14" Type="http://schemas.openxmlformats.org/officeDocument/2006/relationships/image" Target="../media/image74.png"/><Relationship Id="rId15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/>
          <p:nvPr/>
        </p:nvSpPr>
        <p:spPr>
          <a:xfrm>
            <a:off x="0" y="0"/>
            <a:ext cx="10704600" cy="5955840"/>
          </a:xfrm>
          <a:custGeom>
            <a:avLst/>
            <a:gdLst/>
            <a:ahLst/>
            <a:rect l="0" t="0" r="r" b="b"/>
            <a:pathLst>
              <a:path w="29735" h="16544">
                <a:moveTo>
                  <a:pt x="0" y="0"/>
                </a:moveTo>
                <a:lnTo>
                  <a:pt x="29735" y="0"/>
                </a:lnTo>
                <a:lnTo>
                  <a:pt x="29735" y="16544"/>
                </a:lnTo>
                <a:lnTo>
                  <a:pt x="0" y="16544"/>
                </a:lnTo>
                <a:lnTo>
                  <a:pt x="0" y="0"/>
                </a:lnTo>
                <a:close/>
              </a:path>
            </a:pathLst>
          </a:custGeom>
          <a:solidFill>
            <a:srgbClr val="11182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3" name="" descr=""/>
          <p:cNvPicPr/>
          <p:nvPr/>
        </p:nvPicPr>
        <p:blipFill>
          <a:blip r:embed="rId1"/>
          <a:stretch/>
        </p:blipFill>
        <p:spPr>
          <a:xfrm>
            <a:off x="300240" y="134280"/>
            <a:ext cx="10112040" cy="5687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" name="" descr=""/>
          <p:cNvPicPr/>
          <p:nvPr/>
        </p:nvPicPr>
        <p:blipFill>
          <a:blip r:embed="rId2"/>
          <a:stretch/>
        </p:blipFill>
        <p:spPr>
          <a:xfrm>
            <a:off x="458280" y="292320"/>
            <a:ext cx="9795960" cy="165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" name="" descr=""/>
          <p:cNvPicPr/>
          <p:nvPr/>
        </p:nvPicPr>
        <p:blipFill>
          <a:blip r:embed="rId3"/>
          <a:stretch/>
        </p:blipFill>
        <p:spPr>
          <a:xfrm>
            <a:off x="458280" y="458280"/>
            <a:ext cx="9795960" cy="165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" name="" descr=""/>
          <p:cNvPicPr/>
          <p:nvPr/>
        </p:nvPicPr>
        <p:blipFill>
          <a:blip r:embed="rId4"/>
          <a:stretch/>
        </p:blipFill>
        <p:spPr>
          <a:xfrm>
            <a:off x="458280" y="624240"/>
            <a:ext cx="9795960" cy="165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" name="" descr=""/>
          <p:cNvPicPr/>
          <p:nvPr/>
        </p:nvPicPr>
        <p:blipFill>
          <a:blip r:embed="rId5"/>
          <a:stretch/>
        </p:blipFill>
        <p:spPr>
          <a:xfrm>
            <a:off x="458280" y="789840"/>
            <a:ext cx="9795960" cy="165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" name="" descr=""/>
          <p:cNvPicPr/>
          <p:nvPr/>
        </p:nvPicPr>
        <p:blipFill>
          <a:blip r:embed="rId6"/>
          <a:stretch/>
        </p:blipFill>
        <p:spPr>
          <a:xfrm>
            <a:off x="458280" y="955800"/>
            <a:ext cx="9795960" cy="165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" name="" descr=""/>
          <p:cNvPicPr/>
          <p:nvPr/>
        </p:nvPicPr>
        <p:blipFill>
          <a:blip r:embed="rId7"/>
          <a:stretch/>
        </p:blipFill>
        <p:spPr>
          <a:xfrm>
            <a:off x="458280" y="1121760"/>
            <a:ext cx="9795960" cy="165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" name="" descr=""/>
          <p:cNvPicPr/>
          <p:nvPr/>
        </p:nvPicPr>
        <p:blipFill>
          <a:blip r:embed="rId8"/>
          <a:stretch/>
        </p:blipFill>
        <p:spPr>
          <a:xfrm>
            <a:off x="458280" y="1287720"/>
            <a:ext cx="9795960" cy="165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1" name="" descr=""/>
          <p:cNvPicPr/>
          <p:nvPr/>
        </p:nvPicPr>
        <p:blipFill>
          <a:blip r:embed="rId9"/>
          <a:stretch/>
        </p:blipFill>
        <p:spPr>
          <a:xfrm>
            <a:off x="458280" y="1453680"/>
            <a:ext cx="9795960" cy="165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" name="" descr=""/>
          <p:cNvPicPr/>
          <p:nvPr/>
        </p:nvPicPr>
        <p:blipFill>
          <a:blip r:embed="rId10"/>
          <a:stretch/>
        </p:blipFill>
        <p:spPr>
          <a:xfrm>
            <a:off x="458280" y="1619640"/>
            <a:ext cx="9795960" cy="165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" name="" descr=""/>
          <p:cNvPicPr/>
          <p:nvPr/>
        </p:nvPicPr>
        <p:blipFill>
          <a:blip r:embed="rId11"/>
          <a:stretch/>
        </p:blipFill>
        <p:spPr>
          <a:xfrm>
            <a:off x="458280" y="1785600"/>
            <a:ext cx="9795960" cy="165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4" name="" descr=""/>
          <p:cNvPicPr/>
          <p:nvPr/>
        </p:nvPicPr>
        <p:blipFill>
          <a:blip r:embed="rId12"/>
          <a:stretch/>
        </p:blipFill>
        <p:spPr>
          <a:xfrm>
            <a:off x="458280" y="1951200"/>
            <a:ext cx="9795960" cy="165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5" name="" descr=""/>
          <p:cNvPicPr/>
          <p:nvPr/>
        </p:nvPicPr>
        <p:blipFill>
          <a:blip r:embed="rId13"/>
          <a:stretch/>
        </p:blipFill>
        <p:spPr>
          <a:xfrm>
            <a:off x="458280" y="2117160"/>
            <a:ext cx="9795960" cy="165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6" name="" descr=""/>
          <p:cNvPicPr/>
          <p:nvPr/>
        </p:nvPicPr>
        <p:blipFill>
          <a:blip r:embed="rId14"/>
          <a:stretch/>
        </p:blipFill>
        <p:spPr>
          <a:xfrm>
            <a:off x="458280" y="2283120"/>
            <a:ext cx="9795960" cy="165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7" name="" descr=""/>
          <p:cNvPicPr/>
          <p:nvPr/>
        </p:nvPicPr>
        <p:blipFill>
          <a:blip r:embed="rId15"/>
          <a:stretch/>
        </p:blipFill>
        <p:spPr>
          <a:xfrm>
            <a:off x="458280" y="2449080"/>
            <a:ext cx="9795960" cy="165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8" name="" descr=""/>
          <p:cNvPicPr/>
          <p:nvPr/>
        </p:nvPicPr>
        <p:blipFill>
          <a:blip r:embed="rId16"/>
          <a:stretch/>
        </p:blipFill>
        <p:spPr>
          <a:xfrm>
            <a:off x="7773840" y="-655560"/>
            <a:ext cx="3033360" cy="3033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9" name="" descr=""/>
          <p:cNvPicPr/>
          <p:nvPr/>
        </p:nvPicPr>
        <p:blipFill>
          <a:blip r:embed="rId17"/>
          <a:stretch/>
        </p:blipFill>
        <p:spPr>
          <a:xfrm>
            <a:off x="2322720" y="3957840"/>
            <a:ext cx="2022120" cy="2002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0" name="" descr=""/>
          <p:cNvPicPr/>
          <p:nvPr/>
        </p:nvPicPr>
        <p:blipFill>
          <a:blip r:embed="rId18"/>
          <a:stretch/>
        </p:blipFill>
        <p:spPr>
          <a:xfrm>
            <a:off x="300240" y="4115880"/>
            <a:ext cx="9716760" cy="568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1" name="" descr=""/>
          <p:cNvPicPr/>
          <p:nvPr/>
        </p:nvPicPr>
        <p:blipFill>
          <a:blip r:embed="rId19"/>
          <a:stretch/>
        </p:blipFill>
        <p:spPr>
          <a:xfrm>
            <a:off x="10017360" y="4115880"/>
            <a:ext cx="9716760" cy="568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2" name="" descr=""/>
          <p:cNvPicPr/>
          <p:nvPr/>
        </p:nvPicPr>
        <p:blipFill>
          <a:blip r:embed="rId20"/>
          <a:stretch/>
        </p:blipFill>
        <p:spPr>
          <a:xfrm>
            <a:off x="300240" y="4684680"/>
            <a:ext cx="9716760" cy="568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3" name="" descr=""/>
          <p:cNvPicPr/>
          <p:nvPr/>
        </p:nvPicPr>
        <p:blipFill>
          <a:blip r:embed="rId21"/>
          <a:stretch/>
        </p:blipFill>
        <p:spPr>
          <a:xfrm>
            <a:off x="10017360" y="4684680"/>
            <a:ext cx="9716760" cy="568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4" name="" descr=""/>
          <p:cNvPicPr/>
          <p:nvPr/>
        </p:nvPicPr>
        <p:blipFill>
          <a:blip r:embed="rId22"/>
          <a:stretch/>
        </p:blipFill>
        <p:spPr>
          <a:xfrm>
            <a:off x="300240" y="5253480"/>
            <a:ext cx="9716760" cy="568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5" name="" descr=""/>
          <p:cNvPicPr/>
          <p:nvPr/>
        </p:nvPicPr>
        <p:blipFill>
          <a:blip r:embed="rId23"/>
          <a:stretch/>
        </p:blipFill>
        <p:spPr>
          <a:xfrm>
            <a:off x="10017360" y="5253480"/>
            <a:ext cx="9716760" cy="568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6" name="" descr=""/>
          <p:cNvPicPr/>
          <p:nvPr/>
        </p:nvPicPr>
        <p:blipFill>
          <a:blip r:embed="rId24"/>
          <a:stretch/>
        </p:blipFill>
        <p:spPr>
          <a:xfrm>
            <a:off x="3460320" y="1082160"/>
            <a:ext cx="1895760" cy="1895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7" name="" descr=""/>
          <p:cNvPicPr/>
          <p:nvPr/>
        </p:nvPicPr>
        <p:blipFill>
          <a:blip r:embed="rId25"/>
          <a:stretch/>
        </p:blipFill>
        <p:spPr>
          <a:xfrm>
            <a:off x="4858560" y="2077920"/>
            <a:ext cx="173520" cy="157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8" name="" descr=""/>
          <p:cNvPicPr/>
          <p:nvPr/>
        </p:nvPicPr>
        <p:blipFill>
          <a:blip r:embed="rId26"/>
          <a:stretch/>
        </p:blipFill>
        <p:spPr>
          <a:xfrm>
            <a:off x="5680080" y="2077920"/>
            <a:ext cx="173520" cy="157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" name=""/>
          <p:cNvSpPr txBox="1"/>
          <p:nvPr/>
        </p:nvSpPr>
        <p:spPr>
          <a:xfrm>
            <a:off x="5095800" y="2028600"/>
            <a:ext cx="476280" cy="23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40" strike="noStrike" u="none">
                <a:solidFill>
                  <a:srgbClr val="93c5fd"/>
                </a:solidFill>
                <a:effectLst/>
                <a:uFillTx/>
                <a:latin typeface="NotoSansCJKsc"/>
                <a:ea typeface="NotoSansCJKsc"/>
              </a:rPr>
              <a:t>新范式</a:t>
            </a:r>
            <a:endParaRPr b="0" lang="en-US" sz="12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3892680" y="2381400"/>
            <a:ext cx="567720" cy="442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98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AI </a:t>
            </a:r>
            <a:endParaRPr b="0" lang="en-US" sz="29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4977000" y="2962440"/>
            <a:ext cx="758880" cy="32040"/>
          </a:xfrm>
          <a:custGeom>
            <a:avLst/>
            <a:gdLst/>
            <a:ahLst/>
            <a:rect l="0" t="0" r="r" b="b"/>
            <a:pathLst>
              <a:path w="2108" h="89">
                <a:moveTo>
                  <a:pt x="0" y="0"/>
                </a:moveTo>
                <a:lnTo>
                  <a:pt x="2108" y="0"/>
                </a:lnTo>
                <a:lnTo>
                  <a:pt x="2108" y="89"/>
                </a:lnTo>
                <a:lnTo>
                  <a:pt x="0" y="89"/>
                </a:lnTo>
                <a:lnTo>
                  <a:pt x="0" y="0"/>
                </a:lnTo>
                <a:close/>
              </a:path>
            </a:pathLst>
          </a:custGeom>
          <a:solidFill>
            <a:srgbClr val="f59e0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4487760" y="2293560"/>
            <a:ext cx="2277720" cy="550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980" strike="noStrike" u="non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驱动软件⼯程</a:t>
            </a:r>
            <a:endParaRPr b="0" lang="en-US" sz="29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3" name="" descr=""/>
          <p:cNvPicPr/>
          <p:nvPr/>
        </p:nvPicPr>
        <p:blipFill>
          <a:blip r:embed="rId27"/>
          <a:stretch/>
        </p:blipFill>
        <p:spPr>
          <a:xfrm>
            <a:off x="3104640" y="3728880"/>
            <a:ext cx="181440" cy="141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4" name=""/>
          <p:cNvSpPr txBox="1"/>
          <p:nvPr/>
        </p:nvSpPr>
        <p:spPr>
          <a:xfrm>
            <a:off x="4503240" y="3153600"/>
            <a:ext cx="1701360" cy="27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490" strike="noStrike" u="none">
                <a:solidFill>
                  <a:srgbClr val="bfdbfe"/>
                </a:solidFill>
                <a:effectLst/>
                <a:uFillTx/>
                <a:latin typeface="NotoSansCJKsc"/>
                <a:ea typeface="NotoSansCJKsc"/>
              </a:rPr>
              <a:t>开启⾼效开发新范式</a:t>
            </a:r>
            <a:endParaRPr b="0" lang="en-US" sz="14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3353400" y="3682440"/>
            <a:ext cx="567720" cy="206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20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效率提升</a:t>
            </a:r>
            <a:endParaRPr b="0" lang="en-US" sz="11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4676760" y="3720960"/>
            <a:ext cx="8280" cy="158040"/>
          </a:xfrm>
          <a:custGeom>
            <a:avLst/>
            <a:gdLst/>
            <a:ahLst/>
            <a:rect l="0" t="0" r="r" b="b"/>
            <a:pathLst>
              <a:path w="23" h="439">
                <a:moveTo>
                  <a:pt x="0" y="0"/>
                </a:moveTo>
                <a:lnTo>
                  <a:pt x="23" y="0"/>
                </a:lnTo>
                <a:lnTo>
                  <a:pt x="23" y="439"/>
                </a:lnTo>
                <a:lnTo>
                  <a:pt x="0" y="439"/>
                </a:lnTo>
                <a:lnTo>
                  <a:pt x="0" y="0"/>
                </a:lnTo>
                <a:close/>
              </a:path>
            </a:pathLst>
          </a:custGeom>
          <a:solidFill>
            <a:srgbClr val="6b728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47" name="" descr=""/>
          <p:cNvPicPr/>
          <p:nvPr/>
        </p:nvPicPr>
        <p:blipFill>
          <a:blip r:embed="rId28"/>
          <a:stretch/>
        </p:blipFill>
        <p:spPr>
          <a:xfrm>
            <a:off x="4842720" y="3728880"/>
            <a:ext cx="141840" cy="141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8" name=""/>
          <p:cNvSpPr txBox="1"/>
          <p:nvPr/>
        </p:nvSpPr>
        <p:spPr>
          <a:xfrm>
            <a:off x="3922200" y="3715560"/>
            <a:ext cx="434520" cy="1648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30%+</a:t>
            </a:r>
            <a:endParaRPr b="0" lang="en-US" sz="11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6201360" y="3720960"/>
            <a:ext cx="8280" cy="158040"/>
          </a:xfrm>
          <a:custGeom>
            <a:avLst/>
            <a:gdLst/>
            <a:ahLst/>
            <a:rect l="0" t="0" r="r" b="b"/>
            <a:pathLst>
              <a:path w="23" h="439">
                <a:moveTo>
                  <a:pt x="0" y="0"/>
                </a:moveTo>
                <a:lnTo>
                  <a:pt x="23" y="0"/>
                </a:lnTo>
                <a:lnTo>
                  <a:pt x="23" y="439"/>
                </a:lnTo>
                <a:lnTo>
                  <a:pt x="0" y="439"/>
                </a:lnTo>
                <a:lnTo>
                  <a:pt x="0" y="0"/>
                </a:lnTo>
                <a:close/>
              </a:path>
            </a:pathLst>
          </a:custGeom>
          <a:solidFill>
            <a:srgbClr val="6b728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50" name="" descr=""/>
          <p:cNvPicPr/>
          <p:nvPr/>
        </p:nvPicPr>
        <p:blipFill>
          <a:blip r:embed="rId29"/>
          <a:stretch/>
        </p:blipFill>
        <p:spPr>
          <a:xfrm>
            <a:off x="6367680" y="3728880"/>
            <a:ext cx="181440" cy="141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1" name=""/>
          <p:cNvSpPr txBox="1"/>
          <p:nvPr/>
        </p:nvSpPr>
        <p:spPr>
          <a:xfrm>
            <a:off x="5044680" y="3682440"/>
            <a:ext cx="992880" cy="206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20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三阶段落地策略</a:t>
            </a:r>
            <a:endParaRPr b="0" lang="en-US" sz="11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2" name="" descr=""/>
          <p:cNvPicPr/>
          <p:nvPr/>
        </p:nvPicPr>
        <p:blipFill>
          <a:blip r:embed="rId30"/>
          <a:stretch/>
        </p:blipFill>
        <p:spPr>
          <a:xfrm>
            <a:off x="8342640" y="5435280"/>
            <a:ext cx="94320" cy="11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3" name=""/>
          <p:cNvSpPr txBox="1"/>
          <p:nvPr/>
        </p:nvSpPr>
        <p:spPr>
          <a:xfrm>
            <a:off x="6608880" y="3682440"/>
            <a:ext cx="992880" cy="206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20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全⽣命周期应⽤</a:t>
            </a:r>
            <a:endParaRPr b="0" lang="en-US" sz="11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8500680" y="5401800"/>
            <a:ext cx="1669680" cy="16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870" strike="noStrike" u="none">
                <a:solidFill>
                  <a:srgbClr val="9ca3af"/>
                </a:solidFill>
                <a:effectLst/>
                <a:uFillTx/>
                <a:latin typeface="NotoSansCJKsc"/>
                <a:ea typeface="NotoSansCJKsc"/>
              </a:rPr>
              <a:t>扫码获取完整⼯具清单与合规指南</a:t>
            </a:r>
            <a:endParaRPr b="0" lang="en-US" sz="8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"/>
          <p:cNvSpPr/>
          <p:nvPr/>
        </p:nvSpPr>
        <p:spPr>
          <a:xfrm>
            <a:off x="0" y="0"/>
            <a:ext cx="10704600" cy="7772040"/>
          </a:xfrm>
          <a:custGeom>
            <a:avLst/>
            <a:gdLst/>
            <a:ahLst/>
            <a:rect l="0" t="0" r="r" b="b"/>
            <a:pathLst>
              <a:path w="29735" h="21589">
                <a:moveTo>
                  <a:pt x="0" y="0"/>
                </a:moveTo>
                <a:lnTo>
                  <a:pt x="29735" y="0"/>
                </a:lnTo>
                <a:lnTo>
                  <a:pt x="29735" y="21589"/>
                </a:lnTo>
                <a:lnTo>
                  <a:pt x="0" y="21589"/>
                </a:lnTo>
                <a:lnTo>
                  <a:pt x="0" y="0"/>
                </a:lnTo>
                <a:close/>
              </a:path>
            </a:pathLst>
          </a:custGeom>
          <a:solidFill>
            <a:srgbClr val="11182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428" name="" descr=""/>
          <p:cNvPicPr/>
          <p:nvPr/>
        </p:nvPicPr>
        <p:blipFill>
          <a:blip r:embed="rId1"/>
          <a:stretch/>
        </p:blipFill>
        <p:spPr>
          <a:xfrm>
            <a:off x="8280" y="651960"/>
            <a:ext cx="10696320" cy="6476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29" name="" descr=""/>
          <p:cNvPicPr/>
          <p:nvPr/>
        </p:nvPicPr>
        <p:blipFill>
          <a:blip r:embed="rId2"/>
          <a:stretch/>
        </p:blipFill>
        <p:spPr>
          <a:xfrm>
            <a:off x="-409320" y="-601560"/>
            <a:ext cx="3208680" cy="3208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30" name="" descr=""/>
          <p:cNvPicPr/>
          <p:nvPr/>
        </p:nvPicPr>
        <p:blipFill>
          <a:blip r:embed="rId3"/>
          <a:stretch/>
        </p:blipFill>
        <p:spPr>
          <a:xfrm>
            <a:off x="7495920" y="5239800"/>
            <a:ext cx="2139120" cy="2139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1" name=""/>
          <p:cNvSpPr/>
          <p:nvPr/>
        </p:nvSpPr>
        <p:spPr>
          <a:xfrm>
            <a:off x="8280" y="651600"/>
            <a:ext cx="10696320" cy="752400"/>
          </a:xfrm>
          <a:custGeom>
            <a:avLst/>
            <a:gdLst/>
            <a:ahLst/>
            <a:rect l="0" t="0" r="r" b="b"/>
            <a:pathLst>
              <a:path w="29712" h="2090">
                <a:moveTo>
                  <a:pt x="0" y="0"/>
                </a:moveTo>
                <a:lnTo>
                  <a:pt x="29712" y="0"/>
                </a:lnTo>
                <a:lnTo>
                  <a:pt x="29712" y="2090"/>
                </a:lnTo>
                <a:lnTo>
                  <a:pt x="0" y="2090"/>
                </a:lnTo>
                <a:lnTo>
                  <a:pt x="0" y="0"/>
                </a:lnTo>
                <a:close/>
              </a:path>
            </a:pathLst>
          </a:custGeom>
          <a:solidFill>
            <a:srgbClr val="001e3c">
              <a:alpha val="7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2" name=""/>
          <p:cNvSpPr/>
          <p:nvPr/>
        </p:nvSpPr>
        <p:spPr>
          <a:xfrm>
            <a:off x="8280" y="1387080"/>
            <a:ext cx="10696320" cy="16920"/>
          </a:xfrm>
          <a:custGeom>
            <a:avLst/>
            <a:gdLst/>
            <a:ahLst/>
            <a:rect l="0" t="0" r="r" b="b"/>
            <a:pathLst>
              <a:path w="29712" h="47">
                <a:moveTo>
                  <a:pt x="0" y="0"/>
                </a:moveTo>
                <a:lnTo>
                  <a:pt x="29712" y="0"/>
                </a:lnTo>
                <a:lnTo>
                  <a:pt x="29712" y="47"/>
                </a:lnTo>
                <a:lnTo>
                  <a:pt x="0" y="47"/>
                </a:lnTo>
                <a:lnTo>
                  <a:pt x="0" y="0"/>
                </a:lnTo>
                <a:close/>
              </a:path>
            </a:pathLst>
          </a:custGeom>
          <a:solidFill>
            <a:srgbClr val="4da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3" name=""/>
          <p:cNvSpPr txBox="1"/>
          <p:nvPr/>
        </p:nvSpPr>
        <p:spPr>
          <a:xfrm>
            <a:off x="10137240" y="6811920"/>
            <a:ext cx="30168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05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7 / 9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34" name="" descr=""/>
          <p:cNvPicPr/>
          <p:nvPr/>
        </p:nvPicPr>
        <p:blipFill>
          <a:blip r:embed="rId4"/>
          <a:stretch/>
        </p:blipFill>
        <p:spPr>
          <a:xfrm>
            <a:off x="409320" y="1571040"/>
            <a:ext cx="20016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5" name=""/>
          <p:cNvSpPr txBox="1"/>
          <p:nvPr/>
        </p:nvSpPr>
        <p:spPr>
          <a:xfrm>
            <a:off x="409320" y="770760"/>
            <a:ext cx="4504320" cy="43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370" strike="noStrike" u="non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⼯具实践经验：从选型到⾼效应⽤</a:t>
            </a:r>
            <a:endParaRPr b="0" lang="en-US" sz="23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6" name=""/>
          <p:cNvSpPr/>
          <p:nvPr/>
        </p:nvSpPr>
        <p:spPr>
          <a:xfrm>
            <a:off x="409320" y="1938600"/>
            <a:ext cx="3184200" cy="1353960"/>
          </a:xfrm>
          <a:custGeom>
            <a:avLst/>
            <a:gdLst/>
            <a:ahLst/>
            <a:rect l="0" t="0" r="r" b="b"/>
            <a:pathLst>
              <a:path w="8845" h="3761">
                <a:moveTo>
                  <a:pt x="0" y="3576"/>
                </a:moveTo>
                <a:lnTo>
                  <a:pt x="0" y="186"/>
                </a:lnTo>
                <a:cubicBezTo>
                  <a:pt x="0" y="161"/>
                  <a:pt x="5" y="137"/>
                  <a:pt x="14" y="115"/>
                </a:cubicBezTo>
                <a:cubicBezTo>
                  <a:pt x="23" y="92"/>
                  <a:pt x="37" y="72"/>
                  <a:pt x="54" y="54"/>
                </a:cubicBezTo>
                <a:cubicBezTo>
                  <a:pt x="72" y="37"/>
                  <a:pt x="92" y="23"/>
                  <a:pt x="115" y="14"/>
                </a:cubicBezTo>
                <a:cubicBezTo>
                  <a:pt x="137" y="5"/>
                  <a:pt x="161" y="0"/>
                  <a:pt x="186" y="0"/>
                </a:cubicBezTo>
                <a:lnTo>
                  <a:pt x="8659" y="0"/>
                </a:lnTo>
                <a:cubicBezTo>
                  <a:pt x="8684" y="0"/>
                  <a:pt x="8708" y="5"/>
                  <a:pt x="8730" y="14"/>
                </a:cubicBezTo>
                <a:cubicBezTo>
                  <a:pt x="8753" y="23"/>
                  <a:pt x="8773" y="37"/>
                  <a:pt x="8791" y="54"/>
                </a:cubicBezTo>
                <a:cubicBezTo>
                  <a:pt x="8808" y="72"/>
                  <a:pt x="8822" y="92"/>
                  <a:pt x="8831" y="115"/>
                </a:cubicBezTo>
                <a:cubicBezTo>
                  <a:pt x="8840" y="137"/>
                  <a:pt x="8845" y="161"/>
                  <a:pt x="8845" y="186"/>
                </a:cubicBezTo>
                <a:lnTo>
                  <a:pt x="8845" y="3576"/>
                </a:lnTo>
                <a:cubicBezTo>
                  <a:pt x="8845" y="3600"/>
                  <a:pt x="8840" y="3624"/>
                  <a:pt x="8831" y="3647"/>
                </a:cubicBezTo>
                <a:cubicBezTo>
                  <a:pt x="8822" y="3670"/>
                  <a:pt x="8808" y="3690"/>
                  <a:pt x="8791" y="3707"/>
                </a:cubicBezTo>
                <a:cubicBezTo>
                  <a:pt x="8773" y="3724"/>
                  <a:pt x="8753" y="3738"/>
                  <a:pt x="8730" y="3747"/>
                </a:cubicBezTo>
                <a:cubicBezTo>
                  <a:pt x="8708" y="3757"/>
                  <a:pt x="8684" y="3761"/>
                  <a:pt x="8659" y="3761"/>
                </a:cubicBezTo>
                <a:lnTo>
                  <a:pt x="186" y="3761"/>
                </a:lnTo>
                <a:cubicBezTo>
                  <a:pt x="161" y="3761"/>
                  <a:pt x="137" y="3757"/>
                  <a:pt x="115" y="3747"/>
                </a:cubicBezTo>
                <a:cubicBezTo>
                  <a:pt x="92" y="3738"/>
                  <a:pt x="72" y="3724"/>
                  <a:pt x="54" y="3707"/>
                </a:cubicBezTo>
                <a:cubicBezTo>
                  <a:pt x="37" y="3690"/>
                  <a:pt x="23" y="3670"/>
                  <a:pt x="14" y="3647"/>
                </a:cubicBezTo>
                <a:cubicBezTo>
                  <a:pt x="5" y="3624"/>
                  <a:pt x="0" y="3600"/>
                  <a:pt x="0" y="3576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7" name=""/>
          <p:cNvSpPr/>
          <p:nvPr/>
        </p:nvSpPr>
        <p:spPr>
          <a:xfrm>
            <a:off x="409320" y="1938600"/>
            <a:ext cx="3184200" cy="1353960"/>
          </a:xfrm>
          <a:custGeom>
            <a:avLst/>
            <a:gdLst/>
            <a:ahLst/>
            <a:rect l="0" t="0" r="r" b="b"/>
            <a:pathLst>
              <a:path w="8845" h="3761">
                <a:moveTo>
                  <a:pt x="0" y="3576"/>
                </a:moveTo>
                <a:lnTo>
                  <a:pt x="0" y="186"/>
                </a:lnTo>
                <a:cubicBezTo>
                  <a:pt x="0" y="161"/>
                  <a:pt x="5" y="137"/>
                  <a:pt x="14" y="115"/>
                </a:cubicBezTo>
                <a:cubicBezTo>
                  <a:pt x="23" y="92"/>
                  <a:pt x="37" y="72"/>
                  <a:pt x="54" y="54"/>
                </a:cubicBezTo>
                <a:cubicBezTo>
                  <a:pt x="72" y="37"/>
                  <a:pt x="92" y="23"/>
                  <a:pt x="115" y="14"/>
                </a:cubicBezTo>
                <a:cubicBezTo>
                  <a:pt x="137" y="5"/>
                  <a:pt x="161" y="0"/>
                  <a:pt x="186" y="0"/>
                </a:cubicBezTo>
                <a:lnTo>
                  <a:pt x="8659" y="0"/>
                </a:lnTo>
                <a:cubicBezTo>
                  <a:pt x="8684" y="0"/>
                  <a:pt x="8708" y="5"/>
                  <a:pt x="8730" y="14"/>
                </a:cubicBezTo>
                <a:cubicBezTo>
                  <a:pt x="8753" y="23"/>
                  <a:pt x="8773" y="37"/>
                  <a:pt x="8791" y="54"/>
                </a:cubicBezTo>
                <a:cubicBezTo>
                  <a:pt x="8808" y="72"/>
                  <a:pt x="8822" y="92"/>
                  <a:pt x="8831" y="115"/>
                </a:cubicBezTo>
                <a:cubicBezTo>
                  <a:pt x="8840" y="137"/>
                  <a:pt x="8845" y="161"/>
                  <a:pt x="8845" y="186"/>
                </a:cubicBezTo>
                <a:lnTo>
                  <a:pt x="8845" y="3576"/>
                </a:lnTo>
                <a:cubicBezTo>
                  <a:pt x="8845" y="3600"/>
                  <a:pt x="8840" y="3624"/>
                  <a:pt x="8831" y="3647"/>
                </a:cubicBezTo>
                <a:cubicBezTo>
                  <a:pt x="8822" y="3670"/>
                  <a:pt x="8808" y="3690"/>
                  <a:pt x="8791" y="3707"/>
                </a:cubicBezTo>
                <a:cubicBezTo>
                  <a:pt x="8773" y="3724"/>
                  <a:pt x="8753" y="3738"/>
                  <a:pt x="8730" y="3747"/>
                </a:cubicBezTo>
                <a:cubicBezTo>
                  <a:pt x="8708" y="3757"/>
                  <a:pt x="8684" y="3761"/>
                  <a:pt x="8659" y="3761"/>
                </a:cubicBezTo>
                <a:lnTo>
                  <a:pt x="186" y="3761"/>
                </a:lnTo>
                <a:cubicBezTo>
                  <a:pt x="161" y="3761"/>
                  <a:pt x="137" y="3757"/>
                  <a:pt x="115" y="3747"/>
                </a:cubicBezTo>
                <a:cubicBezTo>
                  <a:pt x="92" y="3738"/>
                  <a:pt x="72" y="3724"/>
                  <a:pt x="54" y="3707"/>
                </a:cubicBezTo>
                <a:cubicBezTo>
                  <a:pt x="37" y="3690"/>
                  <a:pt x="23" y="3670"/>
                  <a:pt x="14" y="3647"/>
                </a:cubicBezTo>
                <a:cubicBezTo>
                  <a:pt x="5" y="3624"/>
                  <a:pt x="0" y="3600"/>
                  <a:pt x="0" y="3576"/>
                </a:cubicBezTo>
                <a:moveTo>
                  <a:pt x="23" y="186"/>
                </a:moveTo>
                <a:lnTo>
                  <a:pt x="23" y="3576"/>
                </a:lnTo>
                <a:cubicBezTo>
                  <a:pt x="23" y="3586"/>
                  <a:pt x="24" y="3597"/>
                  <a:pt x="26" y="3607"/>
                </a:cubicBezTo>
                <a:cubicBezTo>
                  <a:pt x="28" y="3618"/>
                  <a:pt x="31" y="3628"/>
                  <a:pt x="36" y="3638"/>
                </a:cubicBezTo>
                <a:cubicBezTo>
                  <a:pt x="40" y="3648"/>
                  <a:pt x="45" y="3657"/>
                  <a:pt x="51" y="3666"/>
                </a:cubicBezTo>
                <a:cubicBezTo>
                  <a:pt x="56" y="3675"/>
                  <a:pt x="63" y="3683"/>
                  <a:pt x="71" y="3691"/>
                </a:cubicBezTo>
                <a:cubicBezTo>
                  <a:pt x="78" y="3698"/>
                  <a:pt x="86" y="3705"/>
                  <a:pt x="95" y="3711"/>
                </a:cubicBezTo>
                <a:cubicBezTo>
                  <a:pt x="104" y="3717"/>
                  <a:pt x="114" y="3722"/>
                  <a:pt x="123" y="3726"/>
                </a:cubicBezTo>
                <a:cubicBezTo>
                  <a:pt x="133" y="3730"/>
                  <a:pt x="143" y="3733"/>
                  <a:pt x="154" y="3735"/>
                </a:cubicBezTo>
                <a:cubicBezTo>
                  <a:pt x="164" y="3737"/>
                  <a:pt x="175" y="3738"/>
                  <a:pt x="186" y="3738"/>
                </a:cubicBezTo>
                <a:lnTo>
                  <a:pt x="8659" y="3738"/>
                </a:lnTo>
                <a:cubicBezTo>
                  <a:pt x="8670" y="3738"/>
                  <a:pt x="8681" y="3737"/>
                  <a:pt x="8691" y="3735"/>
                </a:cubicBezTo>
                <a:cubicBezTo>
                  <a:pt x="8702" y="3733"/>
                  <a:pt x="8712" y="3730"/>
                  <a:pt x="8722" y="3726"/>
                </a:cubicBezTo>
                <a:cubicBezTo>
                  <a:pt x="8731" y="3722"/>
                  <a:pt x="8741" y="3717"/>
                  <a:pt x="8750" y="3711"/>
                </a:cubicBezTo>
                <a:cubicBezTo>
                  <a:pt x="8759" y="3705"/>
                  <a:pt x="8767" y="3698"/>
                  <a:pt x="8774" y="3691"/>
                </a:cubicBezTo>
                <a:cubicBezTo>
                  <a:pt x="8782" y="3683"/>
                  <a:pt x="8789" y="3675"/>
                  <a:pt x="8795" y="3666"/>
                </a:cubicBezTo>
                <a:cubicBezTo>
                  <a:pt x="8800" y="3657"/>
                  <a:pt x="8805" y="3648"/>
                  <a:pt x="8810" y="3638"/>
                </a:cubicBezTo>
                <a:cubicBezTo>
                  <a:pt x="8814" y="3628"/>
                  <a:pt x="8817" y="3618"/>
                  <a:pt x="8819" y="3607"/>
                </a:cubicBezTo>
                <a:cubicBezTo>
                  <a:pt x="8821" y="3597"/>
                  <a:pt x="8822" y="3586"/>
                  <a:pt x="8822" y="3576"/>
                </a:cubicBezTo>
                <a:lnTo>
                  <a:pt x="8822" y="186"/>
                </a:lnTo>
                <a:cubicBezTo>
                  <a:pt x="8822" y="175"/>
                  <a:pt x="8821" y="164"/>
                  <a:pt x="8819" y="154"/>
                </a:cubicBezTo>
                <a:cubicBezTo>
                  <a:pt x="8817" y="143"/>
                  <a:pt x="8814" y="133"/>
                  <a:pt x="8810" y="123"/>
                </a:cubicBezTo>
                <a:cubicBezTo>
                  <a:pt x="8805" y="114"/>
                  <a:pt x="8800" y="104"/>
                  <a:pt x="8795" y="95"/>
                </a:cubicBezTo>
                <a:cubicBezTo>
                  <a:pt x="8789" y="86"/>
                  <a:pt x="8782" y="78"/>
                  <a:pt x="8774" y="71"/>
                </a:cubicBezTo>
                <a:cubicBezTo>
                  <a:pt x="8767" y="63"/>
                  <a:pt x="8759" y="56"/>
                  <a:pt x="8750" y="51"/>
                </a:cubicBezTo>
                <a:cubicBezTo>
                  <a:pt x="8741" y="45"/>
                  <a:pt x="8731" y="40"/>
                  <a:pt x="8722" y="36"/>
                </a:cubicBezTo>
                <a:cubicBezTo>
                  <a:pt x="8712" y="31"/>
                  <a:pt x="8702" y="28"/>
                  <a:pt x="8691" y="26"/>
                </a:cubicBezTo>
                <a:cubicBezTo>
                  <a:pt x="8681" y="24"/>
                  <a:pt x="8670" y="23"/>
                  <a:pt x="8659" y="23"/>
                </a:cubicBezTo>
                <a:lnTo>
                  <a:pt x="186" y="23"/>
                </a:lnTo>
                <a:cubicBezTo>
                  <a:pt x="175" y="23"/>
                  <a:pt x="164" y="24"/>
                  <a:pt x="154" y="26"/>
                </a:cubicBezTo>
                <a:cubicBezTo>
                  <a:pt x="143" y="28"/>
                  <a:pt x="133" y="31"/>
                  <a:pt x="123" y="36"/>
                </a:cubicBezTo>
                <a:cubicBezTo>
                  <a:pt x="114" y="40"/>
                  <a:pt x="104" y="45"/>
                  <a:pt x="95" y="51"/>
                </a:cubicBezTo>
                <a:cubicBezTo>
                  <a:pt x="86" y="56"/>
                  <a:pt x="78" y="63"/>
                  <a:pt x="71" y="71"/>
                </a:cubicBezTo>
                <a:cubicBezTo>
                  <a:pt x="63" y="78"/>
                  <a:pt x="56" y="86"/>
                  <a:pt x="51" y="95"/>
                </a:cubicBezTo>
                <a:cubicBezTo>
                  <a:pt x="45" y="104"/>
                  <a:pt x="40" y="114"/>
                  <a:pt x="36" y="123"/>
                </a:cubicBezTo>
                <a:cubicBezTo>
                  <a:pt x="31" y="133"/>
                  <a:pt x="28" y="143"/>
                  <a:pt x="26" y="154"/>
                </a:cubicBezTo>
                <a:cubicBezTo>
                  <a:pt x="24" y="164"/>
                  <a:pt x="23" y="175"/>
                  <a:pt x="23" y="186"/>
                </a:cubicBezTo>
                <a:close/>
              </a:path>
            </a:pathLst>
          </a:custGeom>
          <a:solidFill>
            <a:srgbClr val="4da6f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8" name=""/>
          <p:cNvSpPr/>
          <p:nvPr/>
        </p:nvSpPr>
        <p:spPr>
          <a:xfrm>
            <a:off x="551520" y="2080800"/>
            <a:ext cx="334440" cy="334440"/>
          </a:xfrm>
          <a:custGeom>
            <a:avLst/>
            <a:gdLst/>
            <a:ahLst/>
            <a:rect l="0" t="0" r="r" b="b"/>
            <a:pathLst>
              <a:path w="929" h="929">
                <a:moveTo>
                  <a:pt x="929" y="465"/>
                </a:moveTo>
                <a:cubicBezTo>
                  <a:pt x="929" y="495"/>
                  <a:pt x="926" y="525"/>
                  <a:pt x="920" y="555"/>
                </a:cubicBezTo>
                <a:cubicBezTo>
                  <a:pt x="914" y="585"/>
                  <a:pt x="905" y="614"/>
                  <a:pt x="894" y="642"/>
                </a:cubicBezTo>
                <a:cubicBezTo>
                  <a:pt x="882" y="671"/>
                  <a:pt x="868" y="697"/>
                  <a:pt x="851" y="723"/>
                </a:cubicBezTo>
                <a:cubicBezTo>
                  <a:pt x="834" y="748"/>
                  <a:pt x="815" y="772"/>
                  <a:pt x="793" y="793"/>
                </a:cubicBezTo>
                <a:cubicBezTo>
                  <a:pt x="771" y="815"/>
                  <a:pt x="747" y="834"/>
                  <a:pt x="722" y="851"/>
                </a:cubicBezTo>
                <a:cubicBezTo>
                  <a:pt x="696" y="868"/>
                  <a:pt x="670" y="882"/>
                  <a:pt x="641" y="894"/>
                </a:cubicBezTo>
                <a:cubicBezTo>
                  <a:pt x="613" y="905"/>
                  <a:pt x="584" y="914"/>
                  <a:pt x="554" y="920"/>
                </a:cubicBezTo>
                <a:cubicBezTo>
                  <a:pt x="524" y="926"/>
                  <a:pt x="494" y="929"/>
                  <a:pt x="464" y="929"/>
                </a:cubicBezTo>
                <a:cubicBezTo>
                  <a:pt x="433" y="929"/>
                  <a:pt x="403" y="926"/>
                  <a:pt x="373" y="920"/>
                </a:cubicBezTo>
                <a:cubicBezTo>
                  <a:pt x="343" y="914"/>
                  <a:pt x="314" y="905"/>
                  <a:pt x="286" y="894"/>
                </a:cubicBezTo>
                <a:cubicBezTo>
                  <a:pt x="258" y="882"/>
                  <a:pt x="231" y="868"/>
                  <a:pt x="206" y="851"/>
                </a:cubicBezTo>
                <a:cubicBezTo>
                  <a:pt x="181" y="834"/>
                  <a:pt x="157" y="815"/>
                  <a:pt x="136" y="793"/>
                </a:cubicBezTo>
                <a:cubicBezTo>
                  <a:pt x="114" y="772"/>
                  <a:pt x="95" y="748"/>
                  <a:pt x="78" y="723"/>
                </a:cubicBezTo>
                <a:cubicBezTo>
                  <a:pt x="61" y="697"/>
                  <a:pt x="47" y="671"/>
                  <a:pt x="35" y="642"/>
                </a:cubicBezTo>
                <a:cubicBezTo>
                  <a:pt x="23" y="614"/>
                  <a:pt x="14" y="585"/>
                  <a:pt x="8" y="555"/>
                </a:cubicBezTo>
                <a:cubicBezTo>
                  <a:pt x="3" y="525"/>
                  <a:pt x="0" y="495"/>
                  <a:pt x="0" y="465"/>
                </a:cubicBezTo>
                <a:cubicBezTo>
                  <a:pt x="0" y="434"/>
                  <a:pt x="3" y="404"/>
                  <a:pt x="8" y="374"/>
                </a:cubicBezTo>
                <a:cubicBezTo>
                  <a:pt x="14" y="344"/>
                  <a:pt x="23" y="315"/>
                  <a:pt x="35" y="287"/>
                </a:cubicBezTo>
                <a:cubicBezTo>
                  <a:pt x="47" y="259"/>
                  <a:pt x="61" y="231"/>
                  <a:pt x="78" y="206"/>
                </a:cubicBezTo>
                <a:cubicBezTo>
                  <a:pt x="95" y="181"/>
                  <a:pt x="114" y="157"/>
                  <a:pt x="136" y="136"/>
                </a:cubicBezTo>
                <a:cubicBezTo>
                  <a:pt x="157" y="114"/>
                  <a:pt x="181" y="95"/>
                  <a:pt x="206" y="78"/>
                </a:cubicBezTo>
                <a:cubicBezTo>
                  <a:pt x="231" y="61"/>
                  <a:pt x="258" y="47"/>
                  <a:pt x="286" y="35"/>
                </a:cubicBezTo>
                <a:cubicBezTo>
                  <a:pt x="314" y="23"/>
                  <a:pt x="343" y="14"/>
                  <a:pt x="373" y="8"/>
                </a:cubicBezTo>
                <a:cubicBezTo>
                  <a:pt x="403" y="3"/>
                  <a:pt x="433" y="0"/>
                  <a:pt x="464" y="0"/>
                </a:cubicBezTo>
                <a:cubicBezTo>
                  <a:pt x="494" y="0"/>
                  <a:pt x="524" y="3"/>
                  <a:pt x="554" y="8"/>
                </a:cubicBezTo>
                <a:cubicBezTo>
                  <a:pt x="584" y="14"/>
                  <a:pt x="613" y="23"/>
                  <a:pt x="641" y="35"/>
                </a:cubicBezTo>
                <a:cubicBezTo>
                  <a:pt x="670" y="47"/>
                  <a:pt x="696" y="61"/>
                  <a:pt x="722" y="78"/>
                </a:cubicBezTo>
                <a:cubicBezTo>
                  <a:pt x="747" y="95"/>
                  <a:pt x="771" y="114"/>
                  <a:pt x="793" y="136"/>
                </a:cubicBezTo>
                <a:cubicBezTo>
                  <a:pt x="815" y="157"/>
                  <a:pt x="834" y="181"/>
                  <a:pt x="851" y="206"/>
                </a:cubicBezTo>
                <a:cubicBezTo>
                  <a:pt x="868" y="231"/>
                  <a:pt x="882" y="259"/>
                  <a:pt x="894" y="287"/>
                </a:cubicBezTo>
                <a:cubicBezTo>
                  <a:pt x="905" y="315"/>
                  <a:pt x="914" y="344"/>
                  <a:pt x="920" y="374"/>
                </a:cubicBezTo>
                <a:cubicBezTo>
                  <a:pt x="926" y="404"/>
                  <a:pt x="929" y="434"/>
                  <a:pt x="929" y="465"/>
                </a:cubicBezTo>
                <a:close/>
              </a:path>
            </a:pathLst>
          </a:custGeom>
          <a:solidFill>
            <a:srgbClr val="60a5fa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39" name="" descr=""/>
          <p:cNvPicPr/>
          <p:nvPr/>
        </p:nvPicPr>
        <p:blipFill>
          <a:blip r:embed="rId5"/>
          <a:stretch/>
        </p:blipFill>
        <p:spPr>
          <a:xfrm>
            <a:off x="618480" y="2164320"/>
            <a:ext cx="20844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40" name=""/>
          <p:cNvSpPr txBox="1"/>
          <p:nvPr/>
        </p:nvSpPr>
        <p:spPr>
          <a:xfrm>
            <a:off x="710280" y="1505520"/>
            <a:ext cx="1207800" cy="29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93c5fd"/>
                </a:solidFill>
                <a:effectLst/>
                <a:uFillTx/>
                <a:latin typeface="NotoSansCJKsc"/>
                <a:ea typeface="NotoSansCJKsc"/>
              </a:rPr>
              <a:t>⼯具选型对⽐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41" name="" descr=""/>
          <p:cNvPicPr/>
          <p:nvPr/>
        </p:nvPicPr>
        <p:blipFill>
          <a:blip r:embed="rId6"/>
          <a:stretch/>
        </p:blipFill>
        <p:spPr>
          <a:xfrm>
            <a:off x="551520" y="254880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42" name=""/>
          <p:cNvSpPr txBox="1"/>
          <p:nvPr/>
        </p:nvSpPr>
        <p:spPr>
          <a:xfrm>
            <a:off x="986040" y="2151360"/>
            <a:ext cx="5518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Cursor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3" name=""/>
          <p:cNvSpPr txBox="1"/>
          <p:nvPr/>
        </p:nvSpPr>
        <p:spPr>
          <a:xfrm>
            <a:off x="735480" y="2532240"/>
            <a:ext cx="19980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IDE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44" name="" descr=""/>
          <p:cNvPicPr/>
          <p:nvPr/>
        </p:nvPicPr>
        <p:blipFill>
          <a:blip r:embed="rId7"/>
          <a:stretch/>
        </p:blipFill>
        <p:spPr>
          <a:xfrm>
            <a:off x="551520" y="278280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45" name=""/>
          <p:cNvSpPr txBox="1"/>
          <p:nvPr/>
        </p:nvSpPr>
        <p:spPr>
          <a:xfrm>
            <a:off x="933840" y="2504880"/>
            <a:ext cx="105696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集成，⽀持多轮迭代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46" name="" descr=""/>
          <p:cNvPicPr/>
          <p:nvPr/>
        </p:nvPicPr>
        <p:blipFill>
          <a:blip r:embed="rId8"/>
          <a:stretch/>
        </p:blipFill>
        <p:spPr>
          <a:xfrm>
            <a:off x="551520" y="301680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47" name=""/>
          <p:cNvSpPr txBox="1"/>
          <p:nvPr/>
        </p:nvSpPr>
        <p:spPr>
          <a:xfrm>
            <a:off x="735480" y="2738880"/>
            <a:ext cx="105696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代码⽣成与实时调试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8" name=""/>
          <p:cNvSpPr txBox="1"/>
          <p:nvPr/>
        </p:nvSpPr>
        <p:spPr>
          <a:xfrm>
            <a:off x="735480" y="2972880"/>
            <a:ext cx="5875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订阅制（约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9" name=""/>
          <p:cNvSpPr txBox="1"/>
          <p:nvPr/>
        </p:nvSpPr>
        <p:spPr>
          <a:xfrm>
            <a:off x="1320480" y="3000240"/>
            <a:ext cx="224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100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0" name=""/>
          <p:cNvSpPr txBox="1"/>
          <p:nvPr/>
        </p:nvSpPr>
        <p:spPr>
          <a:xfrm>
            <a:off x="1543680" y="2972880"/>
            <a:ext cx="1180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元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1" name=""/>
          <p:cNvSpPr txBox="1"/>
          <p:nvPr/>
        </p:nvSpPr>
        <p:spPr>
          <a:xfrm>
            <a:off x="1660680" y="30002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/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2" name=""/>
          <p:cNvSpPr/>
          <p:nvPr/>
        </p:nvSpPr>
        <p:spPr>
          <a:xfrm>
            <a:off x="3760200" y="1938600"/>
            <a:ext cx="3192840" cy="1353960"/>
          </a:xfrm>
          <a:custGeom>
            <a:avLst/>
            <a:gdLst/>
            <a:ahLst/>
            <a:rect l="0" t="0" r="r" b="b"/>
            <a:pathLst>
              <a:path w="8869" h="3761">
                <a:moveTo>
                  <a:pt x="15" y="115"/>
                </a:moveTo>
                <a:cubicBezTo>
                  <a:pt x="24" y="92"/>
                  <a:pt x="37" y="72"/>
                  <a:pt x="55" y="54"/>
                </a:cubicBezTo>
                <a:cubicBezTo>
                  <a:pt x="72" y="37"/>
                  <a:pt x="92" y="23"/>
                  <a:pt x="115" y="14"/>
                </a:cubicBezTo>
                <a:cubicBezTo>
                  <a:pt x="138" y="5"/>
                  <a:pt x="161" y="0"/>
                  <a:pt x="186" y="0"/>
                </a:cubicBezTo>
                <a:lnTo>
                  <a:pt x="8683" y="0"/>
                </a:lnTo>
                <a:cubicBezTo>
                  <a:pt x="8708" y="0"/>
                  <a:pt x="8731" y="5"/>
                  <a:pt x="8754" y="14"/>
                </a:cubicBezTo>
                <a:cubicBezTo>
                  <a:pt x="8777" y="23"/>
                  <a:pt x="8797" y="37"/>
                  <a:pt x="8814" y="54"/>
                </a:cubicBezTo>
                <a:cubicBezTo>
                  <a:pt x="8832" y="72"/>
                  <a:pt x="8845" y="92"/>
                  <a:pt x="8855" y="115"/>
                </a:cubicBezTo>
                <a:cubicBezTo>
                  <a:pt x="8864" y="137"/>
                  <a:pt x="8869" y="161"/>
                  <a:pt x="8869" y="186"/>
                </a:cubicBezTo>
                <a:lnTo>
                  <a:pt x="8869" y="3576"/>
                </a:lnTo>
                <a:cubicBezTo>
                  <a:pt x="8869" y="3600"/>
                  <a:pt x="8864" y="3624"/>
                  <a:pt x="8855" y="3647"/>
                </a:cubicBezTo>
                <a:cubicBezTo>
                  <a:pt x="8845" y="3670"/>
                  <a:pt x="8832" y="3690"/>
                  <a:pt x="8814" y="3707"/>
                </a:cubicBezTo>
                <a:cubicBezTo>
                  <a:pt x="8797" y="3724"/>
                  <a:pt x="8777" y="3738"/>
                  <a:pt x="8754" y="3747"/>
                </a:cubicBezTo>
                <a:cubicBezTo>
                  <a:pt x="8731" y="3757"/>
                  <a:pt x="8708" y="3761"/>
                  <a:pt x="8683" y="3761"/>
                </a:cubicBezTo>
                <a:lnTo>
                  <a:pt x="186" y="3761"/>
                </a:lnTo>
                <a:cubicBezTo>
                  <a:pt x="161" y="3761"/>
                  <a:pt x="138" y="3757"/>
                  <a:pt x="115" y="3747"/>
                </a:cubicBezTo>
                <a:cubicBezTo>
                  <a:pt x="92" y="3738"/>
                  <a:pt x="72" y="3724"/>
                  <a:pt x="55" y="3707"/>
                </a:cubicBezTo>
                <a:cubicBezTo>
                  <a:pt x="37" y="3690"/>
                  <a:pt x="24" y="3670"/>
                  <a:pt x="15" y="3647"/>
                </a:cubicBezTo>
                <a:cubicBezTo>
                  <a:pt x="5" y="3624"/>
                  <a:pt x="0" y="3600"/>
                  <a:pt x="0" y="3576"/>
                </a:cubicBezTo>
                <a:lnTo>
                  <a:pt x="0" y="186"/>
                </a:lnTo>
                <a:cubicBezTo>
                  <a:pt x="0" y="161"/>
                  <a:pt x="5" y="137"/>
                  <a:pt x="15" y="115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3" name=""/>
          <p:cNvSpPr/>
          <p:nvPr/>
        </p:nvSpPr>
        <p:spPr>
          <a:xfrm>
            <a:off x="3760200" y="1938600"/>
            <a:ext cx="3192840" cy="1353960"/>
          </a:xfrm>
          <a:custGeom>
            <a:avLst/>
            <a:gdLst/>
            <a:ahLst/>
            <a:rect l="0" t="0" r="r" b="b"/>
            <a:pathLst>
              <a:path w="8869" h="3761">
                <a:moveTo>
                  <a:pt x="0" y="3576"/>
                </a:moveTo>
                <a:lnTo>
                  <a:pt x="0" y="186"/>
                </a:lnTo>
                <a:cubicBezTo>
                  <a:pt x="0" y="161"/>
                  <a:pt x="5" y="137"/>
                  <a:pt x="15" y="115"/>
                </a:cubicBezTo>
                <a:cubicBezTo>
                  <a:pt x="24" y="92"/>
                  <a:pt x="37" y="72"/>
                  <a:pt x="55" y="54"/>
                </a:cubicBezTo>
                <a:cubicBezTo>
                  <a:pt x="72" y="37"/>
                  <a:pt x="92" y="23"/>
                  <a:pt x="115" y="14"/>
                </a:cubicBezTo>
                <a:cubicBezTo>
                  <a:pt x="138" y="5"/>
                  <a:pt x="161" y="0"/>
                  <a:pt x="186" y="0"/>
                </a:cubicBezTo>
                <a:lnTo>
                  <a:pt x="8683" y="0"/>
                </a:lnTo>
                <a:cubicBezTo>
                  <a:pt x="8708" y="0"/>
                  <a:pt x="8731" y="5"/>
                  <a:pt x="8754" y="14"/>
                </a:cubicBezTo>
                <a:cubicBezTo>
                  <a:pt x="8777" y="23"/>
                  <a:pt x="8797" y="37"/>
                  <a:pt x="8814" y="54"/>
                </a:cubicBezTo>
                <a:cubicBezTo>
                  <a:pt x="8832" y="72"/>
                  <a:pt x="8845" y="92"/>
                  <a:pt x="8855" y="115"/>
                </a:cubicBezTo>
                <a:cubicBezTo>
                  <a:pt x="8864" y="137"/>
                  <a:pt x="8869" y="161"/>
                  <a:pt x="8869" y="186"/>
                </a:cubicBezTo>
                <a:lnTo>
                  <a:pt x="8869" y="3576"/>
                </a:lnTo>
                <a:cubicBezTo>
                  <a:pt x="8869" y="3600"/>
                  <a:pt x="8864" y="3624"/>
                  <a:pt x="8855" y="3647"/>
                </a:cubicBezTo>
                <a:cubicBezTo>
                  <a:pt x="8845" y="3670"/>
                  <a:pt x="8832" y="3690"/>
                  <a:pt x="8814" y="3707"/>
                </a:cubicBezTo>
                <a:cubicBezTo>
                  <a:pt x="8797" y="3724"/>
                  <a:pt x="8777" y="3738"/>
                  <a:pt x="8754" y="3747"/>
                </a:cubicBezTo>
                <a:cubicBezTo>
                  <a:pt x="8731" y="3757"/>
                  <a:pt x="8708" y="3761"/>
                  <a:pt x="8683" y="3761"/>
                </a:cubicBezTo>
                <a:lnTo>
                  <a:pt x="186" y="3761"/>
                </a:lnTo>
                <a:cubicBezTo>
                  <a:pt x="161" y="3761"/>
                  <a:pt x="138" y="3757"/>
                  <a:pt x="115" y="3747"/>
                </a:cubicBezTo>
                <a:cubicBezTo>
                  <a:pt x="92" y="3738"/>
                  <a:pt x="72" y="3724"/>
                  <a:pt x="55" y="3707"/>
                </a:cubicBezTo>
                <a:cubicBezTo>
                  <a:pt x="37" y="3690"/>
                  <a:pt x="24" y="3670"/>
                  <a:pt x="15" y="3647"/>
                </a:cubicBezTo>
                <a:cubicBezTo>
                  <a:pt x="5" y="3624"/>
                  <a:pt x="0" y="3600"/>
                  <a:pt x="0" y="3576"/>
                </a:cubicBezTo>
                <a:moveTo>
                  <a:pt x="24" y="186"/>
                </a:moveTo>
                <a:lnTo>
                  <a:pt x="24" y="3576"/>
                </a:lnTo>
                <a:cubicBezTo>
                  <a:pt x="24" y="3586"/>
                  <a:pt x="25" y="3597"/>
                  <a:pt x="27" y="3607"/>
                </a:cubicBezTo>
                <a:cubicBezTo>
                  <a:pt x="29" y="3618"/>
                  <a:pt x="32" y="3628"/>
                  <a:pt x="36" y="3638"/>
                </a:cubicBezTo>
                <a:cubicBezTo>
                  <a:pt x="40" y="3648"/>
                  <a:pt x="45" y="3657"/>
                  <a:pt x="51" y="3666"/>
                </a:cubicBezTo>
                <a:cubicBezTo>
                  <a:pt x="57" y="3675"/>
                  <a:pt x="64" y="3683"/>
                  <a:pt x="71" y="3691"/>
                </a:cubicBezTo>
                <a:cubicBezTo>
                  <a:pt x="79" y="3698"/>
                  <a:pt x="87" y="3705"/>
                  <a:pt x="96" y="3711"/>
                </a:cubicBezTo>
                <a:cubicBezTo>
                  <a:pt x="105" y="3717"/>
                  <a:pt x="114" y="3722"/>
                  <a:pt x="124" y="3726"/>
                </a:cubicBezTo>
                <a:cubicBezTo>
                  <a:pt x="134" y="3730"/>
                  <a:pt x="144" y="3733"/>
                  <a:pt x="154" y="3735"/>
                </a:cubicBezTo>
                <a:cubicBezTo>
                  <a:pt x="165" y="3737"/>
                  <a:pt x="175" y="3738"/>
                  <a:pt x="186" y="3738"/>
                </a:cubicBezTo>
                <a:lnTo>
                  <a:pt x="8683" y="3738"/>
                </a:lnTo>
                <a:cubicBezTo>
                  <a:pt x="8694" y="3738"/>
                  <a:pt x="8704" y="3737"/>
                  <a:pt x="8715" y="3735"/>
                </a:cubicBezTo>
                <a:cubicBezTo>
                  <a:pt x="8725" y="3733"/>
                  <a:pt x="8735" y="3730"/>
                  <a:pt x="8745" y="3726"/>
                </a:cubicBezTo>
                <a:cubicBezTo>
                  <a:pt x="8755" y="3722"/>
                  <a:pt x="8764" y="3717"/>
                  <a:pt x="8773" y="3711"/>
                </a:cubicBezTo>
                <a:cubicBezTo>
                  <a:pt x="8782" y="3705"/>
                  <a:pt x="8790" y="3698"/>
                  <a:pt x="8798" y="3691"/>
                </a:cubicBezTo>
                <a:cubicBezTo>
                  <a:pt x="8805" y="3683"/>
                  <a:pt x="8812" y="3675"/>
                  <a:pt x="8818" y="3666"/>
                </a:cubicBezTo>
                <a:cubicBezTo>
                  <a:pt x="8824" y="3657"/>
                  <a:pt x="8829" y="3648"/>
                  <a:pt x="8833" y="3638"/>
                </a:cubicBezTo>
                <a:cubicBezTo>
                  <a:pt x="8837" y="3628"/>
                  <a:pt x="8840" y="3618"/>
                  <a:pt x="8842" y="3607"/>
                </a:cubicBezTo>
                <a:cubicBezTo>
                  <a:pt x="8845" y="3597"/>
                  <a:pt x="8846" y="3586"/>
                  <a:pt x="8846" y="3576"/>
                </a:cubicBezTo>
                <a:lnTo>
                  <a:pt x="8846" y="186"/>
                </a:lnTo>
                <a:cubicBezTo>
                  <a:pt x="8846" y="175"/>
                  <a:pt x="8845" y="164"/>
                  <a:pt x="8842" y="154"/>
                </a:cubicBezTo>
                <a:cubicBezTo>
                  <a:pt x="8840" y="143"/>
                  <a:pt x="8837" y="133"/>
                  <a:pt x="8833" y="123"/>
                </a:cubicBezTo>
                <a:cubicBezTo>
                  <a:pt x="8829" y="114"/>
                  <a:pt x="8824" y="104"/>
                  <a:pt x="8818" y="95"/>
                </a:cubicBezTo>
                <a:cubicBezTo>
                  <a:pt x="8812" y="86"/>
                  <a:pt x="8805" y="78"/>
                  <a:pt x="8798" y="71"/>
                </a:cubicBezTo>
                <a:cubicBezTo>
                  <a:pt x="8790" y="63"/>
                  <a:pt x="8782" y="56"/>
                  <a:pt x="8773" y="51"/>
                </a:cubicBezTo>
                <a:cubicBezTo>
                  <a:pt x="8764" y="45"/>
                  <a:pt x="8755" y="40"/>
                  <a:pt x="8745" y="36"/>
                </a:cubicBezTo>
                <a:cubicBezTo>
                  <a:pt x="8735" y="31"/>
                  <a:pt x="8725" y="28"/>
                  <a:pt x="8715" y="26"/>
                </a:cubicBezTo>
                <a:cubicBezTo>
                  <a:pt x="8704" y="24"/>
                  <a:pt x="8694" y="23"/>
                  <a:pt x="8683" y="23"/>
                </a:cubicBezTo>
                <a:lnTo>
                  <a:pt x="186" y="23"/>
                </a:lnTo>
                <a:cubicBezTo>
                  <a:pt x="175" y="23"/>
                  <a:pt x="165" y="24"/>
                  <a:pt x="154" y="26"/>
                </a:cubicBezTo>
                <a:cubicBezTo>
                  <a:pt x="144" y="28"/>
                  <a:pt x="134" y="31"/>
                  <a:pt x="124" y="36"/>
                </a:cubicBezTo>
                <a:cubicBezTo>
                  <a:pt x="114" y="40"/>
                  <a:pt x="105" y="45"/>
                  <a:pt x="96" y="51"/>
                </a:cubicBezTo>
                <a:cubicBezTo>
                  <a:pt x="87" y="56"/>
                  <a:pt x="79" y="63"/>
                  <a:pt x="71" y="71"/>
                </a:cubicBezTo>
                <a:cubicBezTo>
                  <a:pt x="64" y="78"/>
                  <a:pt x="57" y="86"/>
                  <a:pt x="51" y="95"/>
                </a:cubicBezTo>
                <a:cubicBezTo>
                  <a:pt x="45" y="104"/>
                  <a:pt x="40" y="114"/>
                  <a:pt x="36" y="123"/>
                </a:cubicBezTo>
                <a:cubicBezTo>
                  <a:pt x="32" y="133"/>
                  <a:pt x="29" y="143"/>
                  <a:pt x="27" y="154"/>
                </a:cubicBezTo>
                <a:cubicBezTo>
                  <a:pt x="25" y="164"/>
                  <a:pt x="24" y="175"/>
                  <a:pt x="24" y="186"/>
                </a:cubicBezTo>
                <a:close/>
              </a:path>
            </a:pathLst>
          </a:custGeom>
          <a:solidFill>
            <a:srgbClr val="4da6f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4" name=""/>
          <p:cNvSpPr/>
          <p:nvPr/>
        </p:nvSpPr>
        <p:spPr>
          <a:xfrm>
            <a:off x="3902400" y="2080800"/>
            <a:ext cx="334800" cy="334440"/>
          </a:xfrm>
          <a:custGeom>
            <a:avLst/>
            <a:gdLst/>
            <a:ahLst/>
            <a:rect l="0" t="0" r="r" b="b"/>
            <a:pathLst>
              <a:path w="930" h="929">
                <a:moveTo>
                  <a:pt x="930" y="465"/>
                </a:moveTo>
                <a:cubicBezTo>
                  <a:pt x="930" y="495"/>
                  <a:pt x="927" y="525"/>
                  <a:pt x="921" y="555"/>
                </a:cubicBezTo>
                <a:cubicBezTo>
                  <a:pt x="915" y="585"/>
                  <a:pt x="906" y="614"/>
                  <a:pt x="894" y="642"/>
                </a:cubicBezTo>
                <a:cubicBezTo>
                  <a:pt x="883" y="671"/>
                  <a:pt x="868" y="697"/>
                  <a:pt x="851" y="723"/>
                </a:cubicBezTo>
                <a:cubicBezTo>
                  <a:pt x="834" y="748"/>
                  <a:pt x="815" y="772"/>
                  <a:pt x="794" y="793"/>
                </a:cubicBezTo>
                <a:cubicBezTo>
                  <a:pt x="772" y="815"/>
                  <a:pt x="748" y="834"/>
                  <a:pt x="722" y="851"/>
                </a:cubicBezTo>
                <a:cubicBezTo>
                  <a:pt x="697" y="868"/>
                  <a:pt x="670" y="882"/>
                  <a:pt x="642" y="894"/>
                </a:cubicBezTo>
                <a:cubicBezTo>
                  <a:pt x="614" y="905"/>
                  <a:pt x="585" y="914"/>
                  <a:pt x="555" y="920"/>
                </a:cubicBezTo>
                <a:cubicBezTo>
                  <a:pt x="525" y="926"/>
                  <a:pt x="495" y="929"/>
                  <a:pt x="464" y="929"/>
                </a:cubicBezTo>
                <a:cubicBezTo>
                  <a:pt x="434" y="929"/>
                  <a:pt x="404" y="926"/>
                  <a:pt x="374" y="920"/>
                </a:cubicBezTo>
                <a:cubicBezTo>
                  <a:pt x="344" y="914"/>
                  <a:pt x="315" y="905"/>
                  <a:pt x="287" y="894"/>
                </a:cubicBezTo>
                <a:cubicBezTo>
                  <a:pt x="258" y="882"/>
                  <a:pt x="232" y="868"/>
                  <a:pt x="206" y="851"/>
                </a:cubicBezTo>
                <a:cubicBezTo>
                  <a:pt x="181" y="834"/>
                  <a:pt x="158" y="815"/>
                  <a:pt x="136" y="793"/>
                </a:cubicBezTo>
                <a:cubicBezTo>
                  <a:pt x="114" y="772"/>
                  <a:pt x="95" y="748"/>
                  <a:pt x="78" y="723"/>
                </a:cubicBezTo>
                <a:cubicBezTo>
                  <a:pt x="61" y="697"/>
                  <a:pt x="47" y="671"/>
                  <a:pt x="35" y="642"/>
                </a:cubicBezTo>
                <a:cubicBezTo>
                  <a:pt x="24" y="614"/>
                  <a:pt x="15" y="585"/>
                  <a:pt x="9" y="555"/>
                </a:cubicBezTo>
                <a:cubicBezTo>
                  <a:pt x="3" y="525"/>
                  <a:pt x="0" y="495"/>
                  <a:pt x="0" y="465"/>
                </a:cubicBezTo>
                <a:cubicBezTo>
                  <a:pt x="0" y="434"/>
                  <a:pt x="3" y="404"/>
                  <a:pt x="9" y="374"/>
                </a:cubicBezTo>
                <a:cubicBezTo>
                  <a:pt x="15" y="344"/>
                  <a:pt x="24" y="315"/>
                  <a:pt x="35" y="287"/>
                </a:cubicBezTo>
                <a:cubicBezTo>
                  <a:pt x="47" y="259"/>
                  <a:pt x="61" y="231"/>
                  <a:pt x="78" y="206"/>
                </a:cubicBezTo>
                <a:cubicBezTo>
                  <a:pt x="95" y="181"/>
                  <a:pt x="114" y="157"/>
                  <a:pt x="136" y="136"/>
                </a:cubicBezTo>
                <a:cubicBezTo>
                  <a:pt x="158" y="114"/>
                  <a:pt x="181" y="95"/>
                  <a:pt x="206" y="78"/>
                </a:cubicBezTo>
                <a:cubicBezTo>
                  <a:pt x="232" y="61"/>
                  <a:pt x="258" y="47"/>
                  <a:pt x="287" y="35"/>
                </a:cubicBezTo>
                <a:cubicBezTo>
                  <a:pt x="315" y="23"/>
                  <a:pt x="344" y="14"/>
                  <a:pt x="374" y="8"/>
                </a:cubicBezTo>
                <a:cubicBezTo>
                  <a:pt x="404" y="3"/>
                  <a:pt x="434" y="0"/>
                  <a:pt x="464" y="0"/>
                </a:cubicBezTo>
                <a:cubicBezTo>
                  <a:pt x="495" y="0"/>
                  <a:pt x="525" y="3"/>
                  <a:pt x="555" y="8"/>
                </a:cubicBezTo>
                <a:cubicBezTo>
                  <a:pt x="585" y="14"/>
                  <a:pt x="614" y="23"/>
                  <a:pt x="642" y="35"/>
                </a:cubicBezTo>
                <a:cubicBezTo>
                  <a:pt x="670" y="47"/>
                  <a:pt x="697" y="61"/>
                  <a:pt x="722" y="78"/>
                </a:cubicBezTo>
                <a:cubicBezTo>
                  <a:pt x="748" y="95"/>
                  <a:pt x="772" y="114"/>
                  <a:pt x="794" y="136"/>
                </a:cubicBezTo>
                <a:cubicBezTo>
                  <a:pt x="815" y="157"/>
                  <a:pt x="834" y="181"/>
                  <a:pt x="851" y="206"/>
                </a:cubicBezTo>
                <a:cubicBezTo>
                  <a:pt x="868" y="231"/>
                  <a:pt x="883" y="259"/>
                  <a:pt x="894" y="287"/>
                </a:cubicBezTo>
                <a:cubicBezTo>
                  <a:pt x="906" y="315"/>
                  <a:pt x="915" y="344"/>
                  <a:pt x="921" y="374"/>
                </a:cubicBezTo>
                <a:cubicBezTo>
                  <a:pt x="927" y="404"/>
                  <a:pt x="930" y="434"/>
                  <a:pt x="930" y="465"/>
                </a:cubicBezTo>
                <a:close/>
              </a:path>
            </a:pathLst>
          </a:custGeom>
          <a:solidFill>
            <a:srgbClr val="60a5fa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55" name="" descr=""/>
          <p:cNvPicPr/>
          <p:nvPr/>
        </p:nvPicPr>
        <p:blipFill>
          <a:blip r:embed="rId9"/>
          <a:stretch/>
        </p:blipFill>
        <p:spPr>
          <a:xfrm>
            <a:off x="4011120" y="2164320"/>
            <a:ext cx="12492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56" name=""/>
          <p:cNvSpPr txBox="1"/>
          <p:nvPr/>
        </p:nvSpPr>
        <p:spPr>
          <a:xfrm>
            <a:off x="1699920" y="2972880"/>
            <a:ext cx="23544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⽉）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57" name="" descr=""/>
          <p:cNvPicPr/>
          <p:nvPr/>
        </p:nvPicPr>
        <p:blipFill>
          <a:blip r:embed="rId10"/>
          <a:stretch/>
        </p:blipFill>
        <p:spPr>
          <a:xfrm>
            <a:off x="3902400" y="254880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58" name=""/>
          <p:cNvSpPr txBox="1"/>
          <p:nvPr/>
        </p:nvSpPr>
        <p:spPr>
          <a:xfrm>
            <a:off x="4339800" y="2151360"/>
            <a:ext cx="4204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Cline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9" name=""/>
          <p:cNvSpPr txBox="1"/>
          <p:nvPr/>
        </p:nvSpPr>
        <p:spPr>
          <a:xfrm>
            <a:off x="4089240" y="2532240"/>
            <a:ext cx="45576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VSCode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60" name="" descr=""/>
          <p:cNvPicPr/>
          <p:nvPr/>
        </p:nvPicPr>
        <p:blipFill>
          <a:blip r:embed="rId11"/>
          <a:stretch/>
        </p:blipFill>
        <p:spPr>
          <a:xfrm>
            <a:off x="3902400" y="278280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61" name=""/>
          <p:cNvSpPr txBox="1"/>
          <p:nvPr/>
        </p:nvSpPr>
        <p:spPr>
          <a:xfrm>
            <a:off x="4542840" y="2504880"/>
            <a:ext cx="7048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插件，轻量化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62" name="" descr=""/>
          <p:cNvPicPr/>
          <p:nvPr/>
        </p:nvPicPr>
        <p:blipFill>
          <a:blip r:embed="rId12"/>
          <a:stretch/>
        </p:blipFill>
        <p:spPr>
          <a:xfrm>
            <a:off x="3902400" y="301680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63" name=""/>
          <p:cNvSpPr txBox="1"/>
          <p:nvPr/>
        </p:nvSpPr>
        <p:spPr>
          <a:xfrm>
            <a:off x="4089240" y="2738880"/>
            <a:ext cx="82224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适合⼩团队⾃建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4" name=""/>
          <p:cNvSpPr/>
          <p:nvPr/>
        </p:nvSpPr>
        <p:spPr>
          <a:xfrm>
            <a:off x="7119720" y="1938600"/>
            <a:ext cx="3184200" cy="1353960"/>
          </a:xfrm>
          <a:custGeom>
            <a:avLst/>
            <a:gdLst/>
            <a:ahLst/>
            <a:rect l="0" t="0" r="r" b="b"/>
            <a:pathLst>
              <a:path w="8845" h="3761">
                <a:moveTo>
                  <a:pt x="0" y="3576"/>
                </a:moveTo>
                <a:lnTo>
                  <a:pt x="0" y="186"/>
                </a:lnTo>
                <a:cubicBezTo>
                  <a:pt x="0" y="161"/>
                  <a:pt x="5" y="137"/>
                  <a:pt x="14" y="115"/>
                </a:cubicBezTo>
                <a:cubicBezTo>
                  <a:pt x="24" y="92"/>
                  <a:pt x="37" y="72"/>
                  <a:pt x="54" y="54"/>
                </a:cubicBezTo>
                <a:cubicBezTo>
                  <a:pt x="72" y="37"/>
                  <a:pt x="92" y="23"/>
                  <a:pt x="115" y="14"/>
                </a:cubicBezTo>
                <a:cubicBezTo>
                  <a:pt x="137" y="5"/>
                  <a:pt x="161" y="0"/>
                  <a:pt x="186" y="0"/>
                </a:cubicBezTo>
                <a:lnTo>
                  <a:pt x="8659" y="0"/>
                </a:lnTo>
                <a:cubicBezTo>
                  <a:pt x="8684" y="0"/>
                  <a:pt x="8708" y="5"/>
                  <a:pt x="8731" y="14"/>
                </a:cubicBezTo>
                <a:cubicBezTo>
                  <a:pt x="8753" y="23"/>
                  <a:pt x="8773" y="37"/>
                  <a:pt x="8791" y="54"/>
                </a:cubicBezTo>
                <a:cubicBezTo>
                  <a:pt x="8808" y="72"/>
                  <a:pt x="8822" y="92"/>
                  <a:pt x="8831" y="115"/>
                </a:cubicBezTo>
                <a:cubicBezTo>
                  <a:pt x="8840" y="137"/>
                  <a:pt x="8845" y="161"/>
                  <a:pt x="8845" y="186"/>
                </a:cubicBezTo>
                <a:lnTo>
                  <a:pt x="8845" y="3576"/>
                </a:lnTo>
                <a:cubicBezTo>
                  <a:pt x="8845" y="3600"/>
                  <a:pt x="8840" y="3624"/>
                  <a:pt x="8831" y="3647"/>
                </a:cubicBezTo>
                <a:cubicBezTo>
                  <a:pt x="8822" y="3670"/>
                  <a:pt x="8808" y="3690"/>
                  <a:pt x="8791" y="3707"/>
                </a:cubicBezTo>
                <a:cubicBezTo>
                  <a:pt x="8773" y="3724"/>
                  <a:pt x="8753" y="3738"/>
                  <a:pt x="8731" y="3747"/>
                </a:cubicBezTo>
                <a:cubicBezTo>
                  <a:pt x="8708" y="3757"/>
                  <a:pt x="8684" y="3761"/>
                  <a:pt x="8660" y="3761"/>
                </a:cubicBezTo>
                <a:lnTo>
                  <a:pt x="186" y="3761"/>
                </a:lnTo>
                <a:cubicBezTo>
                  <a:pt x="161" y="3761"/>
                  <a:pt x="137" y="3757"/>
                  <a:pt x="115" y="3747"/>
                </a:cubicBezTo>
                <a:cubicBezTo>
                  <a:pt x="92" y="3738"/>
                  <a:pt x="72" y="3724"/>
                  <a:pt x="54" y="3707"/>
                </a:cubicBezTo>
                <a:cubicBezTo>
                  <a:pt x="37" y="3690"/>
                  <a:pt x="24" y="3670"/>
                  <a:pt x="14" y="3647"/>
                </a:cubicBezTo>
                <a:cubicBezTo>
                  <a:pt x="5" y="3624"/>
                  <a:pt x="0" y="3600"/>
                  <a:pt x="0" y="3576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5" name=""/>
          <p:cNvSpPr/>
          <p:nvPr/>
        </p:nvSpPr>
        <p:spPr>
          <a:xfrm>
            <a:off x="7119720" y="1938600"/>
            <a:ext cx="3184200" cy="1353960"/>
          </a:xfrm>
          <a:custGeom>
            <a:avLst/>
            <a:gdLst/>
            <a:ahLst/>
            <a:rect l="0" t="0" r="r" b="b"/>
            <a:pathLst>
              <a:path w="8845" h="3761">
                <a:moveTo>
                  <a:pt x="0" y="3576"/>
                </a:moveTo>
                <a:lnTo>
                  <a:pt x="0" y="186"/>
                </a:lnTo>
                <a:cubicBezTo>
                  <a:pt x="0" y="161"/>
                  <a:pt x="5" y="137"/>
                  <a:pt x="14" y="115"/>
                </a:cubicBezTo>
                <a:cubicBezTo>
                  <a:pt x="24" y="92"/>
                  <a:pt x="37" y="72"/>
                  <a:pt x="54" y="54"/>
                </a:cubicBezTo>
                <a:cubicBezTo>
                  <a:pt x="72" y="37"/>
                  <a:pt x="92" y="23"/>
                  <a:pt x="115" y="14"/>
                </a:cubicBezTo>
                <a:cubicBezTo>
                  <a:pt x="137" y="5"/>
                  <a:pt x="161" y="0"/>
                  <a:pt x="186" y="0"/>
                </a:cubicBezTo>
                <a:lnTo>
                  <a:pt x="8659" y="0"/>
                </a:lnTo>
                <a:cubicBezTo>
                  <a:pt x="8684" y="0"/>
                  <a:pt x="8708" y="5"/>
                  <a:pt x="8731" y="14"/>
                </a:cubicBezTo>
                <a:cubicBezTo>
                  <a:pt x="8753" y="23"/>
                  <a:pt x="8773" y="37"/>
                  <a:pt x="8791" y="54"/>
                </a:cubicBezTo>
                <a:cubicBezTo>
                  <a:pt x="8808" y="72"/>
                  <a:pt x="8822" y="92"/>
                  <a:pt x="8831" y="115"/>
                </a:cubicBezTo>
                <a:cubicBezTo>
                  <a:pt x="8840" y="137"/>
                  <a:pt x="8845" y="161"/>
                  <a:pt x="8845" y="186"/>
                </a:cubicBezTo>
                <a:lnTo>
                  <a:pt x="8845" y="3576"/>
                </a:lnTo>
                <a:cubicBezTo>
                  <a:pt x="8845" y="3600"/>
                  <a:pt x="8840" y="3624"/>
                  <a:pt x="8831" y="3647"/>
                </a:cubicBezTo>
                <a:cubicBezTo>
                  <a:pt x="8822" y="3670"/>
                  <a:pt x="8808" y="3690"/>
                  <a:pt x="8791" y="3707"/>
                </a:cubicBezTo>
                <a:cubicBezTo>
                  <a:pt x="8773" y="3724"/>
                  <a:pt x="8753" y="3738"/>
                  <a:pt x="8731" y="3747"/>
                </a:cubicBezTo>
                <a:cubicBezTo>
                  <a:pt x="8708" y="3757"/>
                  <a:pt x="8684" y="3761"/>
                  <a:pt x="8659" y="3761"/>
                </a:cubicBezTo>
                <a:lnTo>
                  <a:pt x="186" y="3761"/>
                </a:lnTo>
                <a:cubicBezTo>
                  <a:pt x="161" y="3761"/>
                  <a:pt x="137" y="3757"/>
                  <a:pt x="115" y="3747"/>
                </a:cubicBezTo>
                <a:cubicBezTo>
                  <a:pt x="92" y="3738"/>
                  <a:pt x="72" y="3724"/>
                  <a:pt x="54" y="3707"/>
                </a:cubicBezTo>
                <a:cubicBezTo>
                  <a:pt x="37" y="3690"/>
                  <a:pt x="24" y="3670"/>
                  <a:pt x="14" y="3647"/>
                </a:cubicBezTo>
                <a:cubicBezTo>
                  <a:pt x="5" y="3624"/>
                  <a:pt x="0" y="3600"/>
                  <a:pt x="0" y="3576"/>
                </a:cubicBezTo>
                <a:moveTo>
                  <a:pt x="23" y="186"/>
                </a:moveTo>
                <a:lnTo>
                  <a:pt x="23" y="3576"/>
                </a:lnTo>
                <a:cubicBezTo>
                  <a:pt x="23" y="3586"/>
                  <a:pt x="24" y="3597"/>
                  <a:pt x="26" y="3607"/>
                </a:cubicBezTo>
                <a:cubicBezTo>
                  <a:pt x="28" y="3618"/>
                  <a:pt x="32" y="3628"/>
                  <a:pt x="36" y="3638"/>
                </a:cubicBezTo>
                <a:cubicBezTo>
                  <a:pt x="40" y="3648"/>
                  <a:pt x="45" y="3657"/>
                  <a:pt x="51" y="3666"/>
                </a:cubicBezTo>
                <a:cubicBezTo>
                  <a:pt x="57" y="3675"/>
                  <a:pt x="63" y="3683"/>
                  <a:pt x="71" y="3691"/>
                </a:cubicBezTo>
                <a:cubicBezTo>
                  <a:pt x="78" y="3698"/>
                  <a:pt x="87" y="3705"/>
                  <a:pt x="95" y="3711"/>
                </a:cubicBezTo>
                <a:cubicBezTo>
                  <a:pt x="104" y="3717"/>
                  <a:pt x="114" y="3722"/>
                  <a:pt x="124" y="3726"/>
                </a:cubicBezTo>
                <a:cubicBezTo>
                  <a:pt x="133" y="3730"/>
                  <a:pt x="144" y="3733"/>
                  <a:pt x="154" y="3735"/>
                </a:cubicBezTo>
                <a:cubicBezTo>
                  <a:pt x="164" y="3737"/>
                  <a:pt x="175" y="3738"/>
                  <a:pt x="186" y="3738"/>
                </a:cubicBezTo>
                <a:lnTo>
                  <a:pt x="8659" y="3738"/>
                </a:lnTo>
                <a:cubicBezTo>
                  <a:pt x="8670" y="3738"/>
                  <a:pt x="8681" y="3737"/>
                  <a:pt x="8691" y="3735"/>
                </a:cubicBezTo>
                <a:cubicBezTo>
                  <a:pt x="8702" y="3733"/>
                  <a:pt x="8712" y="3730"/>
                  <a:pt x="8722" y="3726"/>
                </a:cubicBezTo>
                <a:cubicBezTo>
                  <a:pt x="8732" y="3722"/>
                  <a:pt x="8741" y="3717"/>
                  <a:pt x="8750" y="3711"/>
                </a:cubicBezTo>
                <a:cubicBezTo>
                  <a:pt x="8759" y="3705"/>
                  <a:pt x="8767" y="3698"/>
                  <a:pt x="8774" y="3691"/>
                </a:cubicBezTo>
                <a:cubicBezTo>
                  <a:pt x="8782" y="3683"/>
                  <a:pt x="8789" y="3675"/>
                  <a:pt x="8795" y="3666"/>
                </a:cubicBezTo>
                <a:cubicBezTo>
                  <a:pt x="8801" y="3657"/>
                  <a:pt x="8806" y="3648"/>
                  <a:pt x="8810" y="3638"/>
                </a:cubicBezTo>
                <a:cubicBezTo>
                  <a:pt x="8814" y="3628"/>
                  <a:pt x="8817" y="3618"/>
                  <a:pt x="8819" y="3607"/>
                </a:cubicBezTo>
                <a:cubicBezTo>
                  <a:pt x="8821" y="3597"/>
                  <a:pt x="8822" y="3586"/>
                  <a:pt x="8822" y="3576"/>
                </a:cubicBezTo>
                <a:lnTo>
                  <a:pt x="8822" y="186"/>
                </a:lnTo>
                <a:cubicBezTo>
                  <a:pt x="8822" y="175"/>
                  <a:pt x="8821" y="164"/>
                  <a:pt x="8819" y="154"/>
                </a:cubicBezTo>
                <a:cubicBezTo>
                  <a:pt x="8817" y="143"/>
                  <a:pt x="8814" y="133"/>
                  <a:pt x="8810" y="123"/>
                </a:cubicBezTo>
                <a:cubicBezTo>
                  <a:pt x="8806" y="114"/>
                  <a:pt x="8801" y="104"/>
                  <a:pt x="8795" y="95"/>
                </a:cubicBezTo>
                <a:cubicBezTo>
                  <a:pt x="8789" y="86"/>
                  <a:pt x="8782" y="78"/>
                  <a:pt x="8774" y="71"/>
                </a:cubicBezTo>
                <a:cubicBezTo>
                  <a:pt x="8767" y="63"/>
                  <a:pt x="8759" y="56"/>
                  <a:pt x="8750" y="51"/>
                </a:cubicBezTo>
                <a:cubicBezTo>
                  <a:pt x="8741" y="45"/>
                  <a:pt x="8732" y="40"/>
                  <a:pt x="8722" y="36"/>
                </a:cubicBezTo>
                <a:cubicBezTo>
                  <a:pt x="8712" y="31"/>
                  <a:pt x="8702" y="28"/>
                  <a:pt x="8691" y="26"/>
                </a:cubicBezTo>
                <a:cubicBezTo>
                  <a:pt x="8681" y="24"/>
                  <a:pt x="8670" y="23"/>
                  <a:pt x="8659" y="23"/>
                </a:cubicBezTo>
                <a:lnTo>
                  <a:pt x="186" y="23"/>
                </a:lnTo>
                <a:cubicBezTo>
                  <a:pt x="175" y="23"/>
                  <a:pt x="164" y="24"/>
                  <a:pt x="154" y="26"/>
                </a:cubicBezTo>
                <a:cubicBezTo>
                  <a:pt x="144" y="28"/>
                  <a:pt x="133" y="31"/>
                  <a:pt x="124" y="36"/>
                </a:cubicBezTo>
                <a:cubicBezTo>
                  <a:pt x="114" y="40"/>
                  <a:pt x="104" y="45"/>
                  <a:pt x="95" y="51"/>
                </a:cubicBezTo>
                <a:cubicBezTo>
                  <a:pt x="87" y="56"/>
                  <a:pt x="78" y="63"/>
                  <a:pt x="71" y="71"/>
                </a:cubicBezTo>
                <a:cubicBezTo>
                  <a:pt x="63" y="78"/>
                  <a:pt x="57" y="86"/>
                  <a:pt x="51" y="95"/>
                </a:cubicBezTo>
                <a:cubicBezTo>
                  <a:pt x="45" y="104"/>
                  <a:pt x="40" y="114"/>
                  <a:pt x="36" y="123"/>
                </a:cubicBezTo>
                <a:cubicBezTo>
                  <a:pt x="32" y="133"/>
                  <a:pt x="28" y="143"/>
                  <a:pt x="26" y="154"/>
                </a:cubicBezTo>
                <a:cubicBezTo>
                  <a:pt x="24" y="164"/>
                  <a:pt x="23" y="175"/>
                  <a:pt x="23" y="186"/>
                </a:cubicBezTo>
                <a:close/>
              </a:path>
            </a:pathLst>
          </a:custGeom>
          <a:solidFill>
            <a:srgbClr val="4da6f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6" name=""/>
          <p:cNvSpPr/>
          <p:nvPr/>
        </p:nvSpPr>
        <p:spPr>
          <a:xfrm>
            <a:off x="7261920" y="2080800"/>
            <a:ext cx="334440" cy="334440"/>
          </a:xfrm>
          <a:custGeom>
            <a:avLst/>
            <a:gdLst/>
            <a:ahLst/>
            <a:rect l="0" t="0" r="r" b="b"/>
            <a:pathLst>
              <a:path w="929" h="929">
                <a:moveTo>
                  <a:pt x="929" y="465"/>
                </a:moveTo>
                <a:cubicBezTo>
                  <a:pt x="929" y="495"/>
                  <a:pt x="926" y="525"/>
                  <a:pt x="920" y="555"/>
                </a:cubicBezTo>
                <a:cubicBezTo>
                  <a:pt x="914" y="585"/>
                  <a:pt x="905" y="614"/>
                  <a:pt x="894" y="642"/>
                </a:cubicBezTo>
                <a:cubicBezTo>
                  <a:pt x="882" y="671"/>
                  <a:pt x="868" y="697"/>
                  <a:pt x="851" y="723"/>
                </a:cubicBezTo>
                <a:cubicBezTo>
                  <a:pt x="834" y="748"/>
                  <a:pt x="815" y="772"/>
                  <a:pt x="793" y="793"/>
                </a:cubicBezTo>
                <a:cubicBezTo>
                  <a:pt x="772" y="815"/>
                  <a:pt x="748" y="834"/>
                  <a:pt x="723" y="851"/>
                </a:cubicBezTo>
                <a:cubicBezTo>
                  <a:pt x="696" y="868"/>
                  <a:pt x="670" y="882"/>
                  <a:pt x="642" y="894"/>
                </a:cubicBezTo>
                <a:cubicBezTo>
                  <a:pt x="613" y="905"/>
                  <a:pt x="584" y="914"/>
                  <a:pt x="554" y="920"/>
                </a:cubicBezTo>
                <a:cubicBezTo>
                  <a:pt x="525" y="926"/>
                  <a:pt x="494" y="929"/>
                  <a:pt x="464" y="929"/>
                </a:cubicBezTo>
                <a:cubicBezTo>
                  <a:pt x="433" y="929"/>
                  <a:pt x="403" y="926"/>
                  <a:pt x="373" y="920"/>
                </a:cubicBezTo>
                <a:cubicBezTo>
                  <a:pt x="343" y="914"/>
                  <a:pt x="314" y="905"/>
                  <a:pt x="286" y="894"/>
                </a:cubicBezTo>
                <a:cubicBezTo>
                  <a:pt x="258" y="882"/>
                  <a:pt x="231" y="868"/>
                  <a:pt x="206" y="851"/>
                </a:cubicBezTo>
                <a:cubicBezTo>
                  <a:pt x="181" y="834"/>
                  <a:pt x="157" y="815"/>
                  <a:pt x="136" y="793"/>
                </a:cubicBezTo>
                <a:cubicBezTo>
                  <a:pt x="114" y="772"/>
                  <a:pt x="95" y="748"/>
                  <a:pt x="78" y="723"/>
                </a:cubicBezTo>
                <a:cubicBezTo>
                  <a:pt x="61" y="697"/>
                  <a:pt x="47" y="671"/>
                  <a:pt x="35" y="642"/>
                </a:cubicBezTo>
                <a:cubicBezTo>
                  <a:pt x="23" y="614"/>
                  <a:pt x="15" y="585"/>
                  <a:pt x="9" y="555"/>
                </a:cubicBezTo>
                <a:cubicBezTo>
                  <a:pt x="3" y="525"/>
                  <a:pt x="0" y="495"/>
                  <a:pt x="0" y="465"/>
                </a:cubicBezTo>
                <a:cubicBezTo>
                  <a:pt x="0" y="434"/>
                  <a:pt x="3" y="404"/>
                  <a:pt x="9" y="374"/>
                </a:cubicBezTo>
                <a:cubicBezTo>
                  <a:pt x="15" y="344"/>
                  <a:pt x="23" y="315"/>
                  <a:pt x="35" y="287"/>
                </a:cubicBezTo>
                <a:cubicBezTo>
                  <a:pt x="47" y="259"/>
                  <a:pt x="61" y="231"/>
                  <a:pt x="78" y="206"/>
                </a:cubicBezTo>
                <a:cubicBezTo>
                  <a:pt x="95" y="181"/>
                  <a:pt x="114" y="157"/>
                  <a:pt x="136" y="136"/>
                </a:cubicBezTo>
                <a:cubicBezTo>
                  <a:pt x="157" y="114"/>
                  <a:pt x="181" y="95"/>
                  <a:pt x="206" y="78"/>
                </a:cubicBezTo>
                <a:cubicBezTo>
                  <a:pt x="231" y="61"/>
                  <a:pt x="258" y="47"/>
                  <a:pt x="286" y="35"/>
                </a:cubicBezTo>
                <a:cubicBezTo>
                  <a:pt x="314" y="23"/>
                  <a:pt x="343" y="14"/>
                  <a:pt x="373" y="8"/>
                </a:cubicBezTo>
                <a:cubicBezTo>
                  <a:pt x="403" y="3"/>
                  <a:pt x="433" y="0"/>
                  <a:pt x="464" y="0"/>
                </a:cubicBezTo>
                <a:cubicBezTo>
                  <a:pt x="494" y="0"/>
                  <a:pt x="525" y="3"/>
                  <a:pt x="554" y="8"/>
                </a:cubicBezTo>
                <a:cubicBezTo>
                  <a:pt x="584" y="14"/>
                  <a:pt x="613" y="23"/>
                  <a:pt x="642" y="35"/>
                </a:cubicBezTo>
                <a:cubicBezTo>
                  <a:pt x="670" y="47"/>
                  <a:pt x="696" y="61"/>
                  <a:pt x="723" y="78"/>
                </a:cubicBezTo>
                <a:cubicBezTo>
                  <a:pt x="748" y="95"/>
                  <a:pt x="772" y="114"/>
                  <a:pt x="793" y="136"/>
                </a:cubicBezTo>
                <a:cubicBezTo>
                  <a:pt x="815" y="157"/>
                  <a:pt x="834" y="181"/>
                  <a:pt x="851" y="206"/>
                </a:cubicBezTo>
                <a:cubicBezTo>
                  <a:pt x="868" y="231"/>
                  <a:pt x="882" y="259"/>
                  <a:pt x="894" y="287"/>
                </a:cubicBezTo>
                <a:cubicBezTo>
                  <a:pt x="905" y="315"/>
                  <a:pt x="914" y="344"/>
                  <a:pt x="920" y="374"/>
                </a:cubicBezTo>
                <a:cubicBezTo>
                  <a:pt x="926" y="404"/>
                  <a:pt x="929" y="434"/>
                  <a:pt x="929" y="465"/>
                </a:cubicBezTo>
                <a:close/>
              </a:path>
            </a:pathLst>
          </a:custGeom>
          <a:solidFill>
            <a:srgbClr val="60a5fa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67" name="" descr=""/>
          <p:cNvPicPr/>
          <p:nvPr/>
        </p:nvPicPr>
        <p:blipFill>
          <a:blip r:embed="rId13"/>
          <a:stretch/>
        </p:blipFill>
        <p:spPr>
          <a:xfrm>
            <a:off x="7345440" y="2164320"/>
            <a:ext cx="16668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68" name=""/>
          <p:cNvSpPr txBox="1"/>
          <p:nvPr/>
        </p:nvSpPr>
        <p:spPr>
          <a:xfrm>
            <a:off x="4089240" y="2972880"/>
            <a:ext cx="47016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免费开源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69" name="" descr=""/>
          <p:cNvPicPr/>
          <p:nvPr/>
        </p:nvPicPr>
        <p:blipFill>
          <a:blip r:embed="rId14"/>
          <a:stretch/>
        </p:blipFill>
        <p:spPr>
          <a:xfrm>
            <a:off x="7261920" y="254880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70" name=""/>
          <p:cNvSpPr txBox="1"/>
          <p:nvPr/>
        </p:nvSpPr>
        <p:spPr>
          <a:xfrm>
            <a:off x="7693560" y="2151360"/>
            <a:ext cx="1387080" cy="195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2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DeepSeek/Qwen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71" name="" descr=""/>
          <p:cNvPicPr/>
          <p:nvPr/>
        </p:nvPicPr>
        <p:blipFill>
          <a:blip r:embed="rId15"/>
          <a:stretch/>
        </p:blipFill>
        <p:spPr>
          <a:xfrm>
            <a:off x="7261920" y="278280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72" name=""/>
          <p:cNvSpPr txBox="1"/>
          <p:nvPr/>
        </p:nvSpPr>
        <p:spPr>
          <a:xfrm>
            <a:off x="7443000" y="2504880"/>
            <a:ext cx="11743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本地化⽀持，中⽂优势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73" name="" descr=""/>
          <p:cNvPicPr/>
          <p:nvPr/>
        </p:nvPicPr>
        <p:blipFill>
          <a:blip r:embed="rId16"/>
          <a:stretch/>
        </p:blipFill>
        <p:spPr>
          <a:xfrm>
            <a:off x="7261920" y="3016800"/>
            <a:ext cx="116640" cy="11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74" name=""/>
          <p:cNvSpPr txBox="1"/>
          <p:nvPr/>
        </p:nvSpPr>
        <p:spPr>
          <a:xfrm>
            <a:off x="7443000" y="2738880"/>
            <a:ext cx="70488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数据安全可控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5" name=""/>
          <p:cNvSpPr txBox="1"/>
          <p:nvPr/>
        </p:nvSpPr>
        <p:spPr>
          <a:xfrm>
            <a:off x="7443000" y="2972880"/>
            <a:ext cx="23544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开源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6" name=""/>
          <p:cNvSpPr txBox="1"/>
          <p:nvPr/>
        </p:nvSpPr>
        <p:spPr>
          <a:xfrm>
            <a:off x="7677000" y="3000240"/>
            <a:ext cx="116640" cy="136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2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/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77" name="" descr=""/>
          <p:cNvPicPr/>
          <p:nvPr/>
        </p:nvPicPr>
        <p:blipFill>
          <a:blip r:embed="rId17"/>
          <a:stretch/>
        </p:blipFill>
        <p:spPr>
          <a:xfrm>
            <a:off x="409320" y="3593520"/>
            <a:ext cx="15012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78" name=""/>
          <p:cNvSpPr txBox="1"/>
          <p:nvPr/>
        </p:nvSpPr>
        <p:spPr>
          <a:xfrm>
            <a:off x="7716240" y="2972880"/>
            <a:ext cx="587520" cy="1695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20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私有化部署</a:t>
            </a:r>
            <a:endParaRPr b="0" lang="en-US" sz="9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9" name=""/>
          <p:cNvSpPr/>
          <p:nvPr/>
        </p:nvSpPr>
        <p:spPr>
          <a:xfrm>
            <a:off x="421920" y="3960720"/>
            <a:ext cx="4834800" cy="802800"/>
          </a:xfrm>
          <a:custGeom>
            <a:avLst/>
            <a:gdLst/>
            <a:ahLst/>
            <a:rect l="0" t="0" r="r" b="b"/>
            <a:pathLst>
              <a:path w="13430" h="2230">
                <a:moveTo>
                  <a:pt x="0" y="2044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5" y="138"/>
                  <a:pt x="7" y="126"/>
                  <a:pt x="11" y="115"/>
                </a:cubicBezTo>
                <a:cubicBezTo>
                  <a:pt x="15" y="104"/>
                  <a:pt x="20" y="93"/>
                  <a:pt x="25" y="83"/>
                </a:cubicBezTo>
                <a:cubicBezTo>
                  <a:pt x="31" y="73"/>
                  <a:pt x="37" y="64"/>
                  <a:pt x="44" y="55"/>
                </a:cubicBezTo>
                <a:cubicBezTo>
                  <a:pt x="51" y="46"/>
                  <a:pt x="59" y="39"/>
                  <a:pt x="67" y="32"/>
                </a:cubicBezTo>
                <a:cubicBezTo>
                  <a:pt x="75" y="25"/>
                  <a:pt x="84" y="19"/>
                  <a:pt x="93" y="15"/>
                </a:cubicBezTo>
                <a:cubicBezTo>
                  <a:pt x="102" y="10"/>
                  <a:pt x="111" y="6"/>
                  <a:pt x="121" y="4"/>
                </a:cubicBezTo>
                <a:cubicBezTo>
                  <a:pt x="131" y="2"/>
                  <a:pt x="141" y="0"/>
                  <a:pt x="151" y="0"/>
                </a:cubicBezTo>
                <a:lnTo>
                  <a:pt x="13244" y="0"/>
                </a:lnTo>
                <a:cubicBezTo>
                  <a:pt x="13256" y="0"/>
                  <a:pt x="13268" y="2"/>
                  <a:pt x="13280" y="4"/>
                </a:cubicBezTo>
                <a:cubicBezTo>
                  <a:pt x="13292" y="6"/>
                  <a:pt x="13304" y="10"/>
                  <a:pt x="13315" y="15"/>
                </a:cubicBezTo>
                <a:cubicBezTo>
                  <a:pt x="13326" y="19"/>
                  <a:pt x="13337" y="25"/>
                  <a:pt x="13347" y="32"/>
                </a:cubicBezTo>
                <a:cubicBezTo>
                  <a:pt x="13357" y="39"/>
                  <a:pt x="13366" y="46"/>
                  <a:pt x="13375" y="55"/>
                </a:cubicBezTo>
                <a:cubicBezTo>
                  <a:pt x="13384" y="64"/>
                  <a:pt x="13391" y="73"/>
                  <a:pt x="13398" y="83"/>
                </a:cubicBezTo>
                <a:cubicBezTo>
                  <a:pt x="13405" y="93"/>
                  <a:pt x="13411" y="104"/>
                  <a:pt x="13415" y="115"/>
                </a:cubicBezTo>
                <a:cubicBezTo>
                  <a:pt x="13420" y="126"/>
                  <a:pt x="13424" y="138"/>
                  <a:pt x="13426" y="150"/>
                </a:cubicBezTo>
                <a:cubicBezTo>
                  <a:pt x="13428" y="162"/>
                  <a:pt x="13430" y="174"/>
                  <a:pt x="13430" y="186"/>
                </a:cubicBezTo>
                <a:lnTo>
                  <a:pt x="13430" y="2044"/>
                </a:lnTo>
                <a:cubicBezTo>
                  <a:pt x="13430" y="2056"/>
                  <a:pt x="13428" y="2069"/>
                  <a:pt x="13426" y="2080"/>
                </a:cubicBezTo>
                <a:cubicBezTo>
                  <a:pt x="13424" y="2092"/>
                  <a:pt x="13420" y="2104"/>
                  <a:pt x="13415" y="2115"/>
                </a:cubicBezTo>
                <a:cubicBezTo>
                  <a:pt x="13411" y="2127"/>
                  <a:pt x="13405" y="2137"/>
                  <a:pt x="13398" y="2147"/>
                </a:cubicBezTo>
                <a:cubicBezTo>
                  <a:pt x="13391" y="2158"/>
                  <a:pt x="13384" y="2167"/>
                  <a:pt x="13375" y="2176"/>
                </a:cubicBezTo>
                <a:cubicBezTo>
                  <a:pt x="13366" y="2184"/>
                  <a:pt x="13357" y="2192"/>
                  <a:pt x="13347" y="2199"/>
                </a:cubicBezTo>
                <a:cubicBezTo>
                  <a:pt x="13337" y="2205"/>
                  <a:pt x="13326" y="2211"/>
                  <a:pt x="13315" y="2216"/>
                </a:cubicBezTo>
                <a:cubicBezTo>
                  <a:pt x="13304" y="2220"/>
                  <a:pt x="13292" y="2224"/>
                  <a:pt x="13280" y="2226"/>
                </a:cubicBezTo>
                <a:cubicBezTo>
                  <a:pt x="13268" y="2229"/>
                  <a:pt x="13256" y="2230"/>
                  <a:pt x="13244" y="2230"/>
                </a:cubicBezTo>
                <a:lnTo>
                  <a:pt x="151" y="2230"/>
                </a:lnTo>
                <a:cubicBezTo>
                  <a:pt x="141" y="2230"/>
                  <a:pt x="131" y="2229"/>
                  <a:pt x="121" y="2226"/>
                </a:cubicBezTo>
                <a:cubicBezTo>
                  <a:pt x="111" y="2224"/>
                  <a:pt x="102" y="2220"/>
                  <a:pt x="93" y="2216"/>
                </a:cubicBezTo>
                <a:cubicBezTo>
                  <a:pt x="84" y="2211"/>
                  <a:pt x="75" y="2205"/>
                  <a:pt x="67" y="2199"/>
                </a:cubicBezTo>
                <a:cubicBezTo>
                  <a:pt x="59" y="2192"/>
                  <a:pt x="51" y="2184"/>
                  <a:pt x="44" y="2176"/>
                </a:cubicBezTo>
                <a:cubicBezTo>
                  <a:pt x="37" y="2167"/>
                  <a:pt x="31" y="2158"/>
                  <a:pt x="25" y="2147"/>
                </a:cubicBezTo>
                <a:cubicBezTo>
                  <a:pt x="20" y="2137"/>
                  <a:pt x="15" y="2127"/>
                  <a:pt x="11" y="2115"/>
                </a:cubicBezTo>
                <a:cubicBezTo>
                  <a:pt x="7" y="2104"/>
                  <a:pt x="5" y="2092"/>
                  <a:pt x="3" y="2080"/>
                </a:cubicBezTo>
                <a:cubicBezTo>
                  <a:pt x="1" y="2069"/>
                  <a:pt x="0" y="2056"/>
                  <a:pt x="0" y="2044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0" name=""/>
          <p:cNvSpPr/>
          <p:nvPr/>
        </p:nvSpPr>
        <p:spPr>
          <a:xfrm>
            <a:off x="409320" y="3960720"/>
            <a:ext cx="67320" cy="802800"/>
          </a:xfrm>
          <a:custGeom>
            <a:avLst/>
            <a:gdLst/>
            <a:ahLst/>
            <a:rect l="0" t="0" r="r" b="b"/>
            <a:pathLst>
              <a:path w="187" h="2230">
                <a:moveTo>
                  <a:pt x="0" y="0"/>
                </a:moveTo>
                <a:lnTo>
                  <a:pt x="187" y="0"/>
                </a:lnTo>
                <a:lnTo>
                  <a:pt x="187" y="2230"/>
                </a:lnTo>
                <a:lnTo>
                  <a:pt x="0" y="2230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1" name=""/>
          <p:cNvSpPr txBox="1"/>
          <p:nvPr/>
        </p:nvSpPr>
        <p:spPr>
          <a:xfrm>
            <a:off x="660240" y="3528000"/>
            <a:ext cx="805320" cy="29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93c5fd"/>
                </a:solidFill>
                <a:effectLst/>
                <a:uFillTx/>
                <a:latin typeface="NotoSansCJKsc"/>
                <a:ea typeface="NotoSansCJKsc"/>
              </a:rPr>
              <a:t>实⽤技巧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2" name=""/>
          <p:cNvSpPr txBox="1"/>
          <p:nvPr/>
        </p:nvSpPr>
        <p:spPr>
          <a:xfrm>
            <a:off x="668520" y="4076280"/>
            <a:ext cx="67140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bfdbfe"/>
                </a:solidFill>
                <a:effectLst/>
                <a:uFillTx/>
                <a:latin typeface="NotoSansCJKsc"/>
                <a:ea typeface="NotoSansCJKsc"/>
              </a:rPr>
              <a:t>⼩步迭代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3" name=""/>
          <p:cNvSpPr/>
          <p:nvPr/>
        </p:nvSpPr>
        <p:spPr>
          <a:xfrm>
            <a:off x="5469120" y="3960720"/>
            <a:ext cx="4834800" cy="802800"/>
          </a:xfrm>
          <a:custGeom>
            <a:avLst/>
            <a:gdLst/>
            <a:ahLst/>
            <a:rect l="0" t="0" r="r" b="b"/>
            <a:pathLst>
              <a:path w="13430" h="2230">
                <a:moveTo>
                  <a:pt x="0" y="2044"/>
                </a:moveTo>
                <a:lnTo>
                  <a:pt x="0" y="186"/>
                </a:lnTo>
                <a:cubicBezTo>
                  <a:pt x="0" y="174"/>
                  <a:pt x="1" y="162"/>
                  <a:pt x="3" y="150"/>
                </a:cubicBezTo>
                <a:cubicBezTo>
                  <a:pt x="5" y="138"/>
                  <a:pt x="8" y="126"/>
                  <a:pt x="12" y="115"/>
                </a:cubicBezTo>
                <a:cubicBezTo>
                  <a:pt x="16" y="104"/>
                  <a:pt x="20" y="93"/>
                  <a:pt x="26" y="83"/>
                </a:cubicBezTo>
                <a:cubicBezTo>
                  <a:pt x="31" y="73"/>
                  <a:pt x="38" y="64"/>
                  <a:pt x="45" y="55"/>
                </a:cubicBezTo>
                <a:cubicBezTo>
                  <a:pt x="52" y="46"/>
                  <a:pt x="59" y="39"/>
                  <a:pt x="67" y="32"/>
                </a:cubicBezTo>
                <a:cubicBezTo>
                  <a:pt x="76" y="25"/>
                  <a:pt x="84" y="19"/>
                  <a:pt x="94" y="15"/>
                </a:cubicBezTo>
                <a:cubicBezTo>
                  <a:pt x="103" y="10"/>
                  <a:pt x="112" y="6"/>
                  <a:pt x="122" y="4"/>
                </a:cubicBezTo>
                <a:cubicBezTo>
                  <a:pt x="132" y="2"/>
                  <a:pt x="141" y="0"/>
                  <a:pt x="151" y="0"/>
                </a:cubicBezTo>
                <a:lnTo>
                  <a:pt x="13244" y="0"/>
                </a:lnTo>
                <a:cubicBezTo>
                  <a:pt x="13257" y="0"/>
                  <a:pt x="13269" y="2"/>
                  <a:pt x="13281" y="4"/>
                </a:cubicBezTo>
                <a:cubicBezTo>
                  <a:pt x="13293" y="6"/>
                  <a:pt x="13304" y="10"/>
                  <a:pt x="13316" y="15"/>
                </a:cubicBezTo>
                <a:cubicBezTo>
                  <a:pt x="13327" y="19"/>
                  <a:pt x="13338" y="25"/>
                  <a:pt x="13348" y="32"/>
                </a:cubicBezTo>
                <a:cubicBezTo>
                  <a:pt x="13358" y="39"/>
                  <a:pt x="13367" y="46"/>
                  <a:pt x="13376" y="55"/>
                </a:cubicBezTo>
                <a:cubicBezTo>
                  <a:pt x="13384" y="64"/>
                  <a:pt x="13392" y="73"/>
                  <a:pt x="13399" y="83"/>
                </a:cubicBezTo>
                <a:cubicBezTo>
                  <a:pt x="13406" y="93"/>
                  <a:pt x="13411" y="104"/>
                  <a:pt x="13416" y="115"/>
                </a:cubicBezTo>
                <a:cubicBezTo>
                  <a:pt x="13421" y="126"/>
                  <a:pt x="13424" y="138"/>
                  <a:pt x="13427" y="150"/>
                </a:cubicBezTo>
                <a:cubicBezTo>
                  <a:pt x="13429" y="162"/>
                  <a:pt x="13430" y="174"/>
                  <a:pt x="13430" y="186"/>
                </a:cubicBezTo>
                <a:lnTo>
                  <a:pt x="13430" y="2044"/>
                </a:lnTo>
                <a:cubicBezTo>
                  <a:pt x="13430" y="2056"/>
                  <a:pt x="13429" y="2069"/>
                  <a:pt x="13427" y="2080"/>
                </a:cubicBezTo>
                <a:cubicBezTo>
                  <a:pt x="13424" y="2092"/>
                  <a:pt x="13421" y="2104"/>
                  <a:pt x="13416" y="2115"/>
                </a:cubicBezTo>
                <a:cubicBezTo>
                  <a:pt x="13411" y="2127"/>
                  <a:pt x="13406" y="2137"/>
                  <a:pt x="13399" y="2147"/>
                </a:cubicBezTo>
                <a:cubicBezTo>
                  <a:pt x="13392" y="2158"/>
                  <a:pt x="13384" y="2167"/>
                  <a:pt x="13376" y="2176"/>
                </a:cubicBezTo>
                <a:cubicBezTo>
                  <a:pt x="13367" y="2184"/>
                  <a:pt x="13358" y="2192"/>
                  <a:pt x="13348" y="2199"/>
                </a:cubicBezTo>
                <a:cubicBezTo>
                  <a:pt x="13338" y="2205"/>
                  <a:pt x="13327" y="2211"/>
                  <a:pt x="13316" y="2216"/>
                </a:cubicBezTo>
                <a:cubicBezTo>
                  <a:pt x="13304" y="2220"/>
                  <a:pt x="13293" y="2224"/>
                  <a:pt x="13281" y="2226"/>
                </a:cubicBezTo>
                <a:cubicBezTo>
                  <a:pt x="13269" y="2229"/>
                  <a:pt x="13257" y="2230"/>
                  <a:pt x="13244" y="2230"/>
                </a:cubicBezTo>
                <a:lnTo>
                  <a:pt x="151" y="2230"/>
                </a:lnTo>
                <a:cubicBezTo>
                  <a:pt x="141" y="2230"/>
                  <a:pt x="132" y="2229"/>
                  <a:pt x="122" y="2226"/>
                </a:cubicBezTo>
                <a:cubicBezTo>
                  <a:pt x="112" y="2224"/>
                  <a:pt x="103" y="2220"/>
                  <a:pt x="94" y="2216"/>
                </a:cubicBezTo>
                <a:cubicBezTo>
                  <a:pt x="84" y="2211"/>
                  <a:pt x="76" y="2205"/>
                  <a:pt x="67" y="2199"/>
                </a:cubicBezTo>
                <a:cubicBezTo>
                  <a:pt x="59" y="2192"/>
                  <a:pt x="52" y="2184"/>
                  <a:pt x="45" y="2176"/>
                </a:cubicBezTo>
                <a:cubicBezTo>
                  <a:pt x="38" y="2167"/>
                  <a:pt x="31" y="2158"/>
                  <a:pt x="26" y="2147"/>
                </a:cubicBezTo>
                <a:cubicBezTo>
                  <a:pt x="20" y="2137"/>
                  <a:pt x="16" y="2127"/>
                  <a:pt x="12" y="2115"/>
                </a:cubicBezTo>
                <a:cubicBezTo>
                  <a:pt x="8" y="2104"/>
                  <a:pt x="5" y="2092"/>
                  <a:pt x="3" y="2080"/>
                </a:cubicBezTo>
                <a:cubicBezTo>
                  <a:pt x="1" y="2069"/>
                  <a:pt x="0" y="2056"/>
                  <a:pt x="0" y="2044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4" name=""/>
          <p:cNvSpPr/>
          <p:nvPr/>
        </p:nvSpPr>
        <p:spPr>
          <a:xfrm>
            <a:off x="5456880" y="3960720"/>
            <a:ext cx="66960" cy="802800"/>
          </a:xfrm>
          <a:custGeom>
            <a:avLst/>
            <a:gdLst/>
            <a:ahLst/>
            <a:rect l="0" t="0" r="r" b="b"/>
            <a:pathLst>
              <a:path w="186" h="2230">
                <a:moveTo>
                  <a:pt x="0" y="0"/>
                </a:moveTo>
                <a:lnTo>
                  <a:pt x="186" y="0"/>
                </a:lnTo>
                <a:lnTo>
                  <a:pt x="186" y="2230"/>
                </a:lnTo>
                <a:lnTo>
                  <a:pt x="0" y="2230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85" name="" descr=""/>
          <p:cNvPicPr/>
          <p:nvPr/>
        </p:nvPicPr>
        <p:blipFill>
          <a:blip r:embed="rId18"/>
          <a:stretch/>
        </p:blipFill>
        <p:spPr>
          <a:xfrm>
            <a:off x="5649120" y="4128120"/>
            <a:ext cx="124920" cy="166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86" name=""/>
          <p:cNvSpPr txBox="1"/>
          <p:nvPr/>
        </p:nvSpPr>
        <p:spPr>
          <a:xfrm>
            <a:off x="601560" y="4416120"/>
            <a:ext cx="254880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将复杂任务拆解为多轮对话，逐步优化代码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7" name=""/>
          <p:cNvSpPr txBox="1"/>
          <p:nvPr/>
        </p:nvSpPr>
        <p:spPr>
          <a:xfrm>
            <a:off x="5841360" y="4076280"/>
            <a:ext cx="83880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bfdbfe"/>
                </a:solidFill>
                <a:effectLst/>
                <a:uFillTx/>
                <a:latin typeface="NotoSansCJKsc"/>
                <a:ea typeface="NotoSansCJKsc"/>
              </a:rPr>
              <a:t>提⽰词存档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88" name="" descr=""/>
          <p:cNvPicPr/>
          <p:nvPr/>
        </p:nvPicPr>
        <p:blipFill>
          <a:blip r:embed="rId19"/>
          <a:stretch/>
        </p:blipFill>
        <p:spPr>
          <a:xfrm>
            <a:off x="409320" y="5064120"/>
            <a:ext cx="250200" cy="2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89" name=""/>
          <p:cNvSpPr txBox="1"/>
          <p:nvPr/>
        </p:nvSpPr>
        <p:spPr>
          <a:xfrm>
            <a:off x="5649120" y="4416120"/>
            <a:ext cx="201240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记录⽣成逻辑，形成新型开发⽂档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0" name=""/>
          <p:cNvSpPr/>
          <p:nvPr/>
        </p:nvSpPr>
        <p:spPr>
          <a:xfrm>
            <a:off x="409320" y="5431680"/>
            <a:ext cx="4847400" cy="1086840"/>
          </a:xfrm>
          <a:custGeom>
            <a:avLst/>
            <a:gdLst/>
            <a:ahLst/>
            <a:rect l="0" t="0" r="r" b="b"/>
            <a:pathLst>
              <a:path w="13465" h="3019">
                <a:moveTo>
                  <a:pt x="0" y="2833"/>
                </a:moveTo>
                <a:lnTo>
                  <a:pt x="0" y="186"/>
                </a:lnTo>
                <a:cubicBezTo>
                  <a:pt x="0" y="161"/>
                  <a:pt x="5" y="137"/>
                  <a:pt x="14" y="115"/>
                </a:cubicBezTo>
                <a:cubicBezTo>
                  <a:pt x="23" y="92"/>
                  <a:pt x="37" y="72"/>
                  <a:pt x="54" y="54"/>
                </a:cubicBezTo>
                <a:cubicBezTo>
                  <a:pt x="72" y="37"/>
                  <a:pt x="92" y="24"/>
                  <a:pt x="115" y="14"/>
                </a:cubicBezTo>
                <a:cubicBezTo>
                  <a:pt x="137" y="5"/>
                  <a:pt x="161" y="0"/>
                  <a:pt x="185" y="0"/>
                </a:cubicBezTo>
                <a:lnTo>
                  <a:pt x="13279" y="0"/>
                </a:lnTo>
                <a:cubicBezTo>
                  <a:pt x="13304" y="0"/>
                  <a:pt x="13327" y="5"/>
                  <a:pt x="13350" y="14"/>
                </a:cubicBezTo>
                <a:cubicBezTo>
                  <a:pt x="13373" y="24"/>
                  <a:pt x="13393" y="37"/>
                  <a:pt x="13410" y="54"/>
                </a:cubicBezTo>
                <a:cubicBezTo>
                  <a:pt x="13428" y="72"/>
                  <a:pt x="13441" y="92"/>
                  <a:pt x="13450" y="115"/>
                </a:cubicBezTo>
                <a:cubicBezTo>
                  <a:pt x="13460" y="137"/>
                  <a:pt x="13465" y="161"/>
                  <a:pt x="13465" y="186"/>
                </a:cubicBezTo>
                <a:lnTo>
                  <a:pt x="13465" y="2833"/>
                </a:lnTo>
                <a:cubicBezTo>
                  <a:pt x="13465" y="2858"/>
                  <a:pt x="13460" y="2881"/>
                  <a:pt x="13450" y="2904"/>
                </a:cubicBezTo>
                <a:cubicBezTo>
                  <a:pt x="13441" y="2927"/>
                  <a:pt x="13428" y="2947"/>
                  <a:pt x="13410" y="2964"/>
                </a:cubicBezTo>
                <a:cubicBezTo>
                  <a:pt x="13393" y="2982"/>
                  <a:pt x="13373" y="2995"/>
                  <a:pt x="13350" y="3005"/>
                </a:cubicBezTo>
                <a:cubicBezTo>
                  <a:pt x="13327" y="3014"/>
                  <a:pt x="13303" y="3019"/>
                  <a:pt x="13279" y="3019"/>
                </a:cubicBezTo>
                <a:lnTo>
                  <a:pt x="186" y="3019"/>
                </a:lnTo>
                <a:cubicBezTo>
                  <a:pt x="161" y="3019"/>
                  <a:pt x="137" y="3014"/>
                  <a:pt x="115" y="3005"/>
                </a:cubicBezTo>
                <a:cubicBezTo>
                  <a:pt x="92" y="2995"/>
                  <a:pt x="72" y="2982"/>
                  <a:pt x="54" y="2964"/>
                </a:cubicBezTo>
                <a:cubicBezTo>
                  <a:pt x="37" y="2947"/>
                  <a:pt x="23" y="2927"/>
                  <a:pt x="14" y="2904"/>
                </a:cubicBezTo>
                <a:cubicBezTo>
                  <a:pt x="5" y="2881"/>
                  <a:pt x="0" y="2858"/>
                  <a:pt x="0" y="2833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1" name=""/>
          <p:cNvSpPr/>
          <p:nvPr/>
        </p:nvSpPr>
        <p:spPr>
          <a:xfrm>
            <a:off x="409320" y="5431680"/>
            <a:ext cx="4847400" cy="1086840"/>
          </a:xfrm>
          <a:custGeom>
            <a:avLst/>
            <a:gdLst/>
            <a:ahLst/>
            <a:rect l="0" t="0" r="r" b="b"/>
            <a:pathLst>
              <a:path w="13465" h="3019">
                <a:moveTo>
                  <a:pt x="0" y="2833"/>
                </a:moveTo>
                <a:lnTo>
                  <a:pt x="0" y="186"/>
                </a:lnTo>
                <a:cubicBezTo>
                  <a:pt x="0" y="161"/>
                  <a:pt x="5" y="137"/>
                  <a:pt x="14" y="115"/>
                </a:cubicBezTo>
                <a:cubicBezTo>
                  <a:pt x="23" y="92"/>
                  <a:pt x="37" y="72"/>
                  <a:pt x="54" y="54"/>
                </a:cubicBezTo>
                <a:cubicBezTo>
                  <a:pt x="72" y="37"/>
                  <a:pt x="92" y="24"/>
                  <a:pt x="115" y="14"/>
                </a:cubicBezTo>
                <a:cubicBezTo>
                  <a:pt x="137" y="5"/>
                  <a:pt x="161" y="0"/>
                  <a:pt x="186" y="0"/>
                </a:cubicBezTo>
                <a:lnTo>
                  <a:pt x="13279" y="0"/>
                </a:lnTo>
                <a:cubicBezTo>
                  <a:pt x="13303" y="0"/>
                  <a:pt x="13327" y="5"/>
                  <a:pt x="13350" y="14"/>
                </a:cubicBezTo>
                <a:cubicBezTo>
                  <a:pt x="13373" y="24"/>
                  <a:pt x="13393" y="37"/>
                  <a:pt x="13410" y="54"/>
                </a:cubicBezTo>
                <a:cubicBezTo>
                  <a:pt x="13428" y="72"/>
                  <a:pt x="13441" y="92"/>
                  <a:pt x="13450" y="115"/>
                </a:cubicBezTo>
                <a:cubicBezTo>
                  <a:pt x="13460" y="137"/>
                  <a:pt x="13465" y="161"/>
                  <a:pt x="13465" y="186"/>
                </a:cubicBezTo>
                <a:lnTo>
                  <a:pt x="13465" y="2833"/>
                </a:lnTo>
                <a:cubicBezTo>
                  <a:pt x="13465" y="2858"/>
                  <a:pt x="13460" y="2881"/>
                  <a:pt x="13450" y="2904"/>
                </a:cubicBezTo>
                <a:cubicBezTo>
                  <a:pt x="13441" y="2927"/>
                  <a:pt x="13428" y="2947"/>
                  <a:pt x="13410" y="2964"/>
                </a:cubicBezTo>
                <a:cubicBezTo>
                  <a:pt x="13393" y="2982"/>
                  <a:pt x="13373" y="2995"/>
                  <a:pt x="13350" y="3005"/>
                </a:cubicBezTo>
                <a:cubicBezTo>
                  <a:pt x="13327" y="3014"/>
                  <a:pt x="13303" y="3019"/>
                  <a:pt x="13279" y="3019"/>
                </a:cubicBezTo>
                <a:lnTo>
                  <a:pt x="186" y="3019"/>
                </a:lnTo>
                <a:cubicBezTo>
                  <a:pt x="161" y="3019"/>
                  <a:pt x="137" y="3014"/>
                  <a:pt x="115" y="3005"/>
                </a:cubicBezTo>
                <a:cubicBezTo>
                  <a:pt x="92" y="2995"/>
                  <a:pt x="72" y="2982"/>
                  <a:pt x="54" y="2964"/>
                </a:cubicBezTo>
                <a:cubicBezTo>
                  <a:pt x="37" y="2947"/>
                  <a:pt x="23" y="2927"/>
                  <a:pt x="14" y="2904"/>
                </a:cubicBezTo>
                <a:cubicBezTo>
                  <a:pt x="5" y="2881"/>
                  <a:pt x="0" y="2858"/>
                  <a:pt x="0" y="2833"/>
                </a:cubicBezTo>
                <a:moveTo>
                  <a:pt x="23" y="186"/>
                </a:moveTo>
                <a:lnTo>
                  <a:pt x="23" y="2833"/>
                </a:lnTo>
                <a:cubicBezTo>
                  <a:pt x="23" y="2844"/>
                  <a:pt x="24" y="2854"/>
                  <a:pt x="26" y="2865"/>
                </a:cubicBezTo>
                <a:cubicBezTo>
                  <a:pt x="28" y="2875"/>
                  <a:pt x="31" y="2885"/>
                  <a:pt x="36" y="2895"/>
                </a:cubicBezTo>
                <a:cubicBezTo>
                  <a:pt x="40" y="2905"/>
                  <a:pt x="45" y="2914"/>
                  <a:pt x="51" y="2923"/>
                </a:cubicBezTo>
                <a:cubicBezTo>
                  <a:pt x="56" y="2932"/>
                  <a:pt x="63" y="2940"/>
                  <a:pt x="71" y="2948"/>
                </a:cubicBezTo>
                <a:cubicBezTo>
                  <a:pt x="78" y="2955"/>
                  <a:pt x="86" y="2962"/>
                  <a:pt x="95" y="2968"/>
                </a:cubicBezTo>
                <a:cubicBezTo>
                  <a:pt x="104" y="2974"/>
                  <a:pt x="114" y="2979"/>
                  <a:pt x="123" y="2983"/>
                </a:cubicBezTo>
                <a:cubicBezTo>
                  <a:pt x="133" y="2987"/>
                  <a:pt x="143" y="2990"/>
                  <a:pt x="154" y="2992"/>
                </a:cubicBezTo>
                <a:cubicBezTo>
                  <a:pt x="164" y="2994"/>
                  <a:pt x="175" y="2995"/>
                  <a:pt x="186" y="2995"/>
                </a:cubicBezTo>
                <a:lnTo>
                  <a:pt x="13279" y="2995"/>
                </a:lnTo>
                <a:cubicBezTo>
                  <a:pt x="13289" y="2995"/>
                  <a:pt x="13300" y="2994"/>
                  <a:pt x="13311" y="2992"/>
                </a:cubicBezTo>
                <a:cubicBezTo>
                  <a:pt x="13321" y="2990"/>
                  <a:pt x="13331" y="2987"/>
                  <a:pt x="13341" y="2983"/>
                </a:cubicBezTo>
                <a:cubicBezTo>
                  <a:pt x="13351" y="2979"/>
                  <a:pt x="13360" y="2974"/>
                  <a:pt x="13369" y="2968"/>
                </a:cubicBezTo>
                <a:cubicBezTo>
                  <a:pt x="13378" y="2962"/>
                  <a:pt x="13386" y="2955"/>
                  <a:pt x="13394" y="2948"/>
                </a:cubicBezTo>
                <a:cubicBezTo>
                  <a:pt x="13401" y="2940"/>
                  <a:pt x="13408" y="2932"/>
                  <a:pt x="13414" y="2923"/>
                </a:cubicBezTo>
                <a:cubicBezTo>
                  <a:pt x="13420" y="2914"/>
                  <a:pt x="13425" y="2905"/>
                  <a:pt x="13429" y="2895"/>
                </a:cubicBezTo>
                <a:cubicBezTo>
                  <a:pt x="13433" y="2885"/>
                  <a:pt x="13436" y="2875"/>
                  <a:pt x="13438" y="2865"/>
                </a:cubicBezTo>
                <a:cubicBezTo>
                  <a:pt x="13440" y="2854"/>
                  <a:pt x="13441" y="2844"/>
                  <a:pt x="13441" y="2833"/>
                </a:cubicBezTo>
                <a:lnTo>
                  <a:pt x="13441" y="186"/>
                </a:lnTo>
                <a:cubicBezTo>
                  <a:pt x="13441" y="175"/>
                  <a:pt x="13440" y="164"/>
                  <a:pt x="13438" y="154"/>
                </a:cubicBezTo>
                <a:cubicBezTo>
                  <a:pt x="13436" y="144"/>
                  <a:pt x="13433" y="133"/>
                  <a:pt x="13429" y="124"/>
                </a:cubicBezTo>
                <a:cubicBezTo>
                  <a:pt x="13425" y="114"/>
                  <a:pt x="13420" y="104"/>
                  <a:pt x="13414" y="95"/>
                </a:cubicBezTo>
                <a:cubicBezTo>
                  <a:pt x="13408" y="87"/>
                  <a:pt x="13401" y="78"/>
                  <a:pt x="13394" y="71"/>
                </a:cubicBezTo>
                <a:cubicBezTo>
                  <a:pt x="13386" y="63"/>
                  <a:pt x="13378" y="57"/>
                  <a:pt x="13369" y="51"/>
                </a:cubicBezTo>
                <a:cubicBezTo>
                  <a:pt x="13360" y="45"/>
                  <a:pt x="13351" y="40"/>
                  <a:pt x="13341" y="36"/>
                </a:cubicBezTo>
                <a:cubicBezTo>
                  <a:pt x="13331" y="31"/>
                  <a:pt x="13321" y="28"/>
                  <a:pt x="13311" y="26"/>
                </a:cubicBezTo>
                <a:cubicBezTo>
                  <a:pt x="13300" y="24"/>
                  <a:pt x="13289" y="23"/>
                  <a:pt x="13279" y="23"/>
                </a:cubicBezTo>
                <a:lnTo>
                  <a:pt x="186" y="23"/>
                </a:lnTo>
                <a:cubicBezTo>
                  <a:pt x="175" y="23"/>
                  <a:pt x="164" y="24"/>
                  <a:pt x="154" y="26"/>
                </a:cubicBezTo>
                <a:cubicBezTo>
                  <a:pt x="143" y="28"/>
                  <a:pt x="133" y="31"/>
                  <a:pt x="123" y="36"/>
                </a:cubicBezTo>
                <a:cubicBezTo>
                  <a:pt x="114" y="40"/>
                  <a:pt x="104" y="45"/>
                  <a:pt x="95" y="51"/>
                </a:cubicBezTo>
                <a:cubicBezTo>
                  <a:pt x="86" y="57"/>
                  <a:pt x="78" y="63"/>
                  <a:pt x="71" y="71"/>
                </a:cubicBezTo>
                <a:cubicBezTo>
                  <a:pt x="63" y="78"/>
                  <a:pt x="56" y="87"/>
                  <a:pt x="51" y="95"/>
                </a:cubicBezTo>
                <a:cubicBezTo>
                  <a:pt x="45" y="104"/>
                  <a:pt x="40" y="114"/>
                  <a:pt x="36" y="124"/>
                </a:cubicBezTo>
                <a:cubicBezTo>
                  <a:pt x="31" y="133"/>
                  <a:pt x="28" y="144"/>
                  <a:pt x="26" y="154"/>
                </a:cubicBezTo>
                <a:cubicBezTo>
                  <a:pt x="24" y="164"/>
                  <a:pt x="23" y="175"/>
                  <a:pt x="23" y="186"/>
                </a:cubicBezTo>
                <a:close/>
              </a:path>
            </a:pathLst>
          </a:custGeom>
          <a:solidFill>
            <a:srgbClr val="4da6f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2" name=""/>
          <p:cNvSpPr txBox="1"/>
          <p:nvPr/>
        </p:nvSpPr>
        <p:spPr>
          <a:xfrm>
            <a:off x="760320" y="4998600"/>
            <a:ext cx="1409040" cy="291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580" strike="noStrike" u="none">
                <a:solidFill>
                  <a:srgbClr val="93c5fd"/>
                </a:solidFill>
                <a:effectLst/>
                <a:uFillTx/>
                <a:latin typeface="NotoSansCJKsc"/>
                <a:ea typeface="NotoSansCJKsc"/>
              </a:rPr>
              <a:t>应⽤场景与效果</a:t>
            </a:r>
            <a:endParaRPr b="0" lang="en-US" sz="15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93" name="" descr=""/>
          <p:cNvPicPr/>
          <p:nvPr/>
        </p:nvPicPr>
        <p:blipFill>
          <a:blip r:embed="rId20"/>
          <a:stretch/>
        </p:blipFill>
        <p:spPr>
          <a:xfrm>
            <a:off x="551520" y="5941440"/>
            <a:ext cx="666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94" name=""/>
          <p:cNvSpPr txBox="1"/>
          <p:nvPr/>
        </p:nvSpPr>
        <p:spPr>
          <a:xfrm>
            <a:off x="551520" y="5555520"/>
            <a:ext cx="67140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bfdbfe"/>
                </a:solidFill>
                <a:effectLst/>
                <a:uFillTx/>
                <a:latin typeface="NotoSansCJKsc"/>
                <a:ea typeface="NotoSansCJKsc"/>
              </a:rPr>
              <a:t>设计阶段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95" name="" descr=""/>
          <p:cNvPicPr/>
          <p:nvPr/>
        </p:nvPicPr>
        <p:blipFill>
          <a:blip r:embed="rId21"/>
          <a:stretch/>
        </p:blipFill>
        <p:spPr>
          <a:xfrm>
            <a:off x="551520" y="6208920"/>
            <a:ext cx="666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96" name=""/>
          <p:cNvSpPr txBox="1"/>
          <p:nvPr/>
        </p:nvSpPr>
        <p:spPr>
          <a:xfrm>
            <a:off x="685080" y="5895000"/>
            <a:ext cx="107352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模拟客⼾评审⽅案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7" name=""/>
          <p:cNvSpPr/>
          <p:nvPr/>
        </p:nvSpPr>
        <p:spPr>
          <a:xfrm>
            <a:off x="5456880" y="5431680"/>
            <a:ext cx="4847040" cy="1086840"/>
          </a:xfrm>
          <a:custGeom>
            <a:avLst/>
            <a:gdLst/>
            <a:ahLst/>
            <a:rect l="0" t="0" r="r" b="b"/>
            <a:pathLst>
              <a:path w="13464" h="3019">
                <a:moveTo>
                  <a:pt x="14" y="115"/>
                </a:moveTo>
                <a:cubicBezTo>
                  <a:pt x="23" y="92"/>
                  <a:pt x="37" y="72"/>
                  <a:pt x="54" y="54"/>
                </a:cubicBezTo>
                <a:cubicBezTo>
                  <a:pt x="71" y="37"/>
                  <a:pt x="92" y="24"/>
                  <a:pt x="114" y="14"/>
                </a:cubicBezTo>
                <a:cubicBezTo>
                  <a:pt x="137" y="5"/>
                  <a:pt x="161" y="0"/>
                  <a:pt x="185" y="0"/>
                </a:cubicBezTo>
                <a:lnTo>
                  <a:pt x="13279" y="0"/>
                </a:lnTo>
                <a:cubicBezTo>
                  <a:pt x="13303" y="0"/>
                  <a:pt x="13327" y="5"/>
                  <a:pt x="13350" y="14"/>
                </a:cubicBezTo>
                <a:cubicBezTo>
                  <a:pt x="13372" y="24"/>
                  <a:pt x="13392" y="37"/>
                  <a:pt x="13410" y="54"/>
                </a:cubicBezTo>
                <a:cubicBezTo>
                  <a:pt x="13427" y="72"/>
                  <a:pt x="13441" y="92"/>
                  <a:pt x="13450" y="115"/>
                </a:cubicBezTo>
                <a:cubicBezTo>
                  <a:pt x="13459" y="137"/>
                  <a:pt x="13464" y="161"/>
                  <a:pt x="13464" y="186"/>
                </a:cubicBezTo>
                <a:lnTo>
                  <a:pt x="13464" y="2833"/>
                </a:lnTo>
                <a:cubicBezTo>
                  <a:pt x="13464" y="2858"/>
                  <a:pt x="13459" y="2881"/>
                  <a:pt x="13450" y="2904"/>
                </a:cubicBezTo>
                <a:cubicBezTo>
                  <a:pt x="13441" y="2927"/>
                  <a:pt x="13427" y="2947"/>
                  <a:pt x="13410" y="2964"/>
                </a:cubicBezTo>
                <a:cubicBezTo>
                  <a:pt x="13392" y="2982"/>
                  <a:pt x="13372" y="2995"/>
                  <a:pt x="13350" y="3005"/>
                </a:cubicBezTo>
                <a:cubicBezTo>
                  <a:pt x="13327" y="3014"/>
                  <a:pt x="13303" y="3019"/>
                  <a:pt x="13278" y="3019"/>
                </a:cubicBezTo>
                <a:lnTo>
                  <a:pt x="185" y="3019"/>
                </a:lnTo>
                <a:cubicBezTo>
                  <a:pt x="161" y="3019"/>
                  <a:pt x="137" y="3014"/>
                  <a:pt x="114" y="3005"/>
                </a:cubicBezTo>
                <a:cubicBezTo>
                  <a:pt x="92" y="2995"/>
                  <a:pt x="71" y="2982"/>
                  <a:pt x="54" y="2964"/>
                </a:cubicBezTo>
                <a:cubicBezTo>
                  <a:pt x="37" y="2947"/>
                  <a:pt x="23" y="2927"/>
                  <a:pt x="14" y="2904"/>
                </a:cubicBezTo>
                <a:cubicBezTo>
                  <a:pt x="4" y="2881"/>
                  <a:pt x="0" y="2858"/>
                  <a:pt x="0" y="2833"/>
                </a:cubicBezTo>
                <a:lnTo>
                  <a:pt x="0" y="186"/>
                </a:lnTo>
                <a:cubicBezTo>
                  <a:pt x="0" y="161"/>
                  <a:pt x="4" y="137"/>
                  <a:pt x="14" y="115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8" name=""/>
          <p:cNvSpPr/>
          <p:nvPr/>
        </p:nvSpPr>
        <p:spPr>
          <a:xfrm>
            <a:off x="5456880" y="5431680"/>
            <a:ext cx="4847040" cy="1086840"/>
          </a:xfrm>
          <a:custGeom>
            <a:avLst/>
            <a:gdLst/>
            <a:ahLst/>
            <a:rect l="0" t="0" r="r" b="b"/>
            <a:pathLst>
              <a:path w="13464" h="3019">
                <a:moveTo>
                  <a:pt x="0" y="2833"/>
                </a:moveTo>
                <a:lnTo>
                  <a:pt x="0" y="186"/>
                </a:lnTo>
                <a:cubicBezTo>
                  <a:pt x="0" y="161"/>
                  <a:pt x="4" y="137"/>
                  <a:pt x="14" y="115"/>
                </a:cubicBezTo>
                <a:cubicBezTo>
                  <a:pt x="23" y="92"/>
                  <a:pt x="37" y="72"/>
                  <a:pt x="54" y="54"/>
                </a:cubicBezTo>
                <a:cubicBezTo>
                  <a:pt x="71" y="37"/>
                  <a:pt x="92" y="24"/>
                  <a:pt x="114" y="14"/>
                </a:cubicBezTo>
                <a:cubicBezTo>
                  <a:pt x="137" y="5"/>
                  <a:pt x="161" y="0"/>
                  <a:pt x="185" y="0"/>
                </a:cubicBezTo>
                <a:lnTo>
                  <a:pt x="13278" y="0"/>
                </a:lnTo>
                <a:cubicBezTo>
                  <a:pt x="13303" y="0"/>
                  <a:pt x="13327" y="5"/>
                  <a:pt x="13350" y="14"/>
                </a:cubicBezTo>
                <a:cubicBezTo>
                  <a:pt x="13372" y="24"/>
                  <a:pt x="13392" y="37"/>
                  <a:pt x="13410" y="54"/>
                </a:cubicBezTo>
                <a:cubicBezTo>
                  <a:pt x="13427" y="72"/>
                  <a:pt x="13441" y="92"/>
                  <a:pt x="13450" y="115"/>
                </a:cubicBezTo>
                <a:cubicBezTo>
                  <a:pt x="13459" y="137"/>
                  <a:pt x="13464" y="161"/>
                  <a:pt x="13464" y="186"/>
                </a:cubicBezTo>
                <a:lnTo>
                  <a:pt x="13464" y="2833"/>
                </a:lnTo>
                <a:cubicBezTo>
                  <a:pt x="13464" y="2858"/>
                  <a:pt x="13459" y="2881"/>
                  <a:pt x="13450" y="2904"/>
                </a:cubicBezTo>
                <a:cubicBezTo>
                  <a:pt x="13441" y="2927"/>
                  <a:pt x="13427" y="2947"/>
                  <a:pt x="13410" y="2964"/>
                </a:cubicBezTo>
                <a:cubicBezTo>
                  <a:pt x="13392" y="2982"/>
                  <a:pt x="13372" y="2995"/>
                  <a:pt x="13350" y="3005"/>
                </a:cubicBezTo>
                <a:cubicBezTo>
                  <a:pt x="13327" y="3014"/>
                  <a:pt x="13303" y="3019"/>
                  <a:pt x="13278" y="3019"/>
                </a:cubicBezTo>
                <a:lnTo>
                  <a:pt x="185" y="3019"/>
                </a:lnTo>
                <a:cubicBezTo>
                  <a:pt x="161" y="3019"/>
                  <a:pt x="137" y="3014"/>
                  <a:pt x="114" y="3005"/>
                </a:cubicBezTo>
                <a:cubicBezTo>
                  <a:pt x="92" y="2995"/>
                  <a:pt x="71" y="2982"/>
                  <a:pt x="54" y="2964"/>
                </a:cubicBezTo>
                <a:cubicBezTo>
                  <a:pt x="37" y="2947"/>
                  <a:pt x="23" y="2927"/>
                  <a:pt x="14" y="2904"/>
                </a:cubicBezTo>
                <a:cubicBezTo>
                  <a:pt x="4" y="2881"/>
                  <a:pt x="0" y="2858"/>
                  <a:pt x="0" y="2833"/>
                </a:cubicBezTo>
                <a:moveTo>
                  <a:pt x="23" y="186"/>
                </a:moveTo>
                <a:lnTo>
                  <a:pt x="23" y="2833"/>
                </a:lnTo>
                <a:cubicBezTo>
                  <a:pt x="23" y="2844"/>
                  <a:pt x="24" y="2854"/>
                  <a:pt x="26" y="2865"/>
                </a:cubicBezTo>
                <a:cubicBezTo>
                  <a:pt x="28" y="2875"/>
                  <a:pt x="31" y="2885"/>
                  <a:pt x="35" y="2895"/>
                </a:cubicBezTo>
                <a:cubicBezTo>
                  <a:pt x="39" y="2905"/>
                  <a:pt x="44" y="2914"/>
                  <a:pt x="50" y="2923"/>
                </a:cubicBezTo>
                <a:cubicBezTo>
                  <a:pt x="56" y="2932"/>
                  <a:pt x="63" y="2940"/>
                  <a:pt x="70" y="2948"/>
                </a:cubicBezTo>
                <a:cubicBezTo>
                  <a:pt x="78" y="2955"/>
                  <a:pt x="86" y="2962"/>
                  <a:pt x="95" y="2968"/>
                </a:cubicBezTo>
                <a:cubicBezTo>
                  <a:pt x="104" y="2974"/>
                  <a:pt x="113" y="2979"/>
                  <a:pt x="123" y="2983"/>
                </a:cubicBezTo>
                <a:cubicBezTo>
                  <a:pt x="133" y="2987"/>
                  <a:pt x="143" y="2990"/>
                  <a:pt x="154" y="2992"/>
                </a:cubicBezTo>
                <a:cubicBezTo>
                  <a:pt x="164" y="2994"/>
                  <a:pt x="175" y="2995"/>
                  <a:pt x="185" y="2995"/>
                </a:cubicBezTo>
                <a:lnTo>
                  <a:pt x="13278" y="2995"/>
                </a:lnTo>
                <a:cubicBezTo>
                  <a:pt x="13289" y="2995"/>
                  <a:pt x="13300" y="2994"/>
                  <a:pt x="13310" y="2992"/>
                </a:cubicBezTo>
                <a:cubicBezTo>
                  <a:pt x="13321" y="2990"/>
                  <a:pt x="13331" y="2987"/>
                  <a:pt x="13341" y="2983"/>
                </a:cubicBezTo>
                <a:cubicBezTo>
                  <a:pt x="13351" y="2979"/>
                  <a:pt x="13360" y="2974"/>
                  <a:pt x="13369" y="2968"/>
                </a:cubicBezTo>
                <a:cubicBezTo>
                  <a:pt x="13378" y="2962"/>
                  <a:pt x="13386" y="2955"/>
                  <a:pt x="13393" y="2948"/>
                </a:cubicBezTo>
                <a:cubicBezTo>
                  <a:pt x="13401" y="2940"/>
                  <a:pt x="13408" y="2932"/>
                  <a:pt x="13414" y="2923"/>
                </a:cubicBezTo>
                <a:cubicBezTo>
                  <a:pt x="13420" y="2914"/>
                  <a:pt x="13425" y="2905"/>
                  <a:pt x="13429" y="2895"/>
                </a:cubicBezTo>
                <a:cubicBezTo>
                  <a:pt x="13433" y="2885"/>
                  <a:pt x="13436" y="2875"/>
                  <a:pt x="13438" y="2865"/>
                </a:cubicBezTo>
                <a:cubicBezTo>
                  <a:pt x="13440" y="2854"/>
                  <a:pt x="13441" y="2844"/>
                  <a:pt x="13441" y="2833"/>
                </a:cubicBezTo>
                <a:lnTo>
                  <a:pt x="13441" y="186"/>
                </a:lnTo>
                <a:cubicBezTo>
                  <a:pt x="13441" y="175"/>
                  <a:pt x="13440" y="164"/>
                  <a:pt x="13438" y="154"/>
                </a:cubicBezTo>
                <a:cubicBezTo>
                  <a:pt x="13436" y="144"/>
                  <a:pt x="13433" y="133"/>
                  <a:pt x="13429" y="124"/>
                </a:cubicBezTo>
                <a:cubicBezTo>
                  <a:pt x="13425" y="114"/>
                  <a:pt x="13420" y="104"/>
                  <a:pt x="13414" y="95"/>
                </a:cubicBezTo>
                <a:cubicBezTo>
                  <a:pt x="13408" y="87"/>
                  <a:pt x="13401" y="78"/>
                  <a:pt x="13393" y="71"/>
                </a:cubicBezTo>
                <a:cubicBezTo>
                  <a:pt x="13386" y="63"/>
                  <a:pt x="13378" y="57"/>
                  <a:pt x="13369" y="51"/>
                </a:cubicBezTo>
                <a:cubicBezTo>
                  <a:pt x="13360" y="45"/>
                  <a:pt x="13351" y="40"/>
                  <a:pt x="13341" y="36"/>
                </a:cubicBezTo>
                <a:cubicBezTo>
                  <a:pt x="13331" y="31"/>
                  <a:pt x="13321" y="28"/>
                  <a:pt x="13310" y="26"/>
                </a:cubicBezTo>
                <a:cubicBezTo>
                  <a:pt x="13300" y="24"/>
                  <a:pt x="13289" y="23"/>
                  <a:pt x="13278" y="23"/>
                </a:cubicBezTo>
                <a:lnTo>
                  <a:pt x="185" y="23"/>
                </a:lnTo>
                <a:cubicBezTo>
                  <a:pt x="175" y="23"/>
                  <a:pt x="164" y="24"/>
                  <a:pt x="154" y="26"/>
                </a:cubicBezTo>
                <a:cubicBezTo>
                  <a:pt x="143" y="28"/>
                  <a:pt x="133" y="31"/>
                  <a:pt x="123" y="36"/>
                </a:cubicBezTo>
                <a:cubicBezTo>
                  <a:pt x="113" y="40"/>
                  <a:pt x="104" y="45"/>
                  <a:pt x="95" y="51"/>
                </a:cubicBezTo>
                <a:cubicBezTo>
                  <a:pt x="86" y="57"/>
                  <a:pt x="78" y="63"/>
                  <a:pt x="70" y="71"/>
                </a:cubicBezTo>
                <a:cubicBezTo>
                  <a:pt x="63" y="78"/>
                  <a:pt x="56" y="87"/>
                  <a:pt x="50" y="95"/>
                </a:cubicBezTo>
                <a:cubicBezTo>
                  <a:pt x="44" y="104"/>
                  <a:pt x="39" y="114"/>
                  <a:pt x="35" y="124"/>
                </a:cubicBezTo>
                <a:cubicBezTo>
                  <a:pt x="31" y="133"/>
                  <a:pt x="28" y="144"/>
                  <a:pt x="26" y="154"/>
                </a:cubicBezTo>
                <a:cubicBezTo>
                  <a:pt x="24" y="164"/>
                  <a:pt x="23" y="175"/>
                  <a:pt x="23" y="186"/>
                </a:cubicBezTo>
                <a:close/>
              </a:path>
            </a:pathLst>
          </a:custGeom>
          <a:solidFill>
            <a:srgbClr val="4da6f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9" name=""/>
          <p:cNvSpPr txBox="1"/>
          <p:nvPr/>
        </p:nvSpPr>
        <p:spPr>
          <a:xfrm>
            <a:off x="685080" y="6162480"/>
            <a:ext cx="134172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⽣成多种设计⽅案对⽐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00" name="" descr=""/>
          <p:cNvPicPr/>
          <p:nvPr/>
        </p:nvPicPr>
        <p:blipFill>
          <a:blip r:embed="rId22"/>
          <a:stretch/>
        </p:blipFill>
        <p:spPr>
          <a:xfrm>
            <a:off x="5599080" y="5941440"/>
            <a:ext cx="666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01" name=""/>
          <p:cNvSpPr txBox="1"/>
          <p:nvPr/>
        </p:nvSpPr>
        <p:spPr>
          <a:xfrm>
            <a:off x="5599080" y="5555520"/>
            <a:ext cx="671400" cy="244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320" strike="noStrike" u="none">
                <a:solidFill>
                  <a:srgbClr val="bfdbfe"/>
                </a:solidFill>
                <a:effectLst/>
                <a:uFillTx/>
                <a:latin typeface="NotoSansCJKsc"/>
                <a:ea typeface="NotoSansCJKsc"/>
              </a:rPr>
              <a:t>开发阶段</a:t>
            </a:r>
            <a:endParaRPr b="0" lang="en-US" sz="13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02" name="" descr=""/>
          <p:cNvPicPr/>
          <p:nvPr/>
        </p:nvPicPr>
        <p:blipFill>
          <a:blip r:embed="rId23"/>
          <a:stretch/>
        </p:blipFill>
        <p:spPr>
          <a:xfrm>
            <a:off x="5599080" y="6208920"/>
            <a:ext cx="66600" cy="13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03" name=""/>
          <p:cNvSpPr txBox="1"/>
          <p:nvPr/>
        </p:nvSpPr>
        <p:spPr>
          <a:xfrm>
            <a:off x="5732640" y="5895000"/>
            <a:ext cx="147600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⽣成代码框架和测试⽤例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4" name=""/>
          <p:cNvSpPr txBox="1"/>
          <p:nvPr/>
        </p:nvSpPr>
        <p:spPr>
          <a:xfrm>
            <a:off x="5732640" y="6162480"/>
            <a:ext cx="134172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50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辅助解决复杂技术问题</a:t>
            </a:r>
            <a:endParaRPr b="0" lang="en-US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5" name=""/>
          <p:cNvSpPr txBox="1"/>
          <p:nvPr/>
        </p:nvSpPr>
        <p:spPr>
          <a:xfrm>
            <a:off x="4269240" y="6746400"/>
            <a:ext cx="150120" cy="181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220" strike="noStrike" u="none">
                <a:solidFill>
                  <a:srgbClr val="fbbf24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12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6" name=""/>
          <p:cNvSpPr txBox="1"/>
          <p:nvPr/>
        </p:nvSpPr>
        <p:spPr>
          <a:xfrm>
            <a:off x="4347360" y="6711480"/>
            <a:ext cx="2176920" cy="224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20" strike="noStrike" u="none">
                <a:solidFill>
                  <a:srgbClr val="fbbf24"/>
                </a:solidFill>
                <a:effectLst/>
                <a:uFillTx/>
                <a:latin typeface="NotoSansCJKsc"/>
                <a:ea typeface="NotoSansCJKsc"/>
              </a:rPr>
              <a:t>提⽰词写得好，代码⽣成没烦恼</a:t>
            </a:r>
            <a:endParaRPr b="0" lang="en-US" sz="12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7" name=""/>
          <p:cNvSpPr txBox="1"/>
          <p:nvPr/>
        </p:nvSpPr>
        <p:spPr>
          <a:xfrm>
            <a:off x="6444360" y="6746400"/>
            <a:ext cx="150120" cy="181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220" strike="noStrike" u="none">
                <a:solidFill>
                  <a:srgbClr val="fbbf24"/>
                </a:solidFill>
                <a:effectLst/>
                <a:uFillTx/>
                <a:latin typeface="DejaVuSans"/>
                <a:ea typeface="DejaVuSans"/>
              </a:rPr>
              <a:t>"</a:t>
            </a:r>
            <a:endParaRPr b="0" lang="en-US" sz="12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"/>
          <p:cNvSpPr/>
          <p:nvPr/>
        </p:nvSpPr>
        <p:spPr>
          <a:xfrm>
            <a:off x="0" y="0"/>
            <a:ext cx="10704600" cy="7480080"/>
          </a:xfrm>
          <a:custGeom>
            <a:avLst/>
            <a:gdLst/>
            <a:ahLst/>
            <a:rect l="0" t="0" r="r" b="b"/>
            <a:pathLst>
              <a:path w="29735" h="20778">
                <a:moveTo>
                  <a:pt x="0" y="0"/>
                </a:moveTo>
                <a:lnTo>
                  <a:pt x="29735" y="0"/>
                </a:lnTo>
                <a:lnTo>
                  <a:pt x="29735" y="20778"/>
                </a:lnTo>
                <a:lnTo>
                  <a:pt x="0" y="20778"/>
                </a:lnTo>
                <a:lnTo>
                  <a:pt x="0" y="0"/>
                </a:lnTo>
                <a:close/>
              </a:path>
            </a:pathLst>
          </a:custGeom>
          <a:solidFill>
            <a:srgbClr val="11182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509" name="" descr=""/>
          <p:cNvPicPr/>
          <p:nvPr/>
        </p:nvPicPr>
        <p:blipFill>
          <a:blip r:embed="rId1"/>
          <a:stretch/>
        </p:blipFill>
        <p:spPr>
          <a:xfrm>
            <a:off x="300240" y="813600"/>
            <a:ext cx="10112040" cy="5845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10" name="" descr=""/>
          <p:cNvPicPr/>
          <p:nvPr/>
        </p:nvPicPr>
        <p:blipFill>
          <a:blip r:embed="rId2"/>
          <a:stretch/>
        </p:blipFill>
        <p:spPr>
          <a:xfrm>
            <a:off x="7773840" y="23760"/>
            <a:ext cx="3033360" cy="3033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11" name="" descr=""/>
          <p:cNvPicPr/>
          <p:nvPr/>
        </p:nvPicPr>
        <p:blipFill>
          <a:blip r:embed="rId3"/>
          <a:stretch/>
        </p:blipFill>
        <p:spPr>
          <a:xfrm>
            <a:off x="2322720" y="4795560"/>
            <a:ext cx="2022120" cy="2022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12" name=""/>
          <p:cNvSpPr/>
          <p:nvPr/>
        </p:nvSpPr>
        <p:spPr>
          <a:xfrm>
            <a:off x="299880" y="813600"/>
            <a:ext cx="10112760" cy="711360"/>
          </a:xfrm>
          <a:custGeom>
            <a:avLst/>
            <a:gdLst/>
            <a:ahLst/>
            <a:rect l="0" t="0" r="r" b="b"/>
            <a:pathLst>
              <a:path w="28091" h="1976">
                <a:moveTo>
                  <a:pt x="0" y="0"/>
                </a:moveTo>
                <a:lnTo>
                  <a:pt x="28091" y="0"/>
                </a:lnTo>
                <a:lnTo>
                  <a:pt x="28091" y="1976"/>
                </a:lnTo>
                <a:lnTo>
                  <a:pt x="0" y="1976"/>
                </a:lnTo>
                <a:lnTo>
                  <a:pt x="0" y="0"/>
                </a:lnTo>
                <a:close/>
              </a:path>
            </a:pathLst>
          </a:custGeom>
          <a:solidFill>
            <a:srgbClr val="001e3c">
              <a:alpha val="7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3" name=""/>
          <p:cNvSpPr/>
          <p:nvPr/>
        </p:nvSpPr>
        <p:spPr>
          <a:xfrm>
            <a:off x="299880" y="1508760"/>
            <a:ext cx="10112760" cy="16200"/>
          </a:xfrm>
          <a:custGeom>
            <a:avLst/>
            <a:gdLst/>
            <a:ahLst/>
            <a:rect l="0" t="0" r="r" b="b"/>
            <a:pathLst>
              <a:path w="28091" h="45">
                <a:moveTo>
                  <a:pt x="0" y="0"/>
                </a:moveTo>
                <a:lnTo>
                  <a:pt x="28091" y="0"/>
                </a:lnTo>
                <a:lnTo>
                  <a:pt x="28091" y="45"/>
                </a:lnTo>
                <a:lnTo>
                  <a:pt x="0" y="45"/>
                </a:lnTo>
                <a:lnTo>
                  <a:pt x="0" y="0"/>
                </a:lnTo>
                <a:close/>
              </a:path>
            </a:pathLst>
          </a:custGeom>
          <a:solidFill>
            <a:srgbClr val="4da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4" name=""/>
          <p:cNvSpPr txBox="1"/>
          <p:nvPr/>
        </p:nvSpPr>
        <p:spPr>
          <a:xfrm>
            <a:off x="9875880" y="6360840"/>
            <a:ext cx="2847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89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8 / 9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5" name=""/>
          <p:cNvSpPr txBox="1"/>
          <p:nvPr/>
        </p:nvSpPr>
        <p:spPr>
          <a:xfrm>
            <a:off x="679320" y="926280"/>
            <a:ext cx="1425600" cy="41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40" strike="noStrike" u="non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平台构建与</a:t>
            </a:r>
            <a:endParaRPr b="0" lang="en-US" sz="22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6" name=""/>
          <p:cNvSpPr txBox="1"/>
          <p:nvPr/>
        </p:nvSpPr>
        <p:spPr>
          <a:xfrm>
            <a:off x="2101320" y="992160"/>
            <a:ext cx="568440" cy="332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24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ROI</a:t>
            </a:r>
            <a:endParaRPr b="0" lang="en-US" sz="22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7" name=""/>
          <p:cNvSpPr/>
          <p:nvPr/>
        </p:nvSpPr>
        <p:spPr>
          <a:xfrm>
            <a:off x="679320" y="2030040"/>
            <a:ext cx="1454040" cy="387720"/>
          </a:xfrm>
          <a:custGeom>
            <a:avLst/>
            <a:gdLst/>
            <a:ahLst/>
            <a:rect l="0" t="0" r="r" b="b"/>
            <a:pathLst>
              <a:path w="4039" h="1077">
                <a:moveTo>
                  <a:pt x="0" y="0"/>
                </a:moveTo>
                <a:lnTo>
                  <a:pt x="4039" y="0"/>
                </a:lnTo>
                <a:lnTo>
                  <a:pt x="4039" y="1077"/>
                </a:lnTo>
                <a:lnTo>
                  <a:pt x="0" y="1077"/>
                </a:lnTo>
                <a:lnTo>
                  <a:pt x="0" y="0"/>
                </a:lnTo>
                <a:close/>
              </a:path>
            </a:pathLst>
          </a:custGeom>
          <a:solidFill>
            <a:srgbClr val="4da6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8" name=""/>
          <p:cNvSpPr/>
          <p:nvPr/>
        </p:nvSpPr>
        <p:spPr>
          <a:xfrm>
            <a:off x="2133000" y="2030040"/>
            <a:ext cx="964080" cy="387720"/>
          </a:xfrm>
          <a:custGeom>
            <a:avLst/>
            <a:gdLst/>
            <a:ahLst/>
            <a:rect l="0" t="0" r="r" b="b"/>
            <a:pathLst>
              <a:path w="2678" h="1077">
                <a:moveTo>
                  <a:pt x="0" y="0"/>
                </a:moveTo>
                <a:lnTo>
                  <a:pt x="2678" y="0"/>
                </a:lnTo>
                <a:lnTo>
                  <a:pt x="2678" y="1077"/>
                </a:lnTo>
                <a:lnTo>
                  <a:pt x="0" y="1077"/>
                </a:lnTo>
                <a:lnTo>
                  <a:pt x="0" y="0"/>
                </a:lnTo>
                <a:close/>
              </a:path>
            </a:pathLst>
          </a:custGeom>
          <a:solidFill>
            <a:srgbClr val="4da6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9" name=""/>
          <p:cNvSpPr/>
          <p:nvPr/>
        </p:nvSpPr>
        <p:spPr>
          <a:xfrm>
            <a:off x="3096720" y="2030040"/>
            <a:ext cx="845640" cy="387720"/>
          </a:xfrm>
          <a:custGeom>
            <a:avLst/>
            <a:gdLst/>
            <a:ahLst/>
            <a:rect l="0" t="0" r="r" b="b"/>
            <a:pathLst>
              <a:path w="2349" h="1077">
                <a:moveTo>
                  <a:pt x="0" y="0"/>
                </a:moveTo>
                <a:lnTo>
                  <a:pt x="2349" y="0"/>
                </a:lnTo>
                <a:lnTo>
                  <a:pt x="2349" y="1077"/>
                </a:lnTo>
                <a:lnTo>
                  <a:pt x="0" y="1077"/>
                </a:lnTo>
                <a:lnTo>
                  <a:pt x="0" y="0"/>
                </a:lnTo>
                <a:close/>
              </a:path>
            </a:pathLst>
          </a:custGeom>
          <a:solidFill>
            <a:srgbClr val="4da6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0" name=""/>
          <p:cNvSpPr/>
          <p:nvPr/>
        </p:nvSpPr>
        <p:spPr>
          <a:xfrm>
            <a:off x="3942000" y="2030040"/>
            <a:ext cx="1225080" cy="387720"/>
          </a:xfrm>
          <a:custGeom>
            <a:avLst/>
            <a:gdLst/>
            <a:ahLst/>
            <a:rect l="0" t="0" r="r" b="b"/>
            <a:pathLst>
              <a:path w="3403" h="1077">
                <a:moveTo>
                  <a:pt x="0" y="0"/>
                </a:moveTo>
                <a:lnTo>
                  <a:pt x="3403" y="0"/>
                </a:lnTo>
                <a:lnTo>
                  <a:pt x="3403" y="1077"/>
                </a:lnTo>
                <a:lnTo>
                  <a:pt x="0" y="1077"/>
                </a:lnTo>
                <a:lnTo>
                  <a:pt x="0" y="0"/>
                </a:lnTo>
                <a:close/>
              </a:path>
            </a:pathLst>
          </a:custGeom>
          <a:solidFill>
            <a:srgbClr val="4da6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1" name=""/>
          <p:cNvSpPr/>
          <p:nvPr/>
        </p:nvSpPr>
        <p:spPr>
          <a:xfrm>
            <a:off x="679320" y="2409480"/>
            <a:ext cx="1454040" cy="16200"/>
          </a:xfrm>
          <a:custGeom>
            <a:avLst/>
            <a:gdLst/>
            <a:ahLst/>
            <a:rect l="0" t="0" r="r" b="b"/>
            <a:pathLst>
              <a:path w="4039" h="45">
                <a:moveTo>
                  <a:pt x="0" y="0"/>
                </a:moveTo>
                <a:lnTo>
                  <a:pt x="4039" y="0"/>
                </a:lnTo>
                <a:lnTo>
                  <a:pt x="4039" y="45"/>
                </a:lnTo>
                <a:lnTo>
                  <a:pt x="0" y="45"/>
                </a:lnTo>
                <a:lnTo>
                  <a:pt x="0" y="0"/>
                </a:lnTo>
                <a:close/>
              </a:path>
            </a:pathLst>
          </a:custGeom>
          <a:solidFill>
            <a:srgbClr val="4da6ff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2" name=""/>
          <p:cNvSpPr/>
          <p:nvPr/>
        </p:nvSpPr>
        <p:spPr>
          <a:xfrm>
            <a:off x="2133000" y="2409480"/>
            <a:ext cx="964080" cy="16200"/>
          </a:xfrm>
          <a:custGeom>
            <a:avLst/>
            <a:gdLst/>
            <a:ahLst/>
            <a:rect l="0" t="0" r="r" b="b"/>
            <a:pathLst>
              <a:path w="2678" h="45">
                <a:moveTo>
                  <a:pt x="0" y="0"/>
                </a:moveTo>
                <a:lnTo>
                  <a:pt x="2678" y="0"/>
                </a:lnTo>
                <a:lnTo>
                  <a:pt x="2678" y="45"/>
                </a:lnTo>
                <a:lnTo>
                  <a:pt x="0" y="45"/>
                </a:lnTo>
                <a:lnTo>
                  <a:pt x="0" y="0"/>
                </a:lnTo>
                <a:close/>
              </a:path>
            </a:pathLst>
          </a:custGeom>
          <a:solidFill>
            <a:srgbClr val="4da6ff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3" name=""/>
          <p:cNvSpPr/>
          <p:nvPr/>
        </p:nvSpPr>
        <p:spPr>
          <a:xfrm>
            <a:off x="3096720" y="2409480"/>
            <a:ext cx="845640" cy="16200"/>
          </a:xfrm>
          <a:custGeom>
            <a:avLst/>
            <a:gdLst/>
            <a:ahLst/>
            <a:rect l="0" t="0" r="r" b="b"/>
            <a:pathLst>
              <a:path w="2349" h="45">
                <a:moveTo>
                  <a:pt x="0" y="0"/>
                </a:moveTo>
                <a:lnTo>
                  <a:pt x="2349" y="0"/>
                </a:lnTo>
                <a:lnTo>
                  <a:pt x="2349" y="45"/>
                </a:lnTo>
                <a:lnTo>
                  <a:pt x="0" y="45"/>
                </a:lnTo>
                <a:lnTo>
                  <a:pt x="0" y="0"/>
                </a:lnTo>
                <a:close/>
              </a:path>
            </a:pathLst>
          </a:custGeom>
          <a:solidFill>
            <a:srgbClr val="4da6ff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4" name=""/>
          <p:cNvSpPr/>
          <p:nvPr/>
        </p:nvSpPr>
        <p:spPr>
          <a:xfrm>
            <a:off x="3942000" y="2409480"/>
            <a:ext cx="1225080" cy="16200"/>
          </a:xfrm>
          <a:custGeom>
            <a:avLst/>
            <a:gdLst/>
            <a:ahLst/>
            <a:rect l="0" t="0" r="r" b="b"/>
            <a:pathLst>
              <a:path w="3403" h="45">
                <a:moveTo>
                  <a:pt x="0" y="0"/>
                </a:moveTo>
                <a:lnTo>
                  <a:pt x="3403" y="0"/>
                </a:lnTo>
                <a:lnTo>
                  <a:pt x="3403" y="45"/>
                </a:lnTo>
                <a:lnTo>
                  <a:pt x="0" y="45"/>
                </a:lnTo>
                <a:lnTo>
                  <a:pt x="0" y="0"/>
                </a:lnTo>
                <a:close/>
              </a:path>
            </a:pathLst>
          </a:custGeom>
          <a:solidFill>
            <a:srgbClr val="4da6ff">
              <a:alpha val="5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5" name=""/>
          <p:cNvSpPr/>
          <p:nvPr/>
        </p:nvSpPr>
        <p:spPr>
          <a:xfrm>
            <a:off x="679320" y="2994120"/>
            <a:ext cx="1454040" cy="8280"/>
          </a:xfrm>
          <a:custGeom>
            <a:avLst/>
            <a:gdLst/>
            <a:ahLst/>
            <a:rect l="0" t="0" r="r" b="b"/>
            <a:pathLst>
              <a:path w="4039" h="23">
                <a:moveTo>
                  <a:pt x="0" y="0"/>
                </a:moveTo>
                <a:lnTo>
                  <a:pt x="4039" y="0"/>
                </a:lnTo>
                <a:lnTo>
                  <a:pt x="4039" y="23"/>
                </a:lnTo>
                <a:lnTo>
                  <a:pt x="0" y="23"/>
                </a:lnTo>
                <a:lnTo>
                  <a:pt x="0" y="0"/>
                </a:lnTo>
                <a:close/>
              </a:path>
            </a:pathLst>
          </a:custGeom>
          <a:solidFill>
            <a:srgbClr val="4da6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6" name=""/>
          <p:cNvSpPr/>
          <p:nvPr/>
        </p:nvSpPr>
        <p:spPr>
          <a:xfrm>
            <a:off x="2133000" y="2994120"/>
            <a:ext cx="964080" cy="8280"/>
          </a:xfrm>
          <a:custGeom>
            <a:avLst/>
            <a:gdLst/>
            <a:ahLst/>
            <a:rect l="0" t="0" r="r" b="b"/>
            <a:pathLst>
              <a:path w="2678" h="23">
                <a:moveTo>
                  <a:pt x="0" y="0"/>
                </a:moveTo>
                <a:lnTo>
                  <a:pt x="2678" y="0"/>
                </a:lnTo>
                <a:lnTo>
                  <a:pt x="2678" y="23"/>
                </a:lnTo>
                <a:lnTo>
                  <a:pt x="0" y="23"/>
                </a:lnTo>
                <a:lnTo>
                  <a:pt x="0" y="0"/>
                </a:lnTo>
                <a:close/>
              </a:path>
            </a:pathLst>
          </a:custGeom>
          <a:solidFill>
            <a:srgbClr val="4da6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7" name=""/>
          <p:cNvSpPr/>
          <p:nvPr/>
        </p:nvSpPr>
        <p:spPr>
          <a:xfrm>
            <a:off x="3096720" y="2994120"/>
            <a:ext cx="845640" cy="8280"/>
          </a:xfrm>
          <a:custGeom>
            <a:avLst/>
            <a:gdLst/>
            <a:ahLst/>
            <a:rect l="0" t="0" r="r" b="b"/>
            <a:pathLst>
              <a:path w="2349" h="23">
                <a:moveTo>
                  <a:pt x="0" y="0"/>
                </a:moveTo>
                <a:lnTo>
                  <a:pt x="2349" y="0"/>
                </a:lnTo>
                <a:lnTo>
                  <a:pt x="2349" y="23"/>
                </a:lnTo>
                <a:lnTo>
                  <a:pt x="0" y="23"/>
                </a:lnTo>
                <a:lnTo>
                  <a:pt x="0" y="0"/>
                </a:lnTo>
                <a:close/>
              </a:path>
            </a:pathLst>
          </a:custGeom>
          <a:solidFill>
            <a:srgbClr val="4da6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8" name=""/>
          <p:cNvSpPr/>
          <p:nvPr/>
        </p:nvSpPr>
        <p:spPr>
          <a:xfrm>
            <a:off x="3942000" y="2994120"/>
            <a:ext cx="1225080" cy="8280"/>
          </a:xfrm>
          <a:custGeom>
            <a:avLst/>
            <a:gdLst/>
            <a:ahLst/>
            <a:rect l="0" t="0" r="r" b="b"/>
            <a:pathLst>
              <a:path w="3403" h="23">
                <a:moveTo>
                  <a:pt x="0" y="0"/>
                </a:moveTo>
                <a:lnTo>
                  <a:pt x="3403" y="0"/>
                </a:lnTo>
                <a:lnTo>
                  <a:pt x="3403" y="23"/>
                </a:lnTo>
                <a:lnTo>
                  <a:pt x="0" y="23"/>
                </a:lnTo>
                <a:lnTo>
                  <a:pt x="0" y="0"/>
                </a:lnTo>
                <a:close/>
              </a:path>
            </a:pathLst>
          </a:custGeom>
          <a:solidFill>
            <a:srgbClr val="4da6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9" name=""/>
          <p:cNvSpPr/>
          <p:nvPr/>
        </p:nvSpPr>
        <p:spPr>
          <a:xfrm>
            <a:off x="679320" y="3570840"/>
            <a:ext cx="1454040" cy="8280"/>
          </a:xfrm>
          <a:custGeom>
            <a:avLst/>
            <a:gdLst/>
            <a:ahLst/>
            <a:rect l="0" t="0" r="r" b="b"/>
            <a:pathLst>
              <a:path w="4039" h="23">
                <a:moveTo>
                  <a:pt x="0" y="0"/>
                </a:moveTo>
                <a:lnTo>
                  <a:pt x="4039" y="0"/>
                </a:lnTo>
                <a:lnTo>
                  <a:pt x="4039" y="23"/>
                </a:lnTo>
                <a:lnTo>
                  <a:pt x="0" y="23"/>
                </a:lnTo>
                <a:lnTo>
                  <a:pt x="0" y="0"/>
                </a:lnTo>
                <a:close/>
              </a:path>
            </a:pathLst>
          </a:custGeom>
          <a:solidFill>
            <a:srgbClr val="4da6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0" name=""/>
          <p:cNvSpPr/>
          <p:nvPr/>
        </p:nvSpPr>
        <p:spPr>
          <a:xfrm>
            <a:off x="2133000" y="3570840"/>
            <a:ext cx="964080" cy="8280"/>
          </a:xfrm>
          <a:custGeom>
            <a:avLst/>
            <a:gdLst/>
            <a:ahLst/>
            <a:rect l="0" t="0" r="r" b="b"/>
            <a:pathLst>
              <a:path w="2678" h="23">
                <a:moveTo>
                  <a:pt x="0" y="0"/>
                </a:moveTo>
                <a:lnTo>
                  <a:pt x="2678" y="0"/>
                </a:lnTo>
                <a:lnTo>
                  <a:pt x="2678" y="23"/>
                </a:lnTo>
                <a:lnTo>
                  <a:pt x="0" y="23"/>
                </a:lnTo>
                <a:lnTo>
                  <a:pt x="0" y="0"/>
                </a:lnTo>
                <a:close/>
              </a:path>
            </a:pathLst>
          </a:custGeom>
          <a:solidFill>
            <a:srgbClr val="4da6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1" name=""/>
          <p:cNvSpPr/>
          <p:nvPr/>
        </p:nvSpPr>
        <p:spPr>
          <a:xfrm>
            <a:off x="3096720" y="3570840"/>
            <a:ext cx="845640" cy="8280"/>
          </a:xfrm>
          <a:custGeom>
            <a:avLst/>
            <a:gdLst/>
            <a:ahLst/>
            <a:rect l="0" t="0" r="r" b="b"/>
            <a:pathLst>
              <a:path w="2349" h="23">
                <a:moveTo>
                  <a:pt x="0" y="0"/>
                </a:moveTo>
                <a:lnTo>
                  <a:pt x="2349" y="0"/>
                </a:lnTo>
                <a:lnTo>
                  <a:pt x="2349" y="23"/>
                </a:lnTo>
                <a:lnTo>
                  <a:pt x="0" y="23"/>
                </a:lnTo>
                <a:lnTo>
                  <a:pt x="0" y="0"/>
                </a:lnTo>
                <a:close/>
              </a:path>
            </a:pathLst>
          </a:custGeom>
          <a:solidFill>
            <a:srgbClr val="4da6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2" name=""/>
          <p:cNvSpPr/>
          <p:nvPr/>
        </p:nvSpPr>
        <p:spPr>
          <a:xfrm>
            <a:off x="3942000" y="3570840"/>
            <a:ext cx="1225080" cy="8280"/>
          </a:xfrm>
          <a:custGeom>
            <a:avLst/>
            <a:gdLst/>
            <a:ahLst/>
            <a:rect l="0" t="0" r="r" b="b"/>
            <a:pathLst>
              <a:path w="3403" h="23">
                <a:moveTo>
                  <a:pt x="0" y="0"/>
                </a:moveTo>
                <a:lnTo>
                  <a:pt x="3403" y="0"/>
                </a:lnTo>
                <a:lnTo>
                  <a:pt x="3403" y="23"/>
                </a:lnTo>
                <a:lnTo>
                  <a:pt x="0" y="23"/>
                </a:lnTo>
                <a:lnTo>
                  <a:pt x="0" y="0"/>
                </a:lnTo>
                <a:close/>
              </a:path>
            </a:pathLst>
          </a:custGeom>
          <a:solidFill>
            <a:srgbClr val="4da6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33" name="" descr=""/>
          <p:cNvPicPr/>
          <p:nvPr/>
        </p:nvPicPr>
        <p:blipFill>
          <a:blip r:embed="rId4"/>
          <a:stretch/>
        </p:blipFill>
        <p:spPr>
          <a:xfrm>
            <a:off x="679320" y="1674720"/>
            <a:ext cx="236520" cy="189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34" name=""/>
          <p:cNvSpPr txBox="1"/>
          <p:nvPr/>
        </p:nvSpPr>
        <p:spPr>
          <a:xfrm>
            <a:off x="2667960" y="926280"/>
            <a:ext cx="2850480" cy="41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40" strike="noStrike" u="non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：投资回报的量化分析</a:t>
            </a:r>
            <a:endParaRPr b="0" lang="en-US" sz="22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5" name=""/>
          <p:cNvSpPr txBox="1"/>
          <p:nvPr/>
        </p:nvSpPr>
        <p:spPr>
          <a:xfrm>
            <a:off x="979560" y="1620720"/>
            <a:ext cx="1512360" cy="27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490" strike="noStrike" u="none">
                <a:solidFill>
                  <a:srgbClr val="93c5fd"/>
                </a:solidFill>
                <a:effectLst/>
                <a:uFillTx/>
                <a:latin typeface="NotoSansCJKsc"/>
                <a:ea typeface="NotoSansCJKsc"/>
              </a:rPr>
              <a:t>平台部署⽅案对⽐</a:t>
            </a:r>
            <a:endParaRPr b="0" lang="en-US" sz="14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6" name=""/>
          <p:cNvSpPr txBox="1"/>
          <p:nvPr/>
        </p:nvSpPr>
        <p:spPr>
          <a:xfrm>
            <a:off x="805680" y="2112840"/>
            <a:ext cx="50652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bfdbfe"/>
                </a:solidFill>
                <a:effectLst/>
                <a:uFillTx/>
                <a:latin typeface="NotoSansCJKsc"/>
                <a:ea typeface="NotoSansCJKsc"/>
              </a:rPr>
              <a:t>⽅案类型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7" name=""/>
          <p:cNvSpPr txBox="1"/>
          <p:nvPr/>
        </p:nvSpPr>
        <p:spPr>
          <a:xfrm>
            <a:off x="2257920" y="2112840"/>
            <a:ext cx="25380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bfdbfe"/>
                </a:solidFill>
                <a:effectLst/>
                <a:uFillTx/>
                <a:latin typeface="NotoSansCJKsc"/>
                <a:ea typeface="NotoSansCJKsc"/>
              </a:rPr>
              <a:t>成本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8" name=""/>
          <p:cNvSpPr txBox="1"/>
          <p:nvPr/>
        </p:nvSpPr>
        <p:spPr>
          <a:xfrm>
            <a:off x="3223080" y="2112840"/>
            <a:ext cx="3801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bfdbfe"/>
                </a:solidFill>
                <a:effectLst/>
                <a:uFillTx/>
                <a:latin typeface="NotoSansCJKsc"/>
                <a:ea typeface="NotoSansCJKsc"/>
              </a:rPr>
              <a:t>安全性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39" name="" descr=""/>
          <p:cNvPicPr/>
          <p:nvPr/>
        </p:nvPicPr>
        <p:blipFill>
          <a:blip r:embed="rId5"/>
          <a:stretch/>
        </p:blipFill>
        <p:spPr>
          <a:xfrm>
            <a:off x="805680" y="2646720"/>
            <a:ext cx="157680" cy="126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40" name=""/>
          <p:cNvSpPr txBox="1"/>
          <p:nvPr/>
        </p:nvSpPr>
        <p:spPr>
          <a:xfrm>
            <a:off x="4069440" y="2112840"/>
            <a:ext cx="50652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bfdbfe"/>
                </a:solidFill>
                <a:effectLst/>
                <a:uFillTx/>
                <a:latin typeface="NotoSansCJKsc"/>
                <a:ea typeface="NotoSansCJKsc"/>
              </a:rPr>
              <a:t>适⽤企业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1" name=""/>
          <p:cNvSpPr txBox="1"/>
          <p:nvPr/>
        </p:nvSpPr>
        <p:spPr>
          <a:xfrm>
            <a:off x="1027080" y="2507760"/>
            <a:ext cx="50652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商⽤订阅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2" name=""/>
          <p:cNvSpPr txBox="1"/>
          <p:nvPr/>
        </p:nvSpPr>
        <p:spPr>
          <a:xfrm>
            <a:off x="1027080" y="2726640"/>
            <a:ext cx="5151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89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(Cursor)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3" name=""/>
          <p:cNvSpPr txBox="1"/>
          <p:nvPr/>
        </p:nvSpPr>
        <p:spPr>
          <a:xfrm>
            <a:off x="2257920" y="2507760"/>
            <a:ext cx="25380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中等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4" name=""/>
          <p:cNvSpPr txBox="1"/>
          <p:nvPr/>
        </p:nvSpPr>
        <p:spPr>
          <a:xfrm>
            <a:off x="2510640" y="2537280"/>
            <a:ext cx="4377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89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 (~100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5" name=""/>
          <p:cNvSpPr txBox="1"/>
          <p:nvPr/>
        </p:nvSpPr>
        <p:spPr>
          <a:xfrm>
            <a:off x="2257920" y="2697480"/>
            <a:ext cx="1270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元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6" name=""/>
          <p:cNvSpPr txBox="1"/>
          <p:nvPr/>
        </p:nvSpPr>
        <p:spPr>
          <a:xfrm>
            <a:off x="2384280" y="2726640"/>
            <a:ext cx="1260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89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/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7" name=""/>
          <p:cNvSpPr txBox="1"/>
          <p:nvPr/>
        </p:nvSpPr>
        <p:spPr>
          <a:xfrm>
            <a:off x="2426760" y="2697480"/>
            <a:ext cx="1270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⽉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8" name=""/>
          <p:cNvSpPr txBox="1"/>
          <p:nvPr/>
        </p:nvSpPr>
        <p:spPr>
          <a:xfrm>
            <a:off x="2553120" y="2726640"/>
            <a:ext cx="1260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89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)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9" name=""/>
          <p:cNvSpPr txBox="1"/>
          <p:nvPr/>
        </p:nvSpPr>
        <p:spPr>
          <a:xfrm>
            <a:off x="3223080" y="2602800"/>
            <a:ext cx="25380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中等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0" name=""/>
          <p:cNvSpPr txBox="1"/>
          <p:nvPr/>
        </p:nvSpPr>
        <p:spPr>
          <a:xfrm>
            <a:off x="4069440" y="2507760"/>
            <a:ext cx="6332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中⼩型团队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1" name=""/>
          <p:cNvSpPr txBox="1"/>
          <p:nvPr/>
        </p:nvSpPr>
        <p:spPr>
          <a:xfrm>
            <a:off x="4701600" y="2537280"/>
            <a:ext cx="1260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89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/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2" name=""/>
          <p:cNvSpPr txBox="1"/>
          <p:nvPr/>
        </p:nvSpPr>
        <p:spPr>
          <a:xfrm>
            <a:off x="4744080" y="2507760"/>
            <a:ext cx="25380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试点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53" name="" descr=""/>
          <p:cNvPicPr/>
          <p:nvPr/>
        </p:nvPicPr>
        <p:blipFill>
          <a:blip r:embed="rId6"/>
          <a:stretch/>
        </p:blipFill>
        <p:spPr>
          <a:xfrm>
            <a:off x="805680" y="3223440"/>
            <a:ext cx="126000" cy="126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54" name=""/>
          <p:cNvSpPr txBox="1"/>
          <p:nvPr/>
        </p:nvSpPr>
        <p:spPr>
          <a:xfrm>
            <a:off x="4069440" y="2697480"/>
            <a:ext cx="25380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阶段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5" name=""/>
          <p:cNvSpPr txBox="1"/>
          <p:nvPr/>
        </p:nvSpPr>
        <p:spPr>
          <a:xfrm>
            <a:off x="995400" y="3084480"/>
            <a:ext cx="50652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⾃建开源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6" name=""/>
          <p:cNvSpPr txBox="1"/>
          <p:nvPr/>
        </p:nvSpPr>
        <p:spPr>
          <a:xfrm>
            <a:off x="995400" y="3303360"/>
            <a:ext cx="7419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89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(DeepSeek)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7" name=""/>
          <p:cNvSpPr txBox="1"/>
          <p:nvPr/>
        </p:nvSpPr>
        <p:spPr>
          <a:xfrm>
            <a:off x="2257920" y="3084480"/>
            <a:ext cx="1270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⾼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8" name=""/>
          <p:cNvSpPr txBox="1"/>
          <p:nvPr/>
        </p:nvSpPr>
        <p:spPr>
          <a:xfrm>
            <a:off x="2384280" y="3114000"/>
            <a:ext cx="1260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89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 (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9" name=""/>
          <p:cNvSpPr txBox="1"/>
          <p:nvPr/>
        </p:nvSpPr>
        <p:spPr>
          <a:xfrm>
            <a:off x="2473920" y="3084480"/>
            <a:ext cx="1270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需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0" name=""/>
          <p:cNvSpPr txBox="1"/>
          <p:nvPr/>
        </p:nvSpPr>
        <p:spPr>
          <a:xfrm>
            <a:off x="2600280" y="3114000"/>
            <a:ext cx="2674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89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GPU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1" name=""/>
          <p:cNvSpPr txBox="1"/>
          <p:nvPr/>
        </p:nvSpPr>
        <p:spPr>
          <a:xfrm>
            <a:off x="2257920" y="3274200"/>
            <a:ext cx="3801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服务器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2" name=""/>
          <p:cNvSpPr txBox="1"/>
          <p:nvPr/>
        </p:nvSpPr>
        <p:spPr>
          <a:xfrm>
            <a:off x="2637000" y="3303360"/>
            <a:ext cx="1260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89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)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3" name=""/>
          <p:cNvSpPr txBox="1"/>
          <p:nvPr/>
        </p:nvSpPr>
        <p:spPr>
          <a:xfrm>
            <a:off x="3223080" y="3084480"/>
            <a:ext cx="1270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⾼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4" name=""/>
          <p:cNvSpPr txBox="1"/>
          <p:nvPr/>
        </p:nvSpPr>
        <p:spPr>
          <a:xfrm>
            <a:off x="3349440" y="3114000"/>
            <a:ext cx="1260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89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 (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5" name=""/>
          <p:cNvSpPr txBox="1"/>
          <p:nvPr/>
        </p:nvSpPr>
        <p:spPr>
          <a:xfrm>
            <a:off x="3439080" y="3084480"/>
            <a:ext cx="25380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完全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6" name=""/>
          <p:cNvSpPr txBox="1"/>
          <p:nvPr/>
        </p:nvSpPr>
        <p:spPr>
          <a:xfrm>
            <a:off x="3223080" y="3274200"/>
            <a:ext cx="50652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数据控制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7" name=""/>
          <p:cNvSpPr txBox="1"/>
          <p:nvPr/>
        </p:nvSpPr>
        <p:spPr>
          <a:xfrm>
            <a:off x="3728520" y="3303360"/>
            <a:ext cx="1260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89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)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8" name=""/>
          <p:cNvSpPr txBox="1"/>
          <p:nvPr/>
        </p:nvSpPr>
        <p:spPr>
          <a:xfrm>
            <a:off x="4069440" y="3084480"/>
            <a:ext cx="50652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⼤型企业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9" name=""/>
          <p:cNvSpPr txBox="1"/>
          <p:nvPr/>
        </p:nvSpPr>
        <p:spPr>
          <a:xfrm>
            <a:off x="4575240" y="3114000"/>
            <a:ext cx="1260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89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/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0" name=""/>
          <p:cNvSpPr txBox="1"/>
          <p:nvPr/>
        </p:nvSpPr>
        <p:spPr>
          <a:xfrm>
            <a:off x="4617720" y="3084480"/>
            <a:ext cx="3801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⾦融⾏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1" name=""/>
          <p:cNvSpPr txBox="1"/>
          <p:nvPr/>
        </p:nvSpPr>
        <p:spPr>
          <a:xfrm>
            <a:off x="4069440" y="3274200"/>
            <a:ext cx="1270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业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2" name=""/>
          <p:cNvSpPr txBox="1"/>
          <p:nvPr/>
        </p:nvSpPr>
        <p:spPr>
          <a:xfrm>
            <a:off x="4195800" y="3303360"/>
            <a:ext cx="2847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89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/ToB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3" name=""/>
          <p:cNvSpPr txBox="1"/>
          <p:nvPr/>
        </p:nvSpPr>
        <p:spPr>
          <a:xfrm>
            <a:off x="4458240" y="3274200"/>
            <a:ext cx="25380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公司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74" name="" descr=""/>
          <p:cNvPicPr/>
          <p:nvPr/>
        </p:nvPicPr>
        <p:blipFill>
          <a:blip r:embed="rId7"/>
          <a:stretch/>
        </p:blipFill>
        <p:spPr>
          <a:xfrm>
            <a:off x="679320" y="4115880"/>
            <a:ext cx="126000" cy="126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75" name=""/>
          <p:cNvSpPr txBox="1"/>
          <p:nvPr/>
        </p:nvSpPr>
        <p:spPr>
          <a:xfrm>
            <a:off x="679320" y="3750840"/>
            <a:ext cx="951840" cy="23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40" strike="noStrike" u="none">
                <a:solidFill>
                  <a:srgbClr val="93c5fd"/>
                </a:solidFill>
                <a:effectLst/>
                <a:uFillTx/>
                <a:latin typeface="NotoSansCJKsc"/>
                <a:ea typeface="NotoSansCJKsc"/>
              </a:rPr>
              <a:t>选择关键因素</a:t>
            </a:r>
            <a:endParaRPr b="0" lang="en-US" sz="12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76" name="" descr=""/>
          <p:cNvPicPr/>
          <p:nvPr/>
        </p:nvPicPr>
        <p:blipFill>
          <a:blip r:embed="rId8"/>
          <a:stretch/>
        </p:blipFill>
        <p:spPr>
          <a:xfrm>
            <a:off x="679320" y="4368960"/>
            <a:ext cx="126000" cy="126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77" name=""/>
          <p:cNvSpPr txBox="1"/>
          <p:nvPr/>
        </p:nvSpPr>
        <p:spPr>
          <a:xfrm>
            <a:off x="869040" y="4071960"/>
            <a:ext cx="11390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数据安全与隐私要求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78" name="" descr=""/>
          <p:cNvPicPr/>
          <p:nvPr/>
        </p:nvPicPr>
        <p:blipFill>
          <a:blip r:embed="rId9"/>
          <a:stretch/>
        </p:blipFill>
        <p:spPr>
          <a:xfrm>
            <a:off x="679320" y="4621680"/>
            <a:ext cx="126000" cy="126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79" name=""/>
          <p:cNvSpPr txBox="1"/>
          <p:nvPr/>
        </p:nvSpPr>
        <p:spPr>
          <a:xfrm>
            <a:off x="869040" y="4325040"/>
            <a:ext cx="11390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团队规模与技术能⼒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0" name=""/>
          <p:cNvSpPr/>
          <p:nvPr/>
        </p:nvSpPr>
        <p:spPr>
          <a:xfrm>
            <a:off x="5545800" y="2030040"/>
            <a:ext cx="4487760" cy="1564560"/>
          </a:xfrm>
          <a:custGeom>
            <a:avLst/>
            <a:gdLst/>
            <a:ahLst/>
            <a:rect l="0" t="0" r="r" b="b"/>
            <a:pathLst>
              <a:path w="12466" h="4346">
                <a:moveTo>
                  <a:pt x="0" y="4171"/>
                </a:moveTo>
                <a:lnTo>
                  <a:pt x="0" y="176"/>
                </a:lnTo>
                <a:cubicBezTo>
                  <a:pt x="0" y="153"/>
                  <a:pt x="4" y="130"/>
                  <a:pt x="13" y="109"/>
                </a:cubicBezTo>
                <a:cubicBezTo>
                  <a:pt x="22" y="87"/>
                  <a:pt x="35" y="68"/>
                  <a:pt x="51" y="52"/>
                </a:cubicBezTo>
                <a:cubicBezTo>
                  <a:pt x="68" y="35"/>
                  <a:pt x="87" y="23"/>
                  <a:pt x="108" y="14"/>
                </a:cubicBezTo>
                <a:cubicBezTo>
                  <a:pt x="130" y="5"/>
                  <a:pt x="152" y="0"/>
                  <a:pt x="175" y="0"/>
                </a:cubicBezTo>
                <a:lnTo>
                  <a:pt x="12290" y="0"/>
                </a:lnTo>
                <a:cubicBezTo>
                  <a:pt x="12313" y="0"/>
                  <a:pt x="12336" y="5"/>
                  <a:pt x="12357" y="14"/>
                </a:cubicBezTo>
                <a:cubicBezTo>
                  <a:pt x="12379" y="23"/>
                  <a:pt x="12398" y="35"/>
                  <a:pt x="12414" y="52"/>
                </a:cubicBezTo>
                <a:cubicBezTo>
                  <a:pt x="12431" y="68"/>
                  <a:pt x="12443" y="87"/>
                  <a:pt x="12452" y="109"/>
                </a:cubicBezTo>
                <a:cubicBezTo>
                  <a:pt x="12461" y="130"/>
                  <a:pt x="12466" y="153"/>
                  <a:pt x="12466" y="176"/>
                </a:cubicBezTo>
                <a:lnTo>
                  <a:pt x="12466" y="4171"/>
                </a:lnTo>
                <a:cubicBezTo>
                  <a:pt x="12466" y="4194"/>
                  <a:pt x="12461" y="4217"/>
                  <a:pt x="12452" y="4238"/>
                </a:cubicBezTo>
                <a:cubicBezTo>
                  <a:pt x="12443" y="4260"/>
                  <a:pt x="12431" y="4279"/>
                  <a:pt x="12414" y="4295"/>
                </a:cubicBezTo>
                <a:cubicBezTo>
                  <a:pt x="12398" y="4312"/>
                  <a:pt x="12379" y="4324"/>
                  <a:pt x="12357" y="4333"/>
                </a:cubicBezTo>
                <a:cubicBezTo>
                  <a:pt x="12336" y="4342"/>
                  <a:pt x="12313" y="4346"/>
                  <a:pt x="12290" y="4346"/>
                </a:cubicBezTo>
                <a:lnTo>
                  <a:pt x="175" y="4346"/>
                </a:lnTo>
                <a:cubicBezTo>
                  <a:pt x="152" y="4346"/>
                  <a:pt x="130" y="4342"/>
                  <a:pt x="108" y="4333"/>
                </a:cubicBezTo>
                <a:cubicBezTo>
                  <a:pt x="87" y="4324"/>
                  <a:pt x="68" y="4312"/>
                  <a:pt x="51" y="4295"/>
                </a:cubicBezTo>
                <a:cubicBezTo>
                  <a:pt x="35" y="4279"/>
                  <a:pt x="22" y="4260"/>
                  <a:pt x="13" y="4238"/>
                </a:cubicBezTo>
                <a:cubicBezTo>
                  <a:pt x="4" y="4217"/>
                  <a:pt x="0" y="4194"/>
                  <a:pt x="0" y="4171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1" name=""/>
          <p:cNvSpPr/>
          <p:nvPr/>
        </p:nvSpPr>
        <p:spPr>
          <a:xfrm>
            <a:off x="5545800" y="2030040"/>
            <a:ext cx="4487760" cy="1564560"/>
          </a:xfrm>
          <a:custGeom>
            <a:avLst/>
            <a:gdLst/>
            <a:ahLst/>
            <a:rect l="0" t="0" r="r" b="b"/>
            <a:pathLst>
              <a:path w="12466" h="4346">
                <a:moveTo>
                  <a:pt x="0" y="4171"/>
                </a:moveTo>
                <a:lnTo>
                  <a:pt x="0" y="176"/>
                </a:lnTo>
                <a:cubicBezTo>
                  <a:pt x="0" y="153"/>
                  <a:pt x="4" y="130"/>
                  <a:pt x="13" y="109"/>
                </a:cubicBezTo>
                <a:cubicBezTo>
                  <a:pt x="22" y="87"/>
                  <a:pt x="35" y="68"/>
                  <a:pt x="51" y="52"/>
                </a:cubicBezTo>
                <a:cubicBezTo>
                  <a:pt x="68" y="35"/>
                  <a:pt x="87" y="23"/>
                  <a:pt x="108" y="14"/>
                </a:cubicBezTo>
                <a:cubicBezTo>
                  <a:pt x="130" y="5"/>
                  <a:pt x="152" y="0"/>
                  <a:pt x="175" y="0"/>
                </a:cubicBezTo>
                <a:lnTo>
                  <a:pt x="12290" y="0"/>
                </a:lnTo>
                <a:cubicBezTo>
                  <a:pt x="12313" y="0"/>
                  <a:pt x="12336" y="5"/>
                  <a:pt x="12357" y="14"/>
                </a:cubicBezTo>
                <a:cubicBezTo>
                  <a:pt x="12379" y="23"/>
                  <a:pt x="12398" y="35"/>
                  <a:pt x="12414" y="52"/>
                </a:cubicBezTo>
                <a:cubicBezTo>
                  <a:pt x="12431" y="68"/>
                  <a:pt x="12443" y="87"/>
                  <a:pt x="12452" y="109"/>
                </a:cubicBezTo>
                <a:cubicBezTo>
                  <a:pt x="12461" y="130"/>
                  <a:pt x="12466" y="153"/>
                  <a:pt x="12466" y="176"/>
                </a:cubicBezTo>
                <a:lnTo>
                  <a:pt x="12466" y="4171"/>
                </a:lnTo>
                <a:cubicBezTo>
                  <a:pt x="12466" y="4194"/>
                  <a:pt x="12461" y="4217"/>
                  <a:pt x="12452" y="4238"/>
                </a:cubicBezTo>
                <a:cubicBezTo>
                  <a:pt x="12443" y="4260"/>
                  <a:pt x="12431" y="4279"/>
                  <a:pt x="12414" y="4295"/>
                </a:cubicBezTo>
                <a:cubicBezTo>
                  <a:pt x="12398" y="4312"/>
                  <a:pt x="12379" y="4324"/>
                  <a:pt x="12357" y="4333"/>
                </a:cubicBezTo>
                <a:cubicBezTo>
                  <a:pt x="12336" y="4342"/>
                  <a:pt x="12313" y="4346"/>
                  <a:pt x="12290" y="4346"/>
                </a:cubicBezTo>
                <a:lnTo>
                  <a:pt x="175" y="4346"/>
                </a:lnTo>
                <a:cubicBezTo>
                  <a:pt x="152" y="4346"/>
                  <a:pt x="130" y="4342"/>
                  <a:pt x="108" y="4333"/>
                </a:cubicBezTo>
                <a:cubicBezTo>
                  <a:pt x="87" y="4324"/>
                  <a:pt x="68" y="4312"/>
                  <a:pt x="51" y="4295"/>
                </a:cubicBezTo>
                <a:cubicBezTo>
                  <a:pt x="35" y="4279"/>
                  <a:pt x="22" y="4260"/>
                  <a:pt x="13" y="4238"/>
                </a:cubicBezTo>
                <a:cubicBezTo>
                  <a:pt x="4" y="4217"/>
                  <a:pt x="0" y="4194"/>
                  <a:pt x="0" y="4171"/>
                </a:cubicBezTo>
                <a:moveTo>
                  <a:pt x="22" y="176"/>
                </a:moveTo>
                <a:lnTo>
                  <a:pt x="22" y="4171"/>
                </a:lnTo>
                <a:cubicBezTo>
                  <a:pt x="22" y="4181"/>
                  <a:pt x="23" y="4191"/>
                  <a:pt x="25" y="4201"/>
                </a:cubicBezTo>
                <a:cubicBezTo>
                  <a:pt x="27" y="4211"/>
                  <a:pt x="30" y="4220"/>
                  <a:pt x="34" y="4230"/>
                </a:cubicBezTo>
                <a:cubicBezTo>
                  <a:pt x="37" y="4239"/>
                  <a:pt x="42" y="4248"/>
                  <a:pt x="48" y="4256"/>
                </a:cubicBezTo>
                <a:cubicBezTo>
                  <a:pt x="53" y="4265"/>
                  <a:pt x="60" y="4272"/>
                  <a:pt x="67" y="4280"/>
                </a:cubicBezTo>
                <a:cubicBezTo>
                  <a:pt x="74" y="4287"/>
                  <a:pt x="82" y="4293"/>
                  <a:pt x="90" y="4299"/>
                </a:cubicBezTo>
                <a:cubicBezTo>
                  <a:pt x="98" y="4304"/>
                  <a:pt x="107" y="4309"/>
                  <a:pt x="117" y="4313"/>
                </a:cubicBezTo>
                <a:cubicBezTo>
                  <a:pt x="126" y="4317"/>
                  <a:pt x="136" y="4320"/>
                  <a:pt x="145" y="4322"/>
                </a:cubicBezTo>
                <a:cubicBezTo>
                  <a:pt x="155" y="4324"/>
                  <a:pt x="165" y="4325"/>
                  <a:pt x="175" y="4325"/>
                </a:cubicBezTo>
                <a:lnTo>
                  <a:pt x="12290" y="4325"/>
                </a:lnTo>
                <a:cubicBezTo>
                  <a:pt x="12300" y="4325"/>
                  <a:pt x="12310" y="4324"/>
                  <a:pt x="12320" y="4322"/>
                </a:cubicBezTo>
                <a:cubicBezTo>
                  <a:pt x="12330" y="4320"/>
                  <a:pt x="12340" y="4317"/>
                  <a:pt x="12349" y="4313"/>
                </a:cubicBezTo>
                <a:cubicBezTo>
                  <a:pt x="12358" y="4309"/>
                  <a:pt x="12367" y="4304"/>
                  <a:pt x="12375" y="4299"/>
                </a:cubicBezTo>
                <a:cubicBezTo>
                  <a:pt x="12384" y="4293"/>
                  <a:pt x="12392" y="4287"/>
                  <a:pt x="12399" y="4280"/>
                </a:cubicBezTo>
                <a:cubicBezTo>
                  <a:pt x="12406" y="4272"/>
                  <a:pt x="12412" y="4265"/>
                  <a:pt x="12418" y="4256"/>
                </a:cubicBezTo>
                <a:cubicBezTo>
                  <a:pt x="12423" y="4248"/>
                  <a:pt x="12428" y="4239"/>
                  <a:pt x="12432" y="4230"/>
                </a:cubicBezTo>
                <a:cubicBezTo>
                  <a:pt x="12436" y="4220"/>
                  <a:pt x="12439" y="4211"/>
                  <a:pt x="12441" y="4201"/>
                </a:cubicBezTo>
                <a:cubicBezTo>
                  <a:pt x="12443" y="4191"/>
                  <a:pt x="12444" y="4181"/>
                  <a:pt x="12444" y="4171"/>
                </a:cubicBezTo>
                <a:lnTo>
                  <a:pt x="12444" y="176"/>
                </a:lnTo>
                <a:cubicBezTo>
                  <a:pt x="12444" y="166"/>
                  <a:pt x="12443" y="156"/>
                  <a:pt x="12441" y="146"/>
                </a:cubicBezTo>
                <a:cubicBezTo>
                  <a:pt x="12439" y="136"/>
                  <a:pt x="12436" y="126"/>
                  <a:pt x="12432" y="117"/>
                </a:cubicBezTo>
                <a:cubicBezTo>
                  <a:pt x="12428" y="108"/>
                  <a:pt x="12423" y="99"/>
                  <a:pt x="12418" y="91"/>
                </a:cubicBezTo>
                <a:cubicBezTo>
                  <a:pt x="12412" y="82"/>
                  <a:pt x="12406" y="74"/>
                  <a:pt x="12399" y="67"/>
                </a:cubicBezTo>
                <a:cubicBezTo>
                  <a:pt x="12392" y="60"/>
                  <a:pt x="12384" y="54"/>
                  <a:pt x="12375" y="48"/>
                </a:cubicBezTo>
                <a:cubicBezTo>
                  <a:pt x="12367" y="43"/>
                  <a:pt x="12358" y="38"/>
                  <a:pt x="12349" y="34"/>
                </a:cubicBezTo>
                <a:cubicBezTo>
                  <a:pt x="12340" y="30"/>
                  <a:pt x="12330" y="27"/>
                  <a:pt x="12320" y="25"/>
                </a:cubicBezTo>
                <a:cubicBezTo>
                  <a:pt x="12310" y="23"/>
                  <a:pt x="12300" y="22"/>
                  <a:pt x="12290" y="22"/>
                </a:cubicBezTo>
                <a:lnTo>
                  <a:pt x="175" y="22"/>
                </a:lnTo>
                <a:cubicBezTo>
                  <a:pt x="165" y="22"/>
                  <a:pt x="155" y="23"/>
                  <a:pt x="145" y="25"/>
                </a:cubicBezTo>
                <a:cubicBezTo>
                  <a:pt x="136" y="27"/>
                  <a:pt x="126" y="30"/>
                  <a:pt x="117" y="34"/>
                </a:cubicBezTo>
                <a:cubicBezTo>
                  <a:pt x="107" y="38"/>
                  <a:pt x="98" y="43"/>
                  <a:pt x="90" y="48"/>
                </a:cubicBezTo>
                <a:cubicBezTo>
                  <a:pt x="82" y="54"/>
                  <a:pt x="74" y="60"/>
                  <a:pt x="67" y="67"/>
                </a:cubicBezTo>
                <a:cubicBezTo>
                  <a:pt x="60" y="74"/>
                  <a:pt x="53" y="82"/>
                  <a:pt x="48" y="91"/>
                </a:cubicBezTo>
                <a:cubicBezTo>
                  <a:pt x="42" y="99"/>
                  <a:pt x="37" y="108"/>
                  <a:pt x="34" y="117"/>
                </a:cubicBezTo>
                <a:cubicBezTo>
                  <a:pt x="30" y="126"/>
                  <a:pt x="27" y="136"/>
                  <a:pt x="25" y="146"/>
                </a:cubicBezTo>
                <a:cubicBezTo>
                  <a:pt x="23" y="156"/>
                  <a:pt x="22" y="166"/>
                  <a:pt x="22" y="176"/>
                </a:cubicBezTo>
                <a:close/>
              </a:path>
            </a:pathLst>
          </a:custGeom>
          <a:solidFill>
            <a:srgbClr val="4da6f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2" name=""/>
          <p:cNvSpPr/>
          <p:nvPr/>
        </p:nvSpPr>
        <p:spPr>
          <a:xfrm>
            <a:off x="5545800" y="3783960"/>
            <a:ext cx="4487760" cy="1564560"/>
          </a:xfrm>
          <a:custGeom>
            <a:avLst/>
            <a:gdLst/>
            <a:ahLst/>
            <a:rect l="0" t="0" r="r" b="b"/>
            <a:pathLst>
              <a:path w="12466" h="4346">
                <a:moveTo>
                  <a:pt x="0" y="4171"/>
                </a:moveTo>
                <a:lnTo>
                  <a:pt x="0" y="176"/>
                </a:lnTo>
                <a:cubicBezTo>
                  <a:pt x="0" y="152"/>
                  <a:pt x="4" y="130"/>
                  <a:pt x="13" y="109"/>
                </a:cubicBezTo>
                <a:cubicBezTo>
                  <a:pt x="22" y="87"/>
                  <a:pt x="35" y="68"/>
                  <a:pt x="51" y="52"/>
                </a:cubicBezTo>
                <a:cubicBezTo>
                  <a:pt x="68" y="35"/>
                  <a:pt x="87" y="22"/>
                  <a:pt x="108" y="14"/>
                </a:cubicBezTo>
                <a:cubicBezTo>
                  <a:pt x="130" y="5"/>
                  <a:pt x="152" y="0"/>
                  <a:pt x="175" y="0"/>
                </a:cubicBezTo>
                <a:lnTo>
                  <a:pt x="12290" y="0"/>
                </a:lnTo>
                <a:cubicBezTo>
                  <a:pt x="12313" y="0"/>
                  <a:pt x="12336" y="5"/>
                  <a:pt x="12357" y="14"/>
                </a:cubicBezTo>
                <a:cubicBezTo>
                  <a:pt x="12379" y="22"/>
                  <a:pt x="12398" y="35"/>
                  <a:pt x="12414" y="52"/>
                </a:cubicBezTo>
                <a:cubicBezTo>
                  <a:pt x="12431" y="68"/>
                  <a:pt x="12443" y="87"/>
                  <a:pt x="12452" y="109"/>
                </a:cubicBezTo>
                <a:cubicBezTo>
                  <a:pt x="12461" y="130"/>
                  <a:pt x="12466" y="152"/>
                  <a:pt x="12466" y="176"/>
                </a:cubicBezTo>
                <a:lnTo>
                  <a:pt x="12466" y="4171"/>
                </a:lnTo>
                <a:cubicBezTo>
                  <a:pt x="12466" y="4194"/>
                  <a:pt x="12461" y="4216"/>
                  <a:pt x="12452" y="4238"/>
                </a:cubicBezTo>
                <a:cubicBezTo>
                  <a:pt x="12443" y="4259"/>
                  <a:pt x="12431" y="4278"/>
                  <a:pt x="12414" y="4295"/>
                </a:cubicBezTo>
                <a:cubicBezTo>
                  <a:pt x="12398" y="4311"/>
                  <a:pt x="12379" y="4324"/>
                  <a:pt x="12357" y="4333"/>
                </a:cubicBezTo>
                <a:cubicBezTo>
                  <a:pt x="12336" y="4342"/>
                  <a:pt x="12313" y="4346"/>
                  <a:pt x="12290" y="4346"/>
                </a:cubicBezTo>
                <a:lnTo>
                  <a:pt x="175" y="4346"/>
                </a:lnTo>
                <a:cubicBezTo>
                  <a:pt x="152" y="4346"/>
                  <a:pt x="130" y="4342"/>
                  <a:pt x="108" y="4333"/>
                </a:cubicBezTo>
                <a:cubicBezTo>
                  <a:pt x="87" y="4324"/>
                  <a:pt x="68" y="4311"/>
                  <a:pt x="51" y="4295"/>
                </a:cubicBezTo>
                <a:cubicBezTo>
                  <a:pt x="35" y="4278"/>
                  <a:pt x="22" y="4259"/>
                  <a:pt x="13" y="4238"/>
                </a:cubicBezTo>
                <a:cubicBezTo>
                  <a:pt x="4" y="4216"/>
                  <a:pt x="0" y="4194"/>
                  <a:pt x="0" y="4171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3" name=""/>
          <p:cNvSpPr/>
          <p:nvPr/>
        </p:nvSpPr>
        <p:spPr>
          <a:xfrm>
            <a:off x="5545800" y="3783960"/>
            <a:ext cx="4487760" cy="1564560"/>
          </a:xfrm>
          <a:custGeom>
            <a:avLst/>
            <a:gdLst/>
            <a:ahLst/>
            <a:rect l="0" t="0" r="r" b="b"/>
            <a:pathLst>
              <a:path w="12466" h="4346">
                <a:moveTo>
                  <a:pt x="0" y="4171"/>
                </a:moveTo>
                <a:lnTo>
                  <a:pt x="0" y="176"/>
                </a:lnTo>
                <a:cubicBezTo>
                  <a:pt x="0" y="152"/>
                  <a:pt x="4" y="130"/>
                  <a:pt x="13" y="109"/>
                </a:cubicBezTo>
                <a:cubicBezTo>
                  <a:pt x="22" y="87"/>
                  <a:pt x="35" y="68"/>
                  <a:pt x="51" y="52"/>
                </a:cubicBezTo>
                <a:cubicBezTo>
                  <a:pt x="68" y="35"/>
                  <a:pt x="87" y="22"/>
                  <a:pt x="108" y="14"/>
                </a:cubicBezTo>
                <a:cubicBezTo>
                  <a:pt x="130" y="5"/>
                  <a:pt x="152" y="0"/>
                  <a:pt x="175" y="0"/>
                </a:cubicBezTo>
                <a:lnTo>
                  <a:pt x="12290" y="0"/>
                </a:lnTo>
                <a:cubicBezTo>
                  <a:pt x="12313" y="0"/>
                  <a:pt x="12336" y="5"/>
                  <a:pt x="12357" y="14"/>
                </a:cubicBezTo>
                <a:cubicBezTo>
                  <a:pt x="12379" y="22"/>
                  <a:pt x="12398" y="35"/>
                  <a:pt x="12414" y="52"/>
                </a:cubicBezTo>
                <a:cubicBezTo>
                  <a:pt x="12431" y="68"/>
                  <a:pt x="12443" y="87"/>
                  <a:pt x="12452" y="109"/>
                </a:cubicBezTo>
                <a:cubicBezTo>
                  <a:pt x="12461" y="130"/>
                  <a:pt x="12466" y="152"/>
                  <a:pt x="12466" y="176"/>
                </a:cubicBezTo>
                <a:lnTo>
                  <a:pt x="12466" y="4171"/>
                </a:lnTo>
                <a:cubicBezTo>
                  <a:pt x="12466" y="4194"/>
                  <a:pt x="12461" y="4216"/>
                  <a:pt x="12452" y="4238"/>
                </a:cubicBezTo>
                <a:cubicBezTo>
                  <a:pt x="12443" y="4259"/>
                  <a:pt x="12431" y="4278"/>
                  <a:pt x="12414" y="4295"/>
                </a:cubicBezTo>
                <a:cubicBezTo>
                  <a:pt x="12398" y="4311"/>
                  <a:pt x="12379" y="4324"/>
                  <a:pt x="12357" y="4333"/>
                </a:cubicBezTo>
                <a:cubicBezTo>
                  <a:pt x="12336" y="4342"/>
                  <a:pt x="12313" y="4346"/>
                  <a:pt x="12290" y="4346"/>
                </a:cubicBezTo>
                <a:lnTo>
                  <a:pt x="175" y="4346"/>
                </a:lnTo>
                <a:cubicBezTo>
                  <a:pt x="152" y="4346"/>
                  <a:pt x="130" y="4342"/>
                  <a:pt x="108" y="4333"/>
                </a:cubicBezTo>
                <a:cubicBezTo>
                  <a:pt x="87" y="4324"/>
                  <a:pt x="68" y="4311"/>
                  <a:pt x="51" y="4295"/>
                </a:cubicBezTo>
                <a:cubicBezTo>
                  <a:pt x="35" y="4278"/>
                  <a:pt x="22" y="4259"/>
                  <a:pt x="13" y="4238"/>
                </a:cubicBezTo>
                <a:cubicBezTo>
                  <a:pt x="4" y="4216"/>
                  <a:pt x="0" y="4194"/>
                  <a:pt x="0" y="4171"/>
                </a:cubicBezTo>
                <a:moveTo>
                  <a:pt x="22" y="176"/>
                </a:moveTo>
                <a:lnTo>
                  <a:pt x="22" y="4171"/>
                </a:lnTo>
                <a:cubicBezTo>
                  <a:pt x="22" y="4181"/>
                  <a:pt x="23" y="4191"/>
                  <a:pt x="25" y="4201"/>
                </a:cubicBezTo>
                <a:cubicBezTo>
                  <a:pt x="27" y="4211"/>
                  <a:pt x="30" y="4220"/>
                  <a:pt x="34" y="4229"/>
                </a:cubicBezTo>
                <a:cubicBezTo>
                  <a:pt x="37" y="4239"/>
                  <a:pt x="42" y="4248"/>
                  <a:pt x="48" y="4256"/>
                </a:cubicBezTo>
                <a:cubicBezTo>
                  <a:pt x="53" y="4264"/>
                  <a:pt x="60" y="4272"/>
                  <a:pt x="67" y="4279"/>
                </a:cubicBezTo>
                <a:cubicBezTo>
                  <a:pt x="74" y="4286"/>
                  <a:pt x="82" y="4293"/>
                  <a:pt x="90" y="4298"/>
                </a:cubicBezTo>
                <a:cubicBezTo>
                  <a:pt x="98" y="4304"/>
                  <a:pt x="107" y="4309"/>
                  <a:pt x="117" y="4313"/>
                </a:cubicBezTo>
                <a:cubicBezTo>
                  <a:pt x="126" y="4316"/>
                  <a:pt x="136" y="4319"/>
                  <a:pt x="145" y="4321"/>
                </a:cubicBezTo>
                <a:cubicBezTo>
                  <a:pt x="155" y="4323"/>
                  <a:pt x="165" y="4324"/>
                  <a:pt x="175" y="4324"/>
                </a:cubicBezTo>
                <a:lnTo>
                  <a:pt x="12290" y="4324"/>
                </a:lnTo>
                <a:cubicBezTo>
                  <a:pt x="12300" y="4324"/>
                  <a:pt x="12310" y="4323"/>
                  <a:pt x="12320" y="4321"/>
                </a:cubicBezTo>
                <a:cubicBezTo>
                  <a:pt x="12330" y="4319"/>
                  <a:pt x="12340" y="4316"/>
                  <a:pt x="12349" y="4313"/>
                </a:cubicBezTo>
                <a:cubicBezTo>
                  <a:pt x="12358" y="4309"/>
                  <a:pt x="12367" y="4304"/>
                  <a:pt x="12375" y="4298"/>
                </a:cubicBezTo>
                <a:cubicBezTo>
                  <a:pt x="12384" y="4293"/>
                  <a:pt x="12392" y="4286"/>
                  <a:pt x="12399" y="4279"/>
                </a:cubicBezTo>
                <a:cubicBezTo>
                  <a:pt x="12406" y="4272"/>
                  <a:pt x="12412" y="4264"/>
                  <a:pt x="12418" y="4256"/>
                </a:cubicBezTo>
                <a:cubicBezTo>
                  <a:pt x="12423" y="4248"/>
                  <a:pt x="12428" y="4239"/>
                  <a:pt x="12432" y="4229"/>
                </a:cubicBezTo>
                <a:cubicBezTo>
                  <a:pt x="12436" y="4220"/>
                  <a:pt x="12439" y="4211"/>
                  <a:pt x="12441" y="4201"/>
                </a:cubicBezTo>
                <a:cubicBezTo>
                  <a:pt x="12443" y="4191"/>
                  <a:pt x="12444" y="4181"/>
                  <a:pt x="12444" y="4171"/>
                </a:cubicBezTo>
                <a:lnTo>
                  <a:pt x="12444" y="176"/>
                </a:lnTo>
                <a:cubicBezTo>
                  <a:pt x="12444" y="166"/>
                  <a:pt x="12443" y="156"/>
                  <a:pt x="12441" y="146"/>
                </a:cubicBezTo>
                <a:cubicBezTo>
                  <a:pt x="12439" y="136"/>
                  <a:pt x="12436" y="126"/>
                  <a:pt x="12432" y="117"/>
                </a:cubicBezTo>
                <a:cubicBezTo>
                  <a:pt x="12428" y="108"/>
                  <a:pt x="12423" y="99"/>
                  <a:pt x="12418" y="90"/>
                </a:cubicBezTo>
                <a:cubicBezTo>
                  <a:pt x="12412" y="82"/>
                  <a:pt x="12406" y="74"/>
                  <a:pt x="12399" y="67"/>
                </a:cubicBezTo>
                <a:cubicBezTo>
                  <a:pt x="12392" y="60"/>
                  <a:pt x="12384" y="54"/>
                  <a:pt x="12375" y="48"/>
                </a:cubicBezTo>
                <a:cubicBezTo>
                  <a:pt x="12367" y="42"/>
                  <a:pt x="12358" y="38"/>
                  <a:pt x="12349" y="34"/>
                </a:cubicBezTo>
                <a:cubicBezTo>
                  <a:pt x="12340" y="30"/>
                  <a:pt x="12330" y="27"/>
                  <a:pt x="12320" y="25"/>
                </a:cubicBezTo>
                <a:cubicBezTo>
                  <a:pt x="12310" y="23"/>
                  <a:pt x="12300" y="22"/>
                  <a:pt x="12290" y="22"/>
                </a:cubicBezTo>
                <a:lnTo>
                  <a:pt x="175" y="22"/>
                </a:lnTo>
                <a:cubicBezTo>
                  <a:pt x="165" y="22"/>
                  <a:pt x="155" y="23"/>
                  <a:pt x="145" y="25"/>
                </a:cubicBezTo>
                <a:cubicBezTo>
                  <a:pt x="136" y="27"/>
                  <a:pt x="126" y="30"/>
                  <a:pt x="117" y="34"/>
                </a:cubicBezTo>
                <a:cubicBezTo>
                  <a:pt x="107" y="38"/>
                  <a:pt x="98" y="42"/>
                  <a:pt x="90" y="48"/>
                </a:cubicBezTo>
                <a:cubicBezTo>
                  <a:pt x="82" y="54"/>
                  <a:pt x="74" y="60"/>
                  <a:pt x="67" y="67"/>
                </a:cubicBezTo>
                <a:cubicBezTo>
                  <a:pt x="60" y="74"/>
                  <a:pt x="53" y="82"/>
                  <a:pt x="48" y="90"/>
                </a:cubicBezTo>
                <a:cubicBezTo>
                  <a:pt x="42" y="99"/>
                  <a:pt x="37" y="108"/>
                  <a:pt x="34" y="117"/>
                </a:cubicBezTo>
                <a:cubicBezTo>
                  <a:pt x="30" y="126"/>
                  <a:pt x="27" y="136"/>
                  <a:pt x="25" y="146"/>
                </a:cubicBezTo>
                <a:cubicBezTo>
                  <a:pt x="23" y="156"/>
                  <a:pt x="22" y="166"/>
                  <a:pt x="22" y="176"/>
                </a:cubicBezTo>
                <a:close/>
              </a:path>
            </a:pathLst>
          </a:custGeom>
          <a:solidFill>
            <a:srgbClr val="4da6f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84" name="" descr=""/>
          <p:cNvPicPr/>
          <p:nvPr/>
        </p:nvPicPr>
        <p:blipFill>
          <a:blip r:embed="rId10"/>
          <a:stretch/>
        </p:blipFill>
        <p:spPr>
          <a:xfrm>
            <a:off x="5545800" y="1674720"/>
            <a:ext cx="189360" cy="189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85" name=""/>
          <p:cNvSpPr txBox="1"/>
          <p:nvPr/>
        </p:nvSpPr>
        <p:spPr>
          <a:xfrm>
            <a:off x="869040" y="4577760"/>
            <a:ext cx="11390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预算限制与⻓期规划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6" name=""/>
          <p:cNvSpPr txBox="1"/>
          <p:nvPr/>
        </p:nvSpPr>
        <p:spPr>
          <a:xfrm>
            <a:off x="5798880" y="1664640"/>
            <a:ext cx="377280" cy="219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49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ROI</a:t>
            </a:r>
            <a:endParaRPr b="0" lang="en-US" sz="14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7" name=""/>
          <p:cNvSpPr txBox="1"/>
          <p:nvPr/>
        </p:nvSpPr>
        <p:spPr>
          <a:xfrm>
            <a:off x="6176520" y="1620720"/>
            <a:ext cx="756720" cy="27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490" strike="noStrike" u="none">
                <a:solidFill>
                  <a:srgbClr val="93c5fd"/>
                </a:solidFill>
                <a:effectLst/>
                <a:uFillTx/>
                <a:latin typeface="NotoSansCJKsc"/>
                <a:ea typeface="NotoSansCJKsc"/>
              </a:rPr>
              <a:t>量化分析</a:t>
            </a:r>
            <a:endParaRPr b="0" lang="en-US" sz="14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88" name="" descr=""/>
          <p:cNvPicPr/>
          <p:nvPr/>
        </p:nvPicPr>
        <p:blipFill>
          <a:blip r:embed="rId11"/>
          <a:stretch/>
        </p:blipFill>
        <p:spPr>
          <a:xfrm>
            <a:off x="5680080" y="2449080"/>
            <a:ext cx="4218480" cy="1018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89" name=""/>
          <p:cNvSpPr txBox="1"/>
          <p:nvPr/>
        </p:nvSpPr>
        <p:spPr>
          <a:xfrm>
            <a:off x="5680080" y="2147400"/>
            <a:ext cx="634680" cy="23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40" strike="noStrike" u="none">
                <a:solidFill>
                  <a:srgbClr val="bfdbfe"/>
                </a:solidFill>
                <a:effectLst/>
                <a:uFillTx/>
                <a:latin typeface="NotoSansCJKsc"/>
                <a:ea typeface="NotoSansCJKsc"/>
              </a:rPr>
              <a:t>效率提升</a:t>
            </a:r>
            <a:endParaRPr b="0" lang="en-US" sz="12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90" name="" descr=""/>
          <p:cNvPicPr/>
          <p:nvPr/>
        </p:nvPicPr>
        <p:blipFill>
          <a:blip r:embed="rId12"/>
          <a:stretch/>
        </p:blipFill>
        <p:spPr>
          <a:xfrm>
            <a:off x="5680080" y="4203000"/>
            <a:ext cx="4218480" cy="1018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91" name=""/>
          <p:cNvSpPr txBox="1"/>
          <p:nvPr/>
        </p:nvSpPr>
        <p:spPr>
          <a:xfrm>
            <a:off x="5680080" y="3900960"/>
            <a:ext cx="634680" cy="23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40" strike="noStrike" u="none">
                <a:solidFill>
                  <a:srgbClr val="bfdbfe"/>
                </a:solidFill>
                <a:effectLst/>
                <a:uFillTx/>
                <a:latin typeface="NotoSansCJKsc"/>
                <a:ea typeface="NotoSansCJKsc"/>
              </a:rPr>
              <a:t>成本降低</a:t>
            </a:r>
            <a:endParaRPr b="0" lang="en-US" sz="12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2" name=""/>
          <p:cNvSpPr txBox="1"/>
          <p:nvPr/>
        </p:nvSpPr>
        <p:spPr>
          <a:xfrm>
            <a:off x="3314520" y="5627160"/>
            <a:ext cx="21132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"AI</a:t>
            </a:r>
            <a:endParaRPr b="0" lang="en-US" sz="11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3" name=""/>
          <p:cNvSpPr txBox="1"/>
          <p:nvPr/>
        </p:nvSpPr>
        <p:spPr>
          <a:xfrm>
            <a:off x="3527280" y="5594400"/>
            <a:ext cx="204912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50" strike="noStrike" u="none">
                <a:solidFill>
                  <a:srgbClr val="bfdbfe"/>
                </a:solidFill>
                <a:effectLst/>
                <a:uFillTx/>
                <a:latin typeface="NotoSansCJKsc"/>
                <a:ea typeface="NotoSansCJKsc"/>
              </a:rPr>
              <a:t>投资回报率显著：开发效率提升</a:t>
            </a:r>
            <a:endParaRPr b="0" lang="en-US" sz="11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4" name=""/>
          <p:cNvSpPr txBox="1"/>
          <p:nvPr/>
        </p:nvSpPr>
        <p:spPr>
          <a:xfrm>
            <a:off x="5509800" y="5627160"/>
            <a:ext cx="44856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30%+</a:t>
            </a:r>
            <a:endParaRPr b="0" lang="en-US" sz="11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5" name=""/>
          <p:cNvSpPr txBox="1"/>
          <p:nvPr/>
        </p:nvSpPr>
        <p:spPr>
          <a:xfrm>
            <a:off x="5953320" y="5594400"/>
            <a:ext cx="117108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50" strike="noStrike" u="none">
                <a:solidFill>
                  <a:srgbClr val="bfdbfe"/>
                </a:solidFill>
                <a:effectLst/>
                <a:uFillTx/>
                <a:latin typeface="NotoSansCJKsc"/>
                <a:ea typeface="NotoSansCJKsc"/>
              </a:rPr>
              <a:t>，⼈⼒成本可减少</a:t>
            </a:r>
            <a:endParaRPr b="0" lang="en-US" sz="11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6" name=""/>
          <p:cNvSpPr txBox="1"/>
          <p:nvPr/>
        </p:nvSpPr>
        <p:spPr>
          <a:xfrm>
            <a:off x="7082640" y="5627160"/>
            <a:ext cx="39312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40%"</a:t>
            </a:r>
            <a:endParaRPr b="0" lang="en-US" sz="11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"/>
          <p:cNvSpPr/>
          <p:nvPr/>
        </p:nvSpPr>
        <p:spPr>
          <a:xfrm>
            <a:off x="0" y="0"/>
            <a:ext cx="10704600" cy="7480080"/>
          </a:xfrm>
          <a:custGeom>
            <a:avLst/>
            <a:gdLst/>
            <a:ahLst/>
            <a:rect l="0" t="0" r="r" b="b"/>
            <a:pathLst>
              <a:path w="29735" h="20778">
                <a:moveTo>
                  <a:pt x="0" y="0"/>
                </a:moveTo>
                <a:lnTo>
                  <a:pt x="29735" y="0"/>
                </a:lnTo>
                <a:lnTo>
                  <a:pt x="29735" y="20778"/>
                </a:lnTo>
                <a:lnTo>
                  <a:pt x="0" y="20778"/>
                </a:lnTo>
                <a:lnTo>
                  <a:pt x="0" y="0"/>
                </a:lnTo>
                <a:close/>
              </a:path>
            </a:pathLst>
          </a:custGeom>
          <a:solidFill>
            <a:srgbClr val="11182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598" name="" descr=""/>
          <p:cNvPicPr/>
          <p:nvPr/>
        </p:nvPicPr>
        <p:blipFill>
          <a:blip r:embed="rId1"/>
          <a:stretch/>
        </p:blipFill>
        <p:spPr>
          <a:xfrm>
            <a:off x="300240" y="813600"/>
            <a:ext cx="10112040" cy="5845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99" name="" descr=""/>
          <p:cNvPicPr/>
          <p:nvPr/>
        </p:nvPicPr>
        <p:blipFill>
          <a:blip r:embed="rId2"/>
          <a:stretch/>
        </p:blipFill>
        <p:spPr>
          <a:xfrm>
            <a:off x="7773840" y="23760"/>
            <a:ext cx="3033360" cy="3033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00" name="" descr=""/>
          <p:cNvPicPr/>
          <p:nvPr/>
        </p:nvPicPr>
        <p:blipFill>
          <a:blip r:embed="rId3"/>
          <a:stretch/>
        </p:blipFill>
        <p:spPr>
          <a:xfrm>
            <a:off x="2322720" y="4795560"/>
            <a:ext cx="2022120" cy="2022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01" name=""/>
          <p:cNvSpPr/>
          <p:nvPr/>
        </p:nvSpPr>
        <p:spPr>
          <a:xfrm>
            <a:off x="299880" y="813600"/>
            <a:ext cx="10112760" cy="711360"/>
          </a:xfrm>
          <a:custGeom>
            <a:avLst/>
            <a:gdLst/>
            <a:ahLst/>
            <a:rect l="0" t="0" r="r" b="b"/>
            <a:pathLst>
              <a:path w="28091" h="1976">
                <a:moveTo>
                  <a:pt x="0" y="0"/>
                </a:moveTo>
                <a:lnTo>
                  <a:pt x="28091" y="0"/>
                </a:lnTo>
                <a:lnTo>
                  <a:pt x="28091" y="1976"/>
                </a:lnTo>
                <a:lnTo>
                  <a:pt x="0" y="1976"/>
                </a:lnTo>
                <a:lnTo>
                  <a:pt x="0" y="0"/>
                </a:lnTo>
                <a:close/>
              </a:path>
            </a:pathLst>
          </a:custGeom>
          <a:solidFill>
            <a:srgbClr val="001e3c">
              <a:alpha val="7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2" name=""/>
          <p:cNvSpPr/>
          <p:nvPr/>
        </p:nvSpPr>
        <p:spPr>
          <a:xfrm>
            <a:off x="299880" y="1508760"/>
            <a:ext cx="10112760" cy="16200"/>
          </a:xfrm>
          <a:custGeom>
            <a:avLst/>
            <a:gdLst/>
            <a:ahLst/>
            <a:rect l="0" t="0" r="r" b="b"/>
            <a:pathLst>
              <a:path w="28091" h="45">
                <a:moveTo>
                  <a:pt x="0" y="0"/>
                </a:moveTo>
                <a:lnTo>
                  <a:pt x="28091" y="0"/>
                </a:lnTo>
                <a:lnTo>
                  <a:pt x="28091" y="45"/>
                </a:lnTo>
                <a:lnTo>
                  <a:pt x="0" y="45"/>
                </a:lnTo>
                <a:lnTo>
                  <a:pt x="0" y="0"/>
                </a:lnTo>
                <a:close/>
              </a:path>
            </a:pathLst>
          </a:custGeom>
          <a:solidFill>
            <a:srgbClr val="4da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3" name=""/>
          <p:cNvSpPr txBox="1"/>
          <p:nvPr/>
        </p:nvSpPr>
        <p:spPr>
          <a:xfrm>
            <a:off x="9875880" y="6360840"/>
            <a:ext cx="2847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89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9 / 9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4" name=""/>
          <p:cNvSpPr txBox="1"/>
          <p:nvPr/>
        </p:nvSpPr>
        <p:spPr>
          <a:xfrm>
            <a:off x="679320" y="926280"/>
            <a:ext cx="2565720" cy="41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40" strike="noStrike" u="non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⾏动号召：即刻开启</a:t>
            </a:r>
            <a:endParaRPr b="0" lang="en-US" sz="22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5" name=""/>
          <p:cNvSpPr txBox="1"/>
          <p:nvPr/>
        </p:nvSpPr>
        <p:spPr>
          <a:xfrm>
            <a:off x="3238920" y="992160"/>
            <a:ext cx="327240" cy="332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24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22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6" name=""/>
          <p:cNvSpPr/>
          <p:nvPr/>
        </p:nvSpPr>
        <p:spPr>
          <a:xfrm>
            <a:off x="695160" y="2156400"/>
            <a:ext cx="5964840" cy="790560"/>
          </a:xfrm>
          <a:custGeom>
            <a:avLst/>
            <a:gdLst/>
            <a:ahLst/>
            <a:rect l="0" t="0" r="r" b="b"/>
            <a:pathLst>
              <a:path w="16569" h="2196">
                <a:moveTo>
                  <a:pt x="0" y="2196"/>
                </a:moveTo>
                <a:lnTo>
                  <a:pt x="0" y="0"/>
                </a:lnTo>
                <a:lnTo>
                  <a:pt x="16394" y="0"/>
                </a:lnTo>
                <a:cubicBezTo>
                  <a:pt x="16405" y="0"/>
                  <a:pt x="16416" y="2"/>
                  <a:pt x="16428" y="4"/>
                </a:cubicBezTo>
                <a:cubicBezTo>
                  <a:pt x="16439" y="6"/>
                  <a:pt x="16450" y="9"/>
                  <a:pt x="16461" y="14"/>
                </a:cubicBezTo>
                <a:cubicBezTo>
                  <a:pt x="16471" y="18"/>
                  <a:pt x="16482" y="24"/>
                  <a:pt x="16491" y="30"/>
                </a:cubicBezTo>
                <a:cubicBezTo>
                  <a:pt x="16501" y="36"/>
                  <a:pt x="16510" y="44"/>
                  <a:pt x="16518" y="52"/>
                </a:cubicBezTo>
                <a:cubicBezTo>
                  <a:pt x="16526" y="60"/>
                  <a:pt x="16533" y="69"/>
                  <a:pt x="16540" y="79"/>
                </a:cubicBezTo>
                <a:cubicBezTo>
                  <a:pt x="16546" y="88"/>
                  <a:pt x="16551" y="98"/>
                  <a:pt x="16556" y="109"/>
                </a:cubicBezTo>
                <a:cubicBezTo>
                  <a:pt x="16560" y="120"/>
                  <a:pt x="16563" y="130"/>
                  <a:pt x="16566" y="142"/>
                </a:cubicBezTo>
                <a:cubicBezTo>
                  <a:pt x="16568" y="153"/>
                  <a:pt x="16569" y="165"/>
                  <a:pt x="16569" y="176"/>
                </a:cubicBezTo>
                <a:lnTo>
                  <a:pt x="16569" y="2020"/>
                </a:lnTo>
                <a:cubicBezTo>
                  <a:pt x="16569" y="2032"/>
                  <a:pt x="16568" y="2043"/>
                  <a:pt x="16566" y="2055"/>
                </a:cubicBezTo>
                <a:cubicBezTo>
                  <a:pt x="16563" y="2066"/>
                  <a:pt x="16560" y="2077"/>
                  <a:pt x="16556" y="2088"/>
                </a:cubicBezTo>
                <a:cubicBezTo>
                  <a:pt x="16551" y="2098"/>
                  <a:pt x="16546" y="2108"/>
                  <a:pt x="16540" y="2118"/>
                </a:cubicBezTo>
                <a:cubicBezTo>
                  <a:pt x="16533" y="2128"/>
                  <a:pt x="16526" y="2136"/>
                  <a:pt x="16518" y="2145"/>
                </a:cubicBezTo>
                <a:cubicBezTo>
                  <a:pt x="16510" y="2153"/>
                  <a:pt x="16501" y="2160"/>
                  <a:pt x="16491" y="2166"/>
                </a:cubicBezTo>
                <a:cubicBezTo>
                  <a:pt x="16482" y="2173"/>
                  <a:pt x="16471" y="2178"/>
                  <a:pt x="16461" y="2183"/>
                </a:cubicBezTo>
                <a:cubicBezTo>
                  <a:pt x="16450" y="2187"/>
                  <a:pt x="16439" y="2190"/>
                  <a:pt x="16428" y="2193"/>
                </a:cubicBezTo>
                <a:cubicBezTo>
                  <a:pt x="16416" y="2195"/>
                  <a:pt x="16405" y="2196"/>
                  <a:pt x="16394" y="2196"/>
                </a:cubicBezTo>
                <a:lnTo>
                  <a:pt x="0" y="2196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7" name=""/>
          <p:cNvSpPr/>
          <p:nvPr/>
        </p:nvSpPr>
        <p:spPr>
          <a:xfrm>
            <a:off x="679320" y="2156400"/>
            <a:ext cx="32040" cy="790560"/>
          </a:xfrm>
          <a:custGeom>
            <a:avLst/>
            <a:gdLst/>
            <a:ahLst/>
            <a:rect l="0" t="0" r="r" b="b"/>
            <a:pathLst>
              <a:path w="89" h="2196">
                <a:moveTo>
                  <a:pt x="0" y="0"/>
                </a:moveTo>
                <a:lnTo>
                  <a:pt x="89" y="0"/>
                </a:lnTo>
                <a:lnTo>
                  <a:pt x="89" y="2196"/>
                </a:lnTo>
                <a:lnTo>
                  <a:pt x="0" y="2196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8" name=""/>
          <p:cNvSpPr/>
          <p:nvPr/>
        </p:nvSpPr>
        <p:spPr>
          <a:xfrm>
            <a:off x="695160" y="3104640"/>
            <a:ext cx="5964840" cy="790200"/>
          </a:xfrm>
          <a:custGeom>
            <a:avLst/>
            <a:gdLst/>
            <a:ahLst/>
            <a:rect l="0" t="0" r="r" b="b"/>
            <a:pathLst>
              <a:path w="16569" h="2195">
                <a:moveTo>
                  <a:pt x="0" y="2195"/>
                </a:moveTo>
                <a:lnTo>
                  <a:pt x="0" y="0"/>
                </a:lnTo>
                <a:lnTo>
                  <a:pt x="16394" y="0"/>
                </a:lnTo>
                <a:cubicBezTo>
                  <a:pt x="16405" y="0"/>
                  <a:pt x="16416" y="1"/>
                  <a:pt x="16428" y="3"/>
                </a:cubicBezTo>
                <a:cubicBezTo>
                  <a:pt x="16439" y="5"/>
                  <a:pt x="16450" y="9"/>
                  <a:pt x="16461" y="13"/>
                </a:cubicBezTo>
                <a:cubicBezTo>
                  <a:pt x="16471" y="18"/>
                  <a:pt x="16482" y="23"/>
                  <a:pt x="16491" y="29"/>
                </a:cubicBezTo>
                <a:cubicBezTo>
                  <a:pt x="16501" y="36"/>
                  <a:pt x="16510" y="43"/>
                  <a:pt x="16518" y="51"/>
                </a:cubicBezTo>
                <a:cubicBezTo>
                  <a:pt x="16526" y="59"/>
                  <a:pt x="16533" y="68"/>
                  <a:pt x="16540" y="78"/>
                </a:cubicBezTo>
                <a:cubicBezTo>
                  <a:pt x="16546" y="87"/>
                  <a:pt x="16551" y="98"/>
                  <a:pt x="16556" y="108"/>
                </a:cubicBezTo>
                <a:cubicBezTo>
                  <a:pt x="16560" y="119"/>
                  <a:pt x="16563" y="130"/>
                  <a:pt x="16566" y="141"/>
                </a:cubicBezTo>
                <a:cubicBezTo>
                  <a:pt x="16568" y="152"/>
                  <a:pt x="16569" y="164"/>
                  <a:pt x="16569" y="175"/>
                </a:cubicBezTo>
                <a:lnTo>
                  <a:pt x="16569" y="2020"/>
                </a:lnTo>
                <a:cubicBezTo>
                  <a:pt x="16569" y="2031"/>
                  <a:pt x="16568" y="2043"/>
                  <a:pt x="16566" y="2054"/>
                </a:cubicBezTo>
                <a:cubicBezTo>
                  <a:pt x="16563" y="2065"/>
                  <a:pt x="16560" y="2076"/>
                  <a:pt x="16556" y="2087"/>
                </a:cubicBezTo>
                <a:cubicBezTo>
                  <a:pt x="16551" y="2098"/>
                  <a:pt x="16546" y="2108"/>
                  <a:pt x="16540" y="2117"/>
                </a:cubicBezTo>
                <a:cubicBezTo>
                  <a:pt x="16533" y="2127"/>
                  <a:pt x="16526" y="2136"/>
                  <a:pt x="16518" y="2144"/>
                </a:cubicBezTo>
                <a:cubicBezTo>
                  <a:pt x="16510" y="2152"/>
                  <a:pt x="16501" y="2159"/>
                  <a:pt x="16491" y="2166"/>
                </a:cubicBezTo>
                <a:cubicBezTo>
                  <a:pt x="16482" y="2172"/>
                  <a:pt x="16471" y="2178"/>
                  <a:pt x="16461" y="2182"/>
                </a:cubicBezTo>
                <a:cubicBezTo>
                  <a:pt x="16450" y="2186"/>
                  <a:pt x="16439" y="2190"/>
                  <a:pt x="16428" y="2192"/>
                </a:cubicBezTo>
                <a:cubicBezTo>
                  <a:pt x="16416" y="2194"/>
                  <a:pt x="16405" y="2195"/>
                  <a:pt x="16394" y="2195"/>
                </a:cubicBezTo>
                <a:lnTo>
                  <a:pt x="0" y="2195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9" name=""/>
          <p:cNvSpPr/>
          <p:nvPr/>
        </p:nvSpPr>
        <p:spPr>
          <a:xfrm>
            <a:off x="679320" y="3104640"/>
            <a:ext cx="32040" cy="790200"/>
          </a:xfrm>
          <a:custGeom>
            <a:avLst/>
            <a:gdLst/>
            <a:ahLst/>
            <a:rect l="0" t="0" r="r" b="b"/>
            <a:pathLst>
              <a:path w="89" h="2195">
                <a:moveTo>
                  <a:pt x="0" y="0"/>
                </a:moveTo>
                <a:lnTo>
                  <a:pt x="89" y="0"/>
                </a:lnTo>
                <a:lnTo>
                  <a:pt x="89" y="2195"/>
                </a:lnTo>
                <a:lnTo>
                  <a:pt x="0" y="2195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0" name=""/>
          <p:cNvSpPr/>
          <p:nvPr/>
        </p:nvSpPr>
        <p:spPr>
          <a:xfrm>
            <a:off x="695160" y="4052520"/>
            <a:ext cx="5964840" cy="790560"/>
          </a:xfrm>
          <a:custGeom>
            <a:avLst/>
            <a:gdLst/>
            <a:ahLst/>
            <a:rect l="0" t="0" r="r" b="b"/>
            <a:pathLst>
              <a:path w="16569" h="2196">
                <a:moveTo>
                  <a:pt x="0" y="2196"/>
                </a:moveTo>
                <a:lnTo>
                  <a:pt x="0" y="0"/>
                </a:lnTo>
                <a:lnTo>
                  <a:pt x="16394" y="0"/>
                </a:lnTo>
                <a:cubicBezTo>
                  <a:pt x="16405" y="0"/>
                  <a:pt x="16416" y="1"/>
                  <a:pt x="16428" y="4"/>
                </a:cubicBezTo>
                <a:cubicBezTo>
                  <a:pt x="16439" y="6"/>
                  <a:pt x="16450" y="9"/>
                  <a:pt x="16461" y="14"/>
                </a:cubicBezTo>
                <a:cubicBezTo>
                  <a:pt x="16471" y="18"/>
                  <a:pt x="16482" y="23"/>
                  <a:pt x="16491" y="30"/>
                </a:cubicBezTo>
                <a:cubicBezTo>
                  <a:pt x="16501" y="36"/>
                  <a:pt x="16510" y="44"/>
                  <a:pt x="16518" y="52"/>
                </a:cubicBezTo>
                <a:cubicBezTo>
                  <a:pt x="16526" y="60"/>
                  <a:pt x="16533" y="69"/>
                  <a:pt x="16540" y="78"/>
                </a:cubicBezTo>
                <a:cubicBezTo>
                  <a:pt x="16546" y="88"/>
                  <a:pt x="16551" y="98"/>
                  <a:pt x="16556" y="109"/>
                </a:cubicBezTo>
                <a:cubicBezTo>
                  <a:pt x="16560" y="119"/>
                  <a:pt x="16563" y="130"/>
                  <a:pt x="16566" y="142"/>
                </a:cubicBezTo>
                <a:cubicBezTo>
                  <a:pt x="16568" y="153"/>
                  <a:pt x="16569" y="164"/>
                  <a:pt x="16569" y="176"/>
                </a:cubicBezTo>
                <a:lnTo>
                  <a:pt x="16569" y="2020"/>
                </a:lnTo>
                <a:cubicBezTo>
                  <a:pt x="16569" y="2032"/>
                  <a:pt x="16568" y="2043"/>
                  <a:pt x="16566" y="2054"/>
                </a:cubicBezTo>
                <a:cubicBezTo>
                  <a:pt x="16563" y="2066"/>
                  <a:pt x="16560" y="2077"/>
                  <a:pt x="16556" y="2087"/>
                </a:cubicBezTo>
                <a:cubicBezTo>
                  <a:pt x="16551" y="2098"/>
                  <a:pt x="16546" y="2108"/>
                  <a:pt x="16540" y="2118"/>
                </a:cubicBezTo>
                <a:cubicBezTo>
                  <a:pt x="16533" y="2127"/>
                  <a:pt x="16526" y="2136"/>
                  <a:pt x="16518" y="2144"/>
                </a:cubicBezTo>
                <a:cubicBezTo>
                  <a:pt x="16510" y="2152"/>
                  <a:pt x="16501" y="2160"/>
                  <a:pt x="16491" y="2166"/>
                </a:cubicBezTo>
                <a:cubicBezTo>
                  <a:pt x="16482" y="2173"/>
                  <a:pt x="16471" y="2178"/>
                  <a:pt x="16461" y="2182"/>
                </a:cubicBezTo>
                <a:cubicBezTo>
                  <a:pt x="16450" y="2187"/>
                  <a:pt x="16439" y="2190"/>
                  <a:pt x="16428" y="2192"/>
                </a:cubicBezTo>
                <a:cubicBezTo>
                  <a:pt x="16416" y="2195"/>
                  <a:pt x="16405" y="2196"/>
                  <a:pt x="16394" y="2196"/>
                </a:cubicBezTo>
                <a:lnTo>
                  <a:pt x="0" y="2196"/>
                </a:ln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1" name=""/>
          <p:cNvSpPr/>
          <p:nvPr/>
        </p:nvSpPr>
        <p:spPr>
          <a:xfrm>
            <a:off x="679320" y="4052520"/>
            <a:ext cx="32040" cy="790560"/>
          </a:xfrm>
          <a:custGeom>
            <a:avLst/>
            <a:gdLst/>
            <a:ahLst/>
            <a:rect l="0" t="0" r="r" b="b"/>
            <a:pathLst>
              <a:path w="89" h="2196">
                <a:moveTo>
                  <a:pt x="0" y="0"/>
                </a:moveTo>
                <a:lnTo>
                  <a:pt x="89" y="0"/>
                </a:lnTo>
                <a:lnTo>
                  <a:pt x="89" y="2196"/>
                </a:lnTo>
                <a:lnTo>
                  <a:pt x="0" y="2196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2" name=""/>
          <p:cNvSpPr/>
          <p:nvPr/>
        </p:nvSpPr>
        <p:spPr>
          <a:xfrm>
            <a:off x="695160" y="5095440"/>
            <a:ext cx="5964840" cy="474480"/>
          </a:xfrm>
          <a:custGeom>
            <a:avLst/>
            <a:gdLst/>
            <a:ahLst/>
            <a:rect l="0" t="0" r="r" b="b"/>
            <a:pathLst>
              <a:path w="16569" h="1318">
                <a:moveTo>
                  <a:pt x="0" y="1142"/>
                </a:moveTo>
                <a:lnTo>
                  <a:pt x="0" y="176"/>
                </a:lnTo>
                <a:cubicBezTo>
                  <a:pt x="0" y="164"/>
                  <a:pt x="1" y="153"/>
                  <a:pt x="2" y="141"/>
                </a:cubicBezTo>
                <a:cubicBezTo>
                  <a:pt x="4" y="130"/>
                  <a:pt x="6" y="119"/>
                  <a:pt x="10" y="108"/>
                </a:cubicBezTo>
                <a:cubicBezTo>
                  <a:pt x="13" y="98"/>
                  <a:pt x="17" y="88"/>
                  <a:pt x="22" y="78"/>
                </a:cubicBezTo>
                <a:cubicBezTo>
                  <a:pt x="27" y="68"/>
                  <a:pt x="32" y="60"/>
                  <a:pt x="38" y="51"/>
                </a:cubicBezTo>
                <a:cubicBezTo>
                  <a:pt x="44" y="43"/>
                  <a:pt x="51" y="36"/>
                  <a:pt x="58" y="30"/>
                </a:cubicBezTo>
                <a:cubicBezTo>
                  <a:pt x="65" y="23"/>
                  <a:pt x="73" y="18"/>
                  <a:pt x="81" y="13"/>
                </a:cubicBezTo>
                <a:cubicBezTo>
                  <a:pt x="89" y="9"/>
                  <a:pt x="97" y="6"/>
                  <a:pt x="106" y="3"/>
                </a:cubicBezTo>
                <a:cubicBezTo>
                  <a:pt x="114" y="1"/>
                  <a:pt x="123" y="0"/>
                  <a:pt x="131" y="0"/>
                </a:cubicBezTo>
                <a:lnTo>
                  <a:pt x="16394" y="0"/>
                </a:lnTo>
                <a:cubicBezTo>
                  <a:pt x="16405" y="0"/>
                  <a:pt x="16416" y="1"/>
                  <a:pt x="16428" y="3"/>
                </a:cubicBezTo>
                <a:cubicBezTo>
                  <a:pt x="16439" y="6"/>
                  <a:pt x="16450" y="9"/>
                  <a:pt x="16461" y="13"/>
                </a:cubicBezTo>
                <a:cubicBezTo>
                  <a:pt x="16471" y="18"/>
                  <a:pt x="16482" y="23"/>
                  <a:pt x="16491" y="30"/>
                </a:cubicBezTo>
                <a:cubicBezTo>
                  <a:pt x="16501" y="36"/>
                  <a:pt x="16510" y="43"/>
                  <a:pt x="16518" y="51"/>
                </a:cubicBezTo>
                <a:cubicBezTo>
                  <a:pt x="16526" y="60"/>
                  <a:pt x="16533" y="68"/>
                  <a:pt x="16540" y="78"/>
                </a:cubicBezTo>
                <a:cubicBezTo>
                  <a:pt x="16546" y="88"/>
                  <a:pt x="16551" y="98"/>
                  <a:pt x="16556" y="108"/>
                </a:cubicBezTo>
                <a:cubicBezTo>
                  <a:pt x="16560" y="119"/>
                  <a:pt x="16563" y="130"/>
                  <a:pt x="16566" y="141"/>
                </a:cubicBezTo>
                <a:cubicBezTo>
                  <a:pt x="16568" y="153"/>
                  <a:pt x="16569" y="164"/>
                  <a:pt x="16569" y="176"/>
                </a:cubicBezTo>
                <a:lnTo>
                  <a:pt x="16569" y="1142"/>
                </a:lnTo>
                <a:cubicBezTo>
                  <a:pt x="16569" y="1154"/>
                  <a:pt x="16568" y="1165"/>
                  <a:pt x="16566" y="1176"/>
                </a:cubicBezTo>
                <a:cubicBezTo>
                  <a:pt x="16563" y="1188"/>
                  <a:pt x="16560" y="1199"/>
                  <a:pt x="16556" y="1209"/>
                </a:cubicBezTo>
                <a:cubicBezTo>
                  <a:pt x="16551" y="1220"/>
                  <a:pt x="16546" y="1230"/>
                  <a:pt x="16540" y="1240"/>
                </a:cubicBezTo>
                <a:cubicBezTo>
                  <a:pt x="16533" y="1249"/>
                  <a:pt x="16526" y="1258"/>
                  <a:pt x="16518" y="1266"/>
                </a:cubicBezTo>
                <a:cubicBezTo>
                  <a:pt x="16510" y="1274"/>
                  <a:pt x="16501" y="1282"/>
                  <a:pt x="16491" y="1288"/>
                </a:cubicBezTo>
                <a:cubicBezTo>
                  <a:pt x="16482" y="1295"/>
                  <a:pt x="16471" y="1300"/>
                  <a:pt x="16461" y="1304"/>
                </a:cubicBezTo>
                <a:cubicBezTo>
                  <a:pt x="16450" y="1309"/>
                  <a:pt x="16439" y="1312"/>
                  <a:pt x="16428" y="1314"/>
                </a:cubicBezTo>
                <a:cubicBezTo>
                  <a:pt x="16416" y="1317"/>
                  <a:pt x="16405" y="1318"/>
                  <a:pt x="16394" y="1318"/>
                </a:cubicBezTo>
                <a:lnTo>
                  <a:pt x="131" y="1318"/>
                </a:lnTo>
                <a:cubicBezTo>
                  <a:pt x="123" y="1318"/>
                  <a:pt x="114" y="1317"/>
                  <a:pt x="106" y="1314"/>
                </a:cubicBezTo>
                <a:cubicBezTo>
                  <a:pt x="97" y="1312"/>
                  <a:pt x="89" y="1309"/>
                  <a:pt x="81" y="1304"/>
                </a:cubicBezTo>
                <a:cubicBezTo>
                  <a:pt x="73" y="1300"/>
                  <a:pt x="65" y="1295"/>
                  <a:pt x="58" y="1288"/>
                </a:cubicBezTo>
                <a:cubicBezTo>
                  <a:pt x="51" y="1282"/>
                  <a:pt x="44" y="1274"/>
                  <a:pt x="38" y="1266"/>
                </a:cubicBezTo>
                <a:cubicBezTo>
                  <a:pt x="32" y="1258"/>
                  <a:pt x="27" y="1249"/>
                  <a:pt x="22" y="1240"/>
                </a:cubicBezTo>
                <a:cubicBezTo>
                  <a:pt x="17" y="1230"/>
                  <a:pt x="13" y="1220"/>
                  <a:pt x="10" y="1209"/>
                </a:cubicBezTo>
                <a:cubicBezTo>
                  <a:pt x="6" y="1199"/>
                  <a:pt x="4" y="1188"/>
                  <a:pt x="2" y="1176"/>
                </a:cubicBezTo>
                <a:cubicBezTo>
                  <a:pt x="1" y="1165"/>
                  <a:pt x="0" y="1154"/>
                  <a:pt x="0" y="1142"/>
                </a:cubicBezTo>
                <a:close/>
              </a:path>
            </a:pathLst>
          </a:custGeom>
          <a:solidFill>
            <a:srgbClr val="1e3a8a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3" name=""/>
          <p:cNvSpPr/>
          <p:nvPr/>
        </p:nvSpPr>
        <p:spPr>
          <a:xfrm>
            <a:off x="679320" y="5095440"/>
            <a:ext cx="63360" cy="474480"/>
          </a:xfrm>
          <a:custGeom>
            <a:avLst/>
            <a:gdLst/>
            <a:ahLst/>
            <a:rect l="0" t="0" r="r" b="b"/>
            <a:pathLst>
              <a:path w="176" h="1318">
                <a:moveTo>
                  <a:pt x="0" y="0"/>
                </a:moveTo>
                <a:lnTo>
                  <a:pt x="176" y="0"/>
                </a:lnTo>
                <a:lnTo>
                  <a:pt x="176" y="1318"/>
                </a:lnTo>
                <a:lnTo>
                  <a:pt x="0" y="1318"/>
                </a:lnTo>
                <a:lnTo>
                  <a:pt x="0" y="0"/>
                </a:lnTo>
                <a:close/>
              </a:path>
            </a:pathLst>
          </a:custGeom>
          <a:solidFill>
            <a:srgbClr val="f59e0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4" name=""/>
          <p:cNvSpPr txBox="1"/>
          <p:nvPr/>
        </p:nvSpPr>
        <p:spPr>
          <a:xfrm>
            <a:off x="3565080" y="926280"/>
            <a:ext cx="1995480" cy="41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40" strike="noStrike" u="non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驱动的开发⾰新</a:t>
            </a:r>
            <a:endParaRPr b="0" lang="en-US" sz="22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15" name="" descr=""/>
          <p:cNvPicPr/>
          <p:nvPr/>
        </p:nvPicPr>
        <p:blipFill>
          <a:blip r:embed="rId4"/>
          <a:stretch/>
        </p:blipFill>
        <p:spPr>
          <a:xfrm>
            <a:off x="869040" y="2330640"/>
            <a:ext cx="205200" cy="236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16" name=""/>
          <p:cNvSpPr txBox="1"/>
          <p:nvPr/>
        </p:nvSpPr>
        <p:spPr>
          <a:xfrm>
            <a:off x="679320" y="1684080"/>
            <a:ext cx="1323720" cy="27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490" strike="noStrike" u="none">
                <a:solidFill>
                  <a:srgbClr val="93c5fd"/>
                </a:solidFill>
                <a:effectLst/>
                <a:uFillTx/>
                <a:latin typeface="NotoSansCJKsc"/>
                <a:ea typeface="NotoSansCJKsc"/>
              </a:rPr>
              <a:t>组织落地三部曲</a:t>
            </a:r>
            <a:endParaRPr b="0" lang="en-US" sz="14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7" name=""/>
          <p:cNvSpPr txBox="1"/>
          <p:nvPr/>
        </p:nvSpPr>
        <p:spPr>
          <a:xfrm>
            <a:off x="1200960" y="2297520"/>
            <a:ext cx="1744200" cy="23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40" strike="noStrike" u="none">
                <a:solidFill>
                  <a:srgbClr val="bfdbfe"/>
                </a:solidFill>
                <a:effectLst/>
                <a:uFillTx/>
                <a:latin typeface="NotoSansCJKsc"/>
                <a:ea typeface="NotoSansCJKsc"/>
              </a:rPr>
              <a:t>⼩步试点，避免急功近利</a:t>
            </a:r>
            <a:endParaRPr b="0" lang="en-US" sz="12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18" name="" descr=""/>
          <p:cNvPicPr/>
          <p:nvPr/>
        </p:nvPicPr>
        <p:blipFill>
          <a:blip r:embed="rId5"/>
          <a:stretch/>
        </p:blipFill>
        <p:spPr>
          <a:xfrm>
            <a:off x="869040" y="3278520"/>
            <a:ext cx="299880" cy="236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19" name=""/>
          <p:cNvSpPr txBox="1"/>
          <p:nvPr/>
        </p:nvSpPr>
        <p:spPr>
          <a:xfrm>
            <a:off x="1200960" y="2586960"/>
            <a:ext cx="17715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从⼩型项⽬起步，逐步验证价值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0" name=""/>
          <p:cNvSpPr txBox="1"/>
          <p:nvPr/>
        </p:nvSpPr>
        <p:spPr>
          <a:xfrm>
            <a:off x="1295640" y="3245400"/>
            <a:ext cx="1902600" cy="23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40" strike="noStrike" u="none">
                <a:solidFill>
                  <a:srgbClr val="bfdbfe"/>
                </a:solidFill>
                <a:effectLst/>
                <a:uFillTx/>
                <a:latin typeface="NotoSansCJKsc"/>
                <a:ea typeface="NotoSansCJKsc"/>
              </a:rPr>
              <a:t>针对性培训，注重实际应⽤</a:t>
            </a:r>
            <a:endParaRPr b="0" lang="en-US" sz="12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1" name=""/>
          <p:cNvSpPr txBox="1"/>
          <p:nvPr/>
        </p:nvSpPr>
        <p:spPr>
          <a:xfrm>
            <a:off x="1295640" y="3534840"/>
            <a:ext cx="6332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提⽰词技巧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2" name=""/>
          <p:cNvSpPr txBox="1"/>
          <p:nvPr/>
        </p:nvSpPr>
        <p:spPr>
          <a:xfrm>
            <a:off x="1927800" y="3564360"/>
            <a:ext cx="1872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89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 + 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23" name="" descr=""/>
          <p:cNvPicPr/>
          <p:nvPr/>
        </p:nvPicPr>
        <p:blipFill>
          <a:blip r:embed="rId6"/>
          <a:stretch/>
        </p:blipFill>
        <p:spPr>
          <a:xfrm>
            <a:off x="869040" y="4226760"/>
            <a:ext cx="236520" cy="236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4" name=""/>
          <p:cNvSpPr txBox="1"/>
          <p:nvPr/>
        </p:nvSpPr>
        <p:spPr>
          <a:xfrm>
            <a:off x="2113920" y="3534840"/>
            <a:ext cx="75960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岗位场景结合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5" name=""/>
          <p:cNvSpPr txBox="1"/>
          <p:nvPr/>
        </p:nvSpPr>
        <p:spPr>
          <a:xfrm>
            <a:off x="1232280" y="4193280"/>
            <a:ext cx="951840" cy="23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40" strike="noStrike" u="none">
                <a:solidFill>
                  <a:srgbClr val="bfdbfe"/>
                </a:solidFill>
                <a:effectLst/>
                <a:uFillTx/>
                <a:latin typeface="NotoSansCJKsc"/>
                <a:ea typeface="NotoSansCJKsc"/>
              </a:rPr>
              <a:t>避免常⻅误区</a:t>
            </a:r>
            <a:endParaRPr b="0" lang="en-US" sz="12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6" name=""/>
          <p:cNvSpPr txBox="1"/>
          <p:nvPr/>
        </p:nvSpPr>
        <p:spPr>
          <a:xfrm>
            <a:off x="1232280" y="4482720"/>
            <a:ext cx="17715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形式化强推，忽视岗位实际痛点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7" name=""/>
          <p:cNvSpPr txBox="1"/>
          <p:nvPr/>
        </p:nvSpPr>
        <p:spPr>
          <a:xfrm>
            <a:off x="870480" y="5248080"/>
            <a:ext cx="21132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"AI</a:t>
            </a:r>
            <a:endParaRPr b="0" lang="en-US" sz="11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8" name=""/>
          <p:cNvSpPr txBox="1"/>
          <p:nvPr/>
        </p:nvSpPr>
        <p:spPr>
          <a:xfrm>
            <a:off x="1083240" y="5214960"/>
            <a:ext cx="234144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50" strike="noStrike" u="none">
                <a:solidFill>
                  <a:srgbClr val="bfdbfe"/>
                </a:solidFill>
                <a:effectLst/>
                <a:uFillTx/>
                <a:latin typeface="NotoSansCJKsc"/>
                <a:ea typeface="NotoSansCJKsc"/>
              </a:rPr>
              <a:t>不是替代程序员，⽽是让程序员成为</a:t>
            </a:r>
            <a:endParaRPr b="0" lang="en-US" sz="11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9" name=""/>
          <p:cNvSpPr txBox="1"/>
          <p:nvPr/>
        </p:nvSpPr>
        <p:spPr>
          <a:xfrm>
            <a:off x="3350160" y="5248080"/>
            <a:ext cx="14184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'</a:t>
            </a:r>
            <a:endParaRPr b="0" lang="en-US" sz="11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0" name=""/>
          <p:cNvSpPr txBox="1"/>
          <p:nvPr/>
        </p:nvSpPr>
        <p:spPr>
          <a:xfrm>
            <a:off x="3397680" y="5214960"/>
            <a:ext cx="43956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50" strike="noStrike" u="none">
                <a:solidFill>
                  <a:srgbClr val="bfdbfe"/>
                </a:solidFill>
                <a:effectLst/>
                <a:uFillTx/>
                <a:latin typeface="NotoSansCJKsc"/>
                <a:ea typeface="NotoSansCJKsc"/>
              </a:rPr>
              <a:t>架构师</a:t>
            </a:r>
            <a:endParaRPr b="0" lang="en-US" sz="11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1" name=""/>
          <p:cNvSpPr txBox="1"/>
          <p:nvPr/>
        </p:nvSpPr>
        <p:spPr>
          <a:xfrm>
            <a:off x="3816000" y="5248080"/>
            <a:ext cx="14184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+</a:t>
            </a:r>
            <a:endParaRPr b="0" lang="en-US" sz="11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2" name=""/>
          <p:cNvSpPr txBox="1"/>
          <p:nvPr/>
        </p:nvSpPr>
        <p:spPr>
          <a:xfrm>
            <a:off x="3943440" y="5214960"/>
            <a:ext cx="43956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50" strike="noStrike" u="none">
                <a:solidFill>
                  <a:srgbClr val="bfdbfe"/>
                </a:solidFill>
                <a:effectLst/>
                <a:uFillTx/>
                <a:latin typeface="NotoSansCJKsc"/>
                <a:ea typeface="NotoSansCJKsc"/>
              </a:rPr>
              <a:t>指挥家</a:t>
            </a:r>
            <a:endParaRPr b="0" lang="en-US" sz="11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3" name=""/>
          <p:cNvSpPr/>
          <p:nvPr/>
        </p:nvSpPr>
        <p:spPr>
          <a:xfrm>
            <a:off x="7718400" y="1998720"/>
            <a:ext cx="1517040" cy="15840"/>
          </a:xfrm>
          <a:custGeom>
            <a:avLst/>
            <a:gdLst/>
            <a:ahLst/>
            <a:rect l="0" t="0" r="r" b="b"/>
            <a:pathLst>
              <a:path w="4214" h="44">
                <a:moveTo>
                  <a:pt x="0" y="0"/>
                </a:moveTo>
                <a:lnTo>
                  <a:pt x="131" y="0"/>
                </a:lnTo>
                <a:lnTo>
                  <a:pt x="131" y="44"/>
                </a:lnTo>
                <a:lnTo>
                  <a:pt x="0" y="44"/>
                </a:lnTo>
                <a:lnTo>
                  <a:pt x="0" y="0"/>
                </a:lnTo>
                <a:moveTo>
                  <a:pt x="215" y="0"/>
                </a:moveTo>
                <a:lnTo>
                  <a:pt x="346" y="0"/>
                </a:lnTo>
                <a:lnTo>
                  <a:pt x="346" y="44"/>
                </a:lnTo>
                <a:lnTo>
                  <a:pt x="215" y="44"/>
                </a:lnTo>
                <a:lnTo>
                  <a:pt x="215" y="0"/>
                </a:lnTo>
                <a:moveTo>
                  <a:pt x="429" y="0"/>
                </a:moveTo>
                <a:lnTo>
                  <a:pt x="561" y="0"/>
                </a:lnTo>
                <a:lnTo>
                  <a:pt x="561" y="44"/>
                </a:lnTo>
                <a:lnTo>
                  <a:pt x="429" y="44"/>
                </a:lnTo>
                <a:lnTo>
                  <a:pt x="429" y="0"/>
                </a:lnTo>
                <a:moveTo>
                  <a:pt x="644" y="0"/>
                </a:moveTo>
                <a:lnTo>
                  <a:pt x="776" y="0"/>
                </a:lnTo>
                <a:lnTo>
                  <a:pt x="776" y="44"/>
                </a:lnTo>
                <a:lnTo>
                  <a:pt x="644" y="44"/>
                </a:lnTo>
                <a:lnTo>
                  <a:pt x="644" y="0"/>
                </a:lnTo>
                <a:moveTo>
                  <a:pt x="859" y="0"/>
                </a:moveTo>
                <a:lnTo>
                  <a:pt x="991" y="0"/>
                </a:lnTo>
                <a:lnTo>
                  <a:pt x="991" y="44"/>
                </a:lnTo>
                <a:lnTo>
                  <a:pt x="859" y="44"/>
                </a:lnTo>
                <a:lnTo>
                  <a:pt x="859" y="0"/>
                </a:lnTo>
                <a:moveTo>
                  <a:pt x="1074" y="0"/>
                </a:moveTo>
                <a:lnTo>
                  <a:pt x="1206" y="0"/>
                </a:lnTo>
                <a:lnTo>
                  <a:pt x="1206" y="44"/>
                </a:lnTo>
                <a:lnTo>
                  <a:pt x="1074" y="44"/>
                </a:lnTo>
                <a:lnTo>
                  <a:pt x="1074" y="0"/>
                </a:lnTo>
                <a:moveTo>
                  <a:pt x="1289" y="0"/>
                </a:moveTo>
                <a:lnTo>
                  <a:pt x="1420" y="0"/>
                </a:lnTo>
                <a:lnTo>
                  <a:pt x="1420" y="44"/>
                </a:lnTo>
                <a:lnTo>
                  <a:pt x="1289" y="44"/>
                </a:lnTo>
                <a:lnTo>
                  <a:pt x="1289" y="0"/>
                </a:lnTo>
                <a:moveTo>
                  <a:pt x="1504" y="0"/>
                </a:moveTo>
                <a:lnTo>
                  <a:pt x="1635" y="0"/>
                </a:lnTo>
                <a:lnTo>
                  <a:pt x="1635" y="44"/>
                </a:lnTo>
                <a:lnTo>
                  <a:pt x="1504" y="44"/>
                </a:lnTo>
                <a:lnTo>
                  <a:pt x="1504" y="0"/>
                </a:lnTo>
                <a:moveTo>
                  <a:pt x="1718" y="0"/>
                </a:moveTo>
                <a:lnTo>
                  <a:pt x="1851" y="0"/>
                </a:lnTo>
                <a:lnTo>
                  <a:pt x="1851" y="44"/>
                </a:lnTo>
                <a:lnTo>
                  <a:pt x="1718" y="44"/>
                </a:lnTo>
                <a:lnTo>
                  <a:pt x="1718" y="0"/>
                </a:lnTo>
                <a:moveTo>
                  <a:pt x="1934" y="0"/>
                </a:moveTo>
                <a:lnTo>
                  <a:pt x="2066" y="0"/>
                </a:lnTo>
                <a:lnTo>
                  <a:pt x="2066" y="44"/>
                </a:lnTo>
                <a:lnTo>
                  <a:pt x="1934" y="44"/>
                </a:lnTo>
                <a:lnTo>
                  <a:pt x="1934" y="0"/>
                </a:lnTo>
                <a:moveTo>
                  <a:pt x="2149" y="0"/>
                </a:moveTo>
                <a:lnTo>
                  <a:pt x="2281" y="0"/>
                </a:lnTo>
                <a:lnTo>
                  <a:pt x="2281" y="44"/>
                </a:lnTo>
                <a:lnTo>
                  <a:pt x="2149" y="44"/>
                </a:lnTo>
                <a:lnTo>
                  <a:pt x="2149" y="0"/>
                </a:lnTo>
                <a:moveTo>
                  <a:pt x="2364" y="0"/>
                </a:moveTo>
                <a:lnTo>
                  <a:pt x="2496" y="0"/>
                </a:lnTo>
                <a:lnTo>
                  <a:pt x="2496" y="44"/>
                </a:lnTo>
                <a:lnTo>
                  <a:pt x="2364" y="44"/>
                </a:lnTo>
                <a:lnTo>
                  <a:pt x="2364" y="0"/>
                </a:lnTo>
                <a:moveTo>
                  <a:pt x="2579" y="0"/>
                </a:moveTo>
                <a:lnTo>
                  <a:pt x="2710" y="0"/>
                </a:lnTo>
                <a:lnTo>
                  <a:pt x="2710" y="44"/>
                </a:lnTo>
                <a:lnTo>
                  <a:pt x="2579" y="44"/>
                </a:lnTo>
                <a:lnTo>
                  <a:pt x="2579" y="0"/>
                </a:lnTo>
                <a:moveTo>
                  <a:pt x="2794" y="0"/>
                </a:moveTo>
                <a:lnTo>
                  <a:pt x="2925" y="0"/>
                </a:lnTo>
                <a:lnTo>
                  <a:pt x="2925" y="44"/>
                </a:lnTo>
                <a:lnTo>
                  <a:pt x="2794" y="44"/>
                </a:lnTo>
                <a:lnTo>
                  <a:pt x="2794" y="0"/>
                </a:lnTo>
                <a:moveTo>
                  <a:pt x="3008" y="0"/>
                </a:moveTo>
                <a:lnTo>
                  <a:pt x="3140" y="0"/>
                </a:lnTo>
                <a:lnTo>
                  <a:pt x="3140" y="44"/>
                </a:lnTo>
                <a:lnTo>
                  <a:pt x="3008" y="44"/>
                </a:lnTo>
                <a:lnTo>
                  <a:pt x="3008" y="0"/>
                </a:lnTo>
                <a:moveTo>
                  <a:pt x="3223" y="0"/>
                </a:moveTo>
                <a:lnTo>
                  <a:pt x="3355" y="0"/>
                </a:lnTo>
                <a:lnTo>
                  <a:pt x="3355" y="44"/>
                </a:lnTo>
                <a:lnTo>
                  <a:pt x="3223" y="44"/>
                </a:lnTo>
                <a:lnTo>
                  <a:pt x="3223" y="0"/>
                </a:lnTo>
                <a:moveTo>
                  <a:pt x="3438" y="0"/>
                </a:moveTo>
                <a:lnTo>
                  <a:pt x="3570" y="0"/>
                </a:lnTo>
                <a:lnTo>
                  <a:pt x="3570" y="44"/>
                </a:lnTo>
                <a:lnTo>
                  <a:pt x="3438" y="44"/>
                </a:lnTo>
                <a:lnTo>
                  <a:pt x="3438" y="0"/>
                </a:lnTo>
                <a:moveTo>
                  <a:pt x="3653" y="0"/>
                </a:moveTo>
                <a:lnTo>
                  <a:pt x="3785" y="0"/>
                </a:lnTo>
                <a:lnTo>
                  <a:pt x="3785" y="44"/>
                </a:lnTo>
                <a:lnTo>
                  <a:pt x="3653" y="44"/>
                </a:lnTo>
                <a:lnTo>
                  <a:pt x="3653" y="0"/>
                </a:lnTo>
                <a:moveTo>
                  <a:pt x="3868" y="0"/>
                </a:moveTo>
                <a:lnTo>
                  <a:pt x="3999" y="0"/>
                </a:lnTo>
                <a:lnTo>
                  <a:pt x="3999" y="44"/>
                </a:lnTo>
                <a:lnTo>
                  <a:pt x="3868" y="44"/>
                </a:lnTo>
                <a:lnTo>
                  <a:pt x="3868" y="0"/>
                </a:lnTo>
                <a:moveTo>
                  <a:pt x="4083" y="0"/>
                </a:moveTo>
                <a:lnTo>
                  <a:pt x="4214" y="0"/>
                </a:lnTo>
                <a:lnTo>
                  <a:pt x="4214" y="44"/>
                </a:lnTo>
                <a:lnTo>
                  <a:pt x="4083" y="44"/>
                </a:lnTo>
                <a:lnTo>
                  <a:pt x="4083" y="0"/>
                </a:lnTo>
                <a:close/>
              </a:path>
            </a:pathLst>
          </a:custGeom>
          <a:solidFill>
            <a:srgbClr val="4da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4" name=""/>
          <p:cNvSpPr/>
          <p:nvPr/>
        </p:nvSpPr>
        <p:spPr>
          <a:xfrm>
            <a:off x="7718400" y="3499560"/>
            <a:ext cx="1517040" cy="16200"/>
          </a:xfrm>
          <a:custGeom>
            <a:avLst/>
            <a:gdLst/>
            <a:ahLst/>
            <a:rect l="0" t="0" r="r" b="b"/>
            <a:pathLst>
              <a:path w="4214" h="45">
                <a:moveTo>
                  <a:pt x="0" y="0"/>
                </a:moveTo>
                <a:lnTo>
                  <a:pt x="131" y="0"/>
                </a:lnTo>
                <a:lnTo>
                  <a:pt x="131" y="45"/>
                </a:lnTo>
                <a:lnTo>
                  <a:pt x="0" y="45"/>
                </a:lnTo>
                <a:lnTo>
                  <a:pt x="0" y="0"/>
                </a:lnTo>
                <a:moveTo>
                  <a:pt x="215" y="0"/>
                </a:moveTo>
                <a:lnTo>
                  <a:pt x="346" y="0"/>
                </a:lnTo>
                <a:lnTo>
                  <a:pt x="346" y="45"/>
                </a:lnTo>
                <a:lnTo>
                  <a:pt x="215" y="45"/>
                </a:lnTo>
                <a:lnTo>
                  <a:pt x="215" y="0"/>
                </a:lnTo>
                <a:moveTo>
                  <a:pt x="429" y="0"/>
                </a:moveTo>
                <a:lnTo>
                  <a:pt x="561" y="0"/>
                </a:lnTo>
                <a:lnTo>
                  <a:pt x="561" y="45"/>
                </a:lnTo>
                <a:lnTo>
                  <a:pt x="429" y="45"/>
                </a:lnTo>
                <a:lnTo>
                  <a:pt x="429" y="0"/>
                </a:lnTo>
                <a:moveTo>
                  <a:pt x="644" y="0"/>
                </a:moveTo>
                <a:lnTo>
                  <a:pt x="776" y="0"/>
                </a:lnTo>
                <a:lnTo>
                  <a:pt x="776" y="45"/>
                </a:lnTo>
                <a:lnTo>
                  <a:pt x="644" y="45"/>
                </a:lnTo>
                <a:lnTo>
                  <a:pt x="644" y="0"/>
                </a:lnTo>
                <a:moveTo>
                  <a:pt x="859" y="0"/>
                </a:moveTo>
                <a:lnTo>
                  <a:pt x="991" y="0"/>
                </a:lnTo>
                <a:lnTo>
                  <a:pt x="991" y="45"/>
                </a:lnTo>
                <a:lnTo>
                  <a:pt x="859" y="45"/>
                </a:lnTo>
                <a:lnTo>
                  <a:pt x="859" y="0"/>
                </a:lnTo>
                <a:moveTo>
                  <a:pt x="1074" y="0"/>
                </a:moveTo>
                <a:lnTo>
                  <a:pt x="1206" y="0"/>
                </a:lnTo>
                <a:lnTo>
                  <a:pt x="1206" y="45"/>
                </a:lnTo>
                <a:lnTo>
                  <a:pt x="1074" y="45"/>
                </a:lnTo>
                <a:lnTo>
                  <a:pt x="1074" y="0"/>
                </a:lnTo>
                <a:moveTo>
                  <a:pt x="1289" y="0"/>
                </a:moveTo>
                <a:lnTo>
                  <a:pt x="1420" y="0"/>
                </a:lnTo>
                <a:lnTo>
                  <a:pt x="1420" y="45"/>
                </a:lnTo>
                <a:lnTo>
                  <a:pt x="1289" y="45"/>
                </a:lnTo>
                <a:lnTo>
                  <a:pt x="1289" y="0"/>
                </a:lnTo>
                <a:moveTo>
                  <a:pt x="1504" y="0"/>
                </a:moveTo>
                <a:lnTo>
                  <a:pt x="1635" y="0"/>
                </a:lnTo>
                <a:lnTo>
                  <a:pt x="1635" y="45"/>
                </a:lnTo>
                <a:lnTo>
                  <a:pt x="1504" y="45"/>
                </a:lnTo>
                <a:lnTo>
                  <a:pt x="1504" y="0"/>
                </a:lnTo>
                <a:moveTo>
                  <a:pt x="1718" y="0"/>
                </a:moveTo>
                <a:lnTo>
                  <a:pt x="1851" y="0"/>
                </a:lnTo>
                <a:lnTo>
                  <a:pt x="1851" y="45"/>
                </a:lnTo>
                <a:lnTo>
                  <a:pt x="1718" y="45"/>
                </a:lnTo>
                <a:lnTo>
                  <a:pt x="1718" y="0"/>
                </a:lnTo>
                <a:moveTo>
                  <a:pt x="1934" y="0"/>
                </a:moveTo>
                <a:lnTo>
                  <a:pt x="2066" y="0"/>
                </a:lnTo>
                <a:lnTo>
                  <a:pt x="2066" y="45"/>
                </a:lnTo>
                <a:lnTo>
                  <a:pt x="1934" y="45"/>
                </a:lnTo>
                <a:lnTo>
                  <a:pt x="1934" y="0"/>
                </a:lnTo>
                <a:moveTo>
                  <a:pt x="2149" y="0"/>
                </a:moveTo>
                <a:lnTo>
                  <a:pt x="2281" y="0"/>
                </a:lnTo>
                <a:lnTo>
                  <a:pt x="2281" y="45"/>
                </a:lnTo>
                <a:lnTo>
                  <a:pt x="2149" y="45"/>
                </a:lnTo>
                <a:lnTo>
                  <a:pt x="2149" y="0"/>
                </a:lnTo>
                <a:moveTo>
                  <a:pt x="2364" y="0"/>
                </a:moveTo>
                <a:lnTo>
                  <a:pt x="2496" y="0"/>
                </a:lnTo>
                <a:lnTo>
                  <a:pt x="2496" y="45"/>
                </a:lnTo>
                <a:lnTo>
                  <a:pt x="2364" y="45"/>
                </a:lnTo>
                <a:lnTo>
                  <a:pt x="2364" y="0"/>
                </a:lnTo>
                <a:moveTo>
                  <a:pt x="2579" y="0"/>
                </a:moveTo>
                <a:lnTo>
                  <a:pt x="2710" y="0"/>
                </a:lnTo>
                <a:lnTo>
                  <a:pt x="2710" y="45"/>
                </a:lnTo>
                <a:lnTo>
                  <a:pt x="2579" y="45"/>
                </a:lnTo>
                <a:lnTo>
                  <a:pt x="2579" y="0"/>
                </a:lnTo>
                <a:moveTo>
                  <a:pt x="2794" y="0"/>
                </a:moveTo>
                <a:lnTo>
                  <a:pt x="2925" y="0"/>
                </a:lnTo>
                <a:lnTo>
                  <a:pt x="2925" y="45"/>
                </a:lnTo>
                <a:lnTo>
                  <a:pt x="2794" y="45"/>
                </a:lnTo>
                <a:lnTo>
                  <a:pt x="2794" y="0"/>
                </a:lnTo>
                <a:moveTo>
                  <a:pt x="3008" y="0"/>
                </a:moveTo>
                <a:lnTo>
                  <a:pt x="3140" y="0"/>
                </a:lnTo>
                <a:lnTo>
                  <a:pt x="3140" y="45"/>
                </a:lnTo>
                <a:lnTo>
                  <a:pt x="3008" y="45"/>
                </a:lnTo>
                <a:lnTo>
                  <a:pt x="3008" y="0"/>
                </a:lnTo>
                <a:moveTo>
                  <a:pt x="3223" y="0"/>
                </a:moveTo>
                <a:lnTo>
                  <a:pt x="3355" y="0"/>
                </a:lnTo>
                <a:lnTo>
                  <a:pt x="3355" y="45"/>
                </a:lnTo>
                <a:lnTo>
                  <a:pt x="3223" y="45"/>
                </a:lnTo>
                <a:lnTo>
                  <a:pt x="3223" y="0"/>
                </a:lnTo>
                <a:moveTo>
                  <a:pt x="3438" y="0"/>
                </a:moveTo>
                <a:lnTo>
                  <a:pt x="3570" y="0"/>
                </a:lnTo>
                <a:lnTo>
                  <a:pt x="3570" y="45"/>
                </a:lnTo>
                <a:lnTo>
                  <a:pt x="3438" y="45"/>
                </a:lnTo>
                <a:lnTo>
                  <a:pt x="3438" y="0"/>
                </a:lnTo>
                <a:moveTo>
                  <a:pt x="3653" y="0"/>
                </a:moveTo>
                <a:lnTo>
                  <a:pt x="3785" y="0"/>
                </a:lnTo>
                <a:lnTo>
                  <a:pt x="3785" y="45"/>
                </a:lnTo>
                <a:lnTo>
                  <a:pt x="3653" y="45"/>
                </a:lnTo>
                <a:lnTo>
                  <a:pt x="3653" y="0"/>
                </a:lnTo>
                <a:moveTo>
                  <a:pt x="3868" y="0"/>
                </a:moveTo>
                <a:lnTo>
                  <a:pt x="3999" y="0"/>
                </a:lnTo>
                <a:lnTo>
                  <a:pt x="3999" y="45"/>
                </a:lnTo>
                <a:lnTo>
                  <a:pt x="3868" y="45"/>
                </a:lnTo>
                <a:lnTo>
                  <a:pt x="3868" y="0"/>
                </a:lnTo>
                <a:moveTo>
                  <a:pt x="4083" y="0"/>
                </a:moveTo>
                <a:lnTo>
                  <a:pt x="4214" y="0"/>
                </a:lnTo>
                <a:lnTo>
                  <a:pt x="4214" y="45"/>
                </a:lnTo>
                <a:lnTo>
                  <a:pt x="4083" y="45"/>
                </a:lnTo>
                <a:lnTo>
                  <a:pt x="4083" y="0"/>
                </a:lnTo>
                <a:close/>
              </a:path>
            </a:pathLst>
          </a:custGeom>
          <a:solidFill>
            <a:srgbClr val="4da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5" name=""/>
          <p:cNvSpPr/>
          <p:nvPr/>
        </p:nvSpPr>
        <p:spPr>
          <a:xfrm>
            <a:off x="9219240" y="1998720"/>
            <a:ext cx="16200" cy="1517040"/>
          </a:xfrm>
          <a:custGeom>
            <a:avLst/>
            <a:gdLst/>
            <a:ahLst/>
            <a:rect l="0" t="0" r="r" b="b"/>
            <a:pathLst>
              <a:path w="45" h="4214">
                <a:moveTo>
                  <a:pt x="45" y="0"/>
                </a:moveTo>
                <a:lnTo>
                  <a:pt x="45" y="131"/>
                </a:lnTo>
                <a:lnTo>
                  <a:pt x="0" y="131"/>
                </a:lnTo>
                <a:lnTo>
                  <a:pt x="0" y="0"/>
                </a:lnTo>
                <a:lnTo>
                  <a:pt x="45" y="0"/>
                </a:lnTo>
                <a:moveTo>
                  <a:pt x="45" y="214"/>
                </a:moveTo>
                <a:lnTo>
                  <a:pt x="45" y="346"/>
                </a:lnTo>
                <a:lnTo>
                  <a:pt x="0" y="346"/>
                </a:lnTo>
                <a:lnTo>
                  <a:pt x="0" y="214"/>
                </a:lnTo>
                <a:lnTo>
                  <a:pt x="45" y="214"/>
                </a:lnTo>
                <a:moveTo>
                  <a:pt x="45" y="429"/>
                </a:moveTo>
                <a:lnTo>
                  <a:pt x="45" y="561"/>
                </a:lnTo>
                <a:lnTo>
                  <a:pt x="0" y="561"/>
                </a:lnTo>
                <a:lnTo>
                  <a:pt x="0" y="429"/>
                </a:lnTo>
                <a:lnTo>
                  <a:pt x="45" y="429"/>
                </a:lnTo>
                <a:moveTo>
                  <a:pt x="45" y="644"/>
                </a:moveTo>
                <a:lnTo>
                  <a:pt x="45" y="777"/>
                </a:lnTo>
                <a:lnTo>
                  <a:pt x="0" y="777"/>
                </a:lnTo>
                <a:lnTo>
                  <a:pt x="0" y="644"/>
                </a:lnTo>
                <a:lnTo>
                  <a:pt x="45" y="644"/>
                </a:lnTo>
                <a:moveTo>
                  <a:pt x="45" y="860"/>
                </a:moveTo>
                <a:lnTo>
                  <a:pt x="45" y="992"/>
                </a:lnTo>
                <a:lnTo>
                  <a:pt x="0" y="992"/>
                </a:lnTo>
                <a:lnTo>
                  <a:pt x="0" y="860"/>
                </a:lnTo>
                <a:lnTo>
                  <a:pt x="45" y="860"/>
                </a:lnTo>
                <a:moveTo>
                  <a:pt x="45" y="1075"/>
                </a:moveTo>
                <a:lnTo>
                  <a:pt x="45" y="1206"/>
                </a:lnTo>
                <a:lnTo>
                  <a:pt x="0" y="1206"/>
                </a:lnTo>
                <a:lnTo>
                  <a:pt x="0" y="1075"/>
                </a:lnTo>
                <a:lnTo>
                  <a:pt x="45" y="1075"/>
                </a:lnTo>
                <a:moveTo>
                  <a:pt x="45" y="1290"/>
                </a:moveTo>
                <a:lnTo>
                  <a:pt x="45" y="1421"/>
                </a:lnTo>
                <a:lnTo>
                  <a:pt x="0" y="1421"/>
                </a:lnTo>
                <a:lnTo>
                  <a:pt x="0" y="1290"/>
                </a:lnTo>
                <a:lnTo>
                  <a:pt x="45" y="1290"/>
                </a:lnTo>
                <a:moveTo>
                  <a:pt x="45" y="1504"/>
                </a:moveTo>
                <a:lnTo>
                  <a:pt x="45" y="1636"/>
                </a:lnTo>
                <a:lnTo>
                  <a:pt x="0" y="1636"/>
                </a:lnTo>
                <a:lnTo>
                  <a:pt x="0" y="1504"/>
                </a:lnTo>
                <a:lnTo>
                  <a:pt x="45" y="1504"/>
                </a:lnTo>
                <a:moveTo>
                  <a:pt x="45" y="1719"/>
                </a:moveTo>
                <a:lnTo>
                  <a:pt x="45" y="1851"/>
                </a:lnTo>
                <a:lnTo>
                  <a:pt x="0" y="1851"/>
                </a:lnTo>
                <a:lnTo>
                  <a:pt x="0" y="1719"/>
                </a:lnTo>
                <a:lnTo>
                  <a:pt x="45" y="1719"/>
                </a:lnTo>
                <a:moveTo>
                  <a:pt x="45" y="1934"/>
                </a:moveTo>
                <a:lnTo>
                  <a:pt x="45" y="2066"/>
                </a:lnTo>
                <a:lnTo>
                  <a:pt x="0" y="2066"/>
                </a:lnTo>
                <a:lnTo>
                  <a:pt x="0" y="1934"/>
                </a:lnTo>
                <a:lnTo>
                  <a:pt x="45" y="1934"/>
                </a:lnTo>
                <a:moveTo>
                  <a:pt x="45" y="2149"/>
                </a:moveTo>
                <a:lnTo>
                  <a:pt x="45" y="2281"/>
                </a:lnTo>
                <a:lnTo>
                  <a:pt x="0" y="2281"/>
                </a:lnTo>
                <a:lnTo>
                  <a:pt x="0" y="2149"/>
                </a:lnTo>
                <a:lnTo>
                  <a:pt x="45" y="2149"/>
                </a:lnTo>
                <a:moveTo>
                  <a:pt x="45" y="2364"/>
                </a:moveTo>
                <a:lnTo>
                  <a:pt x="45" y="2495"/>
                </a:lnTo>
                <a:lnTo>
                  <a:pt x="0" y="2495"/>
                </a:lnTo>
                <a:lnTo>
                  <a:pt x="0" y="2364"/>
                </a:lnTo>
                <a:lnTo>
                  <a:pt x="45" y="2364"/>
                </a:lnTo>
                <a:moveTo>
                  <a:pt x="45" y="2579"/>
                </a:moveTo>
                <a:lnTo>
                  <a:pt x="45" y="2710"/>
                </a:lnTo>
                <a:lnTo>
                  <a:pt x="0" y="2710"/>
                </a:lnTo>
                <a:lnTo>
                  <a:pt x="0" y="2579"/>
                </a:lnTo>
                <a:lnTo>
                  <a:pt x="45" y="2579"/>
                </a:lnTo>
                <a:moveTo>
                  <a:pt x="45" y="2793"/>
                </a:moveTo>
                <a:lnTo>
                  <a:pt x="45" y="2925"/>
                </a:lnTo>
                <a:lnTo>
                  <a:pt x="0" y="2925"/>
                </a:lnTo>
                <a:lnTo>
                  <a:pt x="0" y="2793"/>
                </a:lnTo>
                <a:lnTo>
                  <a:pt x="45" y="2793"/>
                </a:lnTo>
                <a:moveTo>
                  <a:pt x="45" y="3008"/>
                </a:moveTo>
                <a:lnTo>
                  <a:pt x="45" y="3140"/>
                </a:lnTo>
                <a:lnTo>
                  <a:pt x="0" y="3140"/>
                </a:lnTo>
                <a:lnTo>
                  <a:pt x="0" y="3008"/>
                </a:lnTo>
                <a:lnTo>
                  <a:pt x="45" y="3008"/>
                </a:lnTo>
                <a:moveTo>
                  <a:pt x="45" y="3223"/>
                </a:moveTo>
                <a:lnTo>
                  <a:pt x="45" y="3355"/>
                </a:lnTo>
                <a:lnTo>
                  <a:pt x="0" y="3355"/>
                </a:lnTo>
                <a:lnTo>
                  <a:pt x="0" y="3223"/>
                </a:lnTo>
                <a:lnTo>
                  <a:pt x="45" y="3223"/>
                </a:lnTo>
                <a:moveTo>
                  <a:pt x="45" y="3438"/>
                </a:moveTo>
                <a:lnTo>
                  <a:pt x="45" y="3570"/>
                </a:lnTo>
                <a:lnTo>
                  <a:pt x="0" y="3570"/>
                </a:lnTo>
                <a:lnTo>
                  <a:pt x="0" y="3438"/>
                </a:lnTo>
                <a:lnTo>
                  <a:pt x="45" y="3438"/>
                </a:lnTo>
                <a:moveTo>
                  <a:pt x="45" y="3653"/>
                </a:moveTo>
                <a:lnTo>
                  <a:pt x="45" y="3784"/>
                </a:lnTo>
                <a:lnTo>
                  <a:pt x="0" y="3784"/>
                </a:lnTo>
                <a:lnTo>
                  <a:pt x="0" y="3653"/>
                </a:lnTo>
                <a:lnTo>
                  <a:pt x="45" y="3653"/>
                </a:lnTo>
                <a:moveTo>
                  <a:pt x="45" y="3868"/>
                </a:moveTo>
                <a:lnTo>
                  <a:pt x="45" y="3999"/>
                </a:lnTo>
                <a:lnTo>
                  <a:pt x="0" y="3999"/>
                </a:lnTo>
                <a:lnTo>
                  <a:pt x="0" y="3868"/>
                </a:lnTo>
                <a:lnTo>
                  <a:pt x="45" y="3868"/>
                </a:lnTo>
                <a:moveTo>
                  <a:pt x="45" y="4082"/>
                </a:moveTo>
                <a:lnTo>
                  <a:pt x="45" y="4214"/>
                </a:lnTo>
                <a:lnTo>
                  <a:pt x="0" y="4214"/>
                </a:lnTo>
                <a:lnTo>
                  <a:pt x="0" y="4082"/>
                </a:lnTo>
                <a:lnTo>
                  <a:pt x="45" y="4082"/>
                </a:lnTo>
                <a:close/>
              </a:path>
            </a:pathLst>
          </a:custGeom>
          <a:solidFill>
            <a:srgbClr val="4da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6" name=""/>
          <p:cNvSpPr/>
          <p:nvPr/>
        </p:nvSpPr>
        <p:spPr>
          <a:xfrm>
            <a:off x="7718400" y="1998720"/>
            <a:ext cx="16200" cy="1517040"/>
          </a:xfrm>
          <a:custGeom>
            <a:avLst/>
            <a:gdLst/>
            <a:ahLst/>
            <a:rect l="0" t="0" r="r" b="b"/>
            <a:pathLst>
              <a:path w="45" h="4214">
                <a:moveTo>
                  <a:pt x="45" y="0"/>
                </a:moveTo>
                <a:lnTo>
                  <a:pt x="45" y="131"/>
                </a:lnTo>
                <a:lnTo>
                  <a:pt x="0" y="131"/>
                </a:lnTo>
                <a:lnTo>
                  <a:pt x="0" y="0"/>
                </a:lnTo>
                <a:lnTo>
                  <a:pt x="45" y="0"/>
                </a:lnTo>
                <a:moveTo>
                  <a:pt x="45" y="214"/>
                </a:moveTo>
                <a:lnTo>
                  <a:pt x="45" y="346"/>
                </a:lnTo>
                <a:lnTo>
                  <a:pt x="0" y="346"/>
                </a:lnTo>
                <a:lnTo>
                  <a:pt x="0" y="214"/>
                </a:lnTo>
                <a:lnTo>
                  <a:pt x="45" y="214"/>
                </a:lnTo>
                <a:moveTo>
                  <a:pt x="45" y="429"/>
                </a:moveTo>
                <a:lnTo>
                  <a:pt x="45" y="561"/>
                </a:lnTo>
                <a:lnTo>
                  <a:pt x="0" y="561"/>
                </a:lnTo>
                <a:lnTo>
                  <a:pt x="0" y="429"/>
                </a:lnTo>
                <a:lnTo>
                  <a:pt x="45" y="429"/>
                </a:lnTo>
                <a:moveTo>
                  <a:pt x="45" y="644"/>
                </a:moveTo>
                <a:lnTo>
                  <a:pt x="45" y="777"/>
                </a:lnTo>
                <a:lnTo>
                  <a:pt x="0" y="777"/>
                </a:lnTo>
                <a:lnTo>
                  <a:pt x="0" y="644"/>
                </a:lnTo>
                <a:lnTo>
                  <a:pt x="45" y="644"/>
                </a:lnTo>
                <a:moveTo>
                  <a:pt x="45" y="860"/>
                </a:moveTo>
                <a:lnTo>
                  <a:pt x="45" y="992"/>
                </a:lnTo>
                <a:lnTo>
                  <a:pt x="0" y="992"/>
                </a:lnTo>
                <a:lnTo>
                  <a:pt x="0" y="860"/>
                </a:lnTo>
                <a:lnTo>
                  <a:pt x="45" y="860"/>
                </a:lnTo>
                <a:moveTo>
                  <a:pt x="45" y="1075"/>
                </a:moveTo>
                <a:lnTo>
                  <a:pt x="45" y="1206"/>
                </a:lnTo>
                <a:lnTo>
                  <a:pt x="0" y="1206"/>
                </a:lnTo>
                <a:lnTo>
                  <a:pt x="0" y="1075"/>
                </a:lnTo>
                <a:lnTo>
                  <a:pt x="45" y="1075"/>
                </a:lnTo>
                <a:moveTo>
                  <a:pt x="45" y="1290"/>
                </a:moveTo>
                <a:lnTo>
                  <a:pt x="45" y="1421"/>
                </a:lnTo>
                <a:lnTo>
                  <a:pt x="0" y="1421"/>
                </a:lnTo>
                <a:lnTo>
                  <a:pt x="0" y="1290"/>
                </a:lnTo>
                <a:lnTo>
                  <a:pt x="45" y="1290"/>
                </a:lnTo>
                <a:moveTo>
                  <a:pt x="45" y="1504"/>
                </a:moveTo>
                <a:lnTo>
                  <a:pt x="45" y="1636"/>
                </a:lnTo>
                <a:lnTo>
                  <a:pt x="0" y="1636"/>
                </a:lnTo>
                <a:lnTo>
                  <a:pt x="0" y="1504"/>
                </a:lnTo>
                <a:lnTo>
                  <a:pt x="45" y="1504"/>
                </a:lnTo>
                <a:moveTo>
                  <a:pt x="45" y="1719"/>
                </a:moveTo>
                <a:lnTo>
                  <a:pt x="45" y="1851"/>
                </a:lnTo>
                <a:lnTo>
                  <a:pt x="0" y="1851"/>
                </a:lnTo>
                <a:lnTo>
                  <a:pt x="0" y="1719"/>
                </a:lnTo>
                <a:lnTo>
                  <a:pt x="45" y="1719"/>
                </a:lnTo>
                <a:moveTo>
                  <a:pt x="45" y="1934"/>
                </a:moveTo>
                <a:lnTo>
                  <a:pt x="45" y="2066"/>
                </a:lnTo>
                <a:lnTo>
                  <a:pt x="0" y="2066"/>
                </a:lnTo>
                <a:lnTo>
                  <a:pt x="0" y="1934"/>
                </a:lnTo>
                <a:lnTo>
                  <a:pt x="45" y="1934"/>
                </a:lnTo>
                <a:moveTo>
                  <a:pt x="45" y="2149"/>
                </a:moveTo>
                <a:lnTo>
                  <a:pt x="45" y="2281"/>
                </a:lnTo>
                <a:lnTo>
                  <a:pt x="0" y="2281"/>
                </a:lnTo>
                <a:lnTo>
                  <a:pt x="0" y="2149"/>
                </a:lnTo>
                <a:lnTo>
                  <a:pt x="45" y="2149"/>
                </a:lnTo>
                <a:moveTo>
                  <a:pt x="45" y="2364"/>
                </a:moveTo>
                <a:lnTo>
                  <a:pt x="45" y="2495"/>
                </a:lnTo>
                <a:lnTo>
                  <a:pt x="0" y="2495"/>
                </a:lnTo>
                <a:lnTo>
                  <a:pt x="0" y="2364"/>
                </a:lnTo>
                <a:lnTo>
                  <a:pt x="45" y="2364"/>
                </a:lnTo>
                <a:moveTo>
                  <a:pt x="45" y="2579"/>
                </a:moveTo>
                <a:lnTo>
                  <a:pt x="45" y="2710"/>
                </a:lnTo>
                <a:lnTo>
                  <a:pt x="0" y="2710"/>
                </a:lnTo>
                <a:lnTo>
                  <a:pt x="0" y="2579"/>
                </a:lnTo>
                <a:lnTo>
                  <a:pt x="45" y="2579"/>
                </a:lnTo>
                <a:moveTo>
                  <a:pt x="45" y="2793"/>
                </a:moveTo>
                <a:lnTo>
                  <a:pt x="45" y="2925"/>
                </a:lnTo>
                <a:lnTo>
                  <a:pt x="0" y="2925"/>
                </a:lnTo>
                <a:lnTo>
                  <a:pt x="0" y="2793"/>
                </a:lnTo>
                <a:lnTo>
                  <a:pt x="45" y="2793"/>
                </a:lnTo>
                <a:moveTo>
                  <a:pt x="45" y="3008"/>
                </a:moveTo>
                <a:lnTo>
                  <a:pt x="45" y="3140"/>
                </a:lnTo>
                <a:lnTo>
                  <a:pt x="0" y="3140"/>
                </a:lnTo>
                <a:lnTo>
                  <a:pt x="0" y="3008"/>
                </a:lnTo>
                <a:lnTo>
                  <a:pt x="45" y="3008"/>
                </a:lnTo>
                <a:moveTo>
                  <a:pt x="45" y="3223"/>
                </a:moveTo>
                <a:lnTo>
                  <a:pt x="45" y="3355"/>
                </a:lnTo>
                <a:lnTo>
                  <a:pt x="0" y="3355"/>
                </a:lnTo>
                <a:lnTo>
                  <a:pt x="0" y="3223"/>
                </a:lnTo>
                <a:lnTo>
                  <a:pt x="45" y="3223"/>
                </a:lnTo>
                <a:moveTo>
                  <a:pt x="45" y="3438"/>
                </a:moveTo>
                <a:lnTo>
                  <a:pt x="45" y="3570"/>
                </a:lnTo>
                <a:lnTo>
                  <a:pt x="0" y="3570"/>
                </a:lnTo>
                <a:lnTo>
                  <a:pt x="0" y="3438"/>
                </a:lnTo>
                <a:lnTo>
                  <a:pt x="45" y="3438"/>
                </a:lnTo>
                <a:moveTo>
                  <a:pt x="45" y="3653"/>
                </a:moveTo>
                <a:lnTo>
                  <a:pt x="45" y="3784"/>
                </a:lnTo>
                <a:lnTo>
                  <a:pt x="0" y="3784"/>
                </a:lnTo>
                <a:lnTo>
                  <a:pt x="0" y="3653"/>
                </a:lnTo>
                <a:lnTo>
                  <a:pt x="45" y="3653"/>
                </a:lnTo>
                <a:moveTo>
                  <a:pt x="45" y="3868"/>
                </a:moveTo>
                <a:lnTo>
                  <a:pt x="45" y="3999"/>
                </a:lnTo>
                <a:lnTo>
                  <a:pt x="0" y="3999"/>
                </a:lnTo>
                <a:lnTo>
                  <a:pt x="0" y="3868"/>
                </a:lnTo>
                <a:lnTo>
                  <a:pt x="45" y="3868"/>
                </a:lnTo>
                <a:moveTo>
                  <a:pt x="45" y="4082"/>
                </a:moveTo>
                <a:lnTo>
                  <a:pt x="45" y="4214"/>
                </a:lnTo>
                <a:lnTo>
                  <a:pt x="0" y="4214"/>
                </a:lnTo>
                <a:lnTo>
                  <a:pt x="0" y="4082"/>
                </a:lnTo>
                <a:lnTo>
                  <a:pt x="45" y="4082"/>
                </a:lnTo>
                <a:close/>
              </a:path>
            </a:pathLst>
          </a:custGeom>
          <a:solidFill>
            <a:srgbClr val="4da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37" name="" descr=""/>
          <p:cNvPicPr/>
          <p:nvPr/>
        </p:nvPicPr>
        <p:blipFill>
          <a:blip r:embed="rId7"/>
          <a:stretch/>
        </p:blipFill>
        <p:spPr>
          <a:xfrm>
            <a:off x="8263440" y="2520000"/>
            <a:ext cx="418320" cy="473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8" name=""/>
          <p:cNvSpPr txBox="1"/>
          <p:nvPr/>
        </p:nvSpPr>
        <p:spPr>
          <a:xfrm>
            <a:off x="4361760" y="5248080"/>
            <a:ext cx="14184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'"</a:t>
            </a:r>
            <a:endParaRPr b="0" lang="en-US" sz="11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39" name="" descr=""/>
          <p:cNvPicPr/>
          <p:nvPr/>
        </p:nvPicPr>
        <p:blipFill>
          <a:blip r:embed="rId8"/>
          <a:stretch/>
        </p:blipFill>
        <p:spPr>
          <a:xfrm>
            <a:off x="8066160" y="3957840"/>
            <a:ext cx="126000" cy="126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40" name=""/>
          <p:cNvSpPr txBox="1"/>
          <p:nvPr/>
        </p:nvSpPr>
        <p:spPr>
          <a:xfrm>
            <a:off x="7763040" y="3624480"/>
            <a:ext cx="1427040" cy="23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40" strike="noStrike" u="none">
                <a:solidFill>
                  <a:srgbClr val="93c5fd"/>
                </a:solidFill>
                <a:effectLst/>
                <a:uFillTx/>
                <a:latin typeface="NotoSansCJKsc"/>
                <a:ea typeface="NotoSansCJKsc"/>
              </a:rPr>
              <a:t>扫码获取完整资源包</a:t>
            </a:r>
            <a:endParaRPr b="0" lang="en-US" sz="12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1" name=""/>
          <p:cNvSpPr txBox="1"/>
          <p:nvPr/>
        </p:nvSpPr>
        <p:spPr>
          <a:xfrm>
            <a:off x="8254080" y="3943440"/>
            <a:ext cx="1260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89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42" name="" descr=""/>
          <p:cNvPicPr/>
          <p:nvPr/>
        </p:nvPicPr>
        <p:blipFill>
          <a:blip r:embed="rId9"/>
          <a:stretch/>
        </p:blipFill>
        <p:spPr>
          <a:xfrm>
            <a:off x="8002800" y="4210920"/>
            <a:ext cx="126000" cy="126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43" name=""/>
          <p:cNvSpPr txBox="1"/>
          <p:nvPr/>
        </p:nvSpPr>
        <p:spPr>
          <a:xfrm>
            <a:off x="8377920" y="3913920"/>
            <a:ext cx="50652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⼯具清单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44" name="" descr=""/>
          <p:cNvPicPr/>
          <p:nvPr/>
        </p:nvPicPr>
        <p:blipFill>
          <a:blip r:embed="rId10"/>
          <a:stretch/>
        </p:blipFill>
        <p:spPr>
          <a:xfrm>
            <a:off x="7828920" y="4463640"/>
            <a:ext cx="94320" cy="126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45" name=""/>
          <p:cNvSpPr txBox="1"/>
          <p:nvPr/>
        </p:nvSpPr>
        <p:spPr>
          <a:xfrm>
            <a:off x="8189640" y="4167000"/>
            <a:ext cx="75960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合规实施指南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6" name=""/>
          <p:cNvSpPr txBox="1"/>
          <p:nvPr/>
        </p:nvSpPr>
        <p:spPr>
          <a:xfrm>
            <a:off x="7984440" y="4419720"/>
            <a:ext cx="11390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提⽰词⼯程最佳实践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7" name=""/>
          <p:cNvSpPr txBox="1"/>
          <p:nvPr/>
        </p:nvSpPr>
        <p:spPr>
          <a:xfrm>
            <a:off x="7653960" y="4862160"/>
            <a:ext cx="11390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bfdbfe"/>
                </a:solidFill>
                <a:effectLst/>
                <a:uFillTx/>
                <a:latin typeface="NotoSansCJKsc"/>
                <a:ea typeface="NotoSansCJKsc"/>
              </a:rPr>
              <a:t>你的团队准备好拥抱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8" name=""/>
          <p:cNvSpPr txBox="1"/>
          <p:nvPr/>
        </p:nvSpPr>
        <p:spPr>
          <a:xfrm>
            <a:off x="8791560" y="4891320"/>
            <a:ext cx="1260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89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9" name=""/>
          <p:cNvSpPr txBox="1"/>
          <p:nvPr/>
        </p:nvSpPr>
        <p:spPr>
          <a:xfrm>
            <a:off x="8915040" y="4862160"/>
            <a:ext cx="3801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bfdbfe"/>
                </a:solidFill>
                <a:effectLst/>
                <a:uFillTx/>
                <a:latin typeface="NotoSansCJKsc"/>
                <a:ea typeface="NotoSansCJKsc"/>
              </a:rPr>
              <a:t>了吗？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0" name=""/>
          <p:cNvSpPr txBox="1"/>
          <p:nvPr/>
        </p:nvSpPr>
        <p:spPr>
          <a:xfrm>
            <a:off x="7755120" y="5117400"/>
            <a:ext cx="1446840" cy="16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870" strike="noStrike" u="none">
                <a:solidFill>
                  <a:srgbClr val="9ca3af"/>
                </a:solidFill>
                <a:effectLst/>
                <a:uFillTx/>
                <a:latin typeface="NotoSansCJKsc"/>
                <a:ea typeface="NotoSansCJKsc"/>
              </a:rPr>
              <a:t>点击原⽂解锁完整落地路线！</a:t>
            </a:r>
            <a:endParaRPr b="0" lang="en-US" sz="8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"/>
          <p:cNvSpPr/>
          <p:nvPr/>
        </p:nvSpPr>
        <p:spPr>
          <a:xfrm>
            <a:off x="0" y="0"/>
            <a:ext cx="10704600" cy="5955840"/>
          </a:xfrm>
          <a:custGeom>
            <a:avLst/>
            <a:gdLst/>
            <a:ahLst/>
            <a:rect l="0" t="0" r="r" b="b"/>
            <a:pathLst>
              <a:path w="29735" h="16544">
                <a:moveTo>
                  <a:pt x="0" y="0"/>
                </a:moveTo>
                <a:lnTo>
                  <a:pt x="29735" y="0"/>
                </a:lnTo>
                <a:lnTo>
                  <a:pt x="29735" y="16544"/>
                </a:lnTo>
                <a:lnTo>
                  <a:pt x="0" y="16544"/>
                </a:lnTo>
                <a:lnTo>
                  <a:pt x="0" y="0"/>
                </a:lnTo>
                <a:close/>
              </a:path>
            </a:pathLst>
          </a:custGeom>
          <a:solidFill>
            <a:srgbClr val="11182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2322720" y="-4680"/>
            <a:ext cx="2022120" cy="28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"/>
          <p:cNvSpPr/>
          <p:nvPr/>
        </p:nvSpPr>
        <p:spPr>
          <a:xfrm>
            <a:off x="0" y="0"/>
            <a:ext cx="10704600" cy="6120720"/>
          </a:xfrm>
          <a:custGeom>
            <a:avLst/>
            <a:gdLst/>
            <a:ahLst/>
            <a:rect l="0" t="0" r="r" b="b"/>
            <a:pathLst>
              <a:path w="29735" h="17002">
                <a:moveTo>
                  <a:pt x="0" y="0"/>
                </a:moveTo>
                <a:lnTo>
                  <a:pt x="29735" y="0"/>
                </a:lnTo>
                <a:lnTo>
                  <a:pt x="29735" y="17002"/>
                </a:lnTo>
                <a:lnTo>
                  <a:pt x="0" y="17002"/>
                </a:lnTo>
                <a:lnTo>
                  <a:pt x="0" y="0"/>
                </a:lnTo>
                <a:close/>
              </a:path>
            </a:pathLst>
          </a:custGeom>
          <a:solidFill>
            <a:srgbClr val="11182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300240" y="134280"/>
            <a:ext cx="10112040" cy="5845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7773840" y="-655560"/>
            <a:ext cx="3033360" cy="3033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0" name="" descr=""/>
          <p:cNvPicPr/>
          <p:nvPr/>
        </p:nvPicPr>
        <p:blipFill>
          <a:blip r:embed="rId3"/>
          <a:stretch/>
        </p:blipFill>
        <p:spPr>
          <a:xfrm>
            <a:off x="2322720" y="4115880"/>
            <a:ext cx="2022120" cy="2006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1" name=""/>
          <p:cNvSpPr/>
          <p:nvPr/>
        </p:nvSpPr>
        <p:spPr>
          <a:xfrm>
            <a:off x="299880" y="134280"/>
            <a:ext cx="10112760" cy="711360"/>
          </a:xfrm>
          <a:custGeom>
            <a:avLst/>
            <a:gdLst/>
            <a:ahLst/>
            <a:rect l="0" t="0" r="r" b="b"/>
            <a:pathLst>
              <a:path w="28091" h="1976">
                <a:moveTo>
                  <a:pt x="0" y="0"/>
                </a:moveTo>
                <a:lnTo>
                  <a:pt x="28091" y="0"/>
                </a:lnTo>
                <a:lnTo>
                  <a:pt x="28091" y="1976"/>
                </a:lnTo>
                <a:lnTo>
                  <a:pt x="0" y="1976"/>
                </a:lnTo>
                <a:lnTo>
                  <a:pt x="0" y="0"/>
                </a:lnTo>
                <a:close/>
              </a:path>
            </a:pathLst>
          </a:custGeom>
          <a:solidFill>
            <a:srgbClr val="001e3c">
              <a:alpha val="7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299880" y="829440"/>
            <a:ext cx="10112760" cy="16200"/>
          </a:xfrm>
          <a:custGeom>
            <a:avLst/>
            <a:gdLst/>
            <a:ahLst/>
            <a:rect l="0" t="0" r="r" b="b"/>
            <a:pathLst>
              <a:path w="28091" h="45">
                <a:moveTo>
                  <a:pt x="0" y="0"/>
                </a:moveTo>
                <a:lnTo>
                  <a:pt x="28091" y="0"/>
                </a:lnTo>
                <a:lnTo>
                  <a:pt x="28091" y="45"/>
                </a:lnTo>
                <a:lnTo>
                  <a:pt x="0" y="45"/>
                </a:lnTo>
                <a:lnTo>
                  <a:pt x="0" y="0"/>
                </a:lnTo>
                <a:close/>
              </a:path>
            </a:pathLst>
          </a:custGeom>
          <a:solidFill>
            <a:srgbClr val="4da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9875880" y="5681520"/>
            <a:ext cx="2847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89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2 / 9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679320" y="246960"/>
            <a:ext cx="1425600" cy="41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40" strike="noStrike" u="non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核⼼框架：</a:t>
            </a:r>
            <a:endParaRPr b="0" lang="en-US" sz="22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2101320" y="312840"/>
            <a:ext cx="327240" cy="332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24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22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5040000" y="971640"/>
            <a:ext cx="632520" cy="632160"/>
          </a:xfrm>
          <a:custGeom>
            <a:avLst/>
            <a:gdLst/>
            <a:ahLst/>
            <a:rect l="0" t="0" r="r" b="b"/>
            <a:pathLst>
              <a:path w="1757" h="1756">
                <a:moveTo>
                  <a:pt x="1757" y="878"/>
                </a:moveTo>
                <a:cubicBezTo>
                  <a:pt x="1757" y="906"/>
                  <a:pt x="1756" y="935"/>
                  <a:pt x="1753" y="964"/>
                </a:cubicBezTo>
                <a:cubicBezTo>
                  <a:pt x="1750" y="992"/>
                  <a:pt x="1746" y="1021"/>
                  <a:pt x="1740" y="1049"/>
                </a:cubicBezTo>
                <a:cubicBezTo>
                  <a:pt x="1735" y="1077"/>
                  <a:pt x="1728" y="1105"/>
                  <a:pt x="1719" y="1132"/>
                </a:cubicBezTo>
                <a:cubicBezTo>
                  <a:pt x="1711" y="1160"/>
                  <a:pt x="1701" y="1187"/>
                  <a:pt x="1690" y="1213"/>
                </a:cubicBezTo>
                <a:cubicBezTo>
                  <a:pt x="1679" y="1240"/>
                  <a:pt x="1667" y="1266"/>
                  <a:pt x="1653" y="1291"/>
                </a:cubicBezTo>
                <a:cubicBezTo>
                  <a:pt x="1640" y="1317"/>
                  <a:pt x="1625" y="1341"/>
                  <a:pt x="1609" y="1365"/>
                </a:cubicBezTo>
                <a:cubicBezTo>
                  <a:pt x="1593" y="1389"/>
                  <a:pt x="1576" y="1412"/>
                  <a:pt x="1558" y="1434"/>
                </a:cubicBezTo>
                <a:cubicBezTo>
                  <a:pt x="1540" y="1457"/>
                  <a:pt x="1520" y="1478"/>
                  <a:pt x="1500" y="1498"/>
                </a:cubicBezTo>
                <a:cubicBezTo>
                  <a:pt x="1480" y="1519"/>
                  <a:pt x="1458" y="1538"/>
                  <a:pt x="1436" y="1556"/>
                </a:cubicBezTo>
                <a:cubicBezTo>
                  <a:pt x="1414" y="1574"/>
                  <a:pt x="1391" y="1591"/>
                  <a:pt x="1367" y="1607"/>
                </a:cubicBezTo>
                <a:cubicBezTo>
                  <a:pt x="1343" y="1623"/>
                  <a:pt x="1318" y="1638"/>
                  <a:pt x="1293" y="1652"/>
                </a:cubicBezTo>
                <a:cubicBezTo>
                  <a:pt x="1268" y="1665"/>
                  <a:pt x="1242" y="1678"/>
                  <a:pt x="1215" y="1690"/>
                </a:cubicBezTo>
                <a:cubicBezTo>
                  <a:pt x="1189" y="1701"/>
                  <a:pt x="1162" y="1710"/>
                  <a:pt x="1134" y="1719"/>
                </a:cubicBezTo>
                <a:cubicBezTo>
                  <a:pt x="1106" y="1727"/>
                  <a:pt x="1079" y="1734"/>
                  <a:pt x="1050" y="1739"/>
                </a:cubicBezTo>
                <a:cubicBezTo>
                  <a:pt x="1022" y="1745"/>
                  <a:pt x="994" y="1749"/>
                  <a:pt x="965" y="1752"/>
                </a:cubicBezTo>
                <a:cubicBezTo>
                  <a:pt x="937" y="1755"/>
                  <a:pt x="907" y="1756"/>
                  <a:pt x="878" y="1756"/>
                </a:cubicBezTo>
                <a:cubicBezTo>
                  <a:pt x="849" y="1756"/>
                  <a:pt x="821" y="1755"/>
                  <a:pt x="792" y="1752"/>
                </a:cubicBezTo>
                <a:cubicBezTo>
                  <a:pt x="764" y="1749"/>
                  <a:pt x="735" y="1745"/>
                  <a:pt x="707" y="1739"/>
                </a:cubicBezTo>
                <a:cubicBezTo>
                  <a:pt x="679" y="1734"/>
                  <a:pt x="651" y="1727"/>
                  <a:pt x="623" y="1719"/>
                </a:cubicBezTo>
                <a:cubicBezTo>
                  <a:pt x="596" y="1710"/>
                  <a:pt x="569" y="1701"/>
                  <a:pt x="542" y="1690"/>
                </a:cubicBezTo>
                <a:cubicBezTo>
                  <a:pt x="516" y="1678"/>
                  <a:pt x="490" y="1665"/>
                  <a:pt x="464" y="1652"/>
                </a:cubicBezTo>
                <a:cubicBezTo>
                  <a:pt x="439" y="1638"/>
                  <a:pt x="414" y="1623"/>
                  <a:pt x="391" y="1607"/>
                </a:cubicBezTo>
                <a:cubicBezTo>
                  <a:pt x="367" y="1591"/>
                  <a:pt x="344" y="1574"/>
                  <a:pt x="321" y="1556"/>
                </a:cubicBezTo>
                <a:cubicBezTo>
                  <a:pt x="299" y="1538"/>
                  <a:pt x="278" y="1519"/>
                  <a:pt x="257" y="1498"/>
                </a:cubicBezTo>
                <a:cubicBezTo>
                  <a:pt x="237" y="1478"/>
                  <a:pt x="218" y="1457"/>
                  <a:pt x="200" y="1434"/>
                </a:cubicBezTo>
                <a:cubicBezTo>
                  <a:pt x="181" y="1412"/>
                  <a:pt x="164" y="1389"/>
                  <a:pt x="148" y="1365"/>
                </a:cubicBezTo>
                <a:cubicBezTo>
                  <a:pt x="132" y="1341"/>
                  <a:pt x="118" y="1317"/>
                  <a:pt x="104" y="1291"/>
                </a:cubicBezTo>
                <a:cubicBezTo>
                  <a:pt x="90" y="1266"/>
                  <a:pt x="78" y="1240"/>
                  <a:pt x="67" y="1213"/>
                </a:cubicBezTo>
                <a:cubicBezTo>
                  <a:pt x="56" y="1187"/>
                  <a:pt x="47" y="1160"/>
                  <a:pt x="38" y="1132"/>
                </a:cubicBezTo>
                <a:cubicBezTo>
                  <a:pt x="30" y="1105"/>
                  <a:pt x="23" y="1077"/>
                  <a:pt x="17" y="1049"/>
                </a:cubicBezTo>
                <a:cubicBezTo>
                  <a:pt x="12" y="1021"/>
                  <a:pt x="7" y="992"/>
                  <a:pt x="5" y="964"/>
                </a:cubicBezTo>
                <a:cubicBezTo>
                  <a:pt x="2" y="935"/>
                  <a:pt x="0" y="906"/>
                  <a:pt x="0" y="878"/>
                </a:cubicBezTo>
                <a:cubicBezTo>
                  <a:pt x="0" y="849"/>
                  <a:pt x="2" y="820"/>
                  <a:pt x="5" y="791"/>
                </a:cubicBezTo>
                <a:cubicBezTo>
                  <a:pt x="7" y="763"/>
                  <a:pt x="12" y="734"/>
                  <a:pt x="17" y="706"/>
                </a:cubicBezTo>
                <a:cubicBezTo>
                  <a:pt x="23" y="678"/>
                  <a:pt x="30" y="650"/>
                  <a:pt x="38" y="623"/>
                </a:cubicBezTo>
                <a:cubicBezTo>
                  <a:pt x="47" y="595"/>
                  <a:pt x="56" y="568"/>
                  <a:pt x="67" y="542"/>
                </a:cubicBezTo>
                <a:cubicBezTo>
                  <a:pt x="78" y="515"/>
                  <a:pt x="90" y="489"/>
                  <a:pt x="104" y="464"/>
                </a:cubicBezTo>
                <a:cubicBezTo>
                  <a:pt x="118" y="438"/>
                  <a:pt x="132" y="414"/>
                  <a:pt x="148" y="390"/>
                </a:cubicBezTo>
                <a:cubicBezTo>
                  <a:pt x="164" y="366"/>
                  <a:pt x="181" y="343"/>
                  <a:pt x="200" y="321"/>
                </a:cubicBezTo>
                <a:cubicBezTo>
                  <a:pt x="218" y="298"/>
                  <a:pt x="237" y="277"/>
                  <a:pt x="257" y="257"/>
                </a:cubicBezTo>
                <a:cubicBezTo>
                  <a:pt x="278" y="237"/>
                  <a:pt x="299" y="217"/>
                  <a:pt x="321" y="199"/>
                </a:cubicBezTo>
                <a:cubicBezTo>
                  <a:pt x="344" y="181"/>
                  <a:pt x="367" y="164"/>
                  <a:pt x="391" y="148"/>
                </a:cubicBezTo>
                <a:cubicBezTo>
                  <a:pt x="414" y="132"/>
                  <a:pt x="439" y="117"/>
                  <a:pt x="464" y="103"/>
                </a:cubicBezTo>
                <a:cubicBezTo>
                  <a:pt x="490" y="90"/>
                  <a:pt x="516" y="78"/>
                  <a:pt x="542" y="67"/>
                </a:cubicBezTo>
                <a:cubicBezTo>
                  <a:pt x="569" y="56"/>
                  <a:pt x="596" y="46"/>
                  <a:pt x="623" y="38"/>
                </a:cubicBezTo>
                <a:cubicBezTo>
                  <a:pt x="651" y="29"/>
                  <a:pt x="679" y="22"/>
                  <a:pt x="707" y="17"/>
                </a:cubicBezTo>
                <a:cubicBezTo>
                  <a:pt x="735" y="11"/>
                  <a:pt x="764" y="7"/>
                  <a:pt x="792" y="4"/>
                </a:cubicBezTo>
                <a:cubicBezTo>
                  <a:pt x="821" y="1"/>
                  <a:pt x="849" y="0"/>
                  <a:pt x="878" y="0"/>
                </a:cubicBezTo>
                <a:cubicBezTo>
                  <a:pt x="907" y="0"/>
                  <a:pt x="937" y="1"/>
                  <a:pt x="965" y="4"/>
                </a:cubicBezTo>
                <a:cubicBezTo>
                  <a:pt x="994" y="7"/>
                  <a:pt x="1022" y="11"/>
                  <a:pt x="1050" y="17"/>
                </a:cubicBezTo>
                <a:cubicBezTo>
                  <a:pt x="1079" y="22"/>
                  <a:pt x="1106" y="29"/>
                  <a:pt x="1134" y="38"/>
                </a:cubicBezTo>
                <a:cubicBezTo>
                  <a:pt x="1162" y="46"/>
                  <a:pt x="1189" y="56"/>
                  <a:pt x="1215" y="67"/>
                </a:cubicBezTo>
                <a:cubicBezTo>
                  <a:pt x="1242" y="78"/>
                  <a:pt x="1268" y="90"/>
                  <a:pt x="1293" y="103"/>
                </a:cubicBezTo>
                <a:cubicBezTo>
                  <a:pt x="1318" y="117"/>
                  <a:pt x="1343" y="132"/>
                  <a:pt x="1367" y="148"/>
                </a:cubicBezTo>
                <a:cubicBezTo>
                  <a:pt x="1391" y="164"/>
                  <a:pt x="1414" y="181"/>
                  <a:pt x="1436" y="199"/>
                </a:cubicBezTo>
                <a:cubicBezTo>
                  <a:pt x="1458" y="217"/>
                  <a:pt x="1480" y="237"/>
                  <a:pt x="1500" y="257"/>
                </a:cubicBezTo>
                <a:cubicBezTo>
                  <a:pt x="1520" y="277"/>
                  <a:pt x="1540" y="298"/>
                  <a:pt x="1558" y="321"/>
                </a:cubicBezTo>
                <a:cubicBezTo>
                  <a:pt x="1576" y="343"/>
                  <a:pt x="1593" y="366"/>
                  <a:pt x="1609" y="390"/>
                </a:cubicBezTo>
                <a:cubicBezTo>
                  <a:pt x="1625" y="414"/>
                  <a:pt x="1640" y="438"/>
                  <a:pt x="1653" y="464"/>
                </a:cubicBezTo>
                <a:cubicBezTo>
                  <a:pt x="1667" y="489"/>
                  <a:pt x="1679" y="515"/>
                  <a:pt x="1690" y="542"/>
                </a:cubicBezTo>
                <a:cubicBezTo>
                  <a:pt x="1701" y="568"/>
                  <a:pt x="1711" y="595"/>
                  <a:pt x="1719" y="623"/>
                </a:cubicBezTo>
                <a:cubicBezTo>
                  <a:pt x="1728" y="650"/>
                  <a:pt x="1735" y="678"/>
                  <a:pt x="1740" y="706"/>
                </a:cubicBezTo>
                <a:cubicBezTo>
                  <a:pt x="1746" y="734"/>
                  <a:pt x="1750" y="763"/>
                  <a:pt x="1753" y="791"/>
                </a:cubicBezTo>
                <a:cubicBezTo>
                  <a:pt x="1756" y="820"/>
                  <a:pt x="1757" y="849"/>
                  <a:pt x="1757" y="878"/>
                </a:cubicBezTo>
                <a:close/>
              </a:path>
            </a:pathLst>
          </a:custGeom>
          <a:solidFill>
            <a:srgbClr val="f59e0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7" name="" descr=""/>
          <p:cNvPicPr/>
          <p:nvPr/>
        </p:nvPicPr>
        <p:blipFill>
          <a:blip r:embed="rId4"/>
          <a:stretch/>
        </p:blipFill>
        <p:spPr>
          <a:xfrm>
            <a:off x="5214240" y="1145520"/>
            <a:ext cx="284040" cy="284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8" name=""/>
          <p:cNvSpPr/>
          <p:nvPr/>
        </p:nvSpPr>
        <p:spPr>
          <a:xfrm>
            <a:off x="679320" y="1982880"/>
            <a:ext cx="1722600" cy="1911960"/>
          </a:xfrm>
          <a:custGeom>
            <a:avLst/>
            <a:gdLst/>
            <a:ahLst/>
            <a:rect l="0" t="0" r="r" b="b"/>
            <a:pathLst>
              <a:path w="4785" h="5311">
                <a:moveTo>
                  <a:pt x="0" y="5136"/>
                </a:moveTo>
                <a:lnTo>
                  <a:pt x="0" y="175"/>
                </a:lnTo>
                <a:cubicBezTo>
                  <a:pt x="0" y="152"/>
                  <a:pt x="4" y="130"/>
                  <a:pt x="13" y="108"/>
                </a:cubicBezTo>
                <a:cubicBezTo>
                  <a:pt x="22" y="87"/>
                  <a:pt x="35" y="68"/>
                  <a:pt x="51" y="51"/>
                </a:cubicBezTo>
                <a:cubicBezTo>
                  <a:pt x="68" y="35"/>
                  <a:pt x="87" y="22"/>
                  <a:pt x="108" y="13"/>
                </a:cubicBezTo>
                <a:cubicBezTo>
                  <a:pt x="130" y="4"/>
                  <a:pt x="152" y="0"/>
                  <a:pt x="175" y="0"/>
                </a:cubicBezTo>
                <a:lnTo>
                  <a:pt x="4609" y="0"/>
                </a:lnTo>
                <a:cubicBezTo>
                  <a:pt x="4633" y="0"/>
                  <a:pt x="4655" y="4"/>
                  <a:pt x="4676" y="13"/>
                </a:cubicBezTo>
                <a:cubicBezTo>
                  <a:pt x="4698" y="22"/>
                  <a:pt x="4717" y="35"/>
                  <a:pt x="4733" y="51"/>
                </a:cubicBezTo>
                <a:cubicBezTo>
                  <a:pt x="4750" y="68"/>
                  <a:pt x="4762" y="87"/>
                  <a:pt x="4771" y="108"/>
                </a:cubicBezTo>
                <a:cubicBezTo>
                  <a:pt x="4780" y="130"/>
                  <a:pt x="4785" y="152"/>
                  <a:pt x="4785" y="175"/>
                </a:cubicBezTo>
                <a:lnTo>
                  <a:pt x="4785" y="5136"/>
                </a:lnTo>
                <a:cubicBezTo>
                  <a:pt x="4785" y="5159"/>
                  <a:pt x="4780" y="5182"/>
                  <a:pt x="4771" y="5203"/>
                </a:cubicBezTo>
                <a:cubicBezTo>
                  <a:pt x="4762" y="5225"/>
                  <a:pt x="4750" y="5243"/>
                  <a:pt x="4733" y="5260"/>
                </a:cubicBezTo>
                <a:cubicBezTo>
                  <a:pt x="4717" y="5276"/>
                  <a:pt x="4698" y="5289"/>
                  <a:pt x="4676" y="5298"/>
                </a:cubicBezTo>
                <a:cubicBezTo>
                  <a:pt x="4655" y="5307"/>
                  <a:pt x="4633" y="5311"/>
                  <a:pt x="4609" y="5311"/>
                </a:cubicBezTo>
                <a:lnTo>
                  <a:pt x="175" y="5311"/>
                </a:lnTo>
                <a:cubicBezTo>
                  <a:pt x="152" y="5311"/>
                  <a:pt x="130" y="5307"/>
                  <a:pt x="108" y="5298"/>
                </a:cubicBezTo>
                <a:cubicBezTo>
                  <a:pt x="87" y="5289"/>
                  <a:pt x="68" y="5276"/>
                  <a:pt x="51" y="5260"/>
                </a:cubicBezTo>
                <a:cubicBezTo>
                  <a:pt x="35" y="5243"/>
                  <a:pt x="22" y="5225"/>
                  <a:pt x="13" y="5203"/>
                </a:cubicBezTo>
                <a:cubicBezTo>
                  <a:pt x="4" y="5181"/>
                  <a:pt x="0" y="5159"/>
                  <a:pt x="0" y="5136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679320" y="1982880"/>
            <a:ext cx="1722600" cy="1911960"/>
          </a:xfrm>
          <a:custGeom>
            <a:avLst/>
            <a:gdLst/>
            <a:ahLst/>
            <a:rect l="0" t="0" r="r" b="b"/>
            <a:pathLst>
              <a:path w="4785" h="5311">
                <a:moveTo>
                  <a:pt x="0" y="5136"/>
                </a:moveTo>
                <a:lnTo>
                  <a:pt x="0" y="175"/>
                </a:lnTo>
                <a:cubicBezTo>
                  <a:pt x="0" y="152"/>
                  <a:pt x="4" y="130"/>
                  <a:pt x="13" y="108"/>
                </a:cubicBezTo>
                <a:cubicBezTo>
                  <a:pt x="22" y="87"/>
                  <a:pt x="35" y="68"/>
                  <a:pt x="51" y="51"/>
                </a:cubicBezTo>
                <a:cubicBezTo>
                  <a:pt x="68" y="35"/>
                  <a:pt x="87" y="22"/>
                  <a:pt x="108" y="13"/>
                </a:cubicBezTo>
                <a:cubicBezTo>
                  <a:pt x="130" y="4"/>
                  <a:pt x="152" y="0"/>
                  <a:pt x="175" y="0"/>
                </a:cubicBezTo>
                <a:lnTo>
                  <a:pt x="4609" y="0"/>
                </a:lnTo>
                <a:cubicBezTo>
                  <a:pt x="4632" y="0"/>
                  <a:pt x="4655" y="4"/>
                  <a:pt x="4676" y="13"/>
                </a:cubicBezTo>
                <a:cubicBezTo>
                  <a:pt x="4698" y="22"/>
                  <a:pt x="4717" y="35"/>
                  <a:pt x="4733" y="51"/>
                </a:cubicBezTo>
                <a:cubicBezTo>
                  <a:pt x="4750" y="68"/>
                  <a:pt x="4762" y="87"/>
                  <a:pt x="4771" y="108"/>
                </a:cubicBezTo>
                <a:cubicBezTo>
                  <a:pt x="4780" y="130"/>
                  <a:pt x="4785" y="152"/>
                  <a:pt x="4785" y="175"/>
                </a:cubicBezTo>
                <a:lnTo>
                  <a:pt x="4785" y="5136"/>
                </a:lnTo>
                <a:cubicBezTo>
                  <a:pt x="4785" y="5159"/>
                  <a:pt x="4780" y="5181"/>
                  <a:pt x="4771" y="5203"/>
                </a:cubicBezTo>
                <a:cubicBezTo>
                  <a:pt x="4762" y="5225"/>
                  <a:pt x="4750" y="5243"/>
                  <a:pt x="4733" y="5260"/>
                </a:cubicBezTo>
                <a:cubicBezTo>
                  <a:pt x="4717" y="5276"/>
                  <a:pt x="4698" y="5289"/>
                  <a:pt x="4676" y="5298"/>
                </a:cubicBezTo>
                <a:cubicBezTo>
                  <a:pt x="4655" y="5307"/>
                  <a:pt x="4632" y="5311"/>
                  <a:pt x="4609" y="5311"/>
                </a:cubicBezTo>
                <a:lnTo>
                  <a:pt x="175" y="5311"/>
                </a:lnTo>
                <a:cubicBezTo>
                  <a:pt x="152" y="5311"/>
                  <a:pt x="130" y="5307"/>
                  <a:pt x="108" y="5298"/>
                </a:cubicBezTo>
                <a:cubicBezTo>
                  <a:pt x="87" y="5289"/>
                  <a:pt x="68" y="5276"/>
                  <a:pt x="51" y="5260"/>
                </a:cubicBezTo>
                <a:cubicBezTo>
                  <a:pt x="35" y="5243"/>
                  <a:pt x="22" y="5225"/>
                  <a:pt x="13" y="5203"/>
                </a:cubicBezTo>
                <a:cubicBezTo>
                  <a:pt x="4" y="5181"/>
                  <a:pt x="0" y="5159"/>
                  <a:pt x="0" y="5136"/>
                </a:cubicBezTo>
                <a:moveTo>
                  <a:pt x="22" y="175"/>
                </a:moveTo>
                <a:lnTo>
                  <a:pt x="22" y="5136"/>
                </a:lnTo>
                <a:cubicBezTo>
                  <a:pt x="22" y="5146"/>
                  <a:pt x="23" y="5156"/>
                  <a:pt x="25" y="5166"/>
                </a:cubicBezTo>
                <a:cubicBezTo>
                  <a:pt x="27" y="5176"/>
                  <a:pt x="30" y="5185"/>
                  <a:pt x="33" y="5195"/>
                </a:cubicBezTo>
                <a:cubicBezTo>
                  <a:pt x="37" y="5204"/>
                  <a:pt x="42" y="5213"/>
                  <a:pt x="48" y="5221"/>
                </a:cubicBezTo>
                <a:cubicBezTo>
                  <a:pt x="53" y="5230"/>
                  <a:pt x="60" y="5237"/>
                  <a:pt x="67" y="5244"/>
                </a:cubicBezTo>
                <a:cubicBezTo>
                  <a:pt x="74" y="5252"/>
                  <a:pt x="82" y="5258"/>
                  <a:pt x="90" y="5264"/>
                </a:cubicBezTo>
                <a:cubicBezTo>
                  <a:pt x="98" y="5269"/>
                  <a:pt x="107" y="5274"/>
                  <a:pt x="117" y="5278"/>
                </a:cubicBezTo>
                <a:cubicBezTo>
                  <a:pt x="126" y="5282"/>
                  <a:pt x="135" y="5285"/>
                  <a:pt x="145" y="5286"/>
                </a:cubicBezTo>
                <a:cubicBezTo>
                  <a:pt x="155" y="5288"/>
                  <a:pt x="165" y="5289"/>
                  <a:pt x="175" y="5289"/>
                </a:cubicBezTo>
                <a:lnTo>
                  <a:pt x="4609" y="5289"/>
                </a:lnTo>
                <a:cubicBezTo>
                  <a:pt x="4619" y="5289"/>
                  <a:pt x="4629" y="5288"/>
                  <a:pt x="4639" y="5286"/>
                </a:cubicBezTo>
                <a:cubicBezTo>
                  <a:pt x="4649" y="5285"/>
                  <a:pt x="4659" y="5282"/>
                  <a:pt x="4668" y="5278"/>
                </a:cubicBezTo>
                <a:cubicBezTo>
                  <a:pt x="4677" y="5274"/>
                  <a:pt x="4686" y="5269"/>
                  <a:pt x="4695" y="5264"/>
                </a:cubicBezTo>
                <a:cubicBezTo>
                  <a:pt x="4703" y="5258"/>
                  <a:pt x="4711" y="5252"/>
                  <a:pt x="4718" y="5244"/>
                </a:cubicBezTo>
                <a:cubicBezTo>
                  <a:pt x="4725" y="5237"/>
                  <a:pt x="4731" y="5230"/>
                  <a:pt x="4737" y="5221"/>
                </a:cubicBezTo>
                <a:cubicBezTo>
                  <a:pt x="4743" y="5213"/>
                  <a:pt x="4747" y="5204"/>
                  <a:pt x="4751" y="5195"/>
                </a:cubicBezTo>
                <a:cubicBezTo>
                  <a:pt x="4755" y="5185"/>
                  <a:pt x="4758" y="5176"/>
                  <a:pt x="4760" y="5166"/>
                </a:cubicBezTo>
                <a:cubicBezTo>
                  <a:pt x="4762" y="5156"/>
                  <a:pt x="4763" y="5146"/>
                  <a:pt x="4763" y="5136"/>
                </a:cubicBezTo>
                <a:lnTo>
                  <a:pt x="4763" y="175"/>
                </a:lnTo>
                <a:cubicBezTo>
                  <a:pt x="4763" y="165"/>
                  <a:pt x="4762" y="155"/>
                  <a:pt x="4760" y="145"/>
                </a:cubicBezTo>
                <a:cubicBezTo>
                  <a:pt x="4758" y="135"/>
                  <a:pt x="4755" y="126"/>
                  <a:pt x="4751" y="116"/>
                </a:cubicBezTo>
                <a:cubicBezTo>
                  <a:pt x="4747" y="107"/>
                  <a:pt x="4743" y="98"/>
                  <a:pt x="4737" y="90"/>
                </a:cubicBezTo>
                <a:cubicBezTo>
                  <a:pt x="4731" y="82"/>
                  <a:pt x="4725" y="74"/>
                  <a:pt x="4718" y="67"/>
                </a:cubicBezTo>
                <a:cubicBezTo>
                  <a:pt x="4711" y="59"/>
                  <a:pt x="4703" y="53"/>
                  <a:pt x="4695" y="48"/>
                </a:cubicBezTo>
                <a:cubicBezTo>
                  <a:pt x="4686" y="42"/>
                  <a:pt x="4677" y="37"/>
                  <a:pt x="4668" y="33"/>
                </a:cubicBezTo>
                <a:cubicBezTo>
                  <a:pt x="4659" y="29"/>
                  <a:pt x="4649" y="27"/>
                  <a:pt x="4639" y="25"/>
                </a:cubicBezTo>
                <a:cubicBezTo>
                  <a:pt x="4629" y="23"/>
                  <a:pt x="4619" y="22"/>
                  <a:pt x="4609" y="22"/>
                </a:cubicBezTo>
                <a:lnTo>
                  <a:pt x="175" y="22"/>
                </a:lnTo>
                <a:cubicBezTo>
                  <a:pt x="165" y="22"/>
                  <a:pt x="155" y="23"/>
                  <a:pt x="145" y="25"/>
                </a:cubicBezTo>
                <a:cubicBezTo>
                  <a:pt x="135" y="27"/>
                  <a:pt x="126" y="29"/>
                  <a:pt x="117" y="33"/>
                </a:cubicBezTo>
                <a:cubicBezTo>
                  <a:pt x="107" y="37"/>
                  <a:pt x="98" y="42"/>
                  <a:pt x="90" y="48"/>
                </a:cubicBezTo>
                <a:cubicBezTo>
                  <a:pt x="82" y="53"/>
                  <a:pt x="74" y="59"/>
                  <a:pt x="67" y="67"/>
                </a:cubicBezTo>
                <a:cubicBezTo>
                  <a:pt x="60" y="74"/>
                  <a:pt x="53" y="82"/>
                  <a:pt x="48" y="90"/>
                </a:cubicBezTo>
                <a:cubicBezTo>
                  <a:pt x="42" y="98"/>
                  <a:pt x="37" y="107"/>
                  <a:pt x="33" y="116"/>
                </a:cubicBezTo>
                <a:cubicBezTo>
                  <a:pt x="30" y="126"/>
                  <a:pt x="27" y="135"/>
                  <a:pt x="25" y="145"/>
                </a:cubicBezTo>
                <a:cubicBezTo>
                  <a:pt x="23" y="155"/>
                  <a:pt x="22" y="165"/>
                  <a:pt x="22" y="175"/>
                </a:cubicBezTo>
                <a:close/>
              </a:path>
            </a:pathLst>
          </a:custGeom>
          <a:solidFill>
            <a:srgbClr val="4da6f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1287720" y="2148840"/>
            <a:ext cx="505800" cy="505800"/>
          </a:xfrm>
          <a:custGeom>
            <a:avLst/>
            <a:gdLst/>
            <a:ahLst/>
            <a:rect l="0" t="0" r="r" b="b"/>
            <a:pathLst>
              <a:path w="1405" h="1405">
                <a:moveTo>
                  <a:pt x="1405" y="703"/>
                </a:moveTo>
                <a:cubicBezTo>
                  <a:pt x="1405" y="726"/>
                  <a:pt x="1404" y="749"/>
                  <a:pt x="1402" y="772"/>
                </a:cubicBezTo>
                <a:cubicBezTo>
                  <a:pt x="1399" y="794"/>
                  <a:pt x="1396" y="817"/>
                  <a:pt x="1392" y="840"/>
                </a:cubicBezTo>
                <a:cubicBezTo>
                  <a:pt x="1387" y="862"/>
                  <a:pt x="1381" y="885"/>
                  <a:pt x="1375" y="907"/>
                </a:cubicBezTo>
                <a:cubicBezTo>
                  <a:pt x="1368" y="929"/>
                  <a:pt x="1360" y="950"/>
                  <a:pt x="1352" y="972"/>
                </a:cubicBezTo>
                <a:cubicBezTo>
                  <a:pt x="1343" y="993"/>
                  <a:pt x="1332" y="1014"/>
                  <a:pt x="1321" y="1034"/>
                </a:cubicBezTo>
                <a:cubicBezTo>
                  <a:pt x="1310" y="1054"/>
                  <a:pt x="1298" y="1074"/>
                  <a:pt x="1286" y="1093"/>
                </a:cubicBezTo>
                <a:cubicBezTo>
                  <a:pt x="1273" y="1112"/>
                  <a:pt x="1259" y="1130"/>
                  <a:pt x="1245" y="1148"/>
                </a:cubicBezTo>
                <a:cubicBezTo>
                  <a:pt x="1230" y="1166"/>
                  <a:pt x="1215" y="1183"/>
                  <a:pt x="1198" y="1199"/>
                </a:cubicBezTo>
                <a:cubicBezTo>
                  <a:pt x="1182" y="1216"/>
                  <a:pt x="1165" y="1231"/>
                  <a:pt x="1147" y="1246"/>
                </a:cubicBezTo>
                <a:cubicBezTo>
                  <a:pt x="1129" y="1260"/>
                  <a:pt x="1111" y="1274"/>
                  <a:pt x="1092" y="1287"/>
                </a:cubicBezTo>
                <a:cubicBezTo>
                  <a:pt x="1073" y="1299"/>
                  <a:pt x="1053" y="1311"/>
                  <a:pt x="1033" y="1322"/>
                </a:cubicBezTo>
                <a:cubicBezTo>
                  <a:pt x="1013" y="1333"/>
                  <a:pt x="992" y="1343"/>
                  <a:pt x="971" y="1352"/>
                </a:cubicBezTo>
                <a:cubicBezTo>
                  <a:pt x="949" y="1360"/>
                  <a:pt x="928" y="1368"/>
                  <a:pt x="906" y="1375"/>
                </a:cubicBezTo>
                <a:cubicBezTo>
                  <a:pt x="884" y="1381"/>
                  <a:pt x="861" y="1387"/>
                  <a:pt x="839" y="1392"/>
                </a:cubicBezTo>
                <a:cubicBezTo>
                  <a:pt x="816" y="1396"/>
                  <a:pt x="793" y="1399"/>
                  <a:pt x="771" y="1402"/>
                </a:cubicBezTo>
                <a:cubicBezTo>
                  <a:pt x="748" y="1404"/>
                  <a:pt x="725" y="1405"/>
                  <a:pt x="702" y="1405"/>
                </a:cubicBezTo>
                <a:cubicBezTo>
                  <a:pt x="679" y="1405"/>
                  <a:pt x="656" y="1404"/>
                  <a:pt x="633" y="1402"/>
                </a:cubicBezTo>
                <a:cubicBezTo>
                  <a:pt x="610" y="1399"/>
                  <a:pt x="587" y="1396"/>
                  <a:pt x="565" y="1392"/>
                </a:cubicBezTo>
                <a:cubicBezTo>
                  <a:pt x="542" y="1387"/>
                  <a:pt x="520" y="1381"/>
                  <a:pt x="498" y="1375"/>
                </a:cubicBezTo>
                <a:cubicBezTo>
                  <a:pt x="476" y="1368"/>
                  <a:pt x="454" y="1360"/>
                  <a:pt x="433" y="1352"/>
                </a:cubicBezTo>
                <a:cubicBezTo>
                  <a:pt x="412" y="1343"/>
                  <a:pt x="391" y="1333"/>
                  <a:pt x="371" y="1322"/>
                </a:cubicBezTo>
                <a:cubicBezTo>
                  <a:pt x="350" y="1311"/>
                  <a:pt x="331" y="1299"/>
                  <a:pt x="312" y="1287"/>
                </a:cubicBezTo>
                <a:cubicBezTo>
                  <a:pt x="293" y="1274"/>
                  <a:pt x="274" y="1260"/>
                  <a:pt x="256" y="1246"/>
                </a:cubicBezTo>
                <a:cubicBezTo>
                  <a:pt x="238" y="1231"/>
                  <a:pt x="221" y="1216"/>
                  <a:pt x="205" y="1199"/>
                </a:cubicBezTo>
                <a:cubicBezTo>
                  <a:pt x="189" y="1183"/>
                  <a:pt x="174" y="1166"/>
                  <a:pt x="159" y="1148"/>
                </a:cubicBezTo>
                <a:cubicBezTo>
                  <a:pt x="144" y="1130"/>
                  <a:pt x="131" y="1112"/>
                  <a:pt x="118" y="1093"/>
                </a:cubicBezTo>
                <a:cubicBezTo>
                  <a:pt x="105" y="1074"/>
                  <a:pt x="93" y="1054"/>
                  <a:pt x="82" y="1034"/>
                </a:cubicBezTo>
                <a:cubicBezTo>
                  <a:pt x="72" y="1014"/>
                  <a:pt x="62" y="993"/>
                  <a:pt x="53" y="972"/>
                </a:cubicBezTo>
                <a:cubicBezTo>
                  <a:pt x="44" y="950"/>
                  <a:pt x="36" y="929"/>
                  <a:pt x="30" y="907"/>
                </a:cubicBezTo>
                <a:cubicBezTo>
                  <a:pt x="23" y="885"/>
                  <a:pt x="18" y="862"/>
                  <a:pt x="13" y="840"/>
                </a:cubicBezTo>
                <a:cubicBezTo>
                  <a:pt x="9" y="817"/>
                  <a:pt x="5" y="794"/>
                  <a:pt x="3" y="772"/>
                </a:cubicBezTo>
                <a:cubicBezTo>
                  <a:pt x="1" y="749"/>
                  <a:pt x="0" y="726"/>
                  <a:pt x="0" y="703"/>
                </a:cubicBezTo>
                <a:cubicBezTo>
                  <a:pt x="0" y="680"/>
                  <a:pt x="1" y="657"/>
                  <a:pt x="3" y="634"/>
                </a:cubicBezTo>
                <a:cubicBezTo>
                  <a:pt x="5" y="611"/>
                  <a:pt x="9" y="588"/>
                  <a:pt x="13" y="566"/>
                </a:cubicBezTo>
                <a:cubicBezTo>
                  <a:pt x="18" y="543"/>
                  <a:pt x="23" y="521"/>
                  <a:pt x="30" y="499"/>
                </a:cubicBezTo>
                <a:cubicBezTo>
                  <a:pt x="36" y="477"/>
                  <a:pt x="44" y="455"/>
                  <a:pt x="53" y="434"/>
                </a:cubicBezTo>
                <a:cubicBezTo>
                  <a:pt x="62" y="413"/>
                  <a:pt x="72" y="392"/>
                  <a:pt x="82" y="372"/>
                </a:cubicBezTo>
                <a:cubicBezTo>
                  <a:pt x="93" y="351"/>
                  <a:pt x="105" y="331"/>
                  <a:pt x="118" y="312"/>
                </a:cubicBezTo>
                <a:cubicBezTo>
                  <a:pt x="131" y="293"/>
                  <a:pt x="144" y="274"/>
                  <a:pt x="159" y="256"/>
                </a:cubicBezTo>
                <a:cubicBezTo>
                  <a:pt x="174" y="238"/>
                  <a:pt x="189" y="221"/>
                  <a:pt x="205" y="205"/>
                </a:cubicBezTo>
                <a:cubicBezTo>
                  <a:pt x="221" y="189"/>
                  <a:pt x="238" y="174"/>
                  <a:pt x="256" y="159"/>
                </a:cubicBezTo>
                <a:cubicBezTo>
                  <a:pt x="274" y="144"/>
                  <a:pt x="293" y="131"/>
                  <a:pt x="312" y="118"/>
                </a:cubicBezTo>
                <a:cubicBezTo>
                  <a:pt x="331" y="105"/>
                  <a:pt x="350" y="93"/>
                  <a:pt x="371" y="82"/>
                </a:cubicBezTo>
                <a:cubicBezTo>
                  <a:pt x="391" y="72"/>
                  <a:pt x="412" y="62"/>
                  <a:pt x="433" y="53"/>
                </a:cubicBezTo>
                <a:cubicBezTo>
                  <a:pt x="454" y="44"/>
                  <a:pt x="476" y="36"/>
                  <a:pt x="498" y="30"/>
                </a:cubicBezTo>
                <a:cubicBezTo>
                  <a:pt x="520" y="23"/>
                  <a:pt x="542" y="18"/>
                  <a:pt x="565" y="13"/>
                </a:cubicBezTo>
                <a:cubicBezTo>
                  <a:pt x="587" y="9"/>
                  <a:pt x="610" y="5"/>
                  <a:pt x="633" y="3"/>
                </a:cubicBezTo>
                <a:cubicBezTo>
                  <a:pt x="656" y="1"/>
                  <a:pt x="679" y="0"/>
                  <a:pt x="702" y="0"/>
                </a:cubicBezTo>
                <a:cubicBezTo>
                  <a:pt x="725" y="0"/>
                  <a:pt x="748" y="1"/>
                  <a:pt x="771" y="3"/>
                </a:cubicBezTo>
                <a:cubicBezTo>
                  <a:pt x="793" y="5"/>
                  <a:pt x="816" y="9"/>
                  <a:pt x="839" y="13"/>
                </a:cubicBezTo>
                <a:cubicBezTo>
                  <a:pt x="861" y="18"/>
                  <a:pt x="884" y="23"/>
                  <a:pt x="906" y="30"/>
                </a:cubicBezTo>
                <a:cubicBezTo>
                  <a:pt x="928" y="36"/>
                  <a:pt x="949" y="44"/>
                  <a:pt x="971" y="53"/>
                </a:cubicBezTo>
                <a:cubicBezTo>
                  <a:pt x="992" y="62"/>
                  <a:pt x="1013" y="72"/>
                  <a:pt x="1033" y="82"/>
                </a:cubicBezTo>
                <a:cubicBezTo>
                  <a:pt x="1053" y="93"/>
                  <a:pt x="1073" y="105"/>
                  <a:pt x="1092" y="118"/>
                </a:cubicBezTo>
                <a:cubicBezTo>
                  <a:pt x="1111" y="131"/>
                  <a:pt x="1129" y="144"/>
                  <a:pt x="1147" y="159"/>
                </a:cubicBezTo>
                <a:cubicBezTo>
                  <a:pt x="1165" y="174"/>
                  <a:pt x="1182" y="189"/>
                  <a:pt x="1198" y="205"/>
                </a:cubicBezTo>
                <a:cubicBezTo>
                  <a:pt x="1215" y="221"/>
                  <a:pt x="1230" y="238"/>
                  <a:pt x="1245" y="256"/>
                </a:cubicBezTo>
                <a:cubicBezTo>
                  <a:pt x="1259" y="274"/>
                  <a:pt x="1273" y="293"/>
                  <a:pt x="1286" y="312"/>
                </a:cubicBezTo>
                <a:cubicBezTo>
                  <a:pt x="1298" y="331"/>
                  <a:pt x="1310" y="351"/>
                  <a:pt x="1321" y="372"/>
                </a:cubicBezTo>
                <a:cubicBezTo>
                  <a:pt x="1332" y="392"/>
                  <a:pt x="1343" y="413"/>
                  <a:pt x="1352" y="434"/>
                </a:cubicBezTo>
                <a:cubicBezTo>
                  <a:pt x="1360" y="455"/>
                  <a:pt x="1368" y="477"/>
                  <a:pt x="1375" y="499"/>
                </a:cubicBezTo>
                <a:cubicBezTo>
                  <a:pt x="1381" y="521"/>
                  <a:pt x="1387" y="543"/>
                  <a:pt x="1392" y="566"/>
                </a:cubicBezTo>
                <a:cubicBezTo>
                  <a:pt x="1396" y="588"/>
                  <a:pt x="1399" y="611"/>
                  <a:pt x="1402" y="634"/>
                </a:cubicBezTo>
                <a:cubicBezTo>
                  <a:pt x="1404" y="657"/>
                  <a:pt x="1405" y="680"/>
                  <a:pt x="1405" y="703"/>
                </a:cubicBezTo>
                <a:close/>
              </a:path>
            </a:pathLst>
          </a:custGeom>
          <a:solidFill>
            <a:srgbClr val="4da6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1" name="" descr=""/>
          <p:cNvPicPr/>
          <p:nvPr/>
        </p:nvPicPr>
        <p:blipFill>
          <a:blip r:embed="rId5"/>
          <a:stretch/>
        </p:blipFill>
        <p:spPr>
          <a:xfrm>
            <a:off x="1422000" y="2283120"/>
            <a:ext cx="236520" cy="236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2" name=""/>
          <p:cNvSpPr txBox="1"/>
          <p:nvPr/>
        </p:nvSpPr>
        <p:spPr>
          <a:xfrm>
            <a:off x="2427480" y="246960"/>
            <a:ext cx="3135600" cy="41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40" strike="noStrike" u="non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改变软件⼯程的五⼤维度</a:t>
            </a:r>
            <a:endParaRPr b="0" lang="en-US" sz="22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3" name="" descr=""/>
          <p:cNvPicPr/>
          <p:nvPr/>
        </p:nvPicPr>
        <p:blipFill>
          <a:blip r:embed="rId6"/>
          <a:stretch/>
        </p:blipFill>
        <p:spPr>
          <a:xfrm>
            <a:off x="845280" y="3128400"/>
            <a:ext cx="63000" cy="126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4" name=""/>
          <p:cNvSpPr txBox="1"/>
          <p:nvPr/>
        </p:nvSpPr>
        <p:spPr>
          <a:xfrm>
            <a:off x="1144080" y="2763360"/>
            <a:ext cx="793080" cy="23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40" strike="noStrike" u="none">
                <a:solidFill>
                  <a:srgbClr val="93c5fd"/>
                </a:solidFill>
                <a:effectLst/>
                <a:uFillTx/>
                <a:latin typeface="NotoSansCJKsc"/>
                <a:ea typeface="NotoSansCJKsc"/>
              </a:rPr>
              <a:t>背景与挑战</a:t>
            </a:r>
            <a:endParaRPr b="0" lang="en-US" sz="12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5" name="" descr=""/>
          <p:cNvPicPr/>
          <p:nvPr/>
        </p:nvPicPr>
        <p:blipFill>
          <a:blip r:embed="rId7"/>
          <a:stretch/>
        </p:blipFill>
        <p:spPr>
          <a:xfrm>
            <a:off x="845280" y="3381120"/>
            <a:ext cx="63000" cy="126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6" name=""/>
          <p:cNvSpPr txBox="1"/>
          <p:nvPr/>
        </p:nvSpPr>
        <p:spPr>
          <a:xfrm>
            <a:off x="971640" y="3084480"/>
            <a:ext cx="10126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开发者态度双重性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971640" y="3337200"/>
            <a:ext cx="11390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企业⾯临数据安全⻛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2590920" y="1982880"/>
            <a:ext cx="1715040" cy="1911960"/>
          </a:xfrm>
          <a:custGeom>
            <a:avLst/>
            <a:gdLst/>
            <a:ahLst/>
            <a:rect l="0" t="0" r="r" b="b"/>
            <a:pathLst>
              <a:path w="4764" h="5311">
                <a:moveTo>
                  <a:pt x="0" y="5136"/>
                </a:moveTo>
                <a:lnTo>
                  <a:pt x="0" y="175"/>
                </a:lnTo>
                <a:cubicBezTo>
                  <a:pt x="0" y="152"/>
                  <a:pt x="5" y="130"/>
                  <a:pt x="14" y="108"/>
                </a:cubicBezTo>
                <a:cubicBezTo>
                  <a:pt x="23" y="87"/>
                  <a:pt x="35" y="68"/>
                  <a:pt x="52" y="51"/>
                </a:cubicBezTo>
                <a:cubicBezTo>
                  <a:pt x="68" y="35"/>
                  <a:pt x="87" y="22"/>
                  <a:pt x="109" y="13"/>
                </a:cubicBezTo>
                <a:cubicBezTo>
                  <a:pt x="130" y="4"/>
                  <a:pt x="153" y="0"/>
                  <a:pt x="176" y="0"/>
                </a:cubicBezTo>
                <a:lnTo>
                  <a:pt x="4587" y="0"/>
                </a:lnTo>
                <a:cubicBezTo>
                  <a:pt x="4610" y="0"/>
                  <a:pt x="4633" y="4"/>
                  <a:pt x="4654" y="13"/>
                </a:cubicBezTo>
                <a:cubicBezTo>
                  <a:pt x="4676" y="22"/>
                  <a:pt x="4695" y="35"/>
                  <a:pt x="4712" y="51"/>
                </a:cubicBezTo>
                <a:cubicBezTo>
                  <a:pt x="4729" y="68"/>
                  <a:pt x="4741" y="87"/>
                  <a:pt x="4750" y="108"/>
                </a:cubicBezTo>
                <a:cubicBezTo>
                  <a:pt x="4759" y="130"/>
                  <a:pt x="4764" y="152"/>
                  <a:pt x="4764" y="175"/>
                </a:cubicBezTo>
                <a:lnTo>
                  <a:pt x="4764" y="5136"/>
                </a:lnTo>
                <a:cubicBezTo>
                  <a:pt x="4764" y="5159"/>
                  <a:pt x="4759" y="5181"/>
                  <a:pt x="4750" y="5203"/>
                </a:cubicBezTo>
                <a:cubicBezTo>
                  <a:pt x="4741" y="5225"/>
                  <a:pt x="4729" y="5243"/>
                  <a:pt x="4712" y="5260"/>
                </a:cubicBezTo>
                <a:cubicBezTo>
                  <a:pt x="4695" y="5276"/>
                  <a:pt x="4676" y="5289"/>
                  <a:pt x="4654" y="5298"/>
                </a:cubicBezTo>
                <a:cubicBezTo>
                  <a:pt x="4633" y="5307"/>
                  <a:pt x="4610" y="5311"/>
                  <a:pt x="4587" y="5311"/>
                </a:cubicBezTo>
                <a:lnTo>
                  <a:pt x="176" y="5311"/>
                </a:lnTo>
                <a:cubicBezTo>
                  <a:pt x="153" y="5311"/>
                  <a:pt x="130" y="5307"/>
                  <a:pt x="109" y="5298"/>
                </a:cubicBezTo>
                <a:cubicBezTo>
                  <a:pt x="87" y="5289"/>
                  <a:pt x="68" y="5276"/>
                  <a:pt x="52" y="5260"/>
                </a:cubicBezTo>
                <a:cubicBezTo>
                  <a:pt x="35" y="5243"/>
                  <a:pt x="23" y="5225"/>
                  <a:pt x="14" y="5203"/>
                </a:cubicBezTo>
                <a:cubicBezTo>
                  <a:pt x="5" y="5181"/>
                  <a:pt x="0" y="5159"/>
                  <a:pt x="0" y="5136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2590920" y="1982880"/>
            <a:ext cx="1715040" cy="1911960"/>
          </a:xfrm>
          <a:custGeom>
            <a:avLst/>
            <a:gdLst/>
            <a:ahLst/>
            <a:rect l="0" t="0" r="r" b="b"/>
            <a:pathLst>
              <a:path w="4764" h="5311">
                <a:moveTo>
                  <a:pt x="0" y="5136"/>
                </a:moveTo>
                <a:lnTo>
                  <a:pt x="0" y="175"/>
                </a:lnTo>
                <a:cubicBezTo>
                  <a:pt x="0" y="152"/>
                  <a:pt x="5" y="130"/>
                  <a:pt x="14" y="108"/>
                </a:cubicBezTo>
                <a:cubicBezTo>
                  <a:pt x="23" y="87"/>
                  <a:pt x="35" y="68"/>
                  <a:pt x="52" y="51"/>
                </a:cubicBezTo>
                <a:cubicBezTo>
                  <a:pt x="68" y="35"/>
                  <a:pt x="87" y="22"/>
                  <a:pt x="109" y="13"/>
                </a:cubicBezTo>
                <a:cubicBezTo>
                  <a:pt x="130" y="4"/>
                  <a:pt x="153" y="0"/>
                  <a:pt x="176" y="0"/>
                </a:cubicBezTo>
                <a:lnTo>
                  <a:pt x="4587" y="0"/>
                </a:lnTo>
                <a:cubicBezTo>
                  <a:pt x="4610" y="0"/>
                  <a:pt x="4633" y="4"/>
                  <a:pt x="4654" y="13"/>
                </a:cubicBezTo>
                <a:cubicBezTo>
                  <a:pt x="4676" y="22"/>
                  <a:pt x="4695" y="35"/>
                  <a:pt x="4712" y="51"/>
                </a:cubicBezTo>
                <a:cubicBezTo>
                  <a:pt x="4729" y="68"/>
                  <a:pt x="4741" y="87"/>
                  <a:pt x="4750" y="108"/>
                </a:cubicBezTo>
                <a:cubicBezTo>
                  <a:pt x="4759" y="130"/>
                  <a:pt x="4764" y="152"/>
                  <a:pt x="4764" y="175"/>
                </a:cubicBezTo>
                <a:lnTo>
                  <a:pt x="4764" y="5136"/>
                </a:lnTo>
                <a:cubicBezTo>
                  <a:pt x="4764" y="5159"/>
                  <a:pt x="4759" y="5181"/>
                  <a:pt x="4750" y="5203"/>
                </a:cubicBezTo>
                <a:cubicBezTo>
                  <a:pt x="4741" y="5225"/>
                  <a:pt x="4729" y="5243"/>
                  <a:pt x="4712" y="5260"/>
                </a:cubicBezTo>
                <a:cubicBezTo>
                  <a:pt x="4695" y="5276"/>
                  <a:pt x="4676" y="5289"/>
                  <a:pt x="4654" y="5298"/>
                </a:cubicBezTo>
                <a:cubicBezTo>
                  <a:pt x="4633" y="5307"/>
                  <a:pt x="4610" y="5311"/>
                  <a:pt x="4587" y="5311"/>
                </a:cubicBezTo>
                <a:lnTo>
                  <a:pt x="176" y="5311"/>
                </a:lnTo>
                <a:cubicBezTo>
                  <a:pt x="153" y="5311"/>
                  <a:pt x="130" y="5307"/>
                  <a:pt x="109" y="5298"/>
                </a:cubicBezTo>
                <a:cubicBezTo>
                  <a:pt x="87" y="5289"/>
                  <a:pt x="68" y="5276"/>
                  <a:pt x="52" y="5260"/>
                </a:cubicBezTo>
                <a:cubicBezTo>
                  <a:pt x="35" y="5243"/>
                  <a:pt x="23" y="5225"/>
                  <a:pt x="14" y="5203"/>
                </a:cubicBezTo>
                <a:cubicBezTo>
                  <a:pt x="5" y="5181"/>
                  <a:pt x="0" y="5159"/>
                  <a:pt x="0" y="5136"/>
                </a:cubicBezTo>
                <a:moveTo>
                  <a:pt x="22" y="175"/>
                </a:moveTo>
                <a:lnTo>
                  <a:pt x="22" y="5136"/>
                </a:lnTo>
                <a:cubicBezTo>
                  <a:pt x="22" y="5146"/>
                  <a:pt x="23" y="5156"/>
                  <a:pt x="25" y="5166"/>
                </a:cubicBezTo>
                <a:cubicBezTo>
                  <a:pt x="27" y="5176"/>
                  <a:pt x="30" y="5185"/>
                  <a:pt x="34" y="5195"/>
                </a:cubicBezTo>
                <a:cubicBezTo>
                  <a:pt x="38" y="5204"/>
                  <a:pt x="43" y="5213"/>
                  <a:pt x="48" y="5221"/>
                </a:cubicBezTo>
                <a:cubicBezTo>
                  <a:pt x="54" y="5230"/>
                  <a:pt x="60" y="5237"/>
                  <a:pt x="67" y="5244"/>
                </a:cubicBezTo>
                <a:cubicBezTo>
                  <a:pt x="75" y="5252"/>
                  <a:pt x="82" y="5258"/>
                  <a:pt x="91" y="5264"/>
                </a:cubicBezTo>
                <a:cubicBezTo>
                  <a:pt x="99" y="5269"/>
                  <a:pt x="108" y="5274"/>
                  <a:pt x="117" y="5278"/>
                </a:cubicBezTo>
                <a:cubicBezTo>
                  <a:pt x="127" y="5282"/>
                  <a:pt x="136" y="5285"/>
                  <a:pt x="146" y="5286"/>
                </a:cubicBezTo>
                <a:cubicBezTo>
                  <a:pt x="156" y="5288"/>
                  <a:pt x="166" y="5289"/>
                  <a:pt x="176" y="5289"/>
                </a:cubicBezTo>
                <a:lnTo>
                  <a:pt x="4587" y="5289"/>
                </a:lnTo>
                <a:cubicBezTo>
                  <a:pt x="4597" y="5289"/>
                  <a:pt x="4607" y="5288"/>
                  <a:pt x="4617" y="5286"/>
                </a:cubicBezTo>
                <a:cubicBezTo>
                  <a:pt x="4627" y="5285"/>
                  <a:pt x="4636" y="5282"/>
                  <a:pt x="4646" y="5278"/>
                </a:cubicBezTo>
                <a:cubicBezTo>
                  <a:pt x="4655" y="5274"/>
                  <a:pt x="4664" y="5269"/>
                  <a:pt x="4672" y="5264"/>
                </a:cubicBezTo>
                <a:cubicBezTo>
                  <a:pt x="4681" y="5258"/>
                  <a:pt x="4688" y="5252"/>
                  <a:pt x="4696" y="5244"/>
                </a:cubicBezTo>
                <a:cubicBezTo>
                  <a:pt x="4703" y="5237"/>
                  <a:pt x="4710" y="5230"/>
                  <a:pt x="4716" y="5221"/>
                </a:cubicBezTo>
                <a:cubicBezTo>
                  <a:pt x="4721" y="5213"/>
                  <a:pt x="4726" y="5204"/>
                  <a:pt x="4730" y="5195"/>
                </a:cubicBezTo>
                <a:cubicBezTo>
                  <a:pt x="4734" y="5185"/>
                  <a:pt x="4737" y="5176"/>
                  <a:pt x="4739" y="5166"/>
                </a:cubicBezTo>
                <a:cubicBezTo>
                  <a:pt x="4741" y="5156"/>
                  <a:pt x="4742" y="5146"/>
                  <a:pt x="4742" y="5136"/>
                </a:cubicBezTo>
                <a:lnTo>
                  <a:pt x="4742" y="175"/>
                </a:lnTo>
                <a:cubicBezTo>
                  <a:pt x="4742" y="165"/>
                  <a:pt x="4741" y="155"/>
                  <a:pt x="4739" y="145"/>
                </a:cubicBezTo>
                <a:cubicBezTo>
                  <a:pt x="4737" y="135"/>
                  <a:pt x="4734" y="126"/>
                  <a:pt x="4730" y="116"/>
                </a:cubicBezTo>
                <a:cubicBezTo>
                  <a:pt x="4726" y="107"/>
                  <a:pt x="4721" y="98"/>
                  <a:pt x="4716" y="90"/>
                </a:cubicBezTo>
                <a:cubicBezTo>
                  <a:pt x="4710" y="82"/>
                  <a:pt x="4703" y="74"/>
                  <a:pt x="4696" y="67"/>
                </a:cubicBezTo>
                <a:cubicBezTo>
                  <a:pt x="4688" y="59"/>
                  <a:pt x="4681" y="53"/>
                  <a:pt x="4672" y="48"/>
                </a:cubicBezTo>
                <a:cubicBezTo>
                  <a:pt x="4664" y="42"/>
                  <a:pt x="4655" y="37"/>
                  <a:pt x="4646" y="33"/>
                </a:cubicBezTo>
                <a:cubicBezTo>
                  <a:pt x="4636" y="29"/>
                  <a:pt x="4627" y="27"/>
                  <a:pt x="4617" y="25"/>
                </a:cubicBezTo>
                <a:cubicBezTo>
                  <a:pt x="4607" y="23"/>
                  <a:pt x="4597" y="22"/>
                  <a:pt x="4587" y="22"/>
                </a:cubicBezTo>
                <a:lnTo>
                  <a:pt x="176" y="22"/>
                </a:lnTo>
                <a:cubicBezTo>
                  <a:pt x="166" y="22"/>
                  <a:pt x="156" y="23"/>
                  <a:pt x="146" y="25"/>
                </a:cubicBezTo>
                <a:cubicBezTo>
                  <a:pt x="136" y="27"/>
                  <a:pt x="127" y="29"/>
                  <a:pt x="117" y="33"/>
                </a:cubicBezTo>
                <a:cubicBezTo>
                  <a:pt x="108" y="37"/>
                  <a:pt x="99" y="42"/>
                  <a:pt x="91" y="48"/>
                </a:cubicBezTo>
                <a:cubicBezTo>
                  <a:pt x="82" y="53"/>
                  <a:pt x="75" y="59"/>
                  <a:pt x="67" y="67"/>
                </a:cubicBezTo>
                <a:cubicBezTo>
                  <a:pt x="60" y="74"/>
                  <a:pt x="54" y="82"/>
                  <a:pt x="48" y="90"/>
                </a:cubicBezTo>
                <a:cubicBezTo>
                  <a:pt x="43" y="98"/>
                  <a:pt x="38" y="107"/>
                  <a:pt x="34" y="116"/>
                </a:cubicBezTo>
                <a:cubicBezTo>
                  <a:pt x="30" y="126"/>
                  <a:pt x="27" y="135"/>
                  <a:pt x="25" y="145"/>
                </a:cubicBezTo>
                <a:cubicBezTo>
                  <a:pt x="23" y="155"/>
                  <a:pt x="22" y="165"/>
                  <a:pt x="22" y="175"/>
                </a:cubicBezTo>
                <a:close/>
              </a:path>
            </a:pathLst>
          </a:custGeom>
          <a:solidFill>
            <a:srgbClr val="4da6f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3191400" y="2148840"/>
            <a:ext cx="506160" cy="505800"/>
          </a:xfrm>
          <a:custGeom>
            <a:avLst/>
            <a:gdLst/>
            <a:ahLst/>
            <a:rect l="0" t="0" r="r" b="b"/>
            <a:pathLst>
              <a:path w="1406" h="1405">
                <a:moveTo>
                  <a:pt x="1406" y="703"/>
                </a:moveTo>
                <a:cubicBezTo>
                  <a:pt x="1406" y="726"/>
                  <a:pt x="1405" y="749"/>
                  <a:pt x="1402" y="772"/>
                </a:cubicBezTo>
                <a:cubicBezTo>
                  <a:pt x="1400" y="794"/>
                  <a:pt x="1397" y="817"/>
                  <a:pt x="1392" y="840"/>
                </a:cubicBezTo>
                <a:cubicBezTo>
                  <a:pt x="1388" y="862"/>
                  <a:pt x="1382" y="885"/>
                  <a:pt x="1376" y="907"/>
                </a:cubicBezTo>
                <a:cubicBezTo>
                  <a:pt x="1369" y="929"/>
                  <a:pt x="1361" y="950"/>
                  <a:pt x="1352" y="972"/>
                </a:cubicBezTo>
                <a:cubicBezTo>
                  <a:pt x="1343" y="993"/>
                  <a:pt x="1334" y="1014"/>
                  <a:pt x="1323" y="1034"/>
                </a:cubicBezTo>
                <a:cubicBezTo>
                  <a:pt x="1312" y="1054"/>
                  <a:pt x="1300" y="1074"/>
                  <a:pt x="1287" y="1093"/>
                </a:cubicBezTo>
                <a:cubicBezTo>
                  <a:pt x="1275" y="1112"/>
                  <a:pt x="1261" y="1130"/>
                  <a:pt x="1246" y="1148"/>
                </a:cubicBezTo>
                <a:cubicBezTo>
                  <a:pt x="1232" y="1166"/>
                  <a:pt x="1216" y="1183"/>
                  <a:pt x="1200" y="1199"/>
                </a:cubicBezTo>
                <a:cubicBezTo>
                  <a:pt x="1184" y="1216"/>
                  <a:pt x="1167" y="1231"/>
                  <a:pt x="1149" y="1246"/>
                </a:cubicBezTo>
                <a:cubicBezTo>
                  <a:pt x="1131" y="1260"/>
                  <a:pt x="1113" y="1274"/>
                  <a:pt x="1094" y="1287"/>
                </a:cubicBezTo>
                <a:cubicBezTo>
                  <a:pt x="1075" y="1299"/>
                  <a:pt x="1055" y="1311"/>
                  <a:pt x="1035" y="1322"/>
                </a:cubicBezTo>
                <a:cubicBezTo>
                  <a:pt x="1014" y="1333"/>
                  <a:pt x="993" y="1343"/>
                  <a:pt x="972" y="1352"/>
                </a:cubicBezTo>
                <a:cubicBezTo>
                  <a:pt x="951" y="1360"/>
                  <a:pt x="929" y="1368"/>
                  <a:pt x="907" y="1375"/>
                </a:cubicBezTo>
                <a:cubicBezTo>
                  <a:pt x="885" y="1381"/>
                  <a:pt x="863" y="1387"/>
                  <a:pt x="841" y="1392"/>
                </a:cubicBezTo>
                <a:cubicBezTo>
                  <a:pt x="818" y="1396"/>
                  <a:pt x="795" y="1399"/>
                  <a:pt x="772" y="1402"/>
                </a:cubicBezTo>
                <a:cubicBezTo>
                  <a:pt x="749" y="1404"/>
                  <a:pt x="727" y="1405"/>
                  <a:pt x="704" y="1405"/>
                </a:cubicBezTo>
                <a:cubicBezTo>
                  <a:pt x="681" y="1405"/>
                  <a:pt x="658" y="1404"/>
                  <a:pt x="635" y="1402"/>
                </a:cubicBezTo>
                <a:cubicBezTo>
                  <a:pt x="612" y="1399"/>
                  <a:pt x="589" y="1396"/>
                  <a:pt x="567" y="1392"/>
                </a:cubicBezTo>
                <a:cubicBezTo>
                  <a:pt x="544" y="1387"/>
                  <a:pt x="522" y="1381"/>
                  <a:pt x="500" y="1375"/>
                </a:cubicBezTo>
                <a:cubicBezTo>
                  <a:pt x="478" y="1368"/>
                  <a:pt x="456" y="1360"/>
                  <a:pt x="435" y="1352"/>
                </a:cubicBezTo>
                <a:cubicBezTo>
                  <a:pt x="414" y="1343"/>
                  <a:pt x="393" y="1333"/>
                  <a:pt x="372" y="1322"/>
                </a:cubicBezTo>
                <a:cubicBezTo>
                  <a:pt x="352" y="1311"/>
                  <a:pt x="332" y="1299"/>
                  <a:pt x="313" y="1287"/>
                </a:cubicBezTo>
                <a:cubicBezTo>
                  <a:pt x="294" y="1274"/>
                  <a:pt x="276" y="1260"/>
                  <a:pt x="257" y="1246"/>
                </a:cubicBezTo>
                <a:cubicBezTo>
                  <a:pt x="239" y="1231"/>
                  <a:pt x="222" y="1216"/>
                  <a:pt x="206" y="1199"/>
                </a:cubicBezTo>
                <a:cubicBezTo>
                  <a:pt x="190" y="1183"/>
                  <a:pt x="174" y="1166"/>
                  <a:pt x="160" y="1148"/>
                </a:cubicBezTo>
                <a:cubicBezTo>
                  <a:pt x="145" y="1130"/>
                  <a:pt x="131" y="1112"/>
                  <a:pt x="119" y="1093"/>
                </a:cubicBezTo>
                <a:cubicBezTo>
                  <a:pt x="106" y="1074"/>
                  <a:pt x="94" y="1054"/>
                  <a:pt x="83" y="1034"/>
                </a:cubicBezTo>
                <a:cubicBezTo>
                  <a:pt x="72" y="1014"/>
                  <a:pt x="63" y="993"/>
                  <a:pt x="54" y="972"/>
                </a:cubicBezTo>
                <a:cubicBezTo>
                  <a:pt x="45" y="950"/>
                  <a:pt x="37" y="929"/>
                  <a:pt x="31" y="907"/>
                </a:cubicBezTo>
                <a:cubicBezTo>
                  <a:pt x="24" y="885"/>
                  <a:pt x="18" y="862"/>
                  <a:pt x="14" y="840"/>
                </a:cubicBezTo>
                <a:cubicBezTo>
                  <a:pt x="9" y="817"/>
                  <a:pt x="6" y="794"/>
                  <a:pt x="4" y="772"/>
                </a:cubicBezTo>
                <a:cubicBezTo>
                  <a:pt x="1" y="749"/>
                  <a:pt x="0" y="726"/>
                  <a:pt x="0" y="703"/>
                </a:cubicBezTo>
                <a:cubicBezTo>
                  <a:pt x="0" y="680"/>
                  <a:pt x="1" y="657"/>
                  <a:pt x="4" y="634"/>
                </a:cubicBezTo>
                <a:cubicBezTo>
                  <a:pt x="6" y="611"/>
                  <a:pt x="9" y="588"/>
                  <a:pt x="14" y="566"/>
                </a:cubicBezTo>
                <a:cubicBezTo>
                  <a:pt x="18" y="543"/>
                  <a:pt x="24" y="521"/>
                  <a:pt x="31" y="499"/>
                </a:cubicBezTo>
                <a:cubicBezTo>
                  <a:pt x="37" y="477"/>
                  <a:pt x="45" y="455"/>
                  <a:pt x="54" y="434"/>
                </a:cubicBezTo>
                <a:cubicBezTo>
                  <a:pt x="63" y="413"/>
                  <a:pt x="72" y="392"/>
                  <a:pt x="83" y="372"/>
                </a:cubicBezTo>
                <a:cubicBezTo>
                  <a:pt x="94" y="351"/>
                  <a:pt x="106" y="331"/>
                  <a:pt x="119" y="312"/>
                </a:cubicBezTo>
                <a:cubicBezTo>
                  <a:pt x="131" y="293"/>
                  <a:pt x="145" y="274"/>
                  <a:pt x="160" y="256"/>
                </a:cubicBezTo>
                <a:cubicBezTo>
                  <a:pt x="174" y="238"/>
                  <a:pt x="190" y="221"/>
                  <a:pt x="206" y="205"/>
                </a:cubicBezTo>
                <a:cubicBezTo>
                  <a:pt x="222" y="189"/>
                  <a:pt x="239" y="174"/>
                  <a:pt x="257" y="159"/>
                </a:cubicBezTo>
                <a:cubicBezTo>
                  <a:pt x="276" y="144"/>
                  <a:pt x="294" y="131"/>
                  <a:pt x="313" y="118"/>
                </a:cubicBezTo>
                <a:cubicBezTo>
                  <a:pt x="332" y="105"/>
                  <a:pt x="352" y="93"/>
                  <a:pt x="372" y="82"/>
                </a:cubicBezTo>
                <a:cubicBezTo>
                  <a:pt x="393" y="72"/>
                  <a:pt x="414" y="62"/>
                  <a:pt x="435" y="53"/>
                </a:cubicBezTo>
                <a:cubicBezTo>
                  <a:pt x="456" y="44"/>
                  <a:pt x="478" y="36"/>
                  <a:pt x="500" y="30"/>
                </a:cubicBezTo>
                <a:cubicBezTo>
                  <a:pt x="522" y="23"/>
                  <a:pt x="544" y="18"/>
                  <a:pt x="567" y="13"/>
                </a:cubicBezTo>
                <a:cubicBezTo>
                  <a:pt x="589" y="9"/>
                  <a:pt x="612" y="5"/>
                  <a:pt x="635" y="3"/>
                </a:cubicBezTo>
                <a:cubicBezTo>
                  <a:pt x="658" y="1"/>
                  <a:pt x="681" y="0"/>
                  <a:pt x="704" y="0"/>
                </a:cubicBezTo>
                <a:cubicBezTo>
                  <a:pt x="727" y="0"/>
                  <a:pt x="749" y="1"/>
                  <a:pt x="772" y="3"/>
                </a:cubicBezTo>
                <a:cubicBezTo>
                  <a:pt x="795" y="5"/>
                  <a:pt x="818" y="9"/>
                  <a:pt x="841" y="13"/>
                </a:cubicBezTo>
                <a:cubicBezTo>
                  <a:pt x="863" y="18"/>
                  <a:pt x="885" y="23"/>
                  <a:pt x="907" y="30"/>
                </a:cubicBezTo>
                <a:cubicBezTo>
                  <a:pt x="929" y="36"/>
                  <a:pt x="951" y="44"/>
                  <a:pt x="972" y="53"/>
                </a:cubicBezTo>
                <a:cubicBezTo>
                  <a:pt x="993" y="62"/>
                  <a:pt x="1014" y="72"/>
                  <a:pt x="1035" y="82"/>
                </a:cubicBezTo>
                <a:cubicBezTo>
                  <a:pt x="1055" y="93"/>
                  <a:pt x="1075" y="105"/>
                  <a:pt x="1094" y="118"/>
                </a:cubicBezTo>
                <a:cubicBezTo>
                  <a:pt x="1113" y="131"/>
                  <a:pt x="1131" y="144"/>
                  <a:pt x="1149" y="159"/>
                </a:cubicBezTo>
                <a:cubicBezTo>
                  <a:pt x="1167" y="174"/>
                  <a:pt x="1184" y="189"/>
                  <a:pt x="1200" y="205"/>
                </a:cubicBezTo>
                <a:cubicBezTo>
                  <a:pt x="1216" y="221"/>
                  <a:pt x="1232" y="238"/>
                  <a:pt x="1246" y="256"/>
                </a:cubicBezTo>
                <a:cubicBezTo>
                  <a:pt x="1261" y="274"/>
                  <a:pt x="1275" y="293"/>
                  <a:pt x="1287" y="312"/>
                </a:cubicBezTo>
                <a:cubicBezTo>
                  <a:pt x="1300" y="331"/>
                  <a:pt x="1312" y="351"/>
                  <a:pt x="1323" y="372"/>
                </a:cubicBezTo>
                <a:cubicBezTo>
                  <a:pt x="1334" y="392"/>
                  <a:pt x="1343" y="413"/>
                  <a:pt x="1352" y="434"/>
                </a:cubicBezTo>
                <a:cubicBezTo>
                  <a:pt x="1361" y="455"/>
                  <a:pt x="1369" y="477"/>
                  <a:pt x="1376" y="499"/>
                </a:cubicBezTo>
                <a:cubicBezTo>
                  <a:pt x="1382" y="521"/>
                  <a:pt x="1388" y="543"/>
                  <a:pt x="1392" y="566"/>
                </a:cubicBezTo>
                <a:cubicBezTo>
                  <a:pt x="1397" y="588"/>
                  <a:pt x="1400" y="611"/>
                  <a:pt x="1402" y="634"/>
                </a:cubicBezTo>
                <a:cubicBezTo>
                  <a:pt x="1405" y="657"/>
                  <a:pt x="1406" y="680"/>
                  <a:pt x="1406" y="703"/>
                </a:cubicBezTo>
                <a:close/>
              </a:path>
            </a:pathLst>
          </a:custGeom>
          <a:solidFill>
            <a:srgbClr val="4da6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1" name="" descr=""/>
          <p:cNvPicPr/>
          <p:nvPr/>
        </p:nvPicPr>
        <p:blipFill>
          <a:blip r:embed="rId8"/>
          <a:stretch/>
        </p:blipFill>
        <p:spPr>
          <a:xfrm>
            <a:off x="3310200" y="2283120"/>
            <a:ext cx="268200" cy="236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" name=""/>
          <p:cNvSpPr txBox="1"/>
          <p:nvPr/>
        </p:nvSpPr>
        <p:spPr>
          <a:xfrm>
            <a:off x="971640" y="3526920"/>
            <a:ext cx="1270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险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3" name="" descr=""/>
          <p:cNvPicPr/>
          <p:nvPr/>
        </p:nvPicPr>
        <p:blipFill>
          <a:blip r:embed="rId9"/>
          <a:stretch/>
        </p:blipFill>
        <p:spPr>
          <a:xfrm>
            <a:off x="2757240" y="3128400"/>
            <a:ext cx="63000" cy="126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4" name=""/>
          <p:cNvSpPr txBox="1"/>
          <p:nvPr/>
        </p:nvSpPr>
        <p:spPr>
          <a:xfrm>
            <a:off x="2973600" y="2763360"/>
            <a:ext cx="951840" cy="23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40" strike="noStrike" u="none">
                <a:solidFill>
                  <a:srgbClr val="93c5fd"/>
                </a:solidFill>
                <a:effectLst/>
                <a:uFillTx/>
                <a:latin typeface="NotoSansCJKsc"/>
                <a:ea typeface="NotoSansCJKsc"/>
              </a:rPr>
              <a:t>企业适配策略</a:t>
            </a:r>
            <a:endParaRPr b="0" lang="en-US" sz="12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2880360" y="3084480"/>
            <a:ext cx="11390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三阶段渐进式落地路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0"/>
          <a:stretch/>
        </p:blipFill>
        <p:spPr>
          <a:xfrm>
            <a:off x="2757240" y="3570840"/>
            <a:ext cx="63000" cy="126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7" name=""/>
          <p:cNvSpPr txBox="1"/>
          <p:nvPr/>
        </p:nvSpPr>
        <p:spPr>
          <a:xfrm>
            <a:off x="2880360" y="3274200"/>
            <a:ext cx="1270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线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4494960" y="1982880"/>
            <a:ext cx="1722600" cy="1911960"/>
          </a:xfrm>
          <a:custGeom>
            <a:avLst/>
            <a:gdLst/>
            <a:ahLst/>
            <a:rect l="0" t="0" r="r" b="b"/>
            <a:pathLst>
              <a:path w="4785" h="5311">
                <a:moveTo>
                  <a:pt x="14" y="108"/>
                </a:moveTo>
                <a:cubicBezTo>
                  <a:pt x="22" y="87"/>
                  <a:pt x="35" y="68"/>
                  <a:pt x="52" y="51"/>
                </a:cubicBezTo>
                <a:cubicBezTo>
                  <a:pt x="68" y="35"/>
                  <a:pt x="87" y="22"/>
                  <a:pt x="109" y="13"/>
                </a:cubicBezTo>
                <a:cubicBezTo>
                  <a:pt x="130" y="4"/>
                  <a:pt x="152" y="0"/>
                  <a:pt x="176" y="0"/>
                </a:cubicBezTo>
                <a:lnTo>
                  <a:pt x="4610" y="0"/>
                </a:lnTo>
                <a:cubicBezTo>
                  <a:pt x="4633" y="0"/>
                  <a:pt x="4655" y="4"/>
                  <a:pt x="4677" y="13"/>
                </a:cubicBezTo>
                <a:cubicBezTo>
                  <a:pt x="4698" y="22"/>
                  <a:pt x="4717" y="35"/>
                  <a:pt x="4734" y="51"/>
                </a:cubicBezTo>
                <a:cubicBezTo>
                  <a:pt x="4750" y="68"/>
                  <a:pt x="4763" y="87"/>
                  <a:pt x="4772" y="108"/>
                </a:cubicBezTo>
                <a:cubicBezTo>
                  <a:pt x="4781" y="130"/>
                  <a:pt x="4785" y="152"/>
                  <a:pt x="4785" y="175"/>
                </a:cubicBezTo>
                <a:lnTo>
                  <a:pt x="4785" y="5136"/>
                </a:lnTo>
                <a:cubicBezTo>
                  <a:pt x="4785" y="5159"/>
                  <a:pt x="4781" y="5182"/>
                  <a:pt x="4772" y="5203"/>
                </a:cubicBezTo>
                <a:cubicBezTo>
                  <a:pt x="4763" y="5225"/>
                  <a:pt x="4750" y="5243"/>
                  <a:pt x="4734" y="5260"/>
                </a:cubicBezTo>
                <a:cubicBezTo>
                  <a:pt x="4717" y="5276"/>
                  <a:pt x="4698" y="5289"/>
                  <a:pt x="4677" y="5298"/>
                </a:cubicBezTo>
                <a:cubicBezTo>
                  <a:pt x="4655" y="5307"/>
                  <a:pt x="4633" y="5311"/>
                  <a:pt x="4610" y="5311"/>
                </a:cubicBezTo>
                <a:lnTo>
                  <a:pt x="176" y="5311"/>
                </a:lnTo>
                <a:cubicBezTo>
                  <a:pt x="152" y="5311"/>
                  <a:pt x="130" y="5307"/>
                  <a:pt x="109" y="5298"/>
                </a:cubicBezTo>
                <a:cubicBezTo>
                  <a:pt x="87" y="5289"/>
                  <a:pt x="68" y="5276"/>
                  <a:pt x="52" y="5260"/>
                </a:cubicBezTo>
                <a:cubicBezTo>
                  <a:pt x="35" y="5243"/>
                  <a:pt x="22" y="5225"/>
                  <a:pt x="14" y="5203"/>
                </a:cubicBezTo>
                <a:cubicBezTo>
                  <a:pt x="5" y="5182"/>
                  <a:pt x="0" y="5159"/>
                  <a:pt x="0" y="5136"/>
                </a:cubicBezTo>
                <a:lnTo>
                  <a:pt x="0" y="175"/>
                </a:lnTo>
                <a:cubicBezTo>
                  <a:pt x="0" y="152"/>
                  <a:pt x="5" y="130"/>
                  <a:pt x="14" y="108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4494960" y="1982880"/>
            <a:ext cx="1722600" cy="1911960"/>
          </a:xfrm>
          <a:custGeom>
            <a:avLst/>
            <a:gdLst/>
            <a:ahLst/>
            <a:rect l="0" t="0" r="r" b="b"/>
            <a:pathLst>
              <a:path w="4785" h="5311">
                <a:moveTo>
                  <a:pt x="0" y="5136"/>
                </a:moveTo>
                <a:lnTo>
                  <a:pt x="0" y="175"/>
                </a:lnTo>
                <a:cubicBezTo>
                  <a:pt x="0" y="152"/>
                  <a:pt x="5" y="130"/>
                  <a:pt x="14" y="108"/>
                </a:cubicBezTo>
                <a:cubicBezTo>
                  <a:pt x="22" y="87"/>
                  <a:pt x="35" y="68"/>
                  <a:pt x="52" y="51"/>
                </a:cubicBezTo>
                <a:cubicBezTo>
                  <a:pt x="68" y="35"/>
                  <a:pt x="87" y="22"/>
                  <a:pt x="109" y="13"/>
                </a:cubicBezTo>
                <a:cubicBezTo>
                  <a:pt x="130" y="4"/>
                  <a:pt x="152" y="0"/>
                  <a:pt x="176" y="0"/>
                </a:cubicBezTo>
                <a:lnTo>
                  <a:pt x="4610" y="0"/>
                </a:lnTo>
                <a:cubicBezTo>
                  <a:pt x="4633" y="0"/>
                  <a:pt x="4655" y="4"/>
                  <a:pt x="4677" y="13"/>
                </a:cubicBezTo>
                <a:cubicBezTo>
                  <a:pt x="4698" y="22"/>
                  <a:pt x="4717" y="35"/>
                  <a:pt x="4734" y="51"/>
                </a:cubicBezTo>
                <a:cubicBezTo>
                  <a:pt x="4750" y="68"/>
                  <a:pt x="4763" y="87"/>
                  <a:pt x="4772" y="108"/>
                </a:cubicBezTo>
                <a:cubicBezTo>
                  <a:pt x="4781" y="130"/>
                  <a:pt x="4785" y="152"/>
                  <a:pt x="4785" y="175"/>
                </a:cubicBezTo>
                <a:lnTo>
                  <a:pt x="4785" y="5136"/>
                </a:lnTo>
                <a:cubicBezTo>
                  <a:pt x="4785" y="5159"/>
                  <a:pt x="4781" y="5181"/>
                  <a:pt x="4772" y="5203"/>
                </a:cubicBezTo>
                <a:cubicBezTo>
                  <a:pt x="4763" y="5225"/>
                  <a:pt x="4750" y="5243"/>
                  <a:pt x="4734" y="5260"/>
                </a:cubicBezTo>
                <a:cubicBezTo>
                  <a:pt x="4717" y="5276"/>
                  <a:pt x="4698" y="5289"/>
                  <a:pt x="4677" y="5298"/>
                </a:cubicBezTo>
                <a:cubicBezTo>
                  <a:pt x="4655" y="5307"/>
                  <a:pt x="4633" y="5311"/>
                  <a:pt x="4610" y="5311"/>
                </a:cubicBezTo>
                <a:lnTo>
                  <a:pt x="176" y="5311"/>
                </a:lnTo>
                <a:cubicBezTo>
                  <a:pt x="152" y="5311"/>
                  <a:pt x="130" y="5307"/>
                  <a:pt x="109" y="5298"/>
                </a:cubicBezTo>
                <a:cubicBezTo>
                  <a:pt x="87" y="5289"/>
                  <a:pt x="68" y="5276"/>
                  <a:pt x="52" y="5260"/>
                </a:cubicBezTo>
                <a:cubicBezTo>
                  <a:pt x="35" y="5243"/>
                  <a:pt x="22" y="5225"/>
                  <a:pt x="14" y="5203"/>
                </a:cubicBezTo>
                <a:cubicBezTo>
                  <a:pt x="5" y="5181"/>
                  <a:pt x="0" y="5159"/>
                  <a:pt x="0" y="5136"/>
                </a:cubicBezTo>
                <a:moveTo>
                  <a:pt x="22" y="175"/>
                </a:moveTo>
                <a:lnTo>
                  <a:pt x="22" y="5136"/>
                </a:lnTo>
                <a:cubicBezTo>
                  <a:pt x="22" y="5146"/>
                  <a:pt x="23" y="5156"/>
                  <a:pt x="25" y="5166"/>
                </a:cubicBezTo>
                <a:cubicBezTo>
                  <a:pt x="27" y="5176"/>
                  <a:pt x="30" y="5185"/>
                  <a:pt x="34" y="5195"/>
                </a:cubicBezTo>
                <a:cubicBezTo>
                  <a:pt x="38" y="5204"/>
                  <a:pt x="42" y="5213"/>
                  <a:pt x="48" y="5221"/>
                </a:cubicBezTo>
                <a:cubicBezTo>
                  <a:pt x="54" y="5230"/>
                  <a:pt x="60" y="5237"/>
                  <a:pt x="67" y="5244"/>
                </a:cubicBezTo>
                <a:cubicBezTo>
                  <a:pt x="74" y="5252"/>
                  <a:pt x="82" y="5258"/>
                  <a:pt x="90" y="5264"/>
                </a:cubicBezTo>
                <a:cubicBezTo>
                  <a:pt x="99" y="5269"/>
                  <a:pt x="108" y="5274"/>
                  <a:pt x="117" y="5278"/>
                </a:cubicBezTo>
                <a:cubicBezTo>
                  <a:pt x="126" y="5282"/>
                  <a:pt x="136" y="5285"/>
                  <a:pt x="146" y="5286"/>
                </a:cubicBezTo>
                <a:cubicBezTo>
                  <a:pt x="156" y="5288"/>
                  <a:pt x="166" y="5289"/>
                  <a:pt x="176" y="5289"/>
                </a:cubicBezTo>
                <a:lnTo>
                  <a:pt x="4610" y="5289"/>
                </a:lnTo>
                <a:cubicBezTo>
                  <a:pt x="4620" y="5289"/>
                  <a:pt x="4630" y="5288"/>
                  <a:pt x="4640" y="5286"/>
                </a:cubicBezTo>
                <a:cubicBezTo>
                  <a:pt x="4649" y="5285"/>
                  <a:pt x="4659" y="5282"/>
                  <a:pt x="4668" y="5278"/>
                </a:cubicBezTo>
                <a:cubicBezTo>
                  <a:pt x="4678" y="5274"/>
                  <a:pt x="4687" y="5269"/>
                  <a:pt x="4695" y="5264"/>
                </a:cubicBezTo>
                <a:cubicBezTo>
                  <a:pt x="4703" y="5258"/>
                  <a:pt x="4711" y="5252"/>
                  <a:pt x="4718" y="5244"/>
                </a:cubicBezTo>
                <a:cubicBezTo>
                  <a:pt x="4725" y="5237"/>
                  <a:pt x="4732" y="5230"/>
                  <a:pt x="4737" y="5221"/>
                </a:cubicBezTo>
                <a:cubicBezTo>
                  <a:pt x="4743" y="5213"/>
                  <a:pt x="4748" y="5204"/>
                  <a:pt x="4752" y="5195"/>
                </a:cubicBezTo>
                <a:cubicBezTo>
                  <a:pt x="4755" y="5185"/>
                  <a:pt x="4758" y="5176"/>
                  <a:pt x="4760" y="5166"/>
                </a:cubicBezTo>
                <a:cubicBezTo>
                  <a:pt x="4762" y="5156"/>
                  <a:pt x="4763" y="5146"/>
                  <a:pt x="4763" y="5136"/>
                </a:cubicBezTo>
                <a:lnTo>
                  <a:pt x="4763" y="175"/>
                </a:lnTo>
                <a:cubicBezTo>
                  <a:pt x="4763" y="165"/>
                  <a:pt x="4762" y="155"/>
                  <a:pt x="4760" y="145"/>
                </a:cubicBezTo>
                <a:cubicBezTo>
                  <a:pt x="4758" y="135"/>
                  <a:pt x="4755" y="126"/>
                  <a:pt x="4752" y="116"/>
                </a:cubicBezTo>
                <a:cubicBezTo>
                  <a:pt x="4748" y="107"/>
                  <a:pt x="4743" y="98"/>
                  <a:pt x="4737" y="90"/>
                </a:cubicBezTo>
                <a:cubicBezTo>
                  <a:pt x="4732" y="82"/>
                  <a:pt x="4725" y="74"/>
                  <a:pt x="4718" y="67"/>
                </a:cubicBezTo>
                <a:cubicBezTo>
                  <a:pt x="4711" y="59"/>
                  <a:pt x="4703" y="53"/>
                  <a:pt x="4695" y="48"/>
                </a:cubicBezTo>
                <a:cubicBezTo>
                  <a:pt x="4687" y="42"/>
                  <a:pt x="4678" y="37"/>
                  <a:pt x="4668" y="33"/>
                </a:cubicBezTo>
                <a:cubicBezTo>
                  <a:pt x="4659" y="29"/>
                  <a:pt x="4649" y="27"/>
                  <a:pt x="4640" y="25"/>
                </a:cubicBezTo>
                <a:cubicBezTo>
                  <a:pt x="4630" y="23"/>
                  <a:pt x="4620" y="22"/>
                  <a:pt x="4610" y="22"/>
                </a:cubicBezTo>
                <a:lnTo>
                  <a:pt x="176" y="22"/>
                </a:lnTo>
                <a:cubicBezTo>
                  <a:pt x="166" y="22"/>
                  <a:pt x="156" y="23"/>
                  <a:pt x="146" y="25"/>
                </a:cubicBezTo>
                <a:cubicBezTo>
                  <a:pt x="136" y="27"/>
                  <a:pt x="126" y="29"/>
                  <a:pt x="117" y="33"/>
                </a:cubicBezTo>
                <a:cubicBezTo>
                  <a:pt x="108" y="37"/>
                  <a:pt x="99" y="42"/>
                  <a:pt x="90" y="48"/>
                </a:cubicBezTo>
                <a:cubicBezTo>
                  <a:pt x="82" y="53"/>
                  <a:pt x="74" y="59"/>
                  <a:pt x="67" y="67"/>
                </a:cubicBezTo>
                <a:cubicBezTo>
                  <a:pt x="60" y="74"/>
                  <a:pt x="54" y="82"/>
                  <a:pt x="48" y="90"/>
                </a:cubicBezTo>
                <a:cubicBezTo>
                  <a:pt x="42" y="98"/>
                  <a:pt x="38" y="107"/>
                  <a:pt x="34" y="116"/>
                </a:cubicBezTo>
                <a:cubicBezTo>
                  <a:pt x="30" y="126"/>
                  <a:pt x="27" y="135"/>
                  <a:pt x="25" y="145"/>
                </a:cubicBezTo>
                <a:cubicBezTo>
                  <a:pt x="23" y="155"/>
                  <a:pt x="22" y="165"/>
                  <a:pt x="22" y="175"/>
                </a:cubicBezTo>
                <a:close/>
              </a:path>
            </a:pathLst>
          </a:custGeom>
          <a:solidFill>
            <a:srgbClr val="4da6f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5103360" y="2148840"/>
            <a:ext cx="505800" cy="505800"/>
          </a:xfrm>
          <a:custGeom>
            <a:avLst/>
            <a:gdLst/>
            <a:ahLst/>
            <a:rect l="0" t="0" r="r" b="b"/>
            <a:pathLst>
              <a:path w="1405" h="1405">
                <a:moveTo>
                  <a:pt x="1405" y="703"/>
                </a:moveTo>
                <a:cubicBezTo>
                  <a:pt x="1405" y="726"/>
                  <a:pt x="1404" y="749"/>
                  <a:pt x="1402" y="772"/>
                </a:cubicBezTo>
                <a:cubicBezTo>
                  <a:pt x="1400" y="794"/>
                  <a:pt x="1396" y="817"/>
                  <a:pt x="1392" y="840"/>
                </a:cubicBezTo>
                <a:cubicBezTo>
                  <a:pt x="1387" y="862"/>
                  <a:pt x="1382" y="885"/>
                  <a:pt x="1375" y="907"/>
                </a:cubicBezTo>
                <a:cubicBezTo>
                  <a:pt x="1369" y="929"/>
                  <a:pt x="1361" y="950"/>
                  <a:pt x="1352" y="972"/>
                </a:cubicBezTo>
                <a:cubicBezTo>
                  <a:pt x="1343" y="993"/>
                  <a:pt x="1333" y="1014"/>
                  <a:pt x="1323" y="1034"/>
                </a:cubicBezTo>
                <a:cubicBezTo>
                  <a:pt x="1312" y="1054"/>
                  <a:pt x="1300" y="1074"/>
                  <a:pt x="1287" y="1093"/>
                </a:cubicBezTo>
                <a:cubicBezTo>
                  <a:pt x="1274" y="1112"/>
                  <a:pt x="1261" y="1130"/>
                  <a:pt x="1246" y="1148"/>
                </a:cubicBezTo>
                <a:cubicBezTo>
                  <a:pt x="1231" y="1166"/>
                  <a:pt x="1216" y="1183"/>
                  <a:pt x="1200" y="1199"/>
                </a:cubicBezTo>
                <a:cubicBezTo>
                  <a:pt x="1183" y="1216"/>
                  <a:pt x="1166" y="1231"/>
                  <a:pt x="1149" y="1246"/>
                </a:cubicBezTo>
                <a:cubicBezTo>
                  <a:pt x="1131" y="1260"/>
                  <a:pt x="1112" y="1274"/>
                  <a:pt x="1093" y="1287"/>
                </a:cubicBezTo>
                <a:cubicBezTo>
                  <a:pt x="1074" y="1299"/>
                  <a:pt x="1055" y="1311"/>
                  <a:pt x="1034" y="1322"/>
                </a:cubicBezTo>
                <a:cubicBezTo>
                  <a:pt x="1014" y="1333"/>
                  <a:pt x="993" y="1343"/>
                  <a:pt x="972" y="1352"/>
                </a:cubicBezTo>
                <a:cubicBezTo>
                  <a:pt x="951" y="1360"/>
                  <a:pt x="929" y="1368"/>
                  <a:pt x="907" y="1375"/>
                </a:cubicBezTo>
                <a:cubicBezTo>
                  <a:pt x="885" y="1381"/>
                  <a:pt x="863" y="1387"/>
                  <a:pt x="840" y="1392"/>
                </a:cubicBezTo>
                <a:cubicBezTo>
                  <a:pt x="818" y="1396"/>
                  <a:pt x="795" y="1399"/>
                  <a:pt x="772" y="1402"/>
                </a:cubicBezTo>
                <a:cubicBezTo>
                  <a:pt x="749" y="1404"/>
                  <a:pt x="726" y="1405"/>
                  <a:pt x="703" y="1405"/>
                </a:cubicBezTo>
                <a:cubicBezTo>
                  <a:pt x="680" y="1405"/>
                  <a:pt x="657" y="1404"/>
                  <a:pt x="634" y="1402"/>
                </a:cubicBezTo>
                <a:cubicBezTo>
                  <a:pt x="611" y="1399"/>
                  <a:pt x="589" y="1396"/>
                  <a:pt x="565" y="1392"/>
                </a:cubicBezTo>
                <a:cubicBezTo>
                  <a:pt x="543" y="1387"/>
                  <a:pt x="520" y="1381"/>
                  <a:pt x="498" y="1375"/>
                </a:cubicBezTo>
                <a:cubicBezTo>
                  <a:pt x="476" y="1368"/>
                  <a:pt x="455" y="1360"/>
                  <a:pt x="433" y="1352"/>
                </a:cubicBezTo>
                <a:cubicBezTo>
                  <a:pt x="412" y="1343"/>
                  <a:pt x="391" y="1333"/>
                  <a:pt x="371" y="1322"/>
                </a:cubicBezTo>
                <a:cubicBezTo>
                  <a:pt x="351" y="1311"/>
                  <a:pt x="331" y="1299"/>
                  <a:pt x="312" y="1287"/>
                </a:cubicBezTo>
                <a:cubicBezTo>
                  <a:pt x="293" y="1274"/>
                  <a:pt x="274" y="1260"/>
                  <a:pt x="257" y="1246"/>
                </a:cubicBezTo>
                <a:cubicBezTo>
                  <a:pt x="239" y="1231"/>
                  <a:pt x="222" y="1216"/>
                  <a:pt x="206" y="1199"/>
                </a:cubicBezTo>
                <a:cubicBezTo>
                  <a:pt x="189" y="1183"/>
                  <a:pt x="174" y="1166"/>
                  <a:pt x="159" y="1148"/>
                </a:cubicBezTo>
                <a:cubicBezTo>
                  <a:pt x="145" y="1130"/>
                  <a:pt x="131" y="1112"/>
                  <a:pt x="118" y="1093"/>
                </a:cubicBezTo>
                <a:cubicBezTo>
                  <a:pt x="106" y="1074"/>
                  <a:pt x="94" y="1054"/>
                  <a:pt x="83" y="1034"/>
                </a:cubicBezTo>
                <a:cubicBezTo>
                  <a:pt x="72" y="1014"/>
                  <a:pt x="62" y="993"/>
                  <a:pt x="53" y="972"/>
                </a:cubicBezTo>
                <a:cubicBezTo>
                  <a:pt x="45" y="950"/>
                  <a:pt x="37" y="929"/>
                  <a:pt x="30" y="907"/>
                </a:cubicBezTo>
                <a:cubicBezTo>
                  <a:pt x="24" y="885"/>
                  <a:pt x="18" y="862"/>
                  <a:pt x="13" y="840"/>
                </a:cubicBezTo>
                <a:cubicBezTo>
                  <a:pt x="9" y="817"/>
                  <a:pt x="6" y="794"/>
                  <a:pt x="3" y="772"/>
                </a:cubicBezTo>
                <a:cubicBezTo>
                  <a:pt x="1" y="749"/>
                  <a:pt x="0" y="726"/>
                  <a:pt x="0" y="703"/>
                </a:cubicBezTo>
                <a:cubicBezTo>
                  <a:pt x="0" y="680"/>
                  <a:pt x="1" y="657"/>
                  <a:pt x="3" y="634"/>
                </a:cubicBezTo>
                <a:cubicBezTo>
                  <a:pt x="6" y="611"/>
                  <a:pt x="9" y="588"/>
                  <a:pt x="13" y="566"/>
                </a:cubicBezTo>
                <a:cubicBezTo>
                  <a:pt x="18" y="543"/>
                  <a:pt x="24" y="521"/>
                  <a:pt x="30" y="499"/>
                </a:cubicBezTo>
                <a:cubicBezTo>
                  <a:pt x="37" y="477"/>
                  <a:pt x="45" y="455"/>
                  <a:pt x="53" y="434"/>
                </a:cubicBezTo>
                <a:cubicBezTo>
                  <a:pt x="62" y="413"/>
                  <a:pt x="72" y="392"/>
                  <a:pt x="83" y="372"/>
                </a:cubicBezTo>
                <a:cubicBezTo>
                  <a:pt x="94" y="351"/>
                  <a:pt x="106" y="331"/>
                  <a:pt x="118" y="312"/>
                </a:cubicBezTo>
                <a:cubicBezTo>
                  <a:pt x="131" y="293"/>
                  <a:pt x="145" y="274"/>
                  <a:pt x="159" y="256"/>
                </a:cubicBezTo>
                <a:cubicBezTo>
                  <a:pt x="174" y="238"/>
                  <a:pt x="189" y="221"/>
                  <a:pt x="206" y="205"/>
                </a:cubicBezTo>
                <a:cubicBezTo>
                  <a:pt x="222" y="189"/>
                  <a:pt x="239" y="174"/>
                  <a:pt x="257" y="159"/>
                </a:cubicBezTo>
                <a:cubicBezTo>
                  <a:pt x="274" y="144"/>
                  <a:pt x="293" y="131"/>
                  <a:pt x="312" y="118"/>
                </a:cubicBezTo>
                <a:cubicBezTo>
                  <a:pt x="331" y="105"/>
                  <a:pt x="351" y="93"/>
                  <a:pt x="371" y="82"/>
                </a:cubicBezTo>
                <a:cubicBezTo>
                  <a:pt x="391" y="72"/>
                  <a:pt x="412" y="62"/>
                  <a:pt x="433" y="53"/>
                </a:cubicBezTo>
                <a:cubicBezTo>
                  <a:pt x="455" y="44"/>
                  <a:pt x="476" y="36"/>
                  <a:pt x="498" y="30"/>
                </a:cubicBezTo>
                <a:cubicBezTo>
                  <a:pt x="520" y="23"/>
                  <a:pt x="543" y="18"/>
                  <a:pt x="565" y="13"/>
                </a:cubicBezTo>
                <a:cubicBezTo>
                  <a:pt x="589" y="9"/>
                  <a:pt x="611" y="5"/>
                  <a:pt x="634" y="3"/>
                </a:cubicBezTo>
                <a:cubicBezTo>
                  <a:pt x="657" y="1"/>
                  <a:pt x="680" y="0"/>
                  <a:pt x="703" y="0"/>
                </a:cubicBezTo>
                <a:cubicBezTo>
                  <a:pt x="726" y="0"/>
                  <a:pt x="749" y="1"/>
                  <a:pt x="772" y="3"/>
                </a:cubicBezTo>
                <a:cubicBezTo>
                  <a:pt x="795" y="5"/>
                  <a:pt x="818" y="9"/>
                  <a:pt x="840" y="13"/>
                </a:cubicBezTo>
                <a:cubicBezTo>
                  <a:pt x="863" y="18"/>
                  <a:pt x="885" y="23"/>
                  <a:pt x="907" y="30"/>
                </a:cubicBezTo>
                <a:cubicBezTo>
                  <a:pt x="929" y="36"/>
                  <a:pt x="951" y="44"/>
                  <a:pt x="972" y="53"/>
                </a:cubicBezTo>
                <a:cubicBezTo>
                  <a:pt x="993" y="62"/>
                  <a:pt x="1014" y="72"/>
                  <a:pt x="1034" y="82"/>
                </a:cubicBezTo>
                <a:cubicBezTo>
                  <a:pt x="1055" y="93"/>
                  <a:pt x="1074" y="105"/>
                  <a:pt x="1093" y="118"/>
                </a:cubicBezTo>
                <a:cubicBezTo>
                  <a:pt x="1112" y="131"/>
                  <a:pt x="1131" y="144"/>
                  <a:pt x="1149" y="159"/>
                </a:cubicBezTo>
                <a:cubicBezTo>
                  <a:pt x="1166" y="174"/>
                  <a:pt x="1183" y="189"/>
                  <a:pt x="1200" y="205"/>
                </a:cubicBezTo>
                <a:cubicBezTo>
                  <a:pt x="1216" y="221"/>
                  <a:pt x="1231" y="238"/>
                  <a:pt x="1246" y="256"/>
                </a:cubicBezTo>
                <a:cubicBezTo>
                  <a:pt x="1261" y="274"/>
                  <a:pt x="1274" y="293"/>
                  <a:pt x="1287" y="312"/>
                </a:cubicBezTo>
                <a:cubicBezTo>
                  <a:pt x="1300" y="331"/>
                  <a:pt x="1312" y="351"/>
                  <a:pt x="1323" y="372"/>
                </a:cubicBezTo>
                <a:cubicBezTo>
                  <a:pt x="1333" y="392"/>
                  <a:pt x="1343" y="413"/>
                  <a:pt x="1352" y="434"/>
                </a:cubicBezTo>
                <a:cubicBezTo>
                  <a:pt x="1361" y="455"/>
                  <a:pt x="1369" y="477"/>
                  <a:pt x="1375" y="499"/>
                </a:cubicBezTo>
                <a:cubicBezTo>
                  <a:pt x="1382" y="521"/>
                  <a:pt x="1387" y="543"/>
                  <a:pt x="1392" y="566"/>
                </a:cubicBezTo>
                <a:cubicBezTo>
                  <a:pt x="1396" y="588"/>
                  <a:pt x="1400" y="611"/>
                  <a:pt x="1402" y="634"/>
                </a:cubicBezTo>
                <a:cubicBezTo>
                  <a:pt x="1404" y="657"/>
                  <a:pt x="1405" y="680"/>
                  <a:pt x="1405" y="703"/>
                </a:cubicBezTo>
                <a:close/>
              </a:path>
            </a:pathLst>
          </a:custGeom>
          <a:solidFill>
            <a:srgbClr val="4da6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1"/>
          <a:stretch/>
        </p:blipFill>
        <p:spPr>
          <a:xfrm>
            <a:off x="5253480" y="2283120"/>
            <a:ext cx="205200" cy="236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2" name=""/>
          <p:cNvSpPr txBox="1"/>
          <p:nvPr/>
        </p:nvSpPr>
        <p:spPr>
          <a:xfrm>
            <a:off x="2880360" y="3526920"/>
            <a:ext cx="11390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从试⽤到全流程整合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2"/>
          <a:stretch/>
        </p:blipFill>
        <p:spPr>
          <a:xfrm>
            <a:off x="4724280" y="3128400"/>
            <a:ext cx="63000" cy="126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4" name=""/>
          <p:cNvSpPr txBox="1"/>
          <p:nvPr/>
        </p:nvSpPr>
        <p:spPr>
          <a:xfrm>
            <a:off x="4803120" y="2763360"/>
            <a:ext cx="1110240" cy="23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40" strike="noStrike" u="none">
                <a:solidFill>
                  <a:srgbClr val="93c5fd"/>
                </a:solidFill>
                <a:effectLst/>
                <a:uFillTx/>
                <a:latin typeface="NotoSansCJKsc"/>
                <a:ea typeface="NotoSansCJKsc"/>
              </a:rPr>
              <a:t>⽣命周期价值点</a:t>
            </a:r>
            <a:endParaRPr b="0" lang="en-US" sz="12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3"/>
          <a:stretch/>
        </p:blipFill>
        <p:spPr>
          <a:xfrm>
            <a:off x="4724280" y="3381120"/>
            <a:ext cx="63000" cy="126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6" name=""/>
          <p:cNvSpPr txBox="1"/>
          <p:nvPr/>
        </p:nvSpPr>
        <p:spPr>
          <a:xfrm>
            <a:off x="4850640" y="3084480"/>
            <a:ext cx="11390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需求分析与设计辅助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6406920" y="1982880"/>
            <a:ext cx="1714680" cy="1911960"/>
          </a:xfrm>
          <a:custGeom>
            <a:avLst/>
            <a:gdLst/>
            <a:ahLst/>
            <a:rect l="0" t="0" r="r" b="b"/>
            <a:pathLst>
              <a:path w="4763" h="5311">
                <a:moveTo>
                  <a:pt x="13" y="108"/>
                </a:moveTo>
                <a:cubicBezTo>
                  <a:pt x="22" y="87"/>
                  <a:pt x="35" y="68"/>
                  <a:pt x="51" y="51"/>
                </a:cubicBezTo>
                <a:cubicBezTo>
                  <a:pt x="68" y="35"/>
                  <a:pt x="87" y="22"/>
                  <a:pt x="108" y="13"/>
                </a:cubicBezTo>
                <a:cubicBezTo>
                  <a:pt x="130" y="4"/>
                  <a:pt x="152" y="0"/>
                  <a:pt x="175" y="0"/>
                </a:cubicBezTo>
                <a:lnTo>
                  <a:pt x="4587" y="0"/>
                </a:lnTo>
                <a:cubicBezTo>
                  <a:pt x="4611" y="0"/>
                  <a:pt x="4633" y="4"/>
                  <a:pt x="4655" y="13"/>
                </a:cubicBezTo>
                <a:cubicBezTo>
                  <a:pt x="4676" y="22"/>
                  <a:pt x="4695" y="35"/>
                  <a:pt x="4712" y="51"/>
                </a:cubicBezTo>
                <a:cubicBezTo>
                  <a:pt x="4728" y="68"/>
                  <a:pt x="4741" y="87"/>
                  <a:pt x="4750" y="108"/>
                </a:cubicBezTo>
                <a:cubicBezTo>
                  <a:pt x="4758" y="130"/>
                  <a:pt x="4763" y="152"/>
                  <a:pt x="4763" y="175"/>
                </a:cubicBezTo>
                <a:lnTo>
                  <a:pt x="4763" y="5136"/>
                </a:lnTo>
                <a:cubicBezTo>
                  <a:pt x="4763" y="5159"/>
                  <a:pt x="4758" y="5181"/>
                  <a:pt x="4750" y="5203"/>
                </a:cubicBezTo>
                <a:cubicBezTo>
                  <a:pt x="4741" y="5225"/>
                  <a:pt x="4728" y="5243"/>
                  <a:pt x="4712" y="5260"/>
                </a:cubicBezTo>
                <a:cubicBezTo>
                  <a:pt x="4695" y="5276"/>
                  <a:pt x="4676" y="5289"/>
                  <a:pt x="4655" y="5298"/>
                </a:cubicBezTo>
                <a:cubicBezTo>
                  <a:pt x="4633" y="5307"/>
                  <a:pt x="4611" y="5311"/>
                  <a:pt x="4587" y="5311"/>
                </a:cubicBezTo>
                <a:lnTo>
                  <a:pt x="175" y="5311"/>
                </a:lnTo>
                <a:cubicBezTo>
                  <a:pt x="152" y="5311"/>
                  <a:pt x="130" y="5307"/>
                  <a:pt x="108" y="5298"/>
                </a:cubicBezTo>
                <a:cubicBezTo>
                  <a:pt x="87" y="5289"/>
                  <a:pt x="68" y="5276"/>
                  <a:pt x="51" y="5260"/>
                </a:cubicBezTo>
                <a:cubicBezTo>
                  <a:pt x="35" y="5243"/>
                  <a:pt x="22" y="5225"/>
                  <a:pt x="13" y="5203"/>
                </a:cubicBezTo>
                <a:cubicBezTo>
                  <a:pt x="4" y="5182"/>
                  <a:pt x="0" y="5159"/>
                  <a:pt x="0" y="5136"/>
                </a:cubicBezTo>
                <a:lnTo>
                  <a:pt x="0" y="175"/>
                </a:lnTo>
                <a:cubicBezTo>
                  <a:pt x="0" y="152"/>
                  <a:pt x="4" y="130"/>
                  <a:pt x="13" y="108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6406920" y="1982880"/>
            <a:ext cx="1714680" cy="1911960"/>
          </a:xfrm>
          <a:custGeom>
            <a:avLst/>
            <a:gdLst/>
            <a:ahLst/>
            <a:rect l="0" t="0" r="r" b="b"/>
            <a:pathLst>
              <a:path w="4763" h="5311">
                <a:moveTo>
                  <a:pt x="0" y="5136"/>
                </a:moveTo>
                <a:lnTo>
                  <a:pt x="0" y="175"/>
                </a:lnTo>
                <a:cubicBezTo>
                  <a:pt x="0" y="152"/>
                  <a:pt x="4" y="130"/>
                  <a:pt x="13" y="108"/>
                </a:cubicBezTo>
                <a:cubicBezTo>
                  <a:pt x="22" y="87"/>
                  <a:pt x="35" y="68"/>
                  <a:pt x="51" y="51"/>
                </a:cubicBezTo>
                <a:cubicBezTo>
                  <a:pt x="68" y="35"/>
                  <a:pt x="87" y="22"/>
                  <a:pt x="108" y="13"/>
                </a:cubicBezTo>
                <a:cubicBezTo>
                  <a:pt x="130" y="4"/>
                  <a:pt x="152" y="0"/>
                  <a:pt x="175" y="0"/>
                </a:cubicBezTo>
                <a:lnTo>
                  <a:pt x="4587" y="0"/>
                </a:lnTo>
                <a:cubicBezTo>
                  <a:pt x="4611" y="0"/>
                  <a:pt x="4633" y="4"/>
                  <a:pt x="4655" y="13"/>
                </a:cubicBezTo>
                <a:cubicBezTo>
                  <a:pt x="4676" y="22"/>
                  <a:pt x="4695" y="35"/>
                  <a:pt x="4712" y="51"/>
                </a:cubicBezTo>
                <a:cubicBezTo>
                  <a:pt x="4728" y="68"/>
                  <a:pt x="4741" y="87"/>
                  <a:pt x="4750" y="108"/>
                </a:cubicBezTo>
                <a:cubicBezTo>
                  <a:pt x="4758" y="130"/>
                  <a:pt x="4763" y="152"/>
                  <a:pt x="4763" y="175"/>
                </a:cubicBezTo>
                <a:lnTo>
                  <a:pt x="4763" y="5136"/>
                </a:lnTo>
                <a:cubicBezTo>
                  <a:pt x="4763" y="5159"/>
                  <a:pt x="4758" y="5181"/>
                  <a:pt x="4750" y="5203"/>
                </a:cubicBezTo>
                <a:cubicBezTo>
                  <a:pt x="4741" y="5225"/>
                  <a:pt x="4728" y="5243"/>
                  <a:pt x="4712" y="5260"/>
                </a:cubicBezTo>
                <a:cubicBezTo>
                  <a:pt x="4695" y="5276"/>
                  <a:pt x="4676" y="5289"/>
                  <a:pt x="4655" y="5298"/>
                </a:cubicBezTo>
                <a:cubicBezTo>
                  <a:pt x="4633" y="5307"/>
                  <a:pt x="4611" y="5311"/>
                  <a:pt x="4587" y="5311"/>
                </a:cubicBezTo>
                <a:lnTo>
                  <a:pt x="175" y="5311"/>
                </a:lnTo>
                <a:cubicBezTo>
                  <a:pt x="152" y="5311"/>
                  <a:pt x="130" y="5307"/>
                  <a:pt x="108" y="5298"/>
                </a:cubicBezTo>
                <a:cubicBezTo>
                  <a:pt x="87" y="5289"/>
                  <a:pt x="68" y="5276"/>
                  <a:pt x="51" y="5260"/>
                </a:cubicBezTo>
                <a:cubicBezTo>
                  <a:pt x="35" y="5243"/>
                  <a:pt x="22" y="5225"/>
                  <a:pt x="13" y="5203"/>
                </a:cubicBezTo>
                <a:cubicBezTo>
                  <a:pt x="4" y="5181"/>
                  <a:pt x="0" y="5159"/>
                  <a:pt x="0" y="5136"/>
                </a:cubicBezTo>
                <a:moveTo>
                  <a:pt x="22" y="175"/>
                </a:moveTo>
                <a:lnTo>
                  <a:pt x="22" y="5136"/>
                </a:lnTo>
                <a:cubicBezTo>
                  <a:pt x="22" y="5146"/>
                  <a:pt x="23" y="5156"/>
                  <a:pt x="25" y="5166"/>
                </a:cubicBezTo>
                <a:cubicBezTo>
                  <a:pt x="27" y="5176"/>
                  <a:pt x="30" y="5185"/>
                  <a:pt x="34" y="5195"/>
                </a:cubicBezTo>
                <a:cubicBezTo>
                  <a:pt x="37" y="5204"/>
                  <a:pt x="42" y="5213"/>
                  <a:pt x="48" y="5221"/>
                </a:cubicBezTo>
                <a:cubicBezTo>
                  <a:pt x="53" y="5230"/>
                  <a:pt x="60" y="5237"/>
                  <a:pt x="67" y="5244"/>
                </a:cubicBezTo>
                <a:cubicBezTo>
                  <a:pt x="74" y="5252"/>
                  <a:pt x="82" y="5258"/>
                  <a:pt x="90" y="5264"/>
                </a:cubicBezTo>
                <a:cubicBezTo>
                  <a:pt x="98" y="5269"/>
                  <a:pt x="107" y="5274"/>
                  <a:pt x="117" y="5278"/>
                </a:cubicBezTo>
                <a:cubicBezTo>
                  <a:pt x="126" y="5282"/>
                  <a:pt x="136" y="5285"/>
                  <a:pt x="145" y="5286"/>
                </a:cubicBezTo>
                <a:cubicBezTo>
                  <a:pt x="155" y="5288"/>
                  <a:pt x="165" y="5289"/>
                  <a:pt x="175" y="5289"/>
                </a:cubicBezTo>
                <a:lnTo>
                  <a:pt x="4587" y="5289"/>
                </a:lnTo>
                <a:cubicBezTo>
                  <a:pt x="4597" y="5289"/>
                  <a:pt x="4607" y="5288"/>
                  <a:pt x="4617" y="5286"/>
                </a:cubicBezTo>
                <a:cubicBezTo>
                  <a:pt x="4627" y="5285"/>
                  <a:pt x="4637" y="5282"/>
                  <a:pt x="4646" y="5278"/>
                </a:cubicBezTo>
                <a:cubicBezTo>
                  <a:pt x="4655" y="5274"/>
                  <a:pt x="4664" y="5269"/>
                  <a:pt x="4673" y="5264"/>
                </a:cubicBezTo>
                <a:cubicBezTo>
                  <a:pt x="4681" y="5258"/>
                  <a:pt x="4689" y="5252"/>
                  <a:pt x="4696" y="5244"/>
                </a:cubicBezTo>
                <a:cubicBezTo>
                  <a:pt x="4703" y="5237"/>
                  <a:pt x="4709" y="5230"/>
                  <a:pt x="4715" y="5221"/>
                </a:cubicBezTo>
                <a:cubicBezTo>
                  <a:pt x="4721" y="5213"/>
                  <a:pt x="4725" y="5204"/>
                  <a:pt x="4729" y="5195"/>
                </a:cubicBezTo>
                <a:cubicBezTo>
                  <a:pt x="4733" y="5185"/>
                  <a:pt x="4736" y="5176"/>
                  <a:pt x="4738" y="5166"/>
                </a:cubicBezTo>
                <a:cubicBezTo>
                  <a:pt x="4740" y="5156"/>
                  <a:pt x="4741" y="5146"/>
                  <a:pt x="4741" y="5136"/>
                </a:cubicBezTo>
                <a:lnTo>
                  <a:pt x="4741" y="175"/>
                </a:lnTo>
                <a:cubicBezTo>
                  <a:pt x="4741" y="165"/>
                  <a:pt x="4740" y="155"/>
                  <a:pt x="4738" y="145"/>
                </a:cubicBezTo>
                <a:cubicBezTo>
                  <a:pt x="4736" y="135"/>
                  <a:pt x="4733" y="126"/>
                  <a:pt x="4729" y="116"/>
                </a:cubicBezTo>
                <a:cubicBezTo>
                  <a:pt x="4725" y="107"/>
                  <a:pt x="4721" y="98"/>
                  <a:pt x="4715" y="90"/>
                </a:cubicBezTo>
                <a:cubicBezTo>
                  <a:pt x="4709" y="82"/>
                  <a:pt x="4703" y="74"/>
                  <a:pt x="4696" y="67"/>
                </a:cubicBezTo>
                <a:cubicBezTo>
                  <a:pt x="4689" y="59"/>
                  <a:pt x="4681" y="53"/>
                  <a:pt x="4673" y="48"/>
                </a:cubicBezTo>
                <a:cubicBezTo>
                  <a:pt x="4664" y="42"/>
                  <a:pt x="4655" y="37"/>
                  <a:pt x="4646" y="33"/>
                </a:cubicBezTo>
                <a:cubicBezTo>
                  <a:pt x="4637" y="29"/>
                  <a:pt x="4627" y="27"/>
                  <a:pt x="4617" y="25"/>
                </a:cubicBezTo>
                <a:cubicBezTo>
                  <a:pt x="4607" y="23"/>
                  <a:pt x="4597" y="22"/>
                  <a:pt x="4587" y="22"/>
                </a:cubicBezTo>
                <a:lnTo>
                  <a:pt x="175" y="22"/>
                </a:lnTo>
                <a:cubicBezTo>
                  <a:pt x="165" y="22"/>
                  <a:pt x="155" y="23"/>
                  <a:pt x="145" y="25"/>
                </a:cubicBezTo>
                <a:cubicBezTo>
                  <a:pt x="136" y="27"/>
                  <a:pt x="126" y="29"/>
                  <a:pt x="117" y="33"/>
                </a:cubicBezTo>
                <a:cubicBezTo>
                  <a:pt x="107" y="37"/>
                  <a:pt x="98" y="42"/>
                  <a:pt x="90" y="48"/>
                </a:cubicBezTo>
                <a:cubicBezTo>
                  <a:pt x="82" y="53"/>
                  <a:pt x="74" y="59"/>
                  <a:pt x="67" y="67"/>
                </a:cubicBezTo>
                <a:cubicBezTo>
                  <a:pt x="60" y="74"/>
                  <a:pt x="53" y="82"/>
                  <a:pt x="48" y="90"/>
                </a:cubicBezTo>
                <a:cubicBezTo>
                  <a:pt x="42" y="98"/>
                  <a:pt x="37" y="107"/>
                  <a:pt x="34" y="116"/>
                </a:cubicBezTo>
                <a:cubicBezTo>
                  <a:pt x="30" y="126"/>
                  <a:pt x="27" y="135"/>
                  <a:pt x="25" y="145"/>
                </a:cubicBezTo>
                <a:cubicBezTo>
                  <a:pt x="23" y="155"/>
                  <a:pt x="22" y="165"/>
                  <a:pt x="22" y="175"/>
                </a:cubicBezTo>
                <a:close/>
              </a:path>
            </a:pathLst>
          </a:custGeom>
          <a:solidFill>
            <a:srgbClr val="4da6f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7015320" y="2148840"/>
            <a:ext cx="505800" cy="505800"/>
          </a:xfrm>
          <a:custGeom>
            <a:avLst/>
            <a:gdLst/>
            <a:ahLst/>
            <a:rect l="0" t="0" r="r" b="b"/>
            <a:pathLst>
              <a:path w="1405" h="1405">
                <a:moveTo>
                  <a:pt x="1405" y="703"/>
                </a:moveTo>
                <a:cubicBezTo>
                  <a:pt x="1405" y="726"/>
                  <a:pt x="1404" y="749"/>
                  <a:pt x="1402" y="772"/>
                </a:cubicBezTo>
                <a:cubicBezTo>
                  <a:pt x="1399" y="794"/>
                  <a:pt x="1396" y="817"/>
                  <a:pt x="1392" y="840"/>
                </a:cubicBezTo>
                <a:cubicBezTo>
                  <a:pt x="1387" y="862"/>
                  <a:pt x="1382" y="885"/>
                  <a:pt x="1375" y="907"/>
                </a:cubicBezTo>
                <a:cubicBezTo>
                  <a:pt x="1368" y="929"/>
                  <a:pt x="1360" y="950"/>
                  <a:pt x="1352" y="972"/>
                </a:cubicBezTo>
                <a:cubicBezTo>
                  <a:pt x="1343" y="993"/>
                  <a:pt x="1333" y="1014"/>
                  <a:pt x="1322" y="1034"/>
                </a:cubicBezTo>
                <a:cubicBezTo>
                  <a:pt x="1311" y="1054"/>
                  <a:pt x="1300" y="1074"/>
                  <a:pt x="1287" y="1093"/>
                </a:cubicBezTo>
                <a:cubicBezTo>
                  <a:pt x="1274" y="1112"/>
                  <a:pt x="1260" y="1130"/>
                  <a:pt x="1246" y="1148"/>
                </a:cubicBezTo>
                <a:cubicBezTo>
                  <a:pt x="1231" y="1166"/>
                  <a:pt x="1216" y="1183"/>
                  <a:pt x="1199" y="1199"/>
                </a:cubicBezTo>
                <a:cubicBezTo>
                  <a:pt x="1183" y="1216"/>
                  <a:pt x="1166" y="1231"/>
                  <a:pt x="1148" y="1246"/>
                </a:cubicBezTo>
                <a:cubicBezTo>
                  <a:pt x="1131" y="1260"/>
                  <a:pt x="1112" y="1274"/>
                  <a:pt x="1093" y="1287"/>
                </a:cubicBezTo>
                <a:cubicBezTo>
                  <a:pt x="1074" y="1299"/>
                  <a:pt x="1054" y="1311"/>
                  <a:pt x="1034" y="1322"/>
                </a:cubicBezTo>
                <a:cubicBezTo>
                  <a:pt x="1014" y="1333"/>
                  <a:pt x="993" y="1343"/>
                  <a:pt x="972" y="1352"/>
                </a:cubicBezTo>
                <a:cubicBezTo>
                  <a:pt x="950" y="1360"/>
                  <a:pt x="929" y="1368"/>
                  <a:pt x="907" y="1375"/>
                </a:cubicBezTo>
                <a:cubicBezTo>
                  <a:pt x="885" y="1381"/>
                  <a:pt x="861" y="1387"/>
                  <a:pt x="839" y="1392"/>
                </a:cubicBezTo>
                <a:cubicBezTo>
                  <a:pt x="816" y="1396"/>
                  <a:pt x="794" y="1399"/>
                  <a:pt x="771" y="1402"/>
                </a:cubicBezTo>
                <a:cubicBezTo>
                  <a:pt x="748" y="1404"/>
                  <a:pt x="725" y="1405"/>
                  <a:pt x="702" y="1405"/>
                </a:cubicBezTo>
                <a:cubicBezTo>
                  <a:pt x="679" y="1405"/>
                  <a:pt x="656" y="1404"/>
                  <a:pt x="633" y="1402"/>
                </a:cubicBezTo>
                <a:cubicBezTo>
                  <a:pt x="610" y="1399"/>
                  <a:pt x="587" y="1396"/>
                  <a:pt x="565" y="1392"/>
                </a:cubicBezTo>
                <a:cubicBezTo>
                  <a:pt x="542" y="1387"/>
                  <a:pt x="520" y="1381"/>
                  <a:pt x="498" y="1375"/>
                </a:cubicBezTo>
                <a:cubicBezTo>
                  <a:pt x="476" y="1368"/>
                  <a:pt x="454" y="1360"/>
                  <a:pt x="433" y="1352"/>
                </a:cubicBezTo>
                <a:cubicBezTo>
                  <a:pt x="412" y="1343"/>
                  <a:pt x="391" y="1333"/>
                  <a:pt x="371" y="1322"/>
                </a:cubicBezTo>
                <a:cubicBezTo>
                  <a:pt x="351" y="1311"/>
                  <a:pt x="331" y="1299"/>
                  <a:pt x="312" y="1287"/>
                </a:cubicBezTo>
                <a:cubicBezTo>
                  <a:pt x="293" y="1274"/>
                  <a:pt x="274" y="1260"/>
                  <a:pt x="256" y="1246"/>
                </a:cubicBezTo>
                <a:cubicBezTo>
                  <a:pt x="239" y="1231"/>
                  <a:pt x="222" y="1216"/>
                  <a:pt x="205" y="1199"/>
                </a:cubicBezTo>
                <a:cubicBezTo>
                  <a:pt x="189" y="1183"/>
                  <a:pt x="174" y="1166"/>
                  <a:pt x="159" y="1148"/>
                </a:cubicBezTo>
                <a:cubicBezTo>
                  <a:pt x="144" y="1130"/>
                  <a:pt x="131" y="1112"/>
                  <a:pt x="118" y="1093"/>
                </a:cubicBezTo>
                <a:cubicBezTo>
                  <a:pt x="105" y="1074"/>
                  <a:pt x="93" y="1054"/>
                  <a:pt x="83" y="1034"/>
                </a:cubicBezTo>
                <a:cubicBezTo>
                  <a:pt x="72" y="1014"/>
                  <a:pt x="62" y="993"/>
                  <a:pt x="53" y="972"/>
                </a:cubicBezTo>
                <a:cubicBezTo>
                  <a:pt x="44" y="950"/>
                  <a:pt x="37" y="929"/>
                  <a:pt x="30" y="907"/>
                </a:cubicBezTo>
                <a:cubicBezTo>
                  <a:pt x="23" y="885"/>
                  <a:pt x="18" y="862"/>
                  <a:pt x="13" y="840"/>
                </a:cubicBezTo>
                <a:cubicBezTo>
                  <a:pt x="9" y="817"/>
                  <a:pt x="5" y="794"/>
                  <a:pt x="3" y="772"/>
                </a:cubicBezTo>
                <a:cubicBezTo>
                  <a:pt x="1" y="749"/>
                  <a:pt x="0" y="726"/>
                  <a:pt x="0" y="703"/>
                </a:cubicBezTo>
                <a:cubicBezTo>
                  <a:pt x="0" y="680"/>
                  <a:pt x="1" y="657"/>
                  <a:pt x="3" y="634"/>
                </a:cubicBezTo>
                <a:cubicBezTo>
                  <a:pt x="5" y="611"/>
                  <a:pt x="9" y="588"/>
                  <a:pt x="13" y="566"/>
                </a:cubicBezTo>
                <a:cubicBezTo>
                  <a:pt x="18" y="543"/>
                  <a:pt x="23" y="521"/>
                  <a:pt x="30" y="499"/>
                </a:cubicBezTo>
                <a:cubicBezTo>
                  <a:pt x="37" y="477"/>
                  <a:pt x="44" y="455"/>
                  <a:pt x="53" y="434"/>
                </a:cubicBezTo>
                <a:cubicBezTo>
                  <a:pt x="62" y="413"/>
                  <a:pt x="72" y="392"/>
                  <a:pt x="83" y="372"/>
                </a:cubicBezTo>
                <a:cubicBezTo>
                  <a:pt x="93" y="351"/>
                  <a:pt x="105" y="331"/>
                  <a:pt x="118" y="312"/>
                </a:cubicBezTo>
                <a:cubicBezTo>
                  <a:pt x="131" y="293"/>
                  <a:pt x="144" y="274"/>
                  <a:pt x="159" y="256"/>
                </a:cubicBezTo>
                <a:cubicBezTo>
                  <a:pt x="174" y="238"/>
                  <a:pt x="189" y="221"/>
                  <a:pt x="205" y="205"/>
                </a:cubicBezTo>
                <a:cubicBezTo>
                  <a:pt x="222" y="189"/>
                  <a:pt x="239" y="174"/>
                  <a:pt x="256" y="159"/>
                </a:cubicBezTo>
                <a:cubicBezTo>
                  <a:pt x="274" y="144"/>
                  <a:pt x="293" y="131"/>
                  <a:pt x="312" y="118"/>
                </a:cubicBezTo>
                <a:cubicBezTo>
                  <a:pt x="331" y="105"/>
                  <a:pt x="351" y="93"/>
                  <a:pt x="371" y="82"/>
                </a:cubicBezTo>
                <a:cubicBezTo>
                  <a:pt x="391" y="72"/>
                  <a:pt x="412" y="62"/>
                  <a:pt x="433" y="53"/>
                </a:cubicBezTo>
                <a:cubicBezTo>
                  <a:pt x="454" y="44"/>
                  <a:pt x="476" y="36"/>
                  <a:pt x="498" y="30"/>
                </a:cubicBezTo>
                <a:cubicBezTo>
                  <a:pt x="520" y="23"/>
                  <a:pt x="542" y="18"/>
                  <a:pt x="565" y="13"/>
                </a:cubicBezTo>
                <a:cubicBezTo>
                  <a:pt x="587" y="9"/>
                  <a:pt x="610" y="5"/>
                  <a:pt x="633" y="3"/>
                </a:cubicBezTo>
                <a:cubicBezTo>
                  <a:pt x="656" y="1"/>
                  <a:pt x="679" y="0"/>
                  <a:pt x="702" y="0"/>
                </a:cubicBezTo>
                <a:cubicBezTo>
                  <a:pt x="725" y="0"/>
                  <a:pt x="748" y="1"/>
                  <a:pt x="771" y="3"/>
                </a:cubicBezTo>
                <a:cubicBezTo>
                  <a:pt x="794" y="5"/>
                  <a:pt x="816" y="9"/>
                  <a:pt x="839" y="13"/>
                </a:cubicBezTo>
                <a:cubicBezTo>
                  <a:pt x="861" y="18"/>
                  <a:pt x="885" y="23"/>
                  <a:pt x="907" y="30"/>
                </a:cubicBezTo>
                <a:cubicBezTo>
                  <a:pt x="929" y="36"/>
                  <a:pt x="950" y="44"/>
                  <a:pt x="972" y="53"/>
                </a:cubicBezTo>
                <a:cubicBezTo>
                  <a:pt x="993" y="62"/>
                  <a:pt x="1014" y="72"/>
                  <a:pt x="1034" y="82"/>
                </a:cubicBezTo>
                <a:cubicBezTo>
                  <a:pt x="1054" y="93"/>
                  <a:pt x="1074" y="105"/>
                  <a:pt x="1093" y="118"/>
                </a:cubicBezTo>
                <a:cubicBezTo>
                  <a:pt x="1112" y="131"/>
                  <a:pt x="1131" y="144"/>
                  <a:pt x="1148" y="159"/>
                </a:cubicBezTo>
                <a:cubicBezTo>
                  <a:pt x="1166" y="174"/>
                  <a:pt x="1183" y="189"/>
                  <a:pt x="1199" y="205"/>
                </a:cubicBezTo>
                <a:cubicBezTo>
                  <a:pt x="1216" y="221"/>
                  <a:pt x="1231" y="238"/>
                  <a:pt x="1246" y="256"/>
                </a:cubicBezTo>
                <a:cubicBezTo>
                  <a:pt x="1260" y="274"/>
                  <a:pt x="1274" y="293"/>
                  <a:pt x="1287" y="312"/>
                </a:cubicBezTo>
                <a:cubicBezTo>
                  <a:pt x="1300" y="331"/>
                  <a:pt x="1311" y="351"/>
                  <a:pt x="1322" y="372"/>
                </a:cubicBezTo>
                <a:cubicBezTo>
                  <a:pt x="1333" y="392"/>
                  <a:pt x="1343" y="413"/>
                  <a:pt x="1352" y="434"/>
                </a:cubicBezTo>
                <a:cubicBezTo>
                  <a:pt x="1360" y="455"/>
                  <a:pt x="1368" y="477"/>
                  <a:pt x="1375" y="499"/>
                </a:cubicBezTo>
                <a:cubicBezTo>
                  <a:pt x="1382" y="521"/>
                  <a:pt x="1387" y="543"/>
                  <a:pt x="1392" y="566"/>
                </a:cubicBezTo>
                <a:cubicBezTo>
                  <a:pt x="1396" y="588"/>
                  <a:pt x="1399" y="611"/>
                  <a:pt x="1402" y="634"/>
                </a:cubicBezTo>
                <a:cubicBezTo>
                  <a:pt x="1404" y="657"/>
                  <a:pt x="1405" y="680"/>
                  <a:pt x="1405" y="703"/>
                </a:cubicBezTo>
                <a:close/>
              </a:path>
            </a:pathLst>
          </a:custGeom>
          <a:solidFill>
            <a:srgbClr val="4da6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4"/>
          <a:stretch/>
        </p:blipFill>
        <p:spPr>
          <a:xfrm>
            <a:off x="7149600" y="2283120"/>
            <a:ext cx="236520" cy="236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1" name=""/>
          <p:cNvSpPr txBox="1"/>
          <p:nvPr/>
        </p:nvSpPr>
        <p:spPr>
          <a:xfrm>
            <a:off x="4850640" y="3337200"/>
            <a:ext cx="11390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开发测试与运维加速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5"/>
          <a:stretch/>
        </p:blipFill>
        <p:spPr>
          <a:xfrm>
            <a:off x="6636240" y="3128400"/>
            <a:ext cx="63000" cy="126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3" name=""/>
          <p:cNvSpPr txBox="1"/>
          <p:nvPr/>
        </p:nvSpPr>
        <p:spPr>
          <a:xfrm>
            <a:off x="6711840" y="2763360"/>
            <a:ext cx="1110240" cy="23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40" strike="noStrike" u="none">
                <a:solidFill>
                  <a:srgbClr val="93c5fd"/>
                </a:solidFill>
                <a:effectLst/>
                <a:uFillTx/>
                <a:latin typeface="NotoSansCJKsc"/>
                <a:ea typeface="NotoSansCJKsc"/>
              </a:rPr>
              <a:t>开发原则与⼯具</a:t>
            </a:r>
            <a:endParaRPr b="0" lang="en-US" sz="12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6"/>
          <a:stretch/>
        </p:blipFill>
        <p:spPr>
          <a:xfrm>
            <a:off x="6636240" y="3381120"/>
            <a:ext cx="63000" cy="126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5" name=""/>
          <p:cNvSpPr txBox="1"/>
          <p:nvPr/>
        </p:nvSpPr>
        <p:spPr>
          <a:xfrm>
            <a:off x="6759360" y="3084480"/>
            <a:ext cx="10126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提⽰词⼯程是根基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8310960" y="1982880"/>
            <a:ext cx="1722600" cy="1911960"/>
          </a:xfrm>
          <a:custGeom>
            <a:avLst/>
            <a:gdLst/>
            <a:ahLst/>
            <a:rect l="0" t="0" r="r" b="b"/>
            <a:pathLst>
              <a:path w="4785" h="5311">
                <a:moveTo>
                  <a:pt x="0" y="5136"/>
                </a:moveTo>
                <a:lnTo>
                  <a:pt x="0" y="175"/>
                </a:lnTo>
                <a:cubicBezTo>
                  <a:pt x="0" y="152"/>
                  <a:pt x="4" y="130"/>
                  <a:pt x="13" y="108"/>
                </a:cubicBezTo>
                <a:cubicBezTo>
                  <a:pt x="22" y="87"/>
                  <a:pt x="35" y="68"/>
                  <a:pt x="51" y="51"/>
                </a:cubicBezTo>
                <a:cubicBezTo>
                  <a:pt x="67" y="35"/>
                  <a:pt x="86" y="22"/>
                  <a:pt x="108" y="13"/>
                </a:cubicBezTo>
                <a:cubicBezTo>
                  <a:pt x="129" y="4"/>
                  <a:pt x="152" y="0"/>
                  <a:pt x="175" y="0"/>
                </a:cubicBezTo>
                <a:lnTo>
                  <a:pt x="4609" y="0"/>
                </a:lnTo>
                <a:cubicBezTo>
                  <a:pt x="4632" y="0"/>
                  <a:pt x="4655" y="4"/>
                  <a:pt x="4676" y="13"/>
                </a:cubicBezTo>
                <a:cubicBezTo>
                  <a:pt x="4698" y="22"/>
                  <a:pt x="4717" y="35"/>
                  <a:pt x="4733" y="51"/>
                </a:cubicBezTo>
                <a:cubicBezTo>
                  <a:pt x="4750" y="68"/>
                  <a:pt x="4762" y="87"/>
                  <a:pt x="4771" y="108"/>
                </a:cubicBezTo>
                <a:cubicBezTo>
                  <a:pt x="4780" y="130"/>
                  <a:pt x="4785" y="152"/>
                  <a:pt x="4785" y="175"/>
                </a:cubicBezTo>
                <a:lnTo>
                  <a:pt x="4785" y="5136"/>
                </a:lnTo>
                <a:cubicBezTo>
                  <a:pt x="4785" y="5159"/>
                  <a:pt x="4780" y="5181"/>
                  <a:pt x="4771" y="5203"/>
                </a:cubicBezTo>
                <a:cubicBezTo>
                  <a:pt x="4762" y="5225"/>
                  <a:pt x="4750" y="5243"/>
                  <a:pt x="4733" y="5260"/>
                </a:cubicBezTo>
                <a:cubicBezTo>
                  <a:pt x="4717" y="5276"/>
                  <a:pt x="4698" y="5289"/>
                  <a:pt x="4676" y="5298"/>
                </a:cubicBezTo>
                <a:cubicBezTo>
                  <a:pt x="4655" y="5307"/>
                  <a:pt x="4632" y="5311"/>
                  <a:pt x="4609" y="5311"/>
                </a:cubicBezTo>
                <a:lnTo>
                  <a:pt x="175" y="5311"/>
                </a:lnTo>
                <a:cubicBezTo>
                  <a:pt x="152" y="5311"/>
                  <a:pt x="129" y="5307"/>
                  <a:pt x="108" y="5298"/>
                </a:cubicBezTo>
                <a:cubicBezTo>
                  <a:pt x="86" y="5289"/>
                  <a:pt x="67" y="5276"/>
                  <a:pt x="51" y="5260"/>
                </a:cubicBezTo>
                <a:cubicBezTo>
                  <a:pt x="35" y="5243"/>
                  <a:pt x="22" y="5225"/>
                  <a:pt x="13" y="5203"/>
                </a:cubicBezTo>
                <a:cubicBezTo>
                  <a:pt x="4" y="5181"/>
                  <a:pt x="0" y="5159"/>
                  <a:pt x="0" y="5136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8310960" y="1982880"/>
            <a:ext cx="1722600" cy="1911960"/>
          </a:xfrm>
          <a:custGeom>
            <a:avLst/>
            <a:gdLst/>
            <a:ahLst/>
            <a:rect l="0" t="0" r="r" b="b"/>
            <a:pathLst>
              <a:path w="4785" h="5311">
                <a:moveTo>
                  <a:pt x="0" y="5136"/>
                </a:moveTo>
                <a:lnTo>
                  <a:pt x="0" y="175"/>
                </a:lnTo>
                <a:cubicBezTo>
                  <a:pt x="0" y="152"/>
                  <a:pt x="4" y="130"/>
                  <a:pt x="13" y="108"/>
                </a:cubicBezTo>
                <a:cubicBezTo>
                  <a:pt x="22" y="87"/>
                  <a:pt x="35" y="68"/>
                  <a:pt x="51" y="51"/>
                </a:cubicBezTo>
                <a:cubicBezTo>
                  <a:pt x="67" y="35"/>
                  <a:pt x="86" y="22"/>
                  <a:pt x="108" y="13"/>
                </a:cubicBezTo>
                <a:cubicBezTo>
                  <a:pt x="129" y="4"/>
                  <a:pt x="152" y="0"/>
                  <a:pt x="175" y="0"/>
                </a:cubicBezTo>
                <a:lnTo>
                  <a:pt x="4609" y="0"/>
                </a:lnTo>
                <a:cubicBezTo>
                  <a:pt x="4632" y="0"/>
                  <a:pt x="4655" y="4"/>
                  <a:pt x="4676" y="13"/>
                </a:cubicBezTo>
                <a:cubicBezTo>
                  <a:pt x="4698" y="22"/>
                  <a:pt x="4717" y="35"/>
                  <a:pt x="4733" y="51"/>
                </a:cubicBezTo>
                <a:cubicBezTo>
                  <a:pt x="4750" y="68"/>
                  <a:pt x="4762" y="87"/>
                  <a:pt x="4771" y="108"/>
                </a:cubicBezTo>
                <a:cubicBezTo>
                  <a:pt x="4780" y="130"/>
                  <a:pt x="4785" y="152"/>
                  <a:pt x="4785" y="175"/>
                </a:cubicBezTo>
                <a:lnTo>
                  <a:pt x="4785" y="5136"/>
                </a:lnTo>
                <a:cubicBezTo>
                  <a:pt x="4785" y="5159"/>
                  <a:pt x="4780" y="5181"/>
                  <a:pt x="4771" y="5203"/>
                </a:cubicBezTo>
                <a:cubicBezTo>
                  <a:pt x="4762" y="5225"/>
                  <a:pt x="4750" y="5243"/>
                  <a:pt x="4733" y="5260"/>
                </a:cubicBezTo>
                <a:cubicBezTo>
                  <a:pt x="4717" y="5276"/>
                  <a:pt x="4698" y="5289"/>
                  <a:pt x="4676" y="5298"/>
                </a:cubicBezTo>
                <a:cubicBezTo>
                  <a:pt x="4655" y="5307"/>
                  <a:pt x="4632" y="5311"/>
                  <a:pt x="4609" y="5311"/>
                </a:cubicBezTo>
                <a:lnTo>
                  <a:pt x="175" y="5311"/>
                </a:lnTo>
                <a:cubicBezTo>
                  <a:pt x="152" y="5311"/>
                  <a:pt x="129" y="5307"/>
                  <a:pt x="108" y="5298"/>
                </a:cubicBezTo>
                <a:cubicBezTo>
                  <a:pt x="86" y="5289"/>
                  <a:pt x="67" y="5276"/>
                  <a:pt x="51" y="5260"/>
                </a:cubicBezTo>
                <a:cubicBezTo>
                  <a:pt x="35" y="5243"/>
                  <a:pt x="22" y="5225"/>
                  <a:pt x="13" y="5203"/>
                </a:cubicBezTo>
                <a:cubicBezTo>
                  <a:pt x="4" y="5181"/>
                  <a:pt x="0" y="5159"/>
                  <a:pt x="0" y="5136"/>
                </a:cubicBezTo>
                <a:moveTo>
                  <a:pt x="22" y="175"/>
                </a:moveTo>
                <a:lnTo>
                  <a:pt x="22" y="5136"/>
                </a:lnTo>
                <a:cubicBezTo>
                  <a:pt x="22" y="5146"/>
                  <a:pt x="23" y="5156"/>
                  <a:pt x="25" y="5166"/>
                </a:cubicBezTo>
                <a:cubicBezTo>
                  <a:pt x="26" y="5176"/>
                  <a:pt x="29" y="5185"/>
                  <a:pt x="33" y="5195"/>
                </a:cubicBezTo>
                <a:cubicBezTo>
                  <a:pt x="37" y="5204"/>
                  <a:pt x="42" y="5213"/>
                  <a:pt x="47" y="5221"/>
                </a:cubicBezTo>
                <a:cubicBezTo>
                  <a:pt x="53" y="5230"/>
                  <a:pt x="59" y="5237"/>
                  <a:pt x="67" y="5244"/>
                </a:cubicBezTo>
                <a:cubicBezTo>
                  <a:pt x="74" y="5252"/>
                  <a:pt x="81" y="5258"/>
                  <a:pt x="90" y="5264"/>
                </a:cubicBezTo>
                <a:cubicBezTo>
                  <a:pt x="98" y="5269"/>
                  <a:pt x="107" y="5274"/>
                  <a:pt x="116" y="5278"/>
                </a:cubicBezTo>
                <a:cubicBezTo>
                  <a:pt x="126" y="5282"/>
                  <a:pt x="135" y="5285"/>
                  <a:pt x="145" y="5286"/>
                </a:cubicBezTo>
                <a:cubicBezTo>
                  <a:pt x="155" y="5288"/>
                  <a:pt x="165" y="5289"/>
                  <a:pt x="175" y="5289"/>
                </a:cubicBezTo>
                <a:lnTo>
                  <a:pt x="4609" y="5289"/>
                </a:lnTo>
                <a:cubicBezTo>
                  <a:pt x="4619" y="5289"/>
                  <a:pt x="4629" y="5288"/>
                  <a:pt x="4639" y="5286"/>
                </a:cubicBezTo>
                <a:cubicBezTo>
                  <a:pt x="4649" y="5285"/>
                  <a:pt x="4659" y="5282"/>
                  <a:pt x="4668" y="5278"/>
                </a:cubicBezTo>
                <a:cubicBezTo>
                  <a:pt x="4677" y="5274"/>
                  <a:pt x="4686" y="5269"/>
                  <a:pt x="4694" y="5264"/>
                </a:cubicBezTo>
                <a:cubicBezTo>
                  <a:pt x="4703" y="5258"/>
                  <a:pt x="4711" y="5252"/>
                  <a:pt x="4718" y="5244"/>
                </a:cubicBezTo>
                <a:cubicBezTo>
                  <a:pt x="4725" y="5237"/>
                  <a:pt x="4731" y="5230"/>
                  <a:pt x="4737" y="5221"/>
                </a:cubicBezTo>
                <a:cubicBezTo>
                  <a:pt x="4742" y="5213"/>
                  <a:pt x="4747" y="5204"/>
                  <a:pt x="4751" y="5195"/>
                </a:cubicBezTo>
                <a:cubicBezTo>
                  <a:pt x="4755" y="5185"/>
                  <a:pt x="4758" y="5176"/>
                  <a:pt x="4760" y="5166"/>
                </a:cubicBezTo>
                <a:cubicBezTo>
                  <a:pt x="4762" y="5156"/>
                  <a:pt x="4763" y="5146"/>
                  <a:pt x="4763" y="5136"/>
                </a:cubicBezTo>
                <a:lnTo>
                  <a:pt x="4763" y="175"/>
                </a:lnTo>
                <a:cubicBezTo>
                  <a:pt x="4763" y="165"/>
                  <a:pt x="4762" y="155"/>
                  <a:pt x="4760" y="145"/>
                </a:cubicBezTo>
                <a:cubicBezTo>
                  <a:pt x="4758" y="135"/>
                  <a:pt x="4755" y="126"/>
                  <a:pt x="4751" y="116"/>
                </a:cubicBezTo>
                <a:cubicBezTo>
                  <a:pt x="4747" y="107"/>
                  <a:pt x="4742" y="98"/>
                  <a:pt x="4737" y="90"/>
                </a:cubicBezTo>
                <a:cubicBezTo>
                  <a:pt x="4731" y="82"/>
                  <a:pt x="4725" y="74"/>
                  <a:pt x="4718" y="67"/>
                </a:cubicBezTo>
                <a:cubicBezTo>
                  <a:pt x="4711" y="59"/>
                  <a:pt x="4703" y="53"/>
                  <a:pt x="4694" y="48"/>
                </a:cubicBezTo>
                <a:cubicBezTo>
                  <a:pt x="4686" y="42"/>
                  <a:pt x="4677" y="37"/>
                  <a:pt x="4668" y="33"/>
                </a:cubicBezTo>
                <a:cubicBezTo>
                  <a:pt x="4659" y="29"/>
                  <a:pt x="4649" y="27"/>
                  <a:pt x="4639" y="25"/>
                </a:cubicBezTo>
                <a:cubicBezTo>
                  <a:pt x="4629" y="23"/>
                  <a:pt x="4619" y="22"/>
                  <a:pt x="4609" y="22"/>
                </a:cubicBezTo>
                <a:lnTo>
                  <a:pt x="175" y="22"/>
                </a:lnTo>
                <a:cubicBezTo>
                  <a:pt x="165" y="22"/>
                  <a:pt x="155" y="23"/>
                  <a:pt x="145" y="25"/>
                </a:cubicBezTo>
                <a:cubicBezTo>
                  <a:pt x="135" y="27"/>
                  <a:pt x="126" y="29"/>
                  <a:pt x="116" y="33"/>
                </a:cubicBezTo>
                <a:cubicBezTo>
                  <a:pt x="107" y="37"/>
                  <a:pt x="98" y="42"/>
                  <a:pt x="90" y="48"/>
                </a:cubicBezTo>
                <a:cubicBezTo>
                  <a:pt x="81" y="53"/>
                  <a:pt x="74" y="59"/>
                  <a:pt x="67" y="67"/>
                </a:cubicBezTo>
                <a:cubicBezTo>
                  <a:pt x="59" y="74"/>
                  <a:pt x="53" y="82"/>
                  <a:pt x="47" y="90"/>
                </a:cubicBezTo>
                <a:cubicBezTo>
                  <a:pt x="42" y="98"/>
                  <a:pt x="37" y="107"/>
                  <a:pt x="33" y="116"/>
                </a:cubicBezTo>
                <a:cubicBezTo>
                  <a:pt x="29" y="126"/>
                  <a:pt x="26" y="135"/>
                  <a:pt x="25" y="145"/>
                </a:cubicBezTo>
                <a:cubicBezTo>
                  <a:pt x="23" y="155"/>
                  <a:pt x="22" y="165"/>
                  <a:pt x="22" y="175"/>
                </a:cubicBezTo>
                <a:close/>
              </a:path>
            </a:pathLst>
          </a:custGeom>
          <a:solidFill>
            <a:srgbClr val="4da6f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8919000" y="2148840"/>
            <a:ext cx="506160" cy="505800"/>
          </a:xfrm>
          <a:custGeom>
            <a:avLst/>
            <a:gdLst/>
            <a:ahLst/>
            <a:rect l="0" t="0" r="r" b="b"/>
            <a:pathLst>
              <a:path w="1406" h="1405">
                <a:moveTo>
                  <a:pt x="1406" y="703"/>
                </a:moveTo>
                <a:cubicBezTo>
                  <a:pt x="1406" y="726"/>
                  <a:pt x="1405" y="749"/>
                  <a:pt x="1402" y="772"/>
                </a:cubicBezTo>
                <a:cubicBezTo>
                  <a:pt x="1400" y="794"/>
                  <a:pt x="1397" y="817"/>
                  <a:pt x="1392" y="840"/>
                </a:cubicBezTo>
                <a:cubicBezTo>
                  <a:pt x="1388" y="862"/>
                  <a:pt x="1382" y="885"/>
                  <a:pt x="1376" y="907"/>
                </a:cubicBezTo>
                <a:cubicBezTo>
                  <a:pt x="1369" y="929"/>
                  <a:pt x="1361" y="950"/>
                  <a:pt x="1352" y="972"/>
                </a:cubicBezTo>
                <a:cubicBezTo>
                  <a:pt x="1344" y="993"/>
                  <a:pt x="1334" y="1014"/>
                  <a:pt x="1323" y="1034"/>
                </a:cubicBezTo>
                <a:cubicBezTo>
                  <a:pt x="1312" y="1054"/>
                  <a:pt x="1300" y="1074"/>
                  <a:pt x="1288" y="1093"/>
                </a:cubicBezTo>
                <a:cubicBezTo>
                  <a:pt x="1275" y="1112"/>
                  <a:pt x="1261" y="1130"/>
                  <a:pt x="1246" y="1148"/>
                </a:cubicBezTo>
                <a:cubicBezTo>
                  <a:pt x="1232" y="1166"/>
                  <a:pt x="1216" y="1183"/>
                  <a:pt x="1200" y="1199"/>
                </a:cubicBezTo>
                <a:cubicBezTo>
                  <a:pt x="1183" y="1216"/>
                  <a:pt x="1166" y="1231"/>
                  <a:pt x="1148" y="1246"/>
                </a:cubicBezTo>
                <a:cubicBezTo>
                  <a:pt x="1130" y="1260"/>
                  <a:pt x="1112" y="1274"/>
                  <a:pt x="1093" y="1287"/>
                </a:cubicBezTo>
                <a:cubicBezTo>
                  <a:pt x="1074" y="1299"/>
                  <a:pt x="1054" y="1311"/>
                  <a:pt x="1034" y="1322"/>
                </a:cubicBezTo>
                <a:cubicBezTo>
                  <a:pt x="1013" y="1333"/>
                  <a:pt x="993" y="1343"/>
                  <a:pt x="971" y="1352"/>
                </a:cubicBezTo>
                <a:cubicBezTo>
                  <a:pt x="950" y="1360"/>
                  <a:pt x="928" y="1368"/>
                  <a:pt x="906" y="1375"/>
                </a:cubicBezTo>
                <a:cubicBezTo>
                  <a:pt x="884" y="1381"/>
                  <a:pt x="862" y="1387"/>
                  <a:pt x="840" y="1392"/>
                </a:cubicBezTo>
                <a:cubicBezTo>
                  <a:pt x="817" y="1396"/>
                  <a:pt x="794" y="1399"/>
                  <a:pt x="771" y="1402"/>
                </a:cubicBezTo>
                <a:cubicBezTo>
                  <a:pt x="749" y="1404"/>
                  <a:pt x="726" y="1405"/>
                  <a:pt x="703" y="1405"/>
                </a:cubicBezTo>
                <a:cubicBezTo>
                  <a:pt x="680" y="1405"/>
                  <a:pt x="657" y="1404"/>
                  <a:pt x="634" y="1402"/>
                </a:cubicBezTo>
                <a:cubicBezTo>
                  <a:pt x="611" y="1399"/>
                  <a:pt x="588" y="1396"/>
                  <a:pt x="566" y="1392"/>
                </a:cubicBezTo>
                <a:cubicBezTo>
                  <a:pt x="543" y="1387"/>
                  <a:pt x="521" y="1381"/>
                  <a:pt x="499" y="1375"/>
                </a:cubicBezTo>
                <a:cubicBezTo>
                  <a:pt x="477" y="1368"/>
                  <a:pt x="455" y="1360"/>
                  <a:pt x="434" y="1352"/>
                </a:cubicBezTo>
                <a:cubicBezTo>
                  <a:pt x="413" y="1343"/>
                  <a:pt x="392" y="1333"/>
                  <a:pt x="372" y="1322"/>
                </a:cubicBezTo>
                <a:cubicBezTo>
                  <a:pt x="351" y="1311"/>
                  <a:pt x="332" y="1299"/>
                  <a:pt x="312" y="1287"/>
                </a:cubicBezTo>
                <a:cubicBezTo>
                  <a:pt x="293" y="1274"/>
                  <a:pt x="275" y="1260"/>
                  <a:pt x="257" y="1246"/>
                </a:cubicBezTo>
                <a:cubicBezTo>
                  <a:pt x="239" y="1231"/>
                  <a:pt x="222" y="1216"/>
                  <a:pt x="206" y="1199"/>
                </a:cubicBezTo>
                <a:cubicBezTo>
                  <a:pt x="190" y="1183"/>
                  <a:pt x="174" y="1166"/>
                  <a:pt x="160" y="1148"/>
                </a:cubicBezTo>
                <a:cubicBezTo>
                  <a:pt x="145" y="1130"/>
                  <a:pt x="132" y="1112"/>
                  <a:pt x="119" y="1093"/>
                </a:cubicBezTo>
                <a:cubicBezTo>
                  <a:pt x="106" y="1074"/>
                  <a:pt x="94" y="1054"/>
                  <a:pt x="83" y="1034"/>
                </a:cubicBezTo>
                <a:cubicBezTo>
                  <a:pt x="72" y="1014"/>
                  <a:pt x="63" y="993"/>
                  <a:pt x="54" y="972"/>
                </a:cubicBezTo>
                <a:cubicBezTo>
                  <a:pt x="45" y="950"/>
                  <a:pt x="37" y="929"/>
                  <a:pt x="31" y="907"/>
                </a:cubicBezTo>
                <a:cubicBezTo>
                  <a:pt x="24" y="885"/>
                  <a:pt x="18" y="862"/>
                  <a:pt x="14" y="840"/>
                </a:cubicBezTo>
                <a:cubicBezTo>
                  <a:pt x="9" y="817"/>
                  <a:pt x="6" y="794"/>
                  <a:pt x="4" y="772"/>
                </a:cubicBezTo>
                <a:cubicBezTo>
                  <a:pt x="2" y="749"/>
                  <a:pt x="0" y="726"/>
                  <a:pt x="0" y="703"/>
                </a:cubicBezTo>
                <a:cubicBezTo>
                  <a:pt x="0" y="680"/>
                  <a:pt x="2" y="657"/>
                  <a:pt x="4" y="634"/>
                </a:cubicBezTo>
                <a:cubicBezTo>
                  <a:pt x="6" y="611"/>
                  <a:pt x="9" y="588"/>
                  <a:pt x="14" y="566"/>
                </a:cubicBezTo>
                <a:cubicBezTo>
                  <a:pt x="18" y="543"/>
                  <a:pt x="24" y="521"/>
                  <a:pt x="31" y="499"/>
                </a:cubicBezTo>
                <a:cubicBezTo>
                  <a:pt x="37" y="477"/>
                  <a:pt x="45" y="455"/>
                  <a:pt x="54" y="434"/>
                </a:cubicBezTo>
                <a:cubicBezTo>
                  <a:pt x="63" y="413"/>
                  <a:pt x="72" y="392"/>
                  <a:pt x="83" y="372"/>
                </a:cubicBezTo>
                <a:cubicBezTo>
                  <a:pt x="94" y="351"/>
                  <a:pt x="106" y="331"/>
                  <a:pt x="119" y="312"/>
                </a:cubicBezTo>
                <a:cubicBezTo>
                  <a:pt x="132" y="293"/>
                  <a:pt x="145" y="274"/>
                  <a:pt x="160" y="256"/>
                </a:cubicBezTo>
                <a:cubicBezTo>
                  <a:pt x="174" y="238"/>
                  <a:pt x="190" y="221"/>
                  <a:pt x="206" y="205"/>
                </a:cubicBezTo>
                <a:cubicBezTo>
                  <a:pt x="222" y="189"/>
                  <a:pt x="239" y="174"/>
                  <a:pt x="257" y="159"/>
                </a:cubicBezTo>
                <a:cubicBezTo>
                  <a:pt x="275" y="144"/>
                  <a:pt x="293" y="131"/>
                  <a:pt x="312" y="118"/>
                </a:cubicBezTo>
                <a:cubicBezTo>
                  <a:pt x="332" y="105"/>
                  <a:pt x="351" y="93"/>
                  <a:pt x="372" y="82"/>
                </a:cubicBezTo>
                <a:cubicBezTo>
                  <a:pt x="392" y="72"/>
                  <a:pt x="413" y="62"/>
                  <a:pt x="434" y="53"/>
                </a:cubicBezTo>
                <a:cubicBezTo>
                  <a:pt x="455" y="44"/>
                  <a:pt x="477" y="36"/>
                  <a:pt x="499" y="30"/>
                </a:cubicBezTo>
                <a:cubicBezTo>
                  <a:pt x="521" y="23"/>
                  <a:pt x="543" y="18"/>
                  <a:pt x="566" y="13"/>
                </a:cubicBezTo>
                <a:cubicBezTo>
                  <a:pt x="588" y="9"/>
                  <a:pt x="611" y="5"/>
                  <a:pt x="634" y="3"/>
                </a:cubicBezTo>
                <a:cubicBezTo>
                  <a:pt x="657" y="1"/>
                  <a:pt x="680" y="0"/>
                  <a:pt x="703" y="0"/>
                </a:cubicBezTo>
                <a:cubicBezTo>
                  <a:pt x="726" y="0"/>
                  <a:pt x="749" y="1"/>
                  <a:pt x="771" y="3"/>
                </a:cubicBezTo>
                <a:cubicBezTo>
                  <a:pt x="794" y="5"/>
                  <a:pt x="817" y="9"/>
                  <a:pt x="840" y="13"/>
                </a:cubicBezTo>
                <a:cubicBezTo>
                  <a:pt x="862" y="18"/>
                  <a:pt x="884" y="23"/>
                  <a:pt x="906" y="30"/>
                </a:cubicBezTo>
                <a:cubicBezTo>
                  <a:pt x="928" y="36"/>
                  <a:pt x="950" y="44"/>
                  <a:pt x="971" y="53"/>
                </a:cubicBezTo>
                <a:cubicBezTo>
                  <a:pt x="993" y="62"/>
                  <a:pt x="1013" y="72"/>
                  <a:pt x="1034" y="82"/>
                </a:cubicBezTo>
                <a:cubicBezTo>
                  <a:pt x="1054" y="93"/>
                  <a:pt x="1074" y="105"/>
                  <a:pt x="1093" y="118"/>
                </a:cubicBezTo>
                <a:cubicBezTo>
                  <a:pt x="1112" y="131"/>
                  <a:pt x="1130" y="144"/>
                  <a:pt x="1148" y="159"/>
                </a:cubicBezTo>
                <a:cubicBezTo>
                  <a:pt x="1166" y="174"/>
                  <a:pt x="1183" y="189"/>
                  <a:pt x="1200" y="205"/>
                </a:cubicBezTo>
                <a:cubicBezTo>
                  <a:pt x="1216" y="221"/>
                  <a:pt x="1232" y="238"/>
                  <a:pt x="1246" y="256"/>
                </a:cubicBezTo>
                <a:cubicBezTo>
                  <a:pt x="1261" y="274"/>
                  <a:pt x="1275" y="293"/>
                  <a:pt x="1288" y="312"/>
                </a:cubicBezTo>
                <a:cubicBezTo>
                  <a:pt x="1300" y="331"/>
                  <a:pt x="1312" y="351"/>
                  <a:pt x="1323" y="372"/>
                </a:cubicBezTo>
                <a:cubicBezTo>
                  <a:pt x="1334" y="392"/>
                  <a:pt x="1344" y="413"/>
                  <a:pt x="1352" y="434"/>
                </a:cubicBezTo>
                <a:cubicBezTo>
                  <a:pt x="1361" y="455"/>
                  <a:pt x="1369" y="477"/>
                  <a:pt x="1376" y="499"/>
                </a:cubicBezTo>
                <a:cubicBezTo>
                  <a:pt x="1382" y="521"/>
                  <a:pt x="1388" y="543"/>
                  <a:pt x="1392" y="566"/>
                </a:cubicBezTo>
                <a:cubicBezTo>
                  <a:pt x="1397" y="588"/>
                  <a:pt x="1400" y="611"/>
                  <a:pt x="1402" y="634"/>
                </a:cubicBezTo>
                <a:cubicBezTo>
                  <a:pt x="1405" y="657"/>
                  <a:pt x="1406" y="680"/>
                  <a:pt x="1406" y="703"/>
                </a:cubicBezTo>
                <a:close/>
              </a:path>
            </a:pathLst>
          </a:custGeom>
          <a:solidFill>
            <a:srgbClr val="4da6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7"/>
          <a:stretch/>
        </p:blipFill>
        <p:spPr>
          <a:xfrm>
            <a:off x="9053640" y="2283120"/>
            <a:ext cx="236520" cy="236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0" name=""/>
          <p:cNvSpPr txBox="1"/>
          <p:nvPr/>
        </p:nvSpPr>
        <p:spPr>
          <a:xfrm>
            <a:off x="6759360" y="3337200"/>
            <a:ext cx="11390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⼯具选型与实践经验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8"/>
          <a:stretch/>
        </p:blipFill>
        <p:spPr>
          <a:xfrm>
            <a:off x="8540280" y="3128400"/>
            <a:ext cx="63000" cy="126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2" name=""/>
          <p:cNvSpPr txBox="1"/>
          <p:nvPr/>
        </p:nvSpPr>
        <p:spPr>
          <a:xfrm>
            <a:off x="8857440" y="2763360"/>
            <a:ext cx="634680" cy="23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40" strike="noStrike" u="none">
                <a:solidFill>
                  <a:srgbClr val="93c5fd"/>
                </a:solidFill>
                <a:effectLst/>
                <a:uFillTx/>
                <a:latin typeface="NotoSansCJKsc"/>
                <a:ea typeface="NotoSansCJKsc"/>
              </a:rPr>
              <a:t>未来趋势</a:t>
            </a:r>
            <a:endParaRPr b="0" lang="en-US" sz="12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9"/>
          <a:stretch/>
        </p:blipFill>
        <p:spPr>
          <a:xfrm>
            <a:off x="8540280" y="3381120"/>
            <a:ext cx="63000" cy="126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4" name=""/>
          <p:cNvSpPr txBox="1"/>
          <p:nvPr/>
        </p:nvSpPr>
        <p:spPr>
          <a:xfrm>
            <a:off x="8668080" y="3084480"/>
            <a:ext cx="11390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效率提升与成本降低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8668080" y="3337200"/>
            <a:ext cx="11390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⻆⾊转变与能⼒升级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3591360" y="4300200"/>
            <a:ext cx="21132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"AI</a:t>
            </a:r>
            <a:endParaRPr b="0" lang="en-US" sz="11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3804120" y="4267080"/>
            <a:ext cx="234144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50" strike="noStrike" u="none">
                <a:solidFill>
                  <a:srgbClr val="bfdbfe"/>
                </a:solidFill>
                <a:effectLst/>
                <a:uFillTx/>
                <a:latin typeface="NotoSansCJKsc"/>
                <a:ea typeface="NotoSansCJKsc"/>
              </a:rPr>
              <a:t>不是替代程序员，⽽是让程序员成为</a:t>
            </a:r>
            <a:endParaRPr b="0" lang="en-US" sz="11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6071040" y="4300200"/>
            <a:ext cx="14184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'</a:t>
            </a:r>
            <a:endParaRPr b="0" lang="en-US" sz="11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6118560" y="4267080"/>
            <a:ext cx="43956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50" strike="noStrike" u="none">
                <a:solidFill>
                  <a:srgbClr val="bfdbfe"/>
                </a:solidFill>
                <a:effectLst/>
                <a:uFillTx/>
                <a:latin typeface="NotoSansCJKsc"/>
                <a:ea typeface="NotoSansCJKsc"/>
              </a:rPr>
              <a:t>架构师</a:t>
            </a:r>
            <a:endParaRPr b="0" lang="en-US" sz="11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6536880" y="4300200"/>
            <a:ext cx="14184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+</a:t>
            </a:r>
            <a:endParaRPr b="0" lang="en-US" sz="11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6664320" y="4267080"/>
            <a:ext cx="439560" cy="21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50" strike="noStrike" u="none">
                <a:solidFill>
                  <a:srgbClr val="bfdbfe"/>
                </a:solidFill>
                <a:effectLst/>
                <a:uFillTx/>
                <a:latin typeface="NotoSansCJKsc"/>
                <a:ea typeface="NotoSansCJKsc"/>
              </a:rPr>
              <a:t>指挥家</a:t>
            </a:r>
            <a:endParaRPr b="0" lang="en-US" sz="11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7082640" y="4300200"/>
            <a:ext cx="141840" cy="17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150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'"</a:t>
            </a:r>
            <a:endParaRPr b="0" lang="en-US" sz="11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"/>
          <p:cNvSpPr/>
          <p:nvPr/>
        </p:nvSpPr>
        <p:spPr>
          <a:xfrm>
            <a:off x="0" y="0"/>
            <a:ext cx="10704600" cy="6120720"/>
          </a:xfrm>
          <a:custGeom>
            <a:avLst/>
            <a:gdLst/>
            <a:ahLst/>
            <a:rect l="0" t="0" r="r" b="b"/>
            <a:pathLst>
              <a:path w="29735" h="17002">
                <a:moveTo>
                  <a:pt x="0" y="0"/>
                </a:moveTo>
                <a:lnTo>
                  <a:pt x="29735" y="0"/>
                </a:lnTo>
                <a:lnTo>
                  <a:pt x="29735" y="17002"/>
                </a:lnTo>
                <a:lnTo>
                  <a:pt x="0" y="17002"/>
                </a:lnTo>
                <a:lnTo>
                  <a:pt x="0" y="0"/>
                </a:lnTo>
                <a:close/>
              </a:path>
            </a:pathLst>
          </a:custGeom>
          <a:solidFill>
            <a:srgbClr val="11182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2322720" y="0"/>
            <a:ext cx="2022120" cy="154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"/>
          <p:cNvSpPr/>
          <p:nvPr/>
        </p:nvSpPr>
        <p:spPr>
          <a:xfrm>
            <a:off x="0" y="0"/>
            <a:ext cx="10704600" cy="7201440"/>
          </a:xfrm>
          <a:custGeom>
            <a:avLst/>
            <a:gdLst/>
            <a:ahLst/>
            <a:rect l="0" t="0" r="r" b="b"/>
            <a:pathLst>
              <a:path w="29735" h="20004">
                <a:moveTo>
                  <a:pt x="0" y="0"/>
                </a:moveTo>
                <a:lnTo>
                  <a:pt x="29735" y="0"/>
                </a:lnTo>
                <a:lnTo>
                  <a:pt x="29735" y="20004"/>
                </a:lnTo>
                <a:lnTo>
                  <a:pt x="0" y="20004"/>
                </a:lnTo>
                <a:lnTo>
                  <a:pt x="0" y="0"/>
                </a:lnTo>
                <a:close/>
              </a:path>
            </a:pathLst>
          </a:custGeom>
          <a:solidFill>
            <a:srgbClr val="11182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568800" y="239400"/>
            <a:ext cx="9581400" cy="6721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568800" y="5443560"/>
            <a:ext cx="9581400" cy="505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8" name="" descr=""/>
          <p:cNvPicPr/>
          <p:nvPr/>
        </p:nvPicPr>
        <p:blipFill>
          <a:blip r:embed="rId3"/>
          <a:stretch/>
        </p:blipFill>
        <p:spPr>
          <a:xfrm>
            <a:off x="0" y="5443560"/>
            <a:ext cx="568440" cy="505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9" name="" descr=""/>
          <p:cNvPicPr/>
          <p:nvPr/>
        </p:nvPicPr>
        <p:blipFill>
          <a:blip r:embed="rId4"/>
          <a:stretch/>
        </p:blipFill>
        <p:spPr>
          <a:xfrm>
            <a:off x="10150560" y="5443560"/>
            <a:ext cx="555120" cy="505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0" name="" descr=""/>
          <p:cNvPicPr/>
          <p:nvPr/>
        </p:nvPicPr>
        <p:blipFill>
          <a:blip r:embed="rId5"/>
          <a:stretch/>
        </p:blipFill>
        <p:spPr>
          <a:xfrm>
            <a:off x="568800" y="5949000"/>
            <a:ext cx="9581400" cy="505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1" name="" descr=""/>
          <p:cNvPicPr/>
          <p:nvPr/>
        </p:nvPicPr>
        <p:blipFill>
          <a:blip r:embed="rId6"/>
          <a:stretch/>
        </p:blipFill>
        <p:spPr>
          <a:xfrm>
            <a:off x="0" y="5949000"/>
            <a:ext cx="568440" cy="505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2" name="" descr=""/>
          <p:cNvPicPr/>
          <p:nvPr/>
        </p:nvPicPr>
        <p:blipFill>
          <a:blip r:embed="rId7"/>
          <a:stretch/>
        </p:blipFill>
        <p:spPr>
          <a:xfrm>
            <a:off x="10150560" y="5949000"/>
            <a:ext cx="555120" cy="505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3" name="" descr=""/>
          <p:cNvPicPr/>
          <p:nvPr/>
        </p:nvPicPr>
        <p:blipFill>
          <a:blip r:embed="rId8"/>
          <a:stretch/>
        </p:blipFill>
        <p:spPr>
          <a:xfrm>
            <a:off x="568800" y="6454080"/>
            <a:ext cx="9581400" cy="505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4" name="" descr=""/>
          <p:cNvPicPr/>
          <p:nvPr/>
        </p:nvPicPr>
        <p:blipFill>
          <a:blip r:embed="rId9"/>
          <a:stretch/>
        </p:blipFill>
        <p:spPr>
          <a:xfrm>
            <a:off x="0" y="6454080"/>
            <a:ext cx="568440" cy="505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5" name="" descr=""/>
          <p:cNvPicPr/>
          <p:nvPr/>
        </p:nvPicPr>
        <p:blipFill>
          <a:blip r:embed="rId10"/>
          <a:stretch/>
        </p:blipFill>
        <p:spPr>
          <a:xfrm>
            <a:off x="10150560" y="6454080"/>
            <a:ext cx="555120" cy="505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6" name="" descr=""/>
          <p:cNvPicPr/>
          <p:nvPr/>
        </p:nvPicPr>
        <p:blipFill>
          <a:blip r:embed="rId11"/>
          <a:stretch/>
        </p:blipFill>
        <p:spPr>
          <a:xfrm>
            <a:off x="8024760" y="-883440"/>
            <a:ext cx="2874240" cy="2874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7" name="" descr=""/>
          <p:cNvPicPr/>
          <p:nvPr/>
        </p:nvPicPr>
        <p:blipFill>
          <a:blip r:embed="rId12"/>
          <a:stretch/>
        </p:blipFill>
        <p:spPr>
          <a:xfrm>
            <a:off x="194760" y="5315040"/>
            <a:ext cx="2395080" cy="1889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8" name=""/>
          <p:cNvSpPr/>
          <p:nvPr/>
        </p:nvSpPr>
        <p:spPr>
          <a:xfrm>
            <a:off x="568800" y="239400"/>
            <a:ext cx="9582120" cy="673920"/>
          </a:xfrm>
          <a:custGeom>
            <a:avLst/>
            <a:gdLst/>
            <a:ahLst/>
            <a:rect l="0" t="0" r="r" b="b"/>
            <a:pathLst>
              <a:path w="26617" h="1872">
                <a:moveTo>
                  <a:pt x="0" y="0"/>
                </a:moveTo>
                <a:lnTo>
                  <a:pt x="26617" y="0"/>
                </a:lnTo>
                <a:lnTo>
                  <a:pt x="26617" y="1872"/>
                </a:lnTo>
                <a:lnTo>
                  <a:pt x="0" y="1872"/>
                </a:lnTo>
                <a:lnTo>
                  <a:pt x="0" y="0"/>
                </a:lnTo>
                <a:close/>
              </a:path>
            </a:pathLst>
          </a:custGeom>
          <a:solidFill>
            <a:srgbClr val="001e3c">
              <a:alpha val="7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568800" y="898200"/>
            <a:ext cx="9582120" cy="15120"/>
          </a:xfrm>
          <a:custGeom>
            <a:avLst/>
            <a:gdLst/>
            <a:ahLst/>
            <a:rect l="0" t="0" r="r" b="b"/>
            <a:pathLst>
              <a:path w="26617" h="42">
                <a:moveTo>
                  <a:pt x="0" y="0"/>
                </a:moveTo>
                <a:lnTo>
                  <a:pt x="26617" y="0"/>
                </a:lnTo>
                <a:lnTo>
                  <a:pt x="26617" y="42"/>
                </a:lnTo>
                <a:lnTo>
                  <a:pt x="0" y="42"/>
                </a:lnTo>
                <a:lnTo>
                  <a:pt x="0" y="0"/>
                </a:lnTo>
                <a:close/>
              </a:path>
            </a:pathLst>
          </a:custGeom>
          <a:solidFill>
            <a:srgbClr val="4da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9638280" y="6678360"/>
            <a:ext cx="271080" cy="14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39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3 / 9</a:t>
            </a:r>
            <a:endParaRPr b="0" lang="en-US" sz="93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924480" y="346320"/>
            <a:ext cx="2158560" cy="390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120" strike="noStrike" u="non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背景与挑战：认清</a:t>
            </a:r>
            <a:endParaRPr b="0" lang="en-US" sz="21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3080520" y="408600"/>
            <a:ext cx="309960" cy="31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12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21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928080" y="1092600"/>
            <a:ext cx="8863560" cy="2590560"/>
          </a:xfrm>
          <a:custGeom>
            <a:avLst/>
            <a:gdLst/>
            <a:ahLst/>
            <a:rect l="0" t="0" r="r" b="b"/>
            <a:pathLst>
              <a:path w="24621" h="7196">
                <a:moveTo>
                  <a:pt x="0" y="7030"/>
                </a:moveTo>
                <a:lnTo>
                  <a:pt x="0" y="167"/>
                </a:lnTo>
                <a:cubicBezTo>
                  <a:pt x="0" y="145"/>
                  <a:pt x="4" y="123"/>
                  <a:pt x="13" y="103"/>
                </a:cubicBezTo>
                <a:cubicBezTo>
                  <a:pt x="21" y="83"/>
                  <a:pt x="33" y="65"/>
                  <a:pt x="49" y="49"/>
                </a:cubicBezTo>
                <a:cubicBezTo>
                  <a:pt x="64" y="34"/>
                  <a:pt x="82" y="21"/>
                  <a:pt x="103" y="13"/>
                </a:cubicBezTo>
                <a:cubicBezTo>
                  <a:pt x="123" y="5"/>
                  <a:pt x="144" y="0"/>
                  <a:pt x="166" y="0"/>
                </a:cubicBezTo>
                <a:lnTo>
                  <a:pt x="24454" y="0"/>
                </a:lnTo>
                <a:cubicBezTo>
                  <a:pt x="24476" y="0"/>
                  <a:pt x="24498" y="5"/>
                  <a:pt x="24518" y="13"/>
                </a:cubicBezTo>
                <a:cubicBezTo>
                  <a:pt x="24538" y="21"/>
                  <a:pt x="24556" y="34"/>
                  <a:pt x="24572" y="49"/>
                </a:cubicBezTo>
                <a:cubicBezTo>
                  <a:pt x="24588" y="65"/>
                  <a:pt x="24600" y="83"/>
                  <a:pt x="24608" y="103"/>
                </a:cubicBezTo>
                <a:cubicBezTo>
                  <a:pt x="24616" y="123"/>
                  <a:pt x="24621" y="145"/>
                  <a:pt x="24621" y="167"/>
                </a:cubicBezTo>
                <a:lnTo>
                  <a:pt x="24621" y="7030"/>
                </a:lnTo>
                <a:cubicBezTo>
                  <a:pt x="24621" y="7052"/>
                  <a:pt x="24616" y="7073"/>
                  <a:pt x="24608" y="7093"/>
                </a:cubicBezTo>
                <a:cubicBezTo>
                  <a:pt x="24600" y="7114"/>
                  <a:pt x="24588" y="7132"/>
                  <a:pt x="24572" y="7147"/>
                </a:cubicBezTo>
                <a:cubicBezTo>
                  <a:pt x="24556" y="7163"/>
                  <a:pt x="24538" y="7175"/>
                  <a:pt x="24518" y="7183"/>
                </a:cubicBezTo>
                <a:cubicBezTo>
                  <a:pt x="24498" y="7192"/>
                  <a:pt x="24476" y="7196"/>
                  <a:pt x="24454" y="7196"/>
                </a:cubicBezTo>
                <a:lnTo>
                  <a:pt x="166" y="7196"/>
                </a:lnTo>
                <a:cubicBezTo>
                  <a:pt x="144" y="7196"/>
                  <a:pt x="123" y="7192"/>
                  <a:pt x="103" y="7183"/>
                </a:cubicBezTo>
                <a:cubicBezTo>
                  <a:pt x="82" y="7175"/>
                  <a:pt x="64" y="7163"/>
                  <a:pt x="49" y="7147"/>
                </a:cubicBezTo>
                <a:cubicBezTo>
                  <a:pt x="33" y="7132"/>
                  <a:pt x="21" y="7114"/>
                  <a:pt x="13" y="7093"/>
                </a:cubicBezTo>
                <a:cubicBezTo>
                  <a:pt x="4" y="7073"/>
                  <a:pt x="0" y="7052"/>
                  <a:pt x="0" y="7030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928080" y="1092600"/>
            <a:ext cx="8863560" cy="2590560"/>
          </a:xfrm>
          <a:custGeom>
            <a:avLst/>
            <a:gdLst/>
            <a:ahLst/>
            <a:rect l="0" t="0" r="r" b="b"/>
            <a:pathLst>
              <a:path w="24621" h="7196">
                <a:moveTo>
                  <a:pt x="0" y="7030"/>
                </a:moveTo>
                <a:lnTo>
                  <a:pt x="0" y="167"/>
                </a:lnTo>
                <a:cubicBezTo>
                  <a:pt x="0" y="145"/>
                  <a:pt x="4" y="123"/>
                  <a:pt x="13" y="103"/>
                </a:cubicBezTo>
                <a:cubicBezTo>
                  <a:pt x="21" y="83"/>
                  <a:pt x="33" y="65"/>
                  <a:pt x="49" y="49"/>
                </a:cubicBezTo>
                <a:cubicBezTo>
                  <a:pt x="64" y="34"/>
                  <a:pt x="82" y="21"/>
                  <a:pt x="103" y="13"/>
                </a:cubicBezTo>
                <a:cubicBezTo>
                  <a:pt x="123" y="5"/>
                  <a:pt x="144" y="0"/>
                  <a:pt x="166" y="0"/>
                </a:cubicBezTo>
                <a:lnTo>
                  <a:pt x="24454" y="0"/>
                </a:lnTo>
                <a:cubicBezTo>
                  <a:pt x="24476" y="0"/>
                  <a:pt x="24498" y="5"/>
                  <a:pt x="24518" y="13"/>
                </a:cubicBezTo>
                <a:cubicBezTo>
                  <a:pt x="24538" y="21"/>
                  <a:pt x="24556" y="34"/>
                  <a:pt x="24572" y="49"/>
                </a:cubicBezTo>
                <a:cubicBezTo>
                  <a:pt x="24588" y="65"/>
                  <a:pt x="24600" y="83"/>
                  <a:pt x="24608" y="103"/>
                </a:cubicBezTo>
                <a:cubicBezTo>
                  <a:pt x="24616" y="123"/>
                  <a:pt x="24621" y="145"/>
                  <a:pt x="24621" y="167"/>
                </a:cubicBezTo>
                <a:lnTo>
                  <a:pt x="24621" y="7030"/>
                </a:lnTo>
                <a:cubicBezTo>
                  <a:pt x="24621" y="7052"/>
                  <a:pt x="24616" y="7073"/>
                  <a:pt x="24608" y="7093"/>
                </a:cubicBezTo>
                <a:cubicBezTo>
                  <a:pt x="24600" y="7114"/>
                  <a:pt x="24588" y="7132"/>
                  <a:pt x="24572" y="7147"/>
                </a:cubicBezTo>
                <a:cubicBezTo>
                  <a:pt x="24556" y="7163"/>
                  <a:pt x="24538" y="7175"/>
                  <a:pt x="24518" y="7183"/>
                </a:cubicBezTo>
                <a:cubicBezTo>
                  <a:pt x="24498" y="7192"/>
                  <a:pt x="24476" y="7196"/>
                  <a:pt x="24454" y="7196"/>
                </a:cubicBezTo>
                <a:lnTo>
                  <a:pt x="166" y="7196"/>
                </a:lnTo>
                <a:cubicBezTo>
                  <a:pt x="144" y="7196"/>
                  <a:pt x="123" y="7192"/>
                  <a:pt x="103" y="7183"/>
                </a:cubicBezTo>
                <a:cubicBezTo>
                  <a:pt x="82" y="7175"/>
                  <a:pt x="64" y="7163"/>
                  <a:pt x="49" y="7147"/>
                </a:cubicBezTo>
                <a:cubicBezTo>
                  <a:pt x="33" y="7132"/>
                  <a:pt x="21" y="7114"/>
                  <a:pt x="13" y="7093"/>
                </a:cubicBezTo>
                <a:cubicBezTo>
                  <a:pt x="4" y="7073"/>
                  <a:pt x="0" y="7052"/>
                  <a:pt x="0" y="7030"/>
                </a:cubicBezTo>
                <a:moveTo>
                  <a:pt x="21" y="167"/>
                </a:moveTo>
                <a:lnTo>
                  <a:pt x="21" y="7030"/>
                </a:lnTo>
                <a:cubicBezTo>
                  <a:pt x="21" y="7039"/>
                  <a:pt x="22" y="7049"/>
                  <a:pt x="24" y="7058"/>
                </a:cubicBezTo>
                <a:cubicBezTo>
                  <a:pt x="25" y="7067"/>
                  <a:pt x="28" y="7077"/>
                  <a:pt x="32" y="7085"/>
                </a:cubicBezTo>
                <a:cubicBezTo>
                  <a:pt x="35" y="7094"/>
                  <a:pt x="40" y="7103"/>
                  <a:pt x="45" y="7111"/>
                </a:cubicBezTo>
                <a:cubicBezTo>
                  <a:pt x="51" y="7118"/>
                  <a:pt x="57" y="7126"/>
                  <a:pt x="63" y="7133"/>
                </a:cubicBezTo>
                <a:cubicBezTo>
                  <a:pt x="70" y="7139"/>
                  <a:pt x="77" y="7145"/>
                  <a:pt x="85" y="7151"/>
                </a:cubicBezTo>
                <a:cubicBezTo>
                  <a:pt x="93" y="7156"/>
                  <a:pt x="102" y="7160"/>
                  <a:pt x="111" y="7164"/>
                </a:cubicBezTo>
                <a:cubicBezTo>
                  <a:pt x="119" y="7168"/>
                  <a:pt x="128" y="7171"/>
                  <a:pt x="138" y="7172"/>
                </a:cubicBezTo>
                <a:cubicBezTo>
                  <a:pt x="147" y="7174"/>
                  <a:pt x="157" y="7175"/>
                  <a:pt x="166" y="7175"/>
                </a:cubicBezTo>
                <a:lnTo>
                  <a:pt x="24454" y="7175"/>
                </a:lnTo>
                <a:cubicBezTo>
                  <a:pt x="24464" y="7175"/>
                  <a:pt x="24473" y="7174"/>
                  <a:pt x="24483" y="7172"/>
                </a:cubicBezTo>
                <a:cubicBezTo>
                  <a:pt x="24492" y="7171"/>
                  <a:pt x="24501" y="7168"/>
                  <a:pt x="24510" y="7164"/>
                </a:cubicBezTo>
                <a:cubicBezTo>
                  <a:pt x="24519" y="7160"/>
                  <a:pt x="24527" y="7156"/>
                  <a:pt x="24535" y="7151"/>
                </a:cubicBezTo>
                <a:cubicBezTo>
                  <a:pt x="24543" y="7145"/>
                  <a:pt x="24550" y="7139"/>
                  <a:pt x="24557" y="7133"/>
                </a:cubicBezTo>
                <a:cubicBezTo>
                  <a:pt x="24564" y="7126"/>
                  <a:pt x="24570" y="7118"/>
                  <a:pt x="24575" y="7111"/>
                </a:cubicBezTo>
                <a:cubicBezTo>
                  <a:pt x="24581" y="7103"/>
                  <a:pt x="24585" y="7094"/>
                  <a:pt x="24589" y="7085"/>
                </a:cubicBezTo>
                <a:cubicBezTo>
                  <a:pt x="24592" y="7077"/>
                  <a:pt x="24595" y="7067"/>
                  <a:pt x="24597" y="7058"/>
                </a:cubicBezTo>
                <a:cubicBezTo>
                  <a:pt x="24599" y="7049"/>
                  <a:pt x="24600" y="7039"/>
                  <a:pt x="24600" y="7030"/>
                </a:cubicBezTo>
                <a:lnTo>
                  <a:pt x="24600" y="167"/>
                </a:lnTo>
                <a:cubicBezTo>
                  <a:pt x="24600" y="157"/>
                  <a:pt x="24599" y="148"/>
                  <a:pt x="24597" y="138"/>
                </a:cubicBezTo>
                <a:cubicBezTo>
                  <a:pt x="24595" y="129"/>
                  <a:pt x="24592" y="120"/>
                  <a:pt x="24589" y="111"/>
                </a:cubicBezTo>
                <a:cubicBezTo>
                  <a:pt x="24585" y="102"/>
                  <a:pt x="24581" y="94"/>
                  <a:pt x="24575" y="86"/>
                </a:cubicBezTo>
                <a:cubicBezTo>
                  <a:pt x="24570" y="78"/>
                  <a:pt x="24564" y="71"/>
                  <a:pt x="24557" y="64"/>
                </a:cubicBezTo>
                <a:cubicBezTo>
                  <a:pt x="24550" y="57"/>
                  <a:pt x="24543" y="51"/>
                  <a:pt x="24535" y="46"/>
                </a:cubicBezTo>
                <a:cubicBezTo>
                  <a:pt x="24527" y="40"/>
                  <a:pt x="24519" y="36"/>
                  <a:pt x="24510" y="32"/>
                </a:cubicBezTo>
                <a:cubicBezTo>
                  <a:pt x="24501" y="29"/>
                  <a:pt x="24492" y="26"/>
                  <a:pt x="24483" y="24"/>
                </a:cubicBezTo>
                <a:cubicBezTo>
                  <a:pt x="24473" y="22"/>
                  <a:pt x="24464" y="21"/>
                  <a:pt x="24454" y="21"/>
                </a:cubicBezTo>
                <a:lnTo>
                  <a:pt x="166" y="21"/>
                </a:lnTo>
                <a:cubicBezTo>
                  <a:pt x="157" y="21"/>
                  <a:pt x="147" y="22"/>
                  <a:pt x="138" y="24"/>
                </a:cubicBezTo>
                <a:cubicBezTo>
                  <a:pt x="128" y="26"/>
                  <a:pt x="119" y="29"/>
                  <a:pt x="111" y="32"/>
                </a:cubicBezTo>
                <a:cubicBezTo>
                  <a:pt x="102" y="36"/>
                  <a:pt x="93" y="40"/>
                  <a:pt x="85" y="46"/>
                </a:cubicBezTo>
                <a:cubicBezTo>
                  <a:pt x="77" y="51"/>
                  <a:pt x="70" y="57"/>
                  <a:pt x="63" y="64"/>
                </a:cubicBezTo>
                <a:cubicBezTo>
                  <a:pt x="57" y="71"/>
                  <a:pt x="51" y="78"/>
                  <a:pt x="45" y="86"/>
                </a:cubicBezTo>
                <a:cubicBezTo>
                  <a:pt x="40" y="94"/>
                  <a:pt x="35" y="102"/>
                  <a:pt x="32" y="111"/>
                </a:cubicBezTo>
                <a:cubicBezTo>
                  <a:pt x="28" y="120"/>
                  <a:pt x="25" y="129"/>
                  <a:pt x="24" y="138"/>
                </a:cubicBezTo>
                <a:cubicBezTo>
                  <a:pt x="22" y="148"/>
                  <a:pt x="21" y="157"/>
                  <a:pt x="21" y="167"/>
                </a:cubicBezTo>
                <a:close/>
              </a:path>
            </a:pathLst>
          </a:custGeom>
          <a:solidFill>
            <a:srgbClr val="4da6f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928080" y="3862440"/>
            <a:ext cx="8863560" cy="1422720"/>
          </a:xfrm>
          <a:custGeom>
            <a:avLst/>
            <a:gdLst/>
            <a:ahLst/>
            <a:rect l="0" t="0" r="r" b="b"/>
            <a:pathLst>
              <a:path w="24621" h="3952">
                <a:moveTo>
                  <a:pt x="0" y="3785"/>
                </a:moveTo>
                <a:lnTo>
                  <a:pt x="0" y="166"/>
                </a:lnTo>
                <a:cubicBezTo>
                  <a:pt x="0" y="144"/>
                  <a:pt x="4" y="123"/>
                  <a:pt x="13" y="103"/>
                </a:cubicBezTo>
                <a:cubicBezTo>
                  <a:pt x="21" y="82"/>
                  <a:pt x="33" y="64"/>
                  <a:pt x="49" y="49"/>
                </a:cubicBezTo>
                <a:cubicBezTo>
                  <a:pt x="64" y="33"/>
                  <a:pt x="82" y="21"/>
                  <a:pt x="103" y="13"/>
                </a:cubicBezTo>
                <a:cubicBezTo>
                  <a:pt x="123" y="4"/>
                  <a:pt x="144" y="0"/>
                  <a:pt x="166" y="0"/>
                </a:cubicBezTo>
                <a:lnTo>
                  <a:pt x="24454" y="0"/>
                </a:lnTo>
                <a:cubicBezTo>
                  <a:pt x="24476" y="0"/>
                  <a:pt x="24498" y="4"/>
                  <a:pt x="24518" y="13"/>
                </a:cubicBezTo>
                <a:cubicBezTo>
                  <a:pt x="24538" y="21"/>
                  <a:pt x="24556" y="33"/>
                  <a:pt x="24572" y="49"/>
                </a:cubicBezTo>
                <a:cubicBezTo>
                  <a:pt x="24588" y="64"/>
                  <a:pt x="24600" y="82"/>
                  <a:pt x="24608" y="103"/>
                </a:cubicBezTo>
                <a:cubicBezTo>
                  <a:pt x="24616" y="123"/>
                  <a:pt x="24621" y="144"/>
                  <a:pt x="24621" y="166"/>
                </a:cubicBezTo>
                <a:lnTo>
                  <a:pt x="24621" y="3785"/>
                </a:lnTo>
                <a:cubicBezTo>
                  <a:pt x="24621" y="3808"/>
                  <a:pt x="24616" y="3829"/>
                  <a:pt x="24608" y="3849"/>
                </a:cubicBezTo>
                <a:cubicBezTo>
                  <a:pt x="24600" y="3870"/>
                  <a:pt x="24588" y="3888"/>
                  <a:pt x="24572" y="3903"/>
                </a:cubicBezTo>
                <a:cubicBezTo>
                  <a:pt x="24556" y="3919"/>
                  <a:pt x="24538" y="3931"/>
                  <a:pt x="24518" y="3939"/>
                </a:cubicBezTo>
                <a:cubicBezTo>
                  <a:pt x="24498" y="3948"/>
                  <a:pt x="24476" y="3952"/>
                  <a:pt x="24454" y="3952"/>
                </a:cubicBezTo>
                <a:lnTo>
                  <a:pt x="166" y="3952"/>
                </a:lnTo>
                <a:cubicBezTo>
                  <a:pt x="144" y="3952"/>
                  <a:pt x="123" y="3948"/>
                  <a:pt x="103" y="3939"/>
                </a:cubicBezTo>
                <a:cubicBezTo>
                  <a:pt x="82" y="3931"/>
                  <a:pt x="64" y="3919"/>
                  <a:pt x="49" y="3903"/>
                </a:cubicBezTo>
                <a:cubicBezTo>
                  <a:pt x="33" y="3888"/>
                  <a:pt x="21" y="3870"/>
                  <a:pt x="13" y="3849"/>
                </a:cubicBezTo>
                <a:cubicBezTo>
                  <a:pt x="4" y="3829"/>
                  <a:pt x="0" y="3808"/>
                  <a:pt x="0" y="3785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928080" y="3862440"/>
            <a:ext cx="8863560" cy="1422720"/>
          </a:xfrm>
          <a:custGeom>
            <a:avLst/>
            <a:gdLst/>
            <a:ahLst/>
            <a:rect l="0" t="0" r="r" b="b"/>
            <a:pathLst>
              <a:path w="24621" h="3952">
                <a:moveTo>
                  <a:pt x="0" y="3785"/>
                </a:moveTo>
                <a:lnTo>
                  <a:pt x="0" y="166"/>
                </a:lnTo>
                <a:cubicBezTo>
                  <a:pt x="0" y="144"/>
                  <a:pt x="4" y="123"/>
                  <a:pt x="13" y="103"/>
                </a:cubicBezTo>
                <a:cubicBezTo>
                  <a:pt x="21" y="82"/>
                  <a:pt x="33" y="64"/>
                  <a:pt x="49" y="49"/>
                </a:cubicBezTo>
                <a:cubicBezTo>
                  <a:pt x="64" y="33"/>
                  <a:pt x="82" y="21"/>
                  <a:pt x="103" y="13"/>
                </a:cubicBezTo>
                <a:cubicBezTo>
                  <a:pt x="123" y="4"/>
                  <a:pt x="144" y="0"/>
                  <a:pt x="166" y="0"/>
                </a:cubicBezTo>
                <a:lnTo>
                  <a:pt x="24454" y="0"/>
                </a:lnTo>
                <a:cubicBezTo>
                  <a:pt x="24476" y="0"/>
                  <a:pt x="24498" y="4"/>
                  <a:pt x="24518" y="13"/>
                </a:cubicBezTo>
                <a:cubicBezTo>
                  <a:pt x="24538" y="21"/>
                  <a:pt x="24556" y="33"/>
                  <a:pt x="24572" y="49"/>
                </a:cubicBezTo>
                <a:cubicBezTo>
                  <a:pt x="24588" y="64"/>
                  <a:pt x="24600" y="82"/>
                  <a:pt x="24608" y="103"/>
                </a:cubicBezTo>
                <a:cubicBezTo>
                  <a:pt x="24616" y="123"/>
                  <a:pt x="24621" y="144"/>
                  <a:pt x="24621" y="166"/>
                </a:cubicBezTo>
                <a:lnTo>
                  <a:pt x="24621" y="3785"/>
                </a:lnTo>
                <a:cubicBezTo>
                  <a:pt x="24621" y="3808"/>
                  <a:pt x="24616" y="3829"/>
                  <a:pt x="24608" y="3849"/>
                </a:cubicBezTo>
                <a:cubicBezTo>
                  <a:pt x="24600" y="3870"/>
                  <a:pt x="24588" y="3888"/>
                  <a:pt x="24572" y="3903"/>
                </a:cubicBezTo>
                <a:cubicBezTo>
                  <a:pt x="24556" y="3919"/>
                  <a:pt x="24538" y="3931"/>
                  <a:pt x="24518" y="3939"/>
                </a:cubicBezTo>
                <a:cubicBezTo>
                  <a:pt x="24498" y="3948"/>
                  <a:pt x="24476" y="3952"/>
                  <a:pt x="24454" y="3952"/>
                </a:cubicBezTo>
                <a:lnTo>
                  <a:pt x="166" y="3952"/>
                </a:lnTo>
                <a:cubicBezTo>
                  <a:pt x="144" y="3952"/>
                  <a:pt x="123" y="3948"/>
                  <a:pt x="103" y="3939"/>
                </a:cubicBezTo>
                <a:cubicBezTo>
                  <a:pt x="82" y="3931"/>
                  <a:pt x="64" y="3919"/>
                  <a:pt x="49" y="3903"/>
                </a:cubicBezTo>
                <a:cubicBezTo>
                  <a:pt x="33" y="3888"/>
                  <a:pt x="21" y="3870"/>
                  <a:pt x="13" y="3849"/>
                </a:cubicBezTo>
                <a:cubicBezTo>
                  <a:pt x="4" y="3829"/>
                  <a:pt x="0" y="3808"/>
                  <a:pt x="0" y="3785"/>
                </a:cubicBezTo>
                <a:moveTo>
                  <a:pt x="21" y="166"/>
                </a:moveTo>
                <a:lnTo>
                  <a:pt x="21" y="3785"/>
                </a:lnTo>
                <a:cubicBezTo>
                  <a:pt x="21" y="3795"/>
                  <a:pt x="22" y="3805"/>
                  <a:pt x="24" y="3814"/>
                </a:cubicBezTo>
                <a:cubicBezTo>
                  <a:pt x="25" y="3823"/>
                  <a:pt x="28" y="3832"/>
                  <a:pt x="32" y="3841"/>
                </a:cubicBezTo>
                <a:cubicBezTo>
                  <a:pt x="35" y="3850"/>
                  <a:pt x="40" y="3858"/>
                  <a:pt x="45" y="3866"/>
                </a:cubicBezTo>
                <a:cubicBezTo>
                  <a:pt x="51" y="3874"/>
                  <a:pt x="57" y="3882"/>
                  <a:pt x="63" y="3888"/>
                </a:cubicBezTo>
                <a:cubicBezTo>
                  <a:pt x="70" y="3895"/>
                  <a:pt x="77" y="3901"/>
                  <a:pt x="85" y="3907"/>
                </a:cubicBezTo>
                <a:cubicBezTo>
                  <a:pt x="93" y="3912"/>
                  <a:pt x="102" y="3916"/>
                  <a:pt x="111" y="3920"/>
                </a:cubicBezTo>
                <a:cubicBezTo>
                  <a:pt x="119" y="3924"/>
                  <a:pt x="128" y="3926"/>
                  <a:pt x="138" y="3928"/>
                </a:cubicBezTo>
                <a:cubicBezTo>
                  <a:pt x="147" y="3930"/>
                  <a:pt x="157" y="3931"/>
                  <a:pt x="166" y="3931"/>
                </a:cubicBezTo>
                <a:lnTo>
                  <a:pt x="24454" y="3931"/>
                </a:lnTo>
                <a:cubicBezTo>
                  <a:pt x="24464" y="3931"/>
                  <a:pt x="24473" y="3930"/>
                  <a:pt x="24483" y="3928"/>
                </a:cubicBezTo>
                <a:cubicBezTo>
                  <a:pt x="24492" y="3926"/>
                  <a:pt x="24501" y="3924"/>
                  <a:pt x="24510" y="3920"/>
                </a:cubicBezTo>
                <a:cubicBezTo>
                  <a:pt x="24519" y="3916"/>
                  <a:pt x="24527" y="3912"/>
                  <a:pt x="24535" y="3907"/>
                </a:cubicBezTo>
                <a:cubicBezTo>
                  <a:pt x="24543" y="3901"/>
                  <a:pt x="24550" y="3895"/>
                  <a:pt x="24557" y="3888"/>
                </a:cubicBezTo>
                <a:cubicBezTo>
                  <a:pt x="24564" y="3882"/>
                  <a:pt x="24570" y="3874"/>
                  <a:pt x="24575" y="3866"/>
                </a:cubicBezTo>
                <a:cubicBezTo>
                  <a:pt x="24581" y="3858"/>
                  <a:pt x="24585" y="3850"/>
                  <a:pt x="24589" y="3841"/>
                </a:cubicBezTo>
                <a:cubicBezTo>
                  <a:pt x="24592" y="3832"/>
                  <a:pt x="24595" y="3823"/>
                  <a:pt x="24597" y="3814"/>
                </a:cubicBezTo>
                <a:cubicBezTo>
                  <a:pt x="24599" y="3805"/>
                  <a:pt x="24600" y="3795"/>
                  <a:pt x="24600" y="3785"/>
                </a:cubicBezTo>
                <a:lnTo>
                  <a:pt x="24600" y="166"/>
                </a:lnTo>
                <a:cubicBezTo>
                  <a:pt x="24600" y="157"/>
                  <a:pt x="24599" y="147"/>
                  <a:pt x="24597" y="138"/>
                </a:cubicBezTo>
                <a:cubicBezTo>
                  <a:pt x="24595" y="129"/>
                  <a:pt x="24592" y="120"/>
                  <a:pt x="24589" y="111"/>
                </a:cubicBezTo>
                <a:cubicBezTo>
                  <a:pt x="24585" y="102"/>
                  <a:pt x="24581" y="93"/>
                  <a:pt x="24575" y="86"/>
                </a:cubicBezTo>
                <a:cubicBezTo>
                  <a:pt x="24570" y="78"/>
                  <a:pt x="24564" y="70"/>
                  <a:pt x="24557" y="63"/>
                </a:cubicBezTo>
                <a:cubicBezTo>
                  <a:pt x="24550" y="57"/>
                  <a:pt x="24543" y="51"/>
                  <a:pt x="24535" y="45"/>
                </a:cubicBezTo>
                <a:cubicBezTo>
                  <a:pt x="24527" y="40"/>
                  <a:pt x="24519" y="36"/>
                  <a:pt x="24510" y="32"/>
                </a:cubicBezTo>
                <a:cubicBezTo>
                  <a:pt x="24501" y="28"/>
                  <a:pt x="24492" y="25"/>
                  <a:pt x="24483" y="24"/>
                </a:cubicBezTo>
                <a:cubicBezTo>
                  <a:pt x="24473" y="22"/>
                  <a:pt x="24464" y="21"/>
                  <a:pt x="24454" y="21"/>
                </a:cubicBezTo>
                <a:lnTo>
                  <a:pt x="166" y="21"/>
                </a:lnTo>
                <a:cubicBezTo>
                  <a:pt x="157" y="21"/>
                  <a:pt x="147" y="22"/>
                  <a:pt x="138" y="24"/>
                </a:cubicBezTo>
                <a:cubicBezTo>
                  <a:pt x="128" y="25"/>
                  <a:pt x="119" y="28"/>
                  <a:pt x="111" y="32"/>
                </a:cubicBezTo>
                <a:cubicBezTo>
                  <a:pt x="102" y="36"/>
                  <a:pt x="93" y="40"/>
                  <a:pt x="85" y="45"/>
                </a:cubicBezTo>
                <a:cubicBezTo>
                  <a:pt x="77" y="51"/>
                  <a:pt x="70" y="57"/>
                  <a:pt x="63" y="63"/>
                </a:cubicBezTo>
                <a:cubicBezTo>
                  <a:pt x="57" y="70"/>
                  <a:pt x="51" y="78"/>
                  <a:pt x="45" y="86"/>
                </a:cubicBezTo>
                <a:cubicBezTo>
                  <a:pt x="40" y="93"/>
                  <a:pt x="35" y="102"/>
                  <a:pt x="32" y="111"/>
                </a:cubicBezTo>
                <a:cubicBezTo>
                  <a:pt x="28" y="120"/>
                  <a:pt x="25" y="129"/>
                  <a:pt x="24" y="138"/>
                </a:cubicBezTo>
                <a:cubicBezTo>
                  <a:pt x="22" y="147"/>
                  <a:pt x="21" y="157"/>
                  <a:pt x="21" y="166"/>
                </a:cubicBezTo>
                <a:close/>
              </a:path>
            </a:pathLst>
          </a:custGeom>
          <a:solidFill>
            <a:srgbClr val="4da6f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928080" y="5464440"/>
            <a:ext cx="8863560" cy="7920"/>
          </a:xfrm>
          <a:custGeom>
            <a:avLst/>
            <a:gdLst/>
            <a:ahLst/>
            <a:rect l="0" t="0" r="r" b="b"/>
            <a:pathLst>
              <a:path w="24621" h="22">
                <a:moveTo>
                  <a:pt x="0" y="0"/>
                </a:moveTo>
                <a:lnTo>
                  <a:pt x="24621" y="0"/>
                </a:lnTo>
                <a:lnTo>
                  <a:pt x="24621" y="22"/>
                </a:lnTo>
                <a:lnTo>
                  <a:pt x="0" y="22"/>
                </a:lnTo>
                <a:lnTo>
                  <a:pt x="0" y="0"/>
                </a:lnTo>
                <a:close/>
              </a:path>
            </a:pathLst>
          </a:custGeom>
          <a:solidFill>
            <a:srgbClr val="4da6f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3"/>
          <a:stretch/>
        </p:blipFill>
        <p:spPr>
          <a:xfrm>
            <a:off x="1115280" y="1310040"/>
            <a:ext cx="224280" cy="179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9" name=""/>
          <p:cNvSpPr txBox="1"/>
          <p:nvPr/>
        </p:nvSpPr>
        <p:spPr>
          <a:xfrm>
            <a:off x="3389040" y="346320"/>
            <a:ext cx="2158560" cy="390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120" strike="noStrike" u="non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浪潮下的双重⽭盾</a:t>
            </a:r>
            <a:endParaRPr b="0" lang="en-US" sz="21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1115280" y="1639080"/>
            <a:ext cx="3533400" cy="689040"/>
          </a:xfrm>
          <a:custGeom>
            <a:avLst/>
            <a:gdLst/>
            <a:ahLst/>
            <a:rect l="0" t="0" r="r" b="b"/>
            <a:pathLst>
              <a:path w="9815" h="1914">
                <a:moveTo>
                  <a:pt x="0" y="1748"/>
                </a:moveTo>
                <a:lnTo>
                  <a:pt x="0" y="167"/>
                </a:lnTo>
                <a:cubicBezTo>
                  <a:pt x="0" y="156"/>
                  <a:pt x="1" y="145"/>
                  <a:pt x="3" y="134"/>
                </a:cubicBezTo>
                <a:cubicBezTo>
                  <a:pt x="5" y="124"/>
                  <a:pt x="8" y="113"/>
                  <a:pt x="12" y="103"/>
                </a:cubicBezTo>
                <a:cubicBezTo>
                  <a:pt x="17" y="93"/>
                  <a:pt x="22" y="83"/>
                  <a:pt x="28" y="74"/>
                </a:cubicBezTo>
                <a:cubicBezTo>
                  <a:pt x="34" y="65"/>
                  <a:pt x="41" y="57"/>
                  <a:pt x="48" y="49"/>
                </a:cubicBezTo>
                <a:cubicBezTo>
                  <a:pt x="56" y="41"/>
                  <a:pt x="65" y="34"/>
                  <a:pt x="74" y="28"/>
                </a:cubicBezTo>
                <a:cubicBezTo>
                  <a:pt x="83" y="22"/>
                  <a:pt x="92" y="17"/>
                  <a:pt x="102" y="13"/>
                </a:cubicBezTo>
                <a:cubicBezTo>
                  <a:pt x="113" y="9"/>
                  <a:pt x="123" y="6"/>
                  <a:pt x="134" y="4"/>
                </a:cubicBezTo>
                <a:cubicBezTo>
                  <a:pt x="144" y="1"/>
                  <a:pt x="155" y="0"/>
                  <a:pt x="166" y="0"/>
                </a:cubicBezTo>
                <a:lnTo>
                  <a:pt x="9649" y="0"/>
                </a:lnTo>
                <a:cubicBezTo>
                  <a:pt x="9660" y="0"/>
                  <a:pt x="9671" y="1"/>
                  <a:pt x="9681" y="4"/>
                </a:cubicBezTo>
                <a:cubicBezTo>
                  <a:pt x="9692" y="6"/>
                  <a:pt x="9703" y="9"/>
                  <a:pt x="9713" y="13"/>
                </a:cubicBezTo>
                <a:cubicBezTo>
                  <a:pt x="9723" y="17"/>
                  <a:pt x="9732" y="22"/>
                  <a:pt x="9741" y="28"/>
                </a:cubicBezTo>
                <a:cubicBezTo>
                  <a:pt x="9751" y="34"/>
                  <a:pt x="9759" y="41"/>
                  <a:pt x="9767" y="49"/>
                </a:cubicBezTo>
                <a:cubicBezTo>
                  <a:pt x="9774" y="57"/>
                  <a:pt x="9781" y="65"/>
                  <a:pt x="9787" y="74"/>
                </a:cubicBezTo>
                <a:cubicBezTo>
                  <a:pt x="9793" y="83"/>
                  <a:pt x="9799" y="93"/>
                  <a:pt x="9803" y="103"/>
                </a:cubicBezTo>
                <a:cubicBezTo>
                  <a:pt x="9807" y="113"/>
                  <a:pt x="9810" y="124"/>
                  <a:pt x="9812" y="134"/>
                </a:cubicBezTo>
                <a:cubicBezTo>
                  <a:pt x="9814" y="145"/>
                  <a:pt x="9815" y="156"/>
                  <a:pt x="9815" y="167"/>
                </a:cubicBezTo>
                <a:lnTo>
                  <a:pt x="9815" y="1748"/>
                </a:lnTo>
                <a:cubicBezTo>
                  <a:pt x="9815" y="1759"/>
                  <a:pt x="9814" y="1770"/>
                  <a:pt x="9812" y="1780"/>
                </a:cubicBezTo>
                <a:cubicBezTo>
                  <a:pt x="9810" y="1791"/>
                  <a:pt x="9807" y="1802"/>
                  <a:pt x="9803" y="1812"/>
                </a:cubicBezTo>
                <a:cubicBezTo>
                  <a:pt x="9799" y="1822"/>
                  <a:pt x="9793" y="1831"/>
                  <a:pt x="9787" y="1840"/>
                </a:cubicBezTo>
                <a:cubicBezTo>
                  <a:pt x="9781" y="1849"/>
                  <a:pt x="9774" y="1858"/>
                  <a:pt x="9767" y="1866"/>
                </a:cubicBezTo>
                <a:cubicBezTo>
                  <a:pt x="9759" y="1873"/>
                  <a:pt x="9751" y="1880"/>
                  <a:pt x="9741" y="1886"/>
                </a:cubicBezTo>
                <a:cubicBezTo>
                  <a:pt x="9732" y="1892"/>
                  <a:pt x="9723" y="1897"/>
                  <a:pt x="9713" y="1902"/>
                </a:cubicBezTo>
                <a:cubicBezTo>
                  <a:pt x="9703" y="1906"/>
                  <a:pt x="9692" y="1909"/>
                  <a:pt x="9681" y="1911"/>
                </a:cubicBezTo>
                <a:cubicBezTo>
                  <a:pt x="9671" y="1913"/>
                  <a:pt x="9660" y="1914"/>
                  <a:pt x="9649" y="1914"/>
                </a:cubicBezTo>
                <a:lnTo>
                  <a:pt x="166" y="1914"/>
                </a:lnTo>
                <a:cubicBezTo>
                  <a:pt x="155" y="1914"/>
                  <a:pt x="144" y="1913"/>
                  <a:pt x="134" y="1911"/>
                </a:cubicBezTo>
                <a:cubicBezTo>
                  <a:pt x="123" y="1909"/>
                  <a:pt x="113" y="1906"/>
                  <a:pt x="102" y="1902"/>
                </a:cubicBezTo>
                <a:cubicBezTo>
                  <a:pt x="92" y="1897"/>
                  <a:pt x="83" y="1892"/>
                  <a:pt x="74" y="1886"/>
                </a:cubicBezTo>
                <a:cubicBezTo>
                  <a:pt x="65" y="1880"/>
                  <a:pt x="56" y="1873"/>
                  <a:pt x="48" y="1866"/>
                </a:cubicBezTo>
                <a:cubicBezTo>
                  <a:pt x="41" y="1858"/>
                  <a:pt x="34" y="1849"/>
                  <a:pt x="28" y="1840"/>
                </a:cubicBezTo>
                <a:cubicBezTo>
                  <a:pt x="22" y="1831"/>
                  <a:pt x="17" y="1822"/>
                  <a:pt x="12" y="1812"/>
                </a:cubicBezTo>
                <a:cubicBezTo>
                  <a:pt x="8" y="1802"/>
                  <a:pt x="5" y="1791"/>
                  <a:pt x="3" y="1780"/>
                </a:cubicBezTo>
                <a:cubicBezTo>
                  <a:pt x="1" y="1770"/>
                  <a:pt x="0" y="1759"/>
                  <a:pt x="0" y="1748"/>
                </a:cubicBezTo>
                <a:close/>
              </a:path>
            </a:pathLst>
          </a:custGeom>
          <a:solidFill>
            <a:srgbClr val="7f1d1d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4"/>
          <a:stretch/>
        </p:blipFill>
        <p:spPr>
          <a:xfrm>
            <a:off x="1235160" y="1774080"/>
            <a:ext cx="179280" cy="179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2" name=""/>
          <p:cNvSpPr txBox="1"/>
          <p:nvPr/>
        </p:nvSpPr>
        <p:spPr>
          <a:xfrm>
            <a:off x="1425960" y="1251360"/>
            <a:ext cx="125964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410" strike="noStrike" u="none">
                <a:solidFill>
                  <a:srgbClr val="93c5fd"/>
                </a:solidFill>
                <a:effectLst/>
                <a:uFillTx/>
                <a:latin typeface="NotoSansCJKsc"/>
                <a:ea typeface="NotoSansCJKsc"/>
              </a:rPr>
              <a:t>开发者态度冲突</a:t>
            </a:r>
            <a:endParaRPr b="0" lang="en-US" sz="141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1500840" y="1742760"/>
            <a:ext cx="896760" cy="217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ca5a5"/>
                </a:solidFill>
                <a:effectLst/>
                <a:uFillTx/>
                <a:latin typeface="NotoSansCJKsc"/>
                <a:ea typeface="NotoSansCJKsc"/>
              </a:rPr>
              <a:t>担忧职业替代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1231560" y="2017080"/>
            <a:ext cx="9637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3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防御性⼼态，抵触</a:t>
            </a:r>
            <a:endParaRPr b="0" lang="en-US" sz="93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2189520" y="2044800"/>
            <a:ext cx="119520" cy="14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39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3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5209920" y="1833840"/>
            <a:ext cx="299880" cy="299880"/>
          </a:xfrm>
          <a:custGeom>
            <a:avLst/>
            <a:gdLst/>
            <a:ahLst/>
            <a:rect l="0" t="0" r="r" b="b"/>
            <a:pathLst>
              <a:path w="833" h="833">
                <a:moveTo>
                  <a:pt x="833" y="417"/>
                </a:moveTo>
                <a:cubicBezTo>
                  <a:pt x="833" y="444"/>
                  <a:pt x="830" y="471"/>
                  <a:pt x="825" y="498"/>
                </a:cubicBezTo>
                <a:cubicBezTo>
                  <a:pt x="819" y="525"/>
                  <a:pt x="811" y="551"/>
                  <a:pt x="801" y="576"/>
                </a:cubicBezTo>
                <a:cubicBezTo>
                  <a:pt x="791" y="601"/>
                  <a:pt x="778" y="625"/>
                  <a:pt x="763" y="648"/>
                </a:cubicBezTo>
                <a:cubicBezTo>
                  <a:pt x="747" y="671"/>
                  <a:pt x="730" y="692"/>
                  <a:pt x="711" y="711"/>
                </a:cubicBezTo>
                <a:cubicBezTo>
                  <a:pt x="692" y="730"/>
                  <a:pt x="671" y="747"/>
                  <a:pt x="648" y="763"/>
                </a:cubicBezTo>
                <a:cubicBezTo>
                  <a:pt x="625" y="778"/>
                  <a:pt x="601" y="791"/>
                  <a:pt x="576" y="801"/>
                </a:cubicBezTo>
                <a:cubicBezTo>
                  <a:pt x="551" y="811"/>
                  <a:pt x="525" y="819"/>
                  <a:pt x="498" y="825"/>
                </a:cubicBezTo>
                <a:cubicBezTo>
                  <a:pt x="471" y="830"/>
                  <a:pt x="444" y="833"/>
                  <a:pt x="417" y="833"/>
                </a:cubicBezTo>
                <a:cubicBezTo>
                  <a:pt x="389" y="833"/>
                  <a:pt x="362" y="830"/>
                  <a:pt x="336" y="825"/>
                </a:cubicBezTo>
                <a:cubicBezTo>
                  <a:pt x="309" y="819"/>
                  <a:pt x="283" y="811"/>
                  <a:pt x="258" y="801"/>
                </a:cubicBezTo>
                <a:cubicBezTo>
                  <a:pt x="232" y="791"/>
                  <a:pt x="208" y="778"/>
                  <a:pt x="186" y="763"/>
                </a:cubicBezTo>
                <a:cubicBezTo>
                  <a:pt x="163" y="747"/>
                  <a:pt x="142" y="730"/>
                  <a:pt x="123" y="711"/>
                </a:cubicBezTo>
                <a:cubicBezTo>
                  <a:pt x="103" y="692"/>
                  <a:pt x="86" y="671"/>
                  <a:pt x="70" y="648"/>
                </a:cubicBezTo>
                <a:cubicBezTo>
                  <a:pt x="55" y="625"/>
                  <a:pt x="42" y="601"/>
                  <a:pt x="32" y="576"/>
                </a:cubicBezTo>
                <a:cubicBezTo>
                  <a:pt x="21" y="551"/>
                  <a:pt x="13" y="525"/>
                  <a:pt x="8" y="498"/>
                </a:cubicBezTo>
                <a:cubicBezTo>
                  <a:pt x="3" y="471"/>
                  <a:pt x="0" y="444"/>
                  <a:pt x="0" y="417"/>
                </a:cubicBezTo>
                <a:cubicBezTo>
                  <a:pt x="0" y="390"/>
                  <a:pt x="3" y="362"/>
                  <a:pt x="8" y="336"/>
                </a:cubicBezTo>
                <a:cubicBezTo>
                  <a:pt x="13" y="309"/>
                  <a:pt x="21" y="282"/>
                  <a:pt x="32" y="257"/>
                </a:cubicBezTo>
                <a:cubicBezTo>
                  <a:pt x="42" y="231"/>
                  <a:pt x="55" y="207"/>
                  <a:pt x="70" y="185"/>
                </a:cubicBezTo>
                <a:cubicBezTo>
                  <a:pt x="86" y="162"/>
                  <a:pt x="103" y="141"/>
                  <a:pt x="123" y="122"/>
                </a:cubicBezTo>
                <a:cubicBezTo>
                  <a:pt x="142" y="102"/>
                  <a:pt x="163" y="85"/>
                  <a:pt x="186" y="70"/>
                </a:cubicBezTo>
                <a:cubicBezTo>
                  <a:pt x="208" y="55"/>
                  <a:pt x="232" y="42"/>
                  <a:pt x="258" y="32"/>
                </a:cubicBezTo>
                <a:cubicBezTo>
                  <a:pt x="283" y="21"/>
                  <a:pt x="309" y="13"/>
                  <a:pt x="336" y="8"/>
                </a:cubicBezTo>
                <a:cubicBezTo>
                  <a:pt x="362" y="3"/>
                  <a:pt x="389" y="0"/>
                  <a:pt x="417" y="0"/>
                </a:cubicBezTo>
                <a:cubicBezTo>
                  <a:pt x="444" y="0"/>
                  <a:pt x="471" y="3"/>
                  <a:pt x="498" y="8"/>
                </a:cubicBezTo>
                <a:cubicBezTo>
                  <a:pt x="525" y="13"/>
                  <a:pt x="551" y="21"/>
                  <a:pt x="576" y="32"/>
                </a:cubicBezTo>
                <a:cubicBezTo>
                  <a:pt x="601" y="42"/>
                  <a:pt x="625" y="55"/>
                  <a:pt x="648" y="70"/>
                </a:cubicBezTo>
                <a:cubicBezTo>
                  <a:pt x="671" y="85"/>
                  <a:pt x="692" y="102"/>
                  <a:pt x="711" y="122"/>
                </a:cubicBezTo>
                <a:cubicBezTo>
                  <a:pt x="730" y="141"/>
                  <a:pt x="747" y="162"/>
                  <a:pt x="763" y="185"/>
                </a:cubicBezTo>
                <a:cubicBezTo>
                  <a:pt x="778" y="207"/>
                  <a:pt x="791" y="231"/>
                  <a:pt x="801" y="257"/>
                </a:cubicBezTo>
                <a:cubicBezTo>
                  <a:pt x="811" y="282"/>
                  <a:pt x="819" y="309"/>
                  <a:pt x="825" y="336"/>
                </a:cubicBezTo>
                <a:cubicBezTo>
                  <a:pt x="830" y="362"/>
                  <a:pt x="833" y="390"/>
                  <a:pt x="833" y="417"/>
                </a:cubicBezTo>
                <a:close/>
              </a:path>
            </a:pathLst>
          </a:custGeom>
          <a:solidFill>
            <a:srgbClr val="ff9900">
              <a:alpha val="8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2306880" y="2017080"/>
            <a:ext cx="2415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3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⼯具</a:t>
            </a:r>
            <a:endParaRPr b="0" lang="en-US" sz="93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6063120" y="1639080"/>
            <a:ext cx="3541320" cy="689040"/>
          </a:xfrm>
          <a:custGeom>
            <a:avLst/>
            <a:gdLst/>
            <a:ahLst/>
            <a:rect l="0" t="0" r="r" b="b"/>
            <a:pathLst>
              <a:path w="9837" h="1914">
                <a:moveTo>
                  <a:pt x="0" y="1748"/>
                </a:moveTo>
                <a:lnTo>
                  <a:pt x="0" y="167"/>
                </a:lnTo>
                <a:cubicBezTo>
                  <a:pt x="0" y="156"/>
                  <a:pt x="1" y="145"/>
                  <a:pt x="4" y="134"/>
                </a:cubicBezTo>
                <a:cubicBezTo>
                  <a:pt x="6" y="124"/>
                  <a:pt x="9" y="113"/>
                  <a:pt x="13" y="103"/>
                </a:cubicBezTo>
                <a:cubicBezTo>
                  <a:pt x="17" y="93"/>
                  <a:pt x="22" y="83"/>
                  <a:pt x="28" y="74"/>
                </a:cubicBezTo>
                <a:cubicBezTo>
                  <a:pt x="34" y="65"/>
                  <a:pt x="41" y="57"/>
                  <a:pt x="49" y="49"/>
                </a:cubicBezTo>
                <a:cubicBezTo>
                  <a:pt x="57" y="41"/>
                  <a:pt x="65" y="34"/>
                  <a:pt x="74" y="28"/>
                </a:cubicBezTo>
                <a:cubicBezTo>
                  <a:pt x="83" y="22"/>
                  <a:pt x="93" y="17"/>
                  <a:pt x="103" y="13"/>
                </a:cubicBezTo>
                <a:cubicBezTo>
                  <a:pt x="113" y="9"/>
                  <a:pt x="124" y="6"/>
                  <a:pt x="134" y="4"/>
                </a:cubicBezTo>
                <a:cubicBezTo>
                  <a:pt x="145" y="1"/>
                  <a:pt x="156" y="0"/>
                  <a:pt x="167" y="0"/>
                </a:cubicBezTo>
                <a:lnTo>
                  <a:pt x="9670" y="0"/>
                </a:lnTo>
                <a:cubicBezTo>
                  <a:pt x="9681" y="0"/>
                  <a:pt x="9692" y="1"/>
                  <a:pt x="9703" y="4"/>
                </a:cubicBezTo>
                <a:cubicBezTo>
                  <a:pt x="9714" y="6"/>
                  <a:pt x="9724" y="9"/>
                  <a:pt x="9734" y="13"/>
                </a:cubicBezTo>
                <a:cubicBezTo>
                  <a:pt x="9744" y="17"/>
                  <a:pt x="9754" y="22"/>
                  <a:pt x="9763" y="28"/>
                </a:cubicBezTo>
                <a:cubicBezTo>
                  <a:pt x="9772" y="34"/>
                  <a:pt x="9780" y="41"/>
                  <a:pt x="9788" y="49"/>
                </a:cubicBezTo>
                <a:cubicBezTo>
                  <a:pt x="9796" y="57"/>
                  <a:pt x="9803" y="65"/>
                  <a:pt x="9809" y="74"/>
                </a:cubicBezTo>
                <a:cubicBezTo>
                  <a:pt x="9815" y="83"/>
                  <a:pt x="9820" y="93"/>
                  <a:pt x="9824" y="103"/>
                </a:cubicBezTo>
                <a:cubicBezTo>
                  <a:pt x="9828" y="113"/>
                  <a:pt x="9831" y="124"/>
                  <a:pt x="9834" y="134"/>
                </a:cubicBezTo>
                <a:cubicBezTo>
                  <a:pt x="9836" y="145"/>
                  <a:pt x="9837" y="156"/>
                  <a:pt x="9837" y="167"/>
                </a:cubicBezTo>
                <a:lnTo>
                  <a:pt x="9837" y="1748"/>
                </a:lnTo>
                <a:cubicBezTo>
                  <a:pt x="9837" y="1759"/>
                  <a:pt x="9836" y="1770"/>
                  <a:pt x="9834" y="1780"/>
                </a:cubicBezTo>
                <a:cubicBezTo>
                  <a:pt x="9831" y="1791"/>
                  <a:pt x="9828" y="1802"/>
                  <a:pt x="9824" y="1812"/>
                </a:cubicBezTo>
                <a:cubicBezTo>
                  <a:pt x="9820" y="1822"/>
                  <a:pt x="9815" y="1831"/>
                  <a:pt x="9809" y="1840"/>
                </a:cubicBezTo>
                <a:cubicBezTo>
                  <a:pt x="9803" y="1849"/>
                  <a:pt x="9796" y="1858"/>
                  <a:pt x="9788" y="1866"/>
                </a:cubicBezTo>
                <a:cubicBezTo>
                  <a:pt x="9780" y="1873"/>
                  <a:pt x="9772" y="1880"/>
                  <a:pt x="9763" y="1886"/>
                </a:cubicBezTo>
                <a:cubicBezTo>
                  <a:pt x="9754" y="1892"/>
                  <a:pt x="9744" y="1897"/>
                  <a:pt x="9734" y="1902"/>
                </a:cubicBezTo>
                <a:cubicBezTo>
                  <a:pt x="9724" y="1906"/>
                  <a:pt x="9714" y="1909"/>
                  <a:pt x="9703" y="1911"/>
                </a:cubicBezTo>
                <a:cubicBezTo>
                  <a:pt x="9692" y="1913"/>
                  <a:pt x="9681" y="1914"/>
                  <a:pt x="9670" y="1914"/>
                </a:cubicBezTo>
                <a:lnTo>
                  <a:pt x="167" y="1914"/>
                </a:lnTo>
                <a:cubicBezTo>
                  <a:pt x="156" y="1914"/>
                  <a:pt x="145" y="1913"/>
                  <a:pt x="134" y="1911"/>
                </a:cubicBezTo>
                <a:cubicBezTo>
                  <a:pt x="124" y="1909"/>
                  <a:pt x="113" y="1906"/>
                  <a:pt x="103" y="1902"/>
                </a:cubicBezTo>
                <a:cubicBezTo>
                  <a:pt x="93" y="1897"/>
                  <a:pt x="83" y="1892"/>
                  <a:pt x="74" y="1886"/>
                </a:cubicBezTo>
                <a:cubicBezTo>
                  <a:pt x="65" y="1880"/>
                  <a:pt x="57" y="1873"/>
                  <a:pt x="49" y="1866"/>
                </a:cubicBezTo>
                <a:cubicBezTo>
                  <a:pt x="41" y="1858"/>
                  <a:pt x="34" y="1849"/>
                  <a:pt x="28" y="1840"/>
                </a:cubicBezTo>
                <a:cubicBezTo>
                  <a:pt x="22" y="1831"/>
                  <a:pt x="17" y="1822"/>
                  <a:pt x="13" y="1812"/>
                </a:cubicBezTo>
                <a:cubicBezTo>
                  <a:pt x="9" y="1802"/>
                  <a:pt x="6" y="1791"/>
                  <a:pt x="4" y="1780"/>
                </a:cubicBezTo>
                <a:cubicBezTo>
                  <a:pt x="1" y="1770"/>
                  <a:pt x="0" y="1759"/>
                  <a:pt x="0" y="1748"/>
                </a:cubicBezTo>
                <a:close/>
              </a:path>
            </a:pathLst>
          </a:custGeom>
          <a:solidFill>
            <a:srgbClr val="064e3b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5"/>
          <a:stretch/>
        </p:blipFill>
        <p:spPr>
          <a:xfrm>
            <a:off x="6183360" y="1774080"/>
            <a:ext cx="179280" cy="179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0" name=""/>
          <p:cNvSpPr txBox="1"/>
          <p:nvPr/>
        </p:nvSpPr>
        <p:spPr>
          <a:xfrm>
            <a:off x="5266440" y="1910160"/>
            <a:ext cx="180720" cy="14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939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VS</a:t>
            </a:r>
            <a:endParaRPr b="0" lang="en-US" sz="93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6452640" y="1742760"/>
            <a:ext cx="896760" cy="217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6ee7b7"/>
                </a:solidFill>
                <a:effectLst/>
                <a:uFillTx/>
                <a:latin typeface="NotoSansCJKsc"/>
                <a:ea typeface="NotoSansCJKsc"/>
              </a:rPr>
              <a:t>积极拥抱变⾰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6183360" y="2017080"/>
            <a:ext cx="2415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3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争做</a:t>
            </a:r>
            <a:endParaRPr b="0" lang="en-US" sz="93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6422760" y="2044800"/>
            <a:ext cx="568080" cy="14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39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 Master</a:t>
            </a:r>
            <a:endParaRPr b="0" lang="en-US" sz="93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6987240" y="2017080"/>
            <a:ext cx="60264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3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，提升技能</a:t>
            </a:r>
            <a:endParaRPr b="0" lang="en-US" sz="93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4937760" y="2408760"/>
            <a:ext cx="316080" cy="153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820" strike="noStrike" u="none">
                <a:solidFill>
                  <a:srgbClr val="9ca3af"/>
                </a:solidFill>
                <a:effectLst/>
                <a:uFillTx/>
                <a:latin typeface="NotoSansCJKsc"/>
                <a:ea typeface="NotoSansCJKsc"/>
              </a:rPr>
              <a:t>员⼯对</a:t>
            </a:r>
            <a:endParaRPr b="0" lang="en-US" sz="8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5252400" y="2432880"/>
            <a:ext cx="104400" cy="122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820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8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6"/>
          <a:stretch/>
        </p:blipFill>
        <p:spPr>
          <a:xfrm>
            <a:off x="1115280" y="2597400"/>
            <a:ext cx="4491000" cy="748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8" name="" descr=""/>
          <p:cNvPicPr/>
          <p:nvPr/>
        </p:nvPicPr>
        <p:blipFill>
          <a:blip r:embed="rId17"/>
          <a:stretch/>
        </p:blipFill>
        <p:spPr>
          <a:xfrm>
            <a:off x="1115280" y="4079880"/>
            <a:ext cx="134280" cy="179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9" name=""/>
          <p:cNvSpPr txBox="1"/>
          <p:nvPr/>
        </p:nvSpPr>
        <p:spPr>
          <a:xfrm>
            <a:off x="5355000" y="2408760"/>
            <a:ext cx="421200" cy="153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820" strike="noStrike" u="none">
                <a:solidFill>
                  <a:srgbClr val="9ca3af"/>
                </a:solidFill>
                <a:effectLst/>
                <a:uFillTx/>
                <a:latin typeface="NotoSansCJKsc"/>
                <a:ea typeface="NotoSansCJKsc"/>
              </a:rPr>
              <a:t>态度调研</a:t>
            </a:r>
            <a:endParaRPr b="0" lang="en-US" sz="8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1115280" y="4408920"/>
            <a:ext cx="3533400" cy="689040"/>
          </a:xfrm>
          <a:custGeom>
            <a:avLst/>
            <a:gdLst/>
            <a:ahLst/>
            <a:rect l="0" t="0" r="r" b="b"/>
            <a:pathLst>
              <a:path w="9815" h="1914">
                <a:moveTo>
                  <a:pt x="0" y="1748"/>
                </a:moveTo>
                <a:lnTo>
                  <a:pt x="0" y="166"/>
                </a:lnTo>
                <a:cubicBezTo>
                  <a:pt x="0" y="155"/>
                  <a:pt x="1" y="145"/>
                  <a:pt x="3" y="134"/>
                </a:cubicBezTo>
                <a:cubicBezTo>
                  <a:pt x="5" y="123"/>
                  <a:pt x="8" y="113"/>
                  <a:pt x="12" y="103"/>
                </a:cubicBezTo>
                <a:cubicBezTo>
                  <a:pt x="17" y="93"/>
                  <a:pt x="22" y="83"/>
                  <a:pt x="28" y="74"/>
                </a:cubicBezTo>
                <a:cubicBezTo>
                  <a:pt x="34" y="65"/>
                  <a:pt x="41" y="56"/>
                  <a:pt x="48" y="49"/>
                </a:cubicBezTo>
                <a:cubicBezTo>
                  <a:pt x="56" y="41"/>
                  <a:pt x="65" y="34"/>
                  <a:pt x="74" y="28"/>
                </a:cubicBezTo>
                <a:cubicBezTo>
                  <a:pt x="83" y="22"/>
                  <a:pt x="92" y="17"/>
                  <a:pt x="102" y="13"/>
                </a:cubicBezTo>
                <a:cubicBezTo>
                  <a:pt x="113" y="8"/>
                  <a:pt x="123" y="5"/>
                  <a:pt x="134" y="3"/>
                </a:cubicBezTo>
                <a:cubicBezTo>
                  <a:pt x="144" y="1"/>
                  <a:pt x="155" y="0"/>
                  <a:pt x="166" y="0"/>
                </a:cubicBezTo>
                <a:lnTo>
                  <a:pt x="9649" y="0"/>
                </a:lnTo>
                <a:cubicBezTo>
                  <a:pt x="9660" y="0"/>
                  <a:pt x="9671" y="1"/>
                  <a:pt x="9681" y="3"/>
                </a:cubicBezTo>
                <a:cubicBezTo>
                  <a:pt x="9692" y="5"/>
                  <a:pt x="9703" y="8"/>
                  <a:pt x="9713" y="13"/>
                </a:cubicBezTo>
                <a:cubicBezTo>
                  <a:pt x="9723" y="17"/>
                  <a:pt x="9732" y="22"/>
                  <a:pt x="9741" y="28"/>
                </a:cubicBezTo>
                <a:cubicBezTo>
                  <a:pt x="9751" y="34"/>
                  <a:pt x="9759" y="41"/>
                  <a:pt x="9767" y="49"/>
                </a:cubicBezTo>
                <a:cubicBezTo>
                  <a:pt x="9774" y="56"/>
                  <a:pt x="9781" y="65"/>
                  <a:pt x="9787" y="74"/>
                </a:cubicBezTo>
                <a:cubicBezTo>
                  <a:pt x="9793" y="83"/>
                  <a:pt x="9799" y="93"/>
                  <a:pt x="9803" y="103"/>
                </a:cubicBezTo>
                <a:cubicBezTo>
                  <a:pt x="9807" y="113"/>
                  <a:pt x="9810" y="123"/>
                  <a:pt x="9812" y="134"/>
                </a:cubicBezTo>
                <a:cubicBezTo>
                  <a:pt x="9814" y="145"/>
                  <a:pt x="9815" y="155"/>
                  <a:pt x="9815" y="166"/>
                </a:cubicBezTo>
                <a:lnTo>
                  <a:pt x="9815" y="1748"/>
                </a:lnTo>
                <a:cubicBezTo>
                  <a:pt x="9815" y="1759"/>
                  <a:pt x="9814" y="1769"/>
                  <a:pt x="9812" y="1780"/>
                </a:cubicBezTo>
                <a:cubicBezTo>
                  <a:pt x="9810" y="1791"/>
                  <a:pt x="9807" y="1801"/>
                  <a:pt x="9803" y="1811"/>
                </a:cubicBezTo>
                <a:cubicBezTo>
                  <a:pt x="9799" y="1821"/>
                  <a:pt x="9793" y="1831"/>
                  <a:pt x="9787" y="1840"/>
                </a:cubicBezTo>
                <a:cubicBezTo>
                  <a:pt x="9781" y="1849"/>
                  <a:pt x="9774" y="1858"/>
                  <a:pt x="9767" y="1865"/>
                </a:cubicBezTo>
                <a:cubicBezTo>
                  <a:pt x="9759" y="1873"/>
                  <a:pt x="9751" y="1880"/>
                  <a:pt x="9741" y="1886"/>
                </a:cubicBezTo>
                <a:cubicBezTo>
                  <a:pt x="9732" y="1892"/>
                  <a:pt x="9723" y="1897"/>
                  <a:pt x="9713" y="1901"/>
                </a:cubicBezTo>
                <a:cubicBezTo>
                  <a:pt x="9703" y="1906"/>
                  <a:pt x="9692" y="1909"/>
                  <a:pt x="9681" y="1911"/>
                </a:cubicBezTo>
                <a:cubicBezTo>
                  <a:pt x="9671" y="1913"/>
                  <a:pt x="9660" y="1914"/>
                  <a:pt x="9649" y="1914"/>
                </a:cubicBezTo>
                <a:lnTo>
                  <a:pt x="166" y="1914"/>
                </a:lnTo>
                <a:cubicBezTo>
                  <a:pt x="155" y="1914"/>
                  <a:pt x="144" y="1913"/>
                  <a:pt x="134" y="1911"/>
                </a:cubicBezTo>
                <a:cubicBezTo>
                  <a:pt x="123" y="1909"/>
                  <a:pt x="113" y="1906"/>
                  <a:pt x="102" y="1901"/>
                </a:cubicBezTo>
                <a:cubicBezTo>
                  <a:pt x="92" y="1897"/>
                  <a:pt x="83" y="1892"/>
                  <a:pt x="74" y="1886"/>
                </a:cubicBezTo>
                <a:cubicBezTo>
                  <a:pt x="65" y="1880"/>
                  <a:pt x="56" y="1873"/>
                  <a:pt x="48" y="1865"/>
                </a:cubicBezTo>
                <a:cubicBezTo>
                  <a:pt x="41" y="1858"/>
                  <a:pt x="34" y="1849"/>
                  <a:pt x="28" y="1840"/>
                </a:cubicBezTo>
                <a:cubicBezTo>
                  <a:pt x="22" y="1831"/>
                  <a:pt x="17" y="1821"/>
                  <a:pt x="12" y="1811"/>
                </a:cubicBezTo>
                <a:cubicBezTo>
                  <a:pt x="8" y="1801"/>
                  <a:pt x="5" y="1791"/>
                  <a:pt x="3" y="1780"/>
                </a:cubicBezTo>
                <a:cubicBezTo>
                  <a:pt x="1" y="1769"/>
                  <a:pt x="0" y="1759"/>
                  <a:pt x="0" y="1748"/>
                </a:cubicBezTo>
                <a:close/>
              </a:path>
            </a:pathLst>
          </a:custGeom>
          <a:solidFill>
            <a:srgbClr val="1e3a8a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8"/>
          <a:stretch/>
        </p:blipFill>
        <p:spPr>
          <a:xfrm>
            <a:off x="1235160" y="4543920"/>
            <a:ext cx="179280" cy="179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2" name=""/>
          <p:cNvSpPr txBox="1"/>
          <p:nvPr/>
        </p:nvSpPr>
        <p:spPr>
          <a:xfrm>
            <a:off x="1336320" y="4021200"/>
            <a:ext cx="107964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410" strike="noStrike" u="none">
                <a:solidFill>
                  <a:srgbClr val="93c5fd"/>
                </a:solidFill>
                <a:effectLst/>
                <a:uFillTx/>
                <a:latin typeface="NotoSansCJKsc"/>
                <a:ea typeface="NotoSansCJKsc"/>
              </a:rPr>
              <a:t>企业需求⽭盾</a:t>
            </a:r>
            <a:endParaRPr b="0" lang="en-US" sz="141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1500840" y="4512240"/>
            <a:ext cx="896760" cy="217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93c5fd"/>
                </a:solidFill>
                <a:effectLst/>
                <a:uFillTx/>
                <a:latin typeface="NotoSansCJKsc"/>
                <a:ea typeface="NotoSansCJKsc"/>
              </a:rPr>
              <a:t>降本增效需求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1231560" y="4786560"/>
            <a:ext cx="4824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3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效率提升</a:t>
            </a:r>
            <a:endParaRPr b="0" lang="en-US" sz="93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1710360" y="4814640"/>
            <a:ext cx="369360" cy="14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39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30%+</a:t>
            </a:r>
            <a:endParaRPr b="0" lang="en-US" sz="93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2077200" y="4786560"/>
            <a:ext cx="60264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3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，成本降低</a:t>
            </a:r>
            <a:endParaRPr b="0" lang="en-US" sz="93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5209920" y="4603680"/>
            <a:ext cx="299880" cy="299520"/>
          </a:xfrm>
          <a:custGeom>
            <a:avLst/>
            <a:gdLst/>
            <a:ahLst/>
            <a:rect l="0" t="0" r="r" b="b"/>
            <a:pathLst>
              <a:path w="833" h="832">
                <a:moveTo>
                  <a:pt x="833" y="416"/>
                </a:moveTo>
                <a:cubicBezTo>
                  <a:pt x="833" y="444"/>
                  <a:pt x="830" y="471"/>
                  <a:pt x="825" y="498"/>
                </a:cubicBezTo>
                <a:cubicBezTo>
                  <a:pt x="819" y="524"/>
                  <a:pt x="811" y="550"/>
                  <a:pt x="801" y="576"/>
                </a:cubicBezTo>
                <a:cubicBezTo>
                  <a:pt x="791" y="601"/>
                  <a:pt x="778" y="625"/>
                  <a:pt x="763" y="648"/>
                </a:cubicBezTo>
                <a:cubicBezTo>
                  <a:pt x="747" y="670"/>
                  <a:pt x="730" y="691"/>
                  <a:pt x="711" y="711"/>
                </a:cubicBezTo>
                <a:cubicBezTo>
                  <a:pt x="692" y="730"/>
                  <a:pt x="671" y="747"/>
                  <a:pt x="648" y="762"/>
                </a:cubicBezTo>
                <a:cubicBezTo>
                  <a:pt x="625" y="777"/>
                  <a:pt x="601" y="790"/>
                  <a:pt x="576" y="801"/>
                </a:cubicBezTo>
                <a:cubicBezTo>
                  <a:pt x="551" y="811"/>
                  <a:pt x="525" y="819"/>
                  <a:pt x="498" y="824"/>
                </a:cubicBezTo>
                <a:cubicBezTo>
                  <a:pt x="471" y="830"/>
                  <a:pt x="444" y="832"/>
                  <a:pt x="417" y="832"/>
                </a:cubicBezTo>
                <a:cubicBezTo>
                  <a:pt x="389" y="832"/>
                  <a:pt x="362" y="830"/>
                  <a:pt x="336" y="824"/>
                </a:cubicBezTo>
                <a:cubicBezTo>
                  <a:pt x="309" y="819"/>
                  <a:pt x="283" y="811"/>
                  <a:pt x="258" y="801"/>
                </a:cubicBezTo>
                <a:cubicBezTo>
                  <a:pt x="232" y="790"/>
                  <a:pt x="208" y="777"/>
                  <a:pt x="186" y="762"/>
                </a:cubicBezTo>
                <a:cubicBezTo>
                  <a:pt x="163" y="747"/>
                  <a:pt x="142" y="730"/>
                  <a:pt x="123" y="711"/>
                </a:cubicBezTo>
                <a:cubicBezTo>
                  <a:pt x="103" y="691"/>
                  <a:pt x="86" y="670"/>
                  <a:pt x="70" y="648"/>
                </a:cubicBezTo>
                <a:cubicBezTo>
                  <a:pt x="55" y="625"/>
                  <a:pt x="42" y="601"/>
                  <a:pt x="32" y="576"/>
                </a:cubicBezTo>
                <a:cubicBezTo>
                  <a:pt x="21" y="550"/>
                  <a:pt x="13" y="524"/>
                  <a:pt x="8" y="498"/>
                </a:cubicBezTo>
                <a:cubicBezTo>
                  <a:pt x="3" y="471"/>
                  <a:pt x="0" y="444"/>
                  <a:pt x="0" y="416"/>
                </a:cubicBezTo>
                <a:cubicBezTo>
                  <a:pt x="0" y="389"/>
                  <a:pt x="3" y="362"/>
                  <a:pt x="8" y="335"/>
                </a:cubicBezTo>
                <a:cubicBezTo>
                  <a:pt x="13" y="309"/>
                  <a:pt x="21" y="283"/>
                  <a:pt x="32" y="257"/>
                </a:cubicBezTo>
                <a:cubicBezTo>
                  <a:pt x="42" y="232"/>
                  <a:pt x="55" y="208"/>
                  <a:pt x="70" y="185"/>
                </a:cubicBezTo>
                <a:cubicBezTo>
                  <a:pt x="86" y="163"/>
                  <a:pt x="103" y="142"/>
                  <a:pt x="123" y="122"/>
                </a:cubicBezTo>
                <a:cubicBezTo>
                  <a:pt x="142" y="103"/>
                  <a:pt x="163" y="85"/>
                  <a:pt x="186" y="70"/>
                </a:cubicBezTo>
                <a:cubicBezTo>
                  <a:pt x="208" y="55"/>
                  <a:pt x="232" y="42"/>
                  <a:pt x="258" y="31"/>
                </a:cubicBezTo>
                <a:cubicBezTo>
                  <a:pt x="283" y="21"/>
                  <a:pt x="309" y="13"/>
                  <a:pt x="336" y="8"/>
                </a:cubicBezTo>
                <a:cubicBezTo>
                  <a:pt x="362" y="2"/>
                  <a:pt x="389" y="0"/>
                  <a:pt x="417" y="0"/>
                </a:cubicBezTo>
                <a:cubicBezTo>
                  <a:pt x="444" y="0"/>
                  <a:pt x="471" y="2"/>
                  <a:pt x="498" y="8"/>
                </a:cubicBezTo>
                <a:cubicBezTo>
                  <a:pt x="525" y="13"/>
                  <a:pt x="551" y="21"/>
                  <a:pt x="576" y="31"/>
                </a:cubicBezTo>
                <a:cubicBezTo>
                  <a:pt x="601" y="42"/>
                  <a:pt x="625" y="55"/>
                  <a:pt x="648" y="70"/>
                </a:cubicBezTo>
                <a:cubicBezTo>
                  <a:pt x="671" y="85"/>
                  <a:pt x="692" y="103"/>
                  <a:pt x="711" y="122"/>
                </a:cubicBezTo>
                <a:cubicBezTo>
                  <a:pt x="730" y="142"/>
                  <a:pt x="747" y="163"/>
                  <a:pt x="763" y="185"/>
                </a:cubicBezTo>
                <a:cubicBezTo>
                  <a:pt x="778" y="208"/>
                  <a:pt x="791" y="232"/>
                  <a:pt x="801" y="257"/>
                </a:cubicBezTo>
                <a:cubicBezTo>
                  <a:pt x="811" y="283"/>
                  <a:pt x="819" y="309"/>
                  <a:pt x="825" y="335"/>
                </a:cubicBezTo>
                <a:cubicBezTo>
                  <a:pt x="830" y="362"/>
                  <a:pt x="833" y="389"/>
                  <a:pt x="833" y="416"/>
                </a:cubicBezTo>
                <a:close/>
              </a:path>
            </a:pathLst>
          </a:custGeom>
          <a:solidFill>
            <a:srgbClr val="ff9900">
              <a:alpha val="8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2675880" y="4814640"/>
            <a:ext cx="268200" cy="14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39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40%</a:t>
            </a:r>
            <a:endParaRPr b="0" lang="en-US" sz="93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6063120" y="4408920"/>
            <a:ext cx="3541320" cy="689040"/>
          </a:xfrm>
          <a:custGeom>
            <a:avLst/>
            <a:gdLst/>
            <a:ahLst/>
            <a:rect l="0" t="0" r="r" b="b"/>
            <a:pathLst>
              <a:path w="9837" h="1914">
                <a:moveTo>
                  <a:pt x="0" y="1748"/>
                </a:moveTo>
                <a:lnTo>
                  <a:pt x="0" y="166"/>
                </a:lnTo>
                <a:cubicBezTo>
                  <a:pt x="0" y="155"/>
                  <a:pt x="1" y="145"/>
                  <a:pt x="4" y="134"/>
                </a:cubicBezTo>
                <a:cubicBezTo>
                  <a:pt x="6" y="123"/>
                  <a:pt x="9" y="113"/>
                  <a:pt x="13" y="103"/>
                </a:cubicBezTo>
                <a:cubicBezTo>
                  <a:pt x="17" y="93"/>
                  <a:pt x="22" y="83"/>
                  <a:pt x="28" y="74"/>
                </a:cubicBezTo>
                <a:cubicBezTo>
                  <a:pt x="34" y="65"/>
                  <a:pt x="41" y="56"/>
                  <a:pt x="49" y="49"/>
                </a:cubicBezTo>
                <a:cubicBezTo>
                  <a:pt x="57" y="41"/>
                  <a:pt x="65" y="34"/>
                  <a:pt x="74" y="28"/>
                </a:cubicBezTo>
                <a:cubicBezTo>
                  <a:pt x="83" y="22"/>
                  <a:pt x="93" y="17"/>
                  <a:pt x="103" y="13"/>
                </a:cubicBezTo>
                <a:cubicBezTo>
                  <a:pt x="113" y="8"/>
                  <a:pt x="124" y="5"/>
                  <a:pt x="134" y="3"/>
                </a:cubicBezTo>
                <a:cubicBezTo>
                  <a:pt x="145" y="1"/>
                  <a:pt x="156" y="0"/>
                  <a:pt x="167" y="0"/>
                </a:cubicBezTo>
                <a:lnTo>
                  <a:pt x="9670" y="0"/>
                </a:lnTo>
                <a:cubicBezTo>
                  <a:pt x="9681" y="0"/>
                  <a:pt x="9692" y="1"/>
                  <a:pt x="9703" y="3"/>
                </a:cubicBezTo>
                <a:cubicBezTo>
                  <a:pt x="9714" y="5"/>
                  <a:pt x="9724" y="8"/>
                  <a:pt x="9734" y="13"/>
                </a:cubicBezTo>
                <a:cubicBezTo>
                  <a:pt x="9744" y="17"/>
                  <a:pt x="9754" y="22"/>
                  <a:pt x="9763" y="28"/>
                </a:cubicBezTo>
                <a:cubicBezTo>
                  <a:pt x="9772" y="34"/>
                  <a:pt x="9780" y="41"/>
                  <a:pt x="9788" y="49"/>
                </a:cubicBezTo>
                <a:cubicBezTo>
                  <a:pt x="9796" y="56"/>
                  <a:pt x="9803" y="65"/>
                  <a:pt x="9809" y="74"/>
                </a:cubicBezTo>
                <a:cubicBezTo>
                  <a:pt x="9815" y="83"/>
                  <a:pt x="9820" y="93"/>
                  <a:pt x="9824" y="103"/>
                </a:cubicBezTo>
                <a:cubicBezTo>
                  <a:pt x="9828" y="113"/>
                  <a:pt x="9831" y="123"/>
                  <a:pt x="9834" y="134"/>
                </a:cubicBezTo>
                <a:cubicBezTo>
                  <a:pt x="9836" y="145"/>
                  <a:pt x="9837" y="155"/>
                  <a:pt x="9837" y="166"/>
                </a:cubicBezTo>
                <a:lnTo>
                  <a:pt x="9837" y="1748"/>
                </a:lnTo>
                <a:cubicBezTo>
                  <a:pt x="9837" y="1759"/>
                  <a:pt x="9836" y="1769"/>
                  <a:pt x="9834" y="1780"/>
                </a:cubicBezTo>
                <a:cubicBezTo>
                  <a:pt x="9831" y="1791"/>
                  <a:pt x="9828" y="1801"/>
                  <a:pt x="9824" y="1811"/>
                </a:cubicBezTo>
                <a:cubicBezTo>
                  <a:pt x="9820" y="1821"/>
                  <a:pt x="9815" y="1831"/>
                  <a:pt x="9809" y="1840"/>
                </a:cubicBezTo>
                <a:cubicBezTo>
                  <a:pt x="9803" y="1849"/>
                  <a:pt x="9796" y="1858"/>
                  <a:pt x="9788" y="1865"/>
                </a:cubicBezTo>
                <a:cubicBezTo>
                  <a:pt x="9780" y="1873"/>
                  <a:pt x="9772" y="1880"/>
                  <a:pt x="9763" y="1886"/>
                </a:cubicBezTo>
                <a:cubicBezTo>
                  <a:pt x="9754" y="1892"/>
                  <a:pt x="9744" y="1897"/>
                  <a:pt x="9734" y="1901"/>
                </a:cubicBezTo>
                <a:cubicBezTo>
                  <a:pt x="9724" y="1906"/>
                  <a:pt x="9714" y="1909"/>
                  <a:pt x="9703" y="1911"/>
                </a:cubicBezTo>
                <a:cubicBezTo>
                  <a:pt x="9692" y="1913"/>
                  <a:pt x="9681" y="1914"/>
                  <a:pt x="9670" y="1914"/>
                </a:cubicBezTo>
                <a:lnTo>
                  <a:pt x="167" y="1914"/>
                </a:lnTo>
                <a:cubicBezTo>
                  <a:pt x="156" y="1914"/>
                  <a:pt x="145" y="1913"/>
                  <a:pt x="134" y="1911"/>
                </a:cubicBezTo>
                <a:cubicBezTo>
                  <a:pt x="124" y="1909"/>
                  <a:pt x="113" y="1906"/>
                  <a:pt x="103" y="1901"/>
                </a:cubicBezTo>
                <a:cubicBezTo>
                  <a:pt x="93" y="1897"/>
                  <a:pt x="83" y="1892"/>
                  <a:pt x="74" y="1886"/>
                </a:cubicBezTo>
                <a:cubicBezTo>
                  <a:pt x="65" y="1880"/>
                  <a:pt x="57" y="1873"/>
                  <a:pt x="49" y="1865"/>
                </a:cubicBezTo>
                <a:cubicBezTo>
                  <a:pt x="41" y="1858"/>
                  <a:pt x="34" y="1849"/>
                  <a:pt x="28" y="1840"/>
                </a:cubicBezTo>
                <a:cubicBezTo>
                  <a:pt x="22" y="1831"/>
                  <a:pt x="17" y="1821"/>
                  <a:pt x="13" y="1811"/>
                </a:cubicBezTo>
                <a:cubicBezTo>
                  <a:pt x="9" y="1801"/>
                  <a:pt x="6" y="1791"/>
                  <a:pt x="4" y="1780"/>
                </a:cubicBezTo>
                <a:cubicBezTo>
                  <a:pt x="1" y="1769"/>
                  <a:pt x="0" y="1759"/>
                  <a:pt x="0" y="1748"/>
                </a:cubicBezTo>
                <a:close/>
              </a:path>
            </a:pathLst>
          </a:custGeom>
          <a:solidFill>
            <a:srgbClr val="7f1d1d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9"/>
          <a:stretch/>
        </p:blipFill>
        <p:spPr>
          <a:xfrm>
            <a:off x="6183360" y="4543920"/>
            <a:ext cx="179280" cy="179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1" name=""/>
          <p:cNvSpPr txBox="1"/>
          <p:nvPr/>
        </p:nvSpPr>
        <p:spPr>
          <a:xfrm>
            <a:off x="5266440" y="4679640"/>
            <a:ext cx="180720" cy="14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939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VS</a:t>
            </a:r>
            <a:endParaRPr b="0" lang="en-US" sz="93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6452640" y="4512240"/>
            <a:ext cx="896760" cy="217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fca5a5"/>
                </a:solidFill>
                <a:effectLst/>
                <a:uFillTx/>
                <a:latin typeface="NotoSansCJKsc"/>
                <a:ea typeface="NotoSansCJKsc"/>
              </a:rPr>
              <a:t>数据安全顾虑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20"/>
          <a:stretch/>
        </p:blipFill>
        <p:spPr>
          <a:xfrm>
            <a:off x="1047960" y="5651640"/>
            <a:ext cx="111960" cy="149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4" name=""/>
          <p:cNvSpPr txBox="1"/>
          <p:nvPr/>
        </p:nvSpPr>
        <p:spPr>
          <a:xfrm>
            <a:off x="6183360" y="4786560"/>
            <a:ext cx="13251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3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代码外泄⻛险，合规问题</a:t>
            </a:r>
            <a:endParaRPr b="0" lang="en-US" sz="93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21"/>
          <a:stretch/>
        </p:blipFill>
        <p:spPr>
          <a:xfrm>
            <a:off x="1167840" y="6085800"/>
            <a:ext cx="149400" cy="119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6" name=""/>
          <p:cNvSpPr txBox="1"/>
          <p:nvPr/>
        </p:nvSpPr>
        <p:spPr>
          <a:xfrm>
            <a:off x="1246320" y="5605200"/>
            <a:ext cx="1344960" cy="217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80" strike="noStrike" u="none">
                <a:solidFill>
                  <a:srgbClr val="93c5fd"/>
                </a:solidFill>
                <a:effectLst/>
                <a:uFillTx/>
                <a:latin typeface="NotoSansCJKsc"/>
                <a:ea typeface="NotoSansCJKsc"/>
              </a:rPr>
              <a:t>企业规模化解决⽅案</a:t>
            </a:r>
            <a:endParaRPr b="0" lang="en-US" sz="11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1373760" y="6034320"/>
            <a:ext cx="53712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60" strike="noStrike" u="none">
                <a:solidFill>
                  <a:srgbClr val="bfdbfe"/>
                </a:solidFill>
                <a:effectLst/>
                <a:uFillTx/>
                <a:latin typeface="NotoSansCJKsc"/>
                <a:ea typeface="NotoSansCJKsc"/>
              </a:rPr>
              <a:t>⼤型企业</a:t>
            </a:r>
            <a:endParaRPr b="0" lang="en-US" sz="10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1163880" y="6298920"/>
            <a:ext cx="24156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3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⾃建</a:t>
            </a:r>
            <a:endParaRPr b="0" lang="en-US" sz="93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1403640" y="6326640"/>
            <a:ext cx="119520" cy="14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39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3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22"/>
          <a:stretch/>
        </p:blipFill>
        <p:spPr>
          <a:xfrm>
            <a:off x="6198120" y="6085800"/>
            <a:ext cx="134280" cy="119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1" name=""/>
          <p:cNvSpPr txBox="1"/>
          <p:nvPr/>
        </p:nvSpPr>
        <p:spPr>
          <a:xfrm>
            <a:off x="1521000" y="6298920"/>
            <a:ext cx="96372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3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平台，私有化部署</a:t>
            </a:r>
            <a:endParaRPr b="0" lang="en-US" sz="93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6388920" y="6034320"/>
            <a:ext cx="537120" cy="194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060" strike="noStrike" u="none">
                <a:solidFill>
                  <a:srgbClr val="bfdbfe"/>
                </a:solidFill>
                <a:effectLst/>
                <a:uFillTx/>
                <a:latin typeface="NotoSansCJKsc"/>
                <a:ea typeface="NotoSansCJKsc"/>
              </a:rPr>
              <a:t>中⼩企业</a:t>
            </a:r>
            <a:endParaRPr b="0" lang="en-US" sz="10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6194520" y="6298920"/>
            <a:ext cx="1445400" cy="17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3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分阶段试点，逐步扩⼤应⽤</a:t>
            </a:r>
            <a:endParaRPr b="0" lang="en-US" sz="93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"/>
          <p:cNvSpPr/>
          <p:nvPr/>
        </p:nvSpPr>
        <p:spPr>
          <a:xfrm>
            <a:off x="0" y="0"/>
            <a:ext cx="10704600" cy="7201440"/>
          </a:xfrm>
          <a:custGeom>
            <a:avLst/>
            <a:gdLst/>
            <a:ahLst/>
            <a:rect l="0" t="0" r="r" b="b"/>
            <a:pathLst>
              <a:path w="29735" h="20004">
                <a:moveTo>
                  <a:pt x="0" y="0"/>
                </a:moveTo>
                <a:lnTo>
                  <a:pt x="29735" y="0"/>
                </a:lnTo>
                <a:lnTo>
                  <a:pt x="29735" y="20004"/>
                </a:lnTo>
                <a:lnTo>
                  <a:pt x="0" y="20004"/>
                </a:lnTo>
                <a:lnTo>
                  <a:pt x="0" y="0"/>
                </a:lnTo>
                <a:close/>
              </a:path>
            </a:pathLst>
          </a:custGeom>
          <a:solidFill>
            <a:srgbClr val="11182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194760" y="-3600"/>
            <a:ext cx="2395080" cy="512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"/>
          <p:cNvSpPr/>
          <p:nvPr/>
        </p:nvSpPr>
        <p:spPr>
          <a:xfrm>
            <a:off x="0" y="0"/>
            <a:ext cx="10704600" cy="7480080"/>
          </a:xfrm>
          <a:custGeom>
            <a:avLst/>
            <a:gdLst/>
            <a:ahLst/>
            <a:rect l="0" t="0" r="r" b="b"/>
            <a:pathLst>
              <a:path w="29735" h="20778">
                <a:moveTo>
                  <a:pt x="0" y="0"/>
                </a:moveTo>
                <a:lnTo>
                  <a:pt x="29735" y="0"/>
                </a:lnTo>
                <a:lnTo>
                  <a:pt x="29735" y="20778"/>
                </a:lnTo>
                <a:lnTo>
                  <a:pt x="0" y="20778"/>
                </a:lnTo>
                <a:lnTo>
                  <a:pt x="0" y="0"/>
                </a:lnTo>
                <a:close/>
              </a:path>
            </a:pathLst>
          </a:custGeom>
          <a:solidFill>
            <a:srgbClr val="11182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300240" y="813600"/>
            <a:ext cx="10112040" cy="5845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8" name="" descr=""/>
          <p:cNvPicPr/>
          <p:nvPr/>
        </p:nvPicPr>
        <p:blipFill>
          <a:blip r:embed="rId2"/>
          <a:stretch/>
        </p:blipFill>
        <p:spPr>
          <a:xfrm>
            <a:off x="7773840" y="23760"/>
            <a:ext cx="3033360" cy="3033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9" name="" descr=""/>
          <p:cNvPicPr/>
          <p:nvPr/>
        </p:nvPicPr>
        <p:blipFill>
          <a:blip r:embed="rId3"/>
          <a:stretch/>
        </p:blipFill>
        <p:spPr>
          <a:xfrm>
            <a:off x="2322720" y="4795560"/>
            <a:ext cx="2022120" cy="2022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0" name=""/>
          <p:cNvSpPr/>
          <p:nvPr/>
        </p:nvSpPr>
        <p:spPr>
          <a:xfrm>
            <a:off x="299880" y="813600"/>
            <a:ext cx="10112760" cy="711360"/>
          </a:xfrm>
          <a:custGeom>
            <a:avLst/>
            <a:gdLst/>
            <a:ahLst/>
            <a:rect l="0" t="0" r="r" b="b"/>
            <a:pathLst>
              <a:path w="28091" h="1976">
                <a:moveTo>
                  <a:pt x="0" y="0"/>
                </a:moveTo>
                <a:lnTo>
                  <a:pt x="28091" y="0"/>
                </a:lnTo>
                <a:lnTo>
                  <a:pt x="28091" y="1976"/>
                </a:lnTo>
                <a:lnTo>
                  <a:pt x="0" y="1976"/>
                </a:lnTo>
                <a:lnTo>
                  <a:pt x="0" y="0"/>
                </a:lnTo>
                <a:close/>
              </a:path>
            </a:pathLst>
          </a:custGeom>
          <a:solidFill>
            <a:srgbClr val="001e3c">
              <a:alpha val="7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299880" y="1508760"/>
            <a:ext cx="10112760" cy="16200"/>
          </a:xfrm>
          <a:custGeom>
            <a:avLst/>
            <a:gdLst/>
            <a:ahLst/>
            <a:rect l="0" t="0" r="r" b="b"/>
            <a:pathLst>
              <a:path w="28091" h="45">
                <a:moveTo>
                  <a:pt x="0" y="0"/>
                </a:moveTo>
                <a:lnTo>
                  <a:pt x="28091" y="0"/>
                </a:lnTo>
                <a:lnTo>
                  <a:pt x="28091" y="45"/>
                </a:lnTo>
                <a:lnTo>
                  <a:pt x="0" y="45"/>
                </a:lnTo>
                <a:lnTo>
                  <a:pt x="0" y="0"/>
                </a:lnTo>
                <a:close/>
              </a:path>
            </a:pathLst>
          </a:custGeom>
          <a:solidFill>
            <a:srgbClr val="4da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9875880" y="6360840"/>
            <a:ext cx="2847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89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4 / 9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1611360" y="1714320"/>
            <a:ext cx="506160" cy="505800"/>
          </a:xfrm>
          <a:custGeom>
            <a:avLst/>
            <a:gdLst/>
            <a:ahLst/>
            <a:rect l="0" t="0" r="r" b="b"/>
            <a:pathLst>
              <a:path w="1406" h="1405">
                <a:moveTo>
                  <a:pt x="1406" y="703"/>
                </a:moveTo>
                <a:cubicBezTo>
                  <a:pt x="1406" y="726"/>
                  <a:pt x="1405" y="749"/>
                  <a:pt x="1402" y="772"/>
                </a:cubicBezTo>
                <a:cubicBezTo>
                  <a:pt x="1400" y="795"/>
                  <a:pt x="1397" y="817"/>
                  <a:pt x="1392" y="840"/>
                </a:cubicBezTo>
                <a:cubicBezTo>
                  <a:pt x="1388" y="862"/>
                  <a:pt x="1382" y="885"/>
                  <a:pt x="1376" y="907"/>
                </a:cubicBezTo>
                <a:cubicBezTo>
                  <a:pt x="1369" y="929"/>
                  <a:pt x="1361" y="950"/>
                  <a:pt x="1352" y="972"/>
                </a:cubicBezTo>
                <a:cubicBezTo>
                  <a:pt x="1343" y="993"/>
                  <a:pt x="1334" y="1014"/>
                  <a:pt x="1323" y="1034"/>
                </a:cubicBezTo>
                <a:cubicBezTo>
                  <a:pt x="1312" y="1054"/>
                  <a:pt x="1300" y="1074"/>
                  <a:pt x="1287" y="1093"/>
                </a:cubicBezTo>
                <a:cubicBezTo>
                  <a:pt x="1275" y="1112"/>
                  <a:pt x="1261" y="1131"/>
                  <a:pt x="1246" y="1148"/>
                </a:cubicBezTo>
                <a:cubicBezTo>
                  <a:pt x="1232" y="1166"/>
                  <a:pt x="1216" y="1183"/>
                  <a:pt x="1200" y="1199"/>
                </a:cubicBezTo>
                <a:cubicBezTo>
                  <a:pt x="1184" y="1216"/>
                  <a:pt x="1167" y="1231"/>
                  <a:pt x="1149" y="1246"/>
                </a:cubicBezTo>
                <a:cubicBezTo>
                  <a:pt x="1131" y="1260"/>
                  <a:pt x="1113" y="1274"/>
                  <a:pt x="1094" y="1287"/>
                </a:cubicBezTo>
                <a:cubicBezTo>
                  <a:pt x="1075" y="1299"/>
                  <a:pt x="1055" y="1311"/>
                  <a:pt x="1035" y="1322"/>
                </a:cubicBezTo>
                <a:cubicBezTo>
                  <a:pt x="1014" y="1333"/>
                  <a:pt x="993" y="1343"/>
                  <a:pt x="972" y="1352"/>
                </a:cubicBezTo>
                <a:cubicBezTo>
                  <a:pt x="951" y="1360"/>
                  <a:pt x="929" y="1368"/>
                  <a:pt x="907" y="1375"/>
                </a:cubicBezTo>
                <a:cubicBezTo>
                  <a:pt x="885" y="1381"/>
                  <a:pt x="863" y="1387"/>
                  <a:pt x="841" y="1392"/>
                </a:cubicBezTo>
                <a:cubicBezTo>
                  <a:pt x="818" y="1396"/>
                  <a:pt x="795" y="1399"/>
                  <a:pt x="772" y="1402"/>
                </a:cubicBezTo>
                <a:cubicBezTo>
                  <a:pt x="749" y="1404"/>
                  <a:pt x="727" y="1405"/>
                  <a:pt x="704" y="1405"/>
                </a:cubicBezTo>
                <a:cubicBezTo>
                  <a:pt x="681" y="1405"/>
                  <a:pt x="658" y="1404"/>
                  <a:pt x="635" y="1402"/>
                </a:cubicBezTo>
                <a:cubicBezTo>
                  <a:pt x="612" y="1399"/>
                  <a:pt x="589" y="1396"/>
                  <a:pt x="567" y="1392"/>
                </a:cubicBezTo>
                <a:cubicBezTo>
                  <a:pt x="544" y="1387"/>
                  <a:pt x="522" y="1381"/>
                  <a:pt x="500" y="1375"/>
                </a:cubicBezTo>
                <a:cubicBezTo>
                  <a:pt x="478" y="1368"/>
                  <a:pt x="456" y="1360"/>
                  <a:pt x="434" y="1352"/>
                </a:cubicBezTo>
                <a:cubicBezTo>
                  <a:pt x="413" y="1343"/>
                  <a:pt x="392" y="1333"/>
                  <a:pt x="371" y="1322"/>
                </a:cubicBezTo>
                <a:cubicBezTo>
                  <a:pt x="351" y="1311"/>
                  <a:pt x="331" y="1299"/>
                  <a:pt x="312" y="1287"/>
                </a:cubicBezTo>
                <a:cubicBezTo>
                  <a:pt x="293" y="1274"/>
                  <a:pt x="275" y="1260"/>
                  <a:pt x="257" y="1246"/>
                </a:cubicBezTo>
                <a:cubicBezTo>
                  <a:pt x="239" y="1231"/>
                  <a:pt x="222" y="1216"/>
                  <a:pt x="206" y="1199"/>
                </a:cubicBezTo>
                <a:cubicBezTo>
                  <a:pt x="190" y="1183"/>
                  <a:pt x="174" y="1166"/>
                  <a:pt x="160" y="1148"/>
                </a:cubicBezTo>
                <a:cubicBezTo>
                  <a:pt x="145" y="1131"/>
                  <a:pt x="131" y="1112"/>
                  <a:pt x="119" y="1093"/>
                </a:cubicBezTo>
                <a:cubicBezTo>
                  <a:pt x="106" y="1074"/>
                  <a:pt x="94" y="1054"/>
                  <a:pt x="83" y="1034"/>
                </a:cubicBezTo>
                <a:cubicBezTo>
                  <a:pt x="72" y="1014"/>
                  <a:pt x="63" y="993"/>
                  <a:pt x="54" y="972"/>
                </a:cubicBezTo>
                <a:cubicBezTo>
                  <a:pt x="45" y="950"/>
                  <a:pt x="37" y="929"/>
                  <a:pt x="31" y="907"/>
                </a:cubicBezTo>
                <a:cubicBezTo>
                  <a:pt x="24" y="885"/>
                  <a:pt x="18" y="862"/>
                  <a:pt x="14" y="840"/>
                </a:cubicBezTo>
                <a:cubicBezTo>
                  <a:pt x="9" y="817"/>
                  <a:pt x="6" y="795"/>
                  <a:pt x="4" y="772"/>
                </a:cubicBezTo>
                <a:cubicBezTo>
                  <a:pt x="1" y="749"/>
                  <a:pt x="0" y="726"/>
                  <a:pt x="0" y="703"/>
                </a:cubicBezTo>
                <a:cubicBezTo>
                  <a:pt x="0" y="680"/>
                  <a:pt x="1" y="657"/>
                  <a:pt x="4" y="634"/>
                </a:cubicBezTo>
                <a:cubicBezTo>
                  <a:pt x="6" y="611"/>
                  <a:pt x="9" y="588"/>
                  <a:pt x="14" y="566"/>
                </a:cubicBezTo>
                <a:cubicBezTo>
                  <a:pt x="18" y="543"/>
                  <a:pt x="24" y="521"/>
                  <a:pt x="31" y="499"/>
                </a:cubicBezTo>
                <a:cubicBezTo>
                  <a:pt x="37" y="477"/>
                  <a:pt x="45" y="455"/>
                  <a:pt x="54" y="434"/>
                </a:cubicBezTo>
                <a:cubicBezTo>
                  <a:pt x="63" y="413"/>
                  <a:pt x="72" y="392"/>
                  <a:pt x="83" y="372"/>
                </a:cubicBezTo>
                <a:cubicBezTo>
                  <a:pt x="94" y="351"/>
                  <a:pt x="106" y="332"/>
                  <a:pt x="119" y="313"/>
                </a:cubicBezTo>
                <a:cubicBezTo>
                  <a:pt x="131" y="294"/>
                  <a:pt x="145" y="275"/>
                  <a:pt x="160" y="257"/>
                </a:cubicBezTo>
                <a:cubicBezTo>
                  <a:pt x="174" y="240"/>
                  <a:pt x="190" y="223"/>
                  <a:pt x="206" y="206"/>
                </a:cubicBezTo>
                <a:cubicBezTo>
                  <a:pt x="222" y="190"/>
                  <a:pt x="239" y="175"/>
                  <a:pt x="257" y="160"/>
                </a:cubicBezTo>
                <a:cubicBezTo>
                  <a:pt x="275" y="144"/>
                  <a:pt x="293" y="131"/>
                  <a:pt x="312" y="118"/>
                </a:cubicBezTo>
                <a:cubicBezTo>
                  <a:pt x="331" y="105"/>
                  <a:pt x="351" y="93"/>
                  <a:pt x="371" y="82"/>
                </a:cubicBezTo>
                <a:cubicBezTo>
                  <a:pt x="392" y="72"/>
                  <a:pt x="413" y="62"/>
                  <a:pt x="434" y="53"/>
                </a:cubicBezTo>
                <a:cubicBezTo>
                  <a:pt x="456" y="44"/>
                  <a:pt x="478" y="36"/>
                  <a:pt x="500" y="30"/>
                </a:cubicBezTo>
                <a:cubicBezTo>
                  <a:pt x="522" y="23"/>
                  <a:pt x="544" y="18"/>
                  <a:pt x="567" y="13"/>
                </a:cubicBezTo>
                <a:cubicBezTo>
                  <a:pt x="589" y="9"/>
                  <a:pt x="612" y="5"/>
                  <a:pt x="635" y="3"/>
                </a:cubicBezTo>
                <a:cubicBezTo>
                  <a:pt x="658" y="1"/>
                  <a:pt x="681" y="0"/>
                  <a:pt x="704" y="0"/>
                </a:cubicBezTo>
                <a:cubicBezTo>
                  <a:pt x="727" y="0"/>
                  <a:pt x="749" y="1"/>
                  <a:pt x="772" y="3"/>
                </a:cubicBezTo>
                <a:cubicBezTo>
                  <a:pt x="795" y="5"/>
                  <a:pt x="818" y="9"/>
                  <a:pt x="841" y="13"/>
                </a:cubicBezTo>
                <a:cubicBezTo>
                  <a:pt x="863" y="18"/>
                  <a:pt x="885" y="23"/>
                  <a:pt x="907" y="30"/>
                </a:cubicBezTo>
                <a:cubicBezTo>
                  <a:pt x="929" y="36"/>
                  <a:pt x="951" y="44"/>
                  <a:pt x="972" y="53"/>
                </a:cubicBezTo>
                <a:cubicBezTo>
                  <a:pt x="993" y="62"/>
                  <a:pt x="1014" y="72"/>
                  <a:pt x="1035" y="82"/>
                </a:cubicBezTo>
                <a:cubicBezTo>
                  <a:pt x="1055" y="93"/>
                  <a:pt x="1075" y="105"/>
                  <a:pt x="1094" y="118"/>
                </a:cubicBezTo>
                <a:cubicBezTo>
                  <a:pt x="1113" y="131"/>
                  <a:pt x="1131" y="144"/>
                  <a:pt x="1149" y="160"/>
                </a:cubicBezTo>
                <a:cubicBezTo>
                  <a:pt x="1167" y="175"/>
                  <a:pt x="1184" y="190"/>
                  <a:pt x="1200" y="206"/>
                </a:cubicBezTo>
                <a:cubicBezTo>
                  <a:pt x="1216" y="223"/>
                  <a:pt x="1232" y="240"/>
                  <a:pt x="1246" y="257"/>
                </a:cubicBezTo>
                <a:cubicBezTo>
                  <a:pt x="1261" y="275"/>
                  <a:pt x="1275" y="294"/>
                  <a:pt x="1287" y="313"/>
                </a:cubicBezTo>
                <a:cubicBezTo>
                  <a:pt x="1300" y="332"/>
                  <a:pt x="1312" y="351"/>
                  <a:pt x="1323" y="372"/>
                </a:cubicBezTo>
                <a:cubicBezTo>
                  <a:pt x="1334" y="392"/>
                  <a:pt x="1343" y="413"/>
                  <a:pt x="1352" y="434"/>
                </a:cubicBezTo>
                <a:cubicBezTo>
                  <a:pt x="1361" y="455"/>
                  <a:pt x="1369" y="477"/>
                  <a:pt x="1376" y="499"/>
                </a:cubicBezTo>
                <a:cubicBezTo>
                  <a:pt x="1382" y="521"/>
                  <a:pt x="1388" y="543"/>
                  <a:pt x="1392" y="566"/>
                </a:cubicBezTo>
                <a:cubicBezTo>
                  <a:pt x="1397" y="588"/>
                  <a:pt x="1400" y="611"/>
                  <a:pt x="1402" y="634"/>
                </a:cubicBezTo>
                <a:cubicBezTo>
                  <a:pt x="1405" y="657"/>
                  <a:pt x="1406" y="680"/>
                  <a:pt x="1406" y="703"/>
                </a:cubicBezTo>
                <a:close/>
              </a:path>
            </a:pathLst>
          </a:custGeom>
          <a:solidFill>
            <a:srgbClr val="60a5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4"/>
          <a:stretch/>
        </p:blipFill>
        <p:spPr>
          <a:xfrm>
            <a:off x="1761840" y="1848600"/>
            <a:ext cx="205200" cy="236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5" name=""/>
          <p:cNvSpPr/>
          <p:nvPr/>
        </p:nvSpPr>
        <p:spPr>
          <a:xfrm>
            <a:off x="5103360" y="1714320"/>
            <a:ext cx="505800" cy="505800"/>
          </a:xfrm>
          <a:custGeom>
            <a:avLst/>
            <a:gdLst/>
            <a:ahLst/>
            <a:rect l="0" t="0" r="r" b="b"/>
            <a:pathLst>
              <a:path w="1405" h="1405">
                <a:moveTo>
                  <a:pt x="1405" y="703"/>
                </a:moveTo>
                <a:cubicBezTo>
                  <a:pt x="1405" y="726"/>
                  <a:pt x="1404" y="749"/>
                  <a:pt x="1402" y="772"/>
                </a:cubicBezTo>
                <a:cubicBezTo>
                  <a:pt x="1400" y="795"/>
                  <a:pt x="1396" y="817"/>
                  <a:pt x="1392" y="840"/>
                </a:cubicBezTo>
                <a:cubicBezTo>
                  <a:pt x="1387" y="862"/>
                  <a:pt x="1382" y="885"/>
                  <a:pt x="1375" y="907"/>
                </a:cubicBezTo>
                <a:cubicBezTo>
                  <a:pt x="1369" y="929"/>
                  <a:pt x="1361" y="950"/>
                  <a:pt x="1352" y="972"/>
                </a:cubicBezTo>
                <a:cubicBezTo>
                  <a:pt x="1343" y="993"/>
                  <a:pt x="1333" y="1014"/>
                  <a:pt x="1323" y="1034"/>
                </a:cubicBezTo>
                <a:cubicBezTo>
                  <a:pt x="1312" y="1054"/>
                  <a:pt x="1300" y="1074"/>
                  <a:pt x="1287" y="1093"/>
                </a:cubicBezTo>
                <a:cubicBezTo>
                  <a:pt x="1274" y="1112"/>
                  <a:pt x="1261" y="1131"/>
                  <a:pt x="1246" y="1148"/>
                </a:cubicBezTo>
                <a:cubicBezTo>
                  <a:pt x="1231" y="1166"/>
                  <a:pt x="1216" y="1183"/>
                  <a:pt x="1200" y="1199"/>
                </a:cubicBezTo>
                <a:cubicBezTo>
                  <a:pt x="1183" y="1216"/>
                  <a:pt x="1166" y="1231"/>
                  <a:pt x="1149" y="1246"/>
                </a:cubicBezTo>
                <a:cubicBezTo>
                  <a:pt x="1131" y="1260"/>
                  <a:pt x="1112" y="1274"/>
                  <a:pt x="1093" y="1287"/>
                </a:cubicBezTo>
                <a:cubicBezTo>
                  <a:pt x="1074" y="1299"/>
                  <a:pt x="1055" y="1311"/>
                  <a:pt x="1034" y="1322"/>
                </a:cubicBezTo>
                <a:cubicBezTo>
                  <a:pt x="1014" y="1333"/>
                  <a:pt x="993" y="1343"/>
                  <a:pt x="972" y="1352"/>
                </a:cubicBezTo>
                <a:cubicBezTo>
                  <a:pt x="951" y="1360"/>
                  <a:pt x="929" y="1368"/>
                  <a:pt x="907" y="1375"/>
                </a:cubicBezTo>
                <a:cubicBezTo>
                  <a:pt x="885" y="1381"/>
                  <a:pt x="863" y="1387"/>
                  <a:pt x="840" y="1392"/>
                </a:cubicBezTo>
                <a:cubicBezTo>
                  <a:pt x="818" y="1396"/>
                  <a:pt x="795" y="1399"/>
                  <a:pt x="772" y="1402"/>
                </a:cubicBezTo>
                <a:cubicBezTo>
                  <a:pt x="749" y="1404"/>
                  <a:pt x="726" y="1405"/>
                  <a:pt x="703" y="1405"/>
                </a:cubicBezTo>
                <a:cubicBezTo>
                  <a:pt x="680" y="1405"/>
                  <a:pt x="657" y="1404"/>
                  <a:pt x="634" y="1402"/>
                </a:cubicBezTo>
                <a:cubicBezTo>
                  <a:pt x="611" y="1399"/>
                  <a:pt x="589" y="1396"/>
                  <a:pt x="565" y="1392"/>
                </a:cubicBezTo>
                <a:cubicBezTo>
                  <a:pt x="543" y="1387"/>
                  <a:pt x="520" y="1381"/>
                  <a:pt x="498" y="1375"/>
                </a:cubicBezTo>
                <a:cubicBezTo>
                  <a:pt x="476" y="1368"/>
                  <a:pt x="455" y="1360"/>
                  <a:pt x="433" y="1352"/>
                </a:cubicBezTo>
                <a:cubicBezTo>
                  <a:pt x="412" y="1343"/>
                  <a:pt x="391" y="1333"/>
                  <a:pt x="371" y="1322"/>
                </a:cubicBezTo>
                <a:cubicBezTo>
                  <a:pt x="351" y="1311"/>
                  <a:pt x="331" y="1299"/>
                  <a:pt x="312" y="1287"/>
                </a:cubicBezTo>
                <a:cubicBezTo>
                  <a:pt x="293" y="1274"/>
                  <a:pt x="274" y="1260"/>
                  <a:pt x="257" y="1246"/>
                </a:cubicBezTo>
                <a:cubicBezTo>
                  <a:pt x="239" y="1231"/>
                  <a:pt x="222" y="1216"/>
                  <a:pt x="206" y="1199"/>
                </a:cubicBezTo>
                <a:cubicBezTo>
                  <a:pt x="189" y="1183"/>
                  <a:pt x="174" y="1166"/>
                  <a:pt x="159" y="1148"/>
                </a:cubicBezTo>
                <a:cubicBezTo>
                  <a:pt x="145" y="1131"/>
                  <a:pt x="131" y="1112"/>
                  <a:pt x="118" y="1093"/>
                </a:cubicBezTo>
                <a:cubicBezTo>
                  <a:pt x="106" y="1074"/>
                  <a:pt x="94" y="1054"/>
                  <a:pt x="83" y="1034"/>
                </a:cubicBezTo>
                <a:cubicBezTo>
                  <a:pt x="72" y="1014"/>
                  <a:pt x="62" y="993"/>
                  <a:pt x="53" y="972"/>
                </a:cubicBezTo>
                <a:cubicBezTo>
                  <a:pt x="45" y="950"/>
                  <a:pt x="37" y="929"/>
                  <a:pt x="30" y="907"/>
                </a:cubicBezTo>
                <a:cubicBezTo>
                  <a:pt x="24" y="885"/>
                  <a:pt x="18" y="862"/>
                  <a:pt x="13" y="840"/>
                </a:cubicBezTo>
                <a:cubicBezTo>
                  <a:pt x="9" y="817"/>
                  <a:pt x="6" y="795"/>
                  <a:pt x="3" y="772"/>
                </a:cubicBezTo>
                <a:cubicBezTo>
                  <a:pt x="1" y="749"/>
                  <a:pt x="0" y="726"/>
                  <a:pt x="0" y="703"/>
                </a:cubicBezTo>
                <a:cubicBezTo>
                  <a:pt x="0" y="680"/>
                  <a:pt x="1" y="657"/>
                  <a:pt x="3" y="634"/>
                </a:cubicBezTo>
                <a:cubicBezTo>
                  <a:pt x="6" y="611"/>
                  <a:pt x="9" y="588"/>
                  <a:pt x="13" y="566"/>
                </a:cubicBezTo>
                <a:cubicBezTo>
                  <a:pt x="18" y="543"/>
                  <a:pt x="24" y="521"/>
                  <a:pt x="30" y="499"/>
                </a:cubicBezTo>
                <a:cubicBezTo>
                  <a:pt x="37" y="477"/>
                  <a:pt x="45" y="455"/>
                  <a:pt x="53" y="434"/>
                </a:cubicBezTo>
                <a:cubicBezTo>
                  <a:pt x="62" y="413"/>
                  <a:pt x="72" y="392"/>
                  <a:pt x="83" y="372"/>
                </a:cubicBezTo>
                <a:cubicBezTo>
                  <a:pt x="94" y="351"/>
                  <a:pt x="106" y="332"/>
                  <a:pt x="118" y="313"/>
                </a:cubicBezTo>
                <a:cubicBezTo>
                  <a:pt x="131" y="294"/>
                  <a:pt x="145" y="275"/>
                  <a:pt x="159" y="257"/>
                </a:cubicBezTo>
                <a:cubicBezTo>
                  <a:pt x="174" y="240"/>
                  <a:pt x="189" y="223"/>
                  <a:pt x="206" y="206"/>
                </a:cubicBezTo>
                <a:cubicBezTo>
                  <a:pt x="222" y="190"/>
                  <a:pt x="239" y="175"/>
                  <a:pt x="257" y="160"/>
                </a:cubicBezTo>
                <a:cubicBezTo>
                  <a:pt x="274" y="144"/>
                  <a:pt x="293" y="131"/>
                  <a:pt x="312" y="118"/>
                </a:cubicBezTo>
                <a:cubicBezTo>
                  <a:pt x="331" y="105"/>
                  <a:pt x="351" y="93"/>
                  <a:pt x="371" y="82"/>
                </a:cubicBezTo>
                <a:cubicBezTo>
                  <a:pt x="391" y="72"/>
                  <a:pt x="412" y="62"/>
                  <a:pt x="433" y="53"/>
                </a:cubicBezTo>
                <a:cubicBezTo>
                  <a:pt x="455" y="44"/>
                  <a:pt x="476" y="36"/>
                  <a:pt x="498" y="30"/>
                </a:cubicBezTo>
                <a:cubicBezTo>
                  <a:pt x="520" y="23"/>
                  <a:pt x="543" y="18"/>
                  <a:pt x="565" y="13"/>
                </a:cubicBezTo>
                <a:cubicBezTo>
                  <a:pt x="589" y="9"/>
                  <a:pt x="611" y="5"/>
                  <a:pt x="634" y="3"/>
                </a:cubicBezTo>
                <a:cubicBezTo>
                  <a:pt x="657" y="1"/>
                  <a:pt x="680" y="0"/>
                  <a:pt x="703" y="0"/>
                </a:cubicBezTo>
                <a:cubicBezTo>
                  <a:pt x="726" y="0"/>
                  <a:pt x="749" y="1"/>
                  <a:pt x="772" y="3"/>
                </a:cubicBezTo>
                <a:cubicBezTo>
                  <a:pt x="795" y="5"/>
                  <a:pt x="818" y="9"/>
                  <a:pt x="840" y="13"/>
                </a:cubicBezTo>
                <a:cubicBezTo>
                  <a:pt x="863" y="18"/>
                  <a:pt x="885" y="23"/>
                  <a:pt x="907" y="30"/>
                </a:cubicBezTo>
                <a:cubicBezTo>
                  <a:pt x="929" y="36"/>
                  <a:pt x="951" y="44"/>
                  <a:pt x="972" y="53"/>
                </a:cubicBezTo>
                <a:cubicBezTo>
                  <a:pt x="993" y="62"/>
                  <a:pt x="1014" y="72"/>
                  <a:pt x="1034" y="82"/>
                </a:cubicBezTo>
                <a:cubicBezTo>
                  <a:pt x="1055" y="93"/>
                  <a:pt x="1074" y="105"/>
                  <a:pt x="1093" y="118"/>
                </a:cubicBezTo>
                <a:cubicBezTo>
                  <a:pt x="1112" y="131"/>
                  <a:pt x="1131" y="144"/>
                  <a:pt x="1149" y="160"/>
                </a:cubicBezTo>
                <a:cubicBezTo>
                  <a:pt x="1166" y="175"/>
                  <a:pt x="1183" y="190"/>
                  <a:pt x="1200" y="206"/>
                </a:cubicBezTo>
                <a:cubicBezTo>
                  <a:pt x="1216" y="223"/>
                  <a:pt x="1231" y="240"/>
                  <a:pt x="1246" y="257"/>
                </a:cubicBezTo>
                <a:cubicBezTo>
                  <a:pt x="1261" y="275"/>
                  <a:pt x="1274" y="294"/>
                  <a:pt x="1287" y="313"/>
                </a:cubicBezTo>
                <a:cubicBezTo>
                  <a:pt x="1300" y="332"/>
                  <a:pt x="1312" y="351"/>
                  <a:pt x="1323" y="372"/>
                </a:cubicBezTo>
                <a:cubicBezTo>
                  <a:pt x="1333" y="392"/>
                  <a:pt x="1343" y="413"/>
                  <a:pt x="1352" y="434"/>
                </a:cubicBezTo>
                <a:cubicBezTo>
                  <a:pt x="1361" y="455"/>
                  <a:pt x="1369" y="477"/>
                  <a:pt x="1375" y="499"/>
                </a:cubicBezTo>
                <a:cubicBezTo>
                  <a:pt x="1382" y="521"/>
                  <a:pt x="1387" y="543"/>
                  <a:pt x="1392" y="566"/>
                </a:cubicBezTo>
                <a:cubicBezTo>
                  <a:pt x="1396" y="588"/>
                  <a:pt x="1400" y="611"/>
                  <a:pt x="1402" y="634"/>
                </a:cubicBezTo>
                <a:cubicBezTo>
                  <a:pt x="1404" y="657"/>
                  <a:pt x="1405" y="680"/>
                  <a:pt x="1405" y="703"/>
                </a:cubicBezTo>
                <a:close/>
              </a:path>
            </a:pathLst>
          </a:custGeom>
          <a:solidFill>
            <a:srgbClr val="3b82f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5"/>
          <a:stretch/>
        </p:blipFill>
        <p:spPr>
          <a:xfrm>
            <a:off x="5206320" y="1848600"/>
            <a:ext cx="299880" cy="236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7" name=""/>
          <p:cNvSpPr/>
          <p:nvPr/>
        </p:nvSpPr>
        <p:spPr>
          <a:xfrm>
            <a:off x="8595360" y="1714320"/>
            <a:ext cx="505800" cy="505800"/>
          </a:xfrm>
          <a:custGeom>
            <a:avLst/>
            <a:gdLst/>
            <a:ahLst/>
            <a:rect l="0" t="0" r="r" b="b"/>
            <a:pathLst>
              <a:path w="1405" h="1405">
                <a:moveTo>
                  <a:pt x="1405" y="703"/>
                </a:moveTo>
                <a:cubicBezTo>
                  <a:pt x="1405" y="726"/>
                  <a:pt x="1404" y="749"/>
                  <a:pt x="1402" y="772"/>
                </a:cubicBezTo>
                <a:cubicBezTo>
                  <a:pt x="1399" y="795"/>
                  <a:pt x="1396" y="817"/>
                  <a:pt x="1392" y="840"/>
                </a:cubicBezTo>
                <a:cubicBezTo>
                  <a:pt x="1387" y="862"/>
                  <a:pt x="1382" y="885"/>
                  <a:pt x="1375" y="907"/>
                </a:cubicBezTo>
                <a:cubicBezTo>
                  <a:pt x="1368" y="929"/>
                  <a:pt x="1360" y="950"/>
                  <a:pt x="1352" y="972"/>
                </a:cubicBezTo>
                <a:cubicBezTo>
                  <a:pt x="1343" y="993"/>
                  <a:pt x="1333" y="1014"/>
                  <a:pt x="1322" y="1034"/>
                </a:cubicBezTo>
                <a:cubicBezTo>
                  <a:pt x="1311" y="1054"/>
                  <a:pt x="1300" y="1074"/>
                  <a:pt x="1287" y="1093"/>
                </a:cubicBezTo>
                <a:cubicBezTo>
                  <a:pt x="1274" y="1112"/>
                  <a:pt x="1260" y="1131"/>
                  <a:pt x="1246" y="1148"/>
                </a:cubicBezTo>
                <a:cubicBezTo>
                  <a:pt x="1231" y="1166"/>
                  <a:pt x="1216" y="1183"/>
                  <a:pt x="1199" y="1199"/>
                </a:cubicBezTo>
                <a:cubicBezTo>
                  <a:pt x="1183" y="1216"/>
                  <a:pt x="1166" y="1231"/>
                  <a:pt x="1148" y="1246"/>
                </a:cubicBezTo>
                <a:cubicBezTo>
                  <a:pt x="1131" y="1260"/>
                  <a:pt x="1112" y="1274"/>
                  <a:pt x="1093" y="1287"/>
                </a:cubicBezTo>
                <a:cubicBezTo>
                  <a:pt x="1074" y="1299"/>
                  <a:pt x="1054" y="1311"/>
                  <a:pt x="1034" y="1322"/>
                </a:cubicBezTo>
                <a:cubicBezTo>
                  <a:pt x="1014" y="1333"/>
                  <a:pt x="993" y="1343"/>
                  <a:pt x="972" y="1352"/>
                </a:cubicBezTo>
                <a:cubicBezTo>
                  <a:pt x="950" y="1360"/>
                  <a:pt x="929" y="1368"/>
                  <a:pt x="907" y="1375"/>
                </a:cubicBezTo>
                <a:cubicBezTo>
                  <a:pt x="885" y="1381"/>
                  <a:pt x="862" y="1387"/>
                  <a:pt x="840" y="1392"/>
                </a:cubicBezTo>
                <a:cubicBezTo>
                  <a:pt x="817" y="1396"/>
                  <a:pt x="795" y="1399"/>
                  <a:pt x="772" y="1402"/>
                </a:cubicBezTo>
                <a:cubicBezTo>
                  <a:pt x="749" y="1404"/>
                  <a:pt x="726" y="1405"/>
                  <a:pt x="703" y="1405"/>
                </a:cubicBezTo>
                <a:cubicBezTo>
                  <a:pt x="679" y="1405"/>
                  <a:pt x="656" y="1404"/>
                  <a:pt x="633" y="1402"/>
                </a:cubicBezTo>
                <a:cubicBezTo>
                  <a:pt x="610" y="1399"/>
                  <a:pt x="587" y="1396"/>
                  <a:pt x="565" y="1392"/>
                </a:cubicBezTo>
                <a:cubicBezTo>
                  <a:pt x="542" y="1387"/>
                  <a:pt x="520" y="1381"/>
                  <a:pt x="498" y="1375"/>
                </a:cubicBezTo>
                <a:cubicBezTo>
                  <a:pt x="476" y="1368"/>
                  <a:pt x="454" y="1360"/>
                  <a:pt x="433" y="1352"/>
                </a:cubicBezTo>
                <a:cubicBezTo>
                  <a:pt x="412" y="1343"/>
                  <a:pt x="391" y="1333"/>
                  <a:pt x="371" y="1322"/>
                </a:cubicBezTo>
                <a:cubicBezTo>
                  <a:pt x="351" y="1311"/>
                  <a:pt x="331" y="1299"/>
                  <a:pt x="312" y="1287"/>
                </a:cubicBezTo>
                <a:cubicBezTo>
                  <a:pt x="293" y="1274"/>
                  <a:pt x="274" y="1260"/>
                  <a:pt x="256" y="1246"/>
                </a:cubicBezTo>
                <a:cubicBezTo>
                  <a:pt x="239" y="1231"/>
                  <a:pt x="222" y="1216"/>
                  <a:pt x="205" y="1199"/>
                </a:cubicBezTo>
                <a:cubicBezTo>
                  <a:pt x="189" y="1183"/>
                  <a:pt x="174" y="1166"/>
                  <a:pt x="159" y="1148"/>
                </a:cubicBezTo>
                <a:cubicBezTo>
                  <a:pt x="144" y="1131"/>
                  <a:pt x="131" y="1112"/>
                  <a:pt x="118" y="1093"/>
                </a:cubicBezTo>
                <a:cubicBezTo>
                  <a:pt x="105" y="1074"/>
                  <a:pt x="93" y="1054"/>
                  <a:pt x="83" y="1034"/>
                </a:cubicBezTo>
                <a:cubicBezTo>
                  <a:pt x="72" y="1014"/>
                  <a:pt x="62" y="993"/>
                  <a:pt x="53" y="972"/>
                </a:cubicBezTo>
                <a:cubicBezTo>
                  <a:pt x="44" y="950"/>
                  <a:pt x="37" y="929"/>
                  <a:pt x="30" y="907"/>
                </a:cubicBezTo>
                <a:cubicBezTo>
                  <a:pt x="23" y="885"/>
                  <a:pt x="18" y="862"/>
                  <a:pt x="13" y="840"/>
                </a:cubicBezTo>
                <a:cubicBezTo>
                  <a:pt x="9" y="817"/>
                  <a:pt x="5" y="795"/>
                  <a:pt x="3" y="772"/>
                </a:cubicBezTo>
                <a:cubicBezTo>
                  <a:pt x="1" y="749"/>
                  <a:pt x="0" y="726"/>
                  <a:pt x="0" y="703"/>
                </a:cubicBezTo>
                <a:cubicBezTo>
                  <a:pt x="0" y="680"/>
                  <a:pt x="1" y="657"/>
                  <a:pt x="3" y="634"/>
                </a:cubicBezTo>
                <a:cubicBezTo>
                  <a:pt x="5" y="611"/>
                  <a:pt x="9" y="588"/>
                  <a:pt x="13" y="566"/>
                </a:cubicBezTo>
                <a:cubicBezTo>
                  <a:pt x="18" y="543"/>
                  <a:pt x="23" y="521"/>
                  <a:pt x="30" y="499"/>
                </a:cubicBezTo>
                <a:cubicBezTo>
                  <a:pt x="37" y="477"/>
                  <a:pt x="44" y="455"/>
                  <a:pt x="53" y="434"/>
                </a:cubicBezTo>
                <a:cubicBezTo>
                  <a:pt x="62" y="413"/>
                  <a:pt x="72" y="392"/>
                  <a:pt x="83" y="372"/>
                </a:cubicBezTo>
                <a:cubicBezTo>
                  <a:pt x="93" y="351"/>
                  <a:pt x="105" y="332"/>
                  <a:pt x="118" y="313"/>
                </a:cubicBezTo>
                <a:cubicBezTo>
                  <a:pt x="131" y="294"/>
                  <a:pt x="144" y="275"/>
                  <a:pt x="159" y="257"/>
                </a:cubicBezTo>
                <a:cubicBezTo>
                  <a:pt x="174" y="240"/>
                  <a:pt x="189" y="223"/>
                  <a:pt x="205" y="206"/>
                </a:cubicBezTo>
                <a:cubicBezTo>
                  <a:pt x="222" y="190"/>
                  <a:pt x="239" y="175"/>
                  <a:pt x="256" y="160"/>
                </a:cubicBezTo>
                <a:cubicBezTo>
                  <a:pt x="274" y="144"/>
                  <a:pt x="293" y="131"/>
                  <a:pt x="312" y="118"/>
                </a:cubicBezTo>
                <a:cubicBezTo>
                  <a:pt x="331" y="105"/>
                  <a:pt x="351" y="93"/>
                  <a:pt x="371" y="82"/>
                </a:cubicBezTo>
                <a:cubicBezTo>
                  <a:pt x="391" y="72"/>
                  <a:pt x="412" y="62"/>
                  <a:pt x="433" y="53"/>
                </a:cubicBezTo>
                <a:cubicBezTo>
                  <a:pt x="454" y="44"/>
                  <a:pt x="476" y="36"/>
                  <a:pt x="498" y="30"/>
                </a:cubicBezTo>
                <a:cubicBezTo>
                  <a:pt x="520" y="23"/>
                  <a:pt x="542" y="18"/>
                  <a:pt x="565" y="13"/>
                </a:cubicBezTo>
                <a:cubicBezTo>
                  <a:pt x="587" y="9"/>
                  <a:pt x="610" y="5"/>
                  <a:pt x="633" y="3"/>
                </a:cubicBezTo>
                <a:cubicBezTo>
                  <a:pt x="656" y="1"/>
                  <a:pt x="679" y="0"/>
                  <a:pt x="703" y="0"/>
                </a:cubicBezTo>
                <a:cubicBezTo>
                  <a:pt x="726" y="0"/>
                  <a:pt x="749" y="1"/>
                  <a:pt x="772" y="3"/>
                </a:cubicBezTo>
                <a:cubicBezTo>
                  <a:pt x="795" y="5"/>
                  <a:pt x="817" y="9"/>
                  <a:pt x="840" y="13"/>
                </a:cubicBezTo>
                <a:cubicBezTo>
                  <a:pt x="862" y="18"/>
                  <a:pt x="885" y="23"/>
                  <a:pt x="907" y="30"/>
                </a:cubicBezTo>
                <a:cubicBezTo>
                  <a:pt x="929" y="36"/>
                  <a:pt x="950" y="44"/>
                  <a:pt x="972" y="53"/>
                </a:cubicBezTo>
                <a:cubicBezTo>
                  <a:pt x="993" y="62"/>
                  <a:pt x="1014" y="72"/>
                  <a:pt x="1034" y="82"/>
                </a:cubicBezTo>
                <a:cubicBezTo>
                  <a:pt x="1054" y="93"/>
                  <a:pt x="1074" y="105"/>
                  <a:pt x="1093" y="118"/>
                </a:cubicBezTo>
                <a:cubicBezTo>
                  <a:pt x="1112" y="131"/>
                  <a:pt x="1131" y="144"/>
                  <a:pt x="1148" y="160"/>
                </a:cubicBezTo>
                <a:cubicBezTo>
                  <a:pt x="1166" y="175"/>
                  <a:pt x="1183" y="190"/>
                  <a:pt x="1199" y="206"/>
                </a:cubicBezTo>
                <a:cubicBezTo>
                  <a:pt x="1216" y="223"/>
                  <a:pt x="1231" y="240"/>
                  <a:pt x="1246" y="257"/>
                </a:cubicBezTo>
                <a:cubicBezTo>
                  <a:pt x="1260" y="275"/>
                  <a:pt x="1274" y="294"/>
                  <a:pt x="1287" y="313"/>
                </a:cubicBezTo>
                <a:cubicBezTo>
                  <a:pt x="1300" y="332"/>
                  <a:pt x="1311" y="351"/>
                  <a:pt x="1322" y="372"/>
                </a:cubicBezTo>
                <a:cubicBezTo>
                  <a:pt x="1333" y="392"/>
                  <a:pt x="1343" y="413"/>
                  <a:pt x="1352" y="434"/>
                </a:cubicBezTo>
                <a:cubicBezTo>
                  <a:pt x="1360" y="455"/>
                  <a:pt x="1368" y="477"/>
                  <a:pt x="1375" y="499"/>
                </a:cubicBezTo>
                <a:cubicBezTo>
                  <a:pt x="1382" y="521"/>
                  <a:pt x="1387" y="543"/>
                  <a:pt x="1392" y="566"/>
                </a:cubicBezTo>
                <a:cubicBezTo>
                  <a:pt x="1396" y="588"/>
                  <a:pt x="1399" y="611"/>
                  <a:pt x="1402" y="634"/>
                </a:cubicBezTo>
                <a:cubicBezTo>
                  <a:pt x="1404" y="657"/>
                  <a:pt x="1405" y="680"/>
                  <a:pt x="1405" y="703"/>
                </a:cubicBezTo>
                <a:close/>
              </a:path>
            </a:pathLst>
          </a:custGeom>
          <a:solidFill>
            <a:srgbClr val="2563e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08" name="" descr=""/>
          <p:cNvPicPr/>
          <p:nvPr/>
        </p:nvPicPr>
        <p:blipFill>
          <a:blip r:embed="rId6"/>
          <a:stretch/>
        </p:blipFill>
        <p:spPr>
          <a:xfrm>
            <a:off x="8713800" y="1848600"/>
            <a:ext cx="268200" cy="236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9" name=""/>
          <p:cNvSpPr txBox="1"/>
          <p:nvPr/>
        </p:nvSpPr>
        <p:spPr>
          <a:xfrm>
            <a:off x="679320" y="926280"/>
            <a:ext cx="4845600" cy="41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40" strike="noStrike" u="non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企业适配策略：三阶段渐进式落地路线</a:t>
            </a:r>
            <a:endParaRPr b="0" lang="en-US" sz="22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2196000" y="1959120"/>
            <a:ext cx="2828880" cy="16200"/>
          </a:xfrm>
          <a:custGeom>
            <a:avLst/>
            <a:gdLst/>
            <a:ahLst/>
            <a:rect l="0" t="0" r="r" b="b"/>
            <a:pathLst>
              <a:path w="7858" h="45">
                <a:moveTo>
                  <a:pt x="0" y="0"/>
                </a:moveTo>
                <a:lnTo>
                  <a:pt x="7858" y="0"/>
                </a:lnTo>
                <a:lnTo>
                  <a:pt x="7858" y="45"/>
                </a:lnTo>
                <a:lnTo>
                  <a:pt x="0" y="45"/>
                </a:lnTo>
                <a:lnTo>
                  <a:pt x="0" y="0"/>
                </a:lnTo>
                <a:close/>
              </a:path>
            </a:pathLst>
          </a:custGeom>
          <a:solidFill>
            <a:srgbClr val="4da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4984920" y="1919520"/>
            <a:ext cx="79200" cy="95040"/>
          </a:xfrm>
          <a:custGeom>
            <a:avLst/>
            <a:gdLst/>
            <a:ahLst/>
            <a:rect l="0" t="0" r="r" b="b"/>
            <a:pathLst>
              <a:path w="220" h="264">
                <a:moveTo>
                  <a:pt x="0" y="0"/>
                </a:moveTo>
                <a:lnTo>
                  <a:pt x="0" y="264"/>
                </a:lnTo>
                <a:lnTo>
                  <a:pt x="220" y="133"/>
                </a:lnTo>
                <a:lnTo>
                  <a:pt x="0" y="0"/>
                </a:lnTo>
                <a:close/>
              </a:path>
            </a:pathLst>
          </a:custGeom>
          <a:solidFill>
            <a:srgbClr val="4da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5688000" y="1959120"/>
            <a:ext cx="2828520" cy="16200"/>
          </a:xfrm>
          <a:custGeom>
            <a:avLst/>
            <a:gdLst/>
            <a:ahLst/>
            <a:rect l="0" t="0" r="r" b="b"/>
            <a:pathLst>
              <a:path w="7857" h="45">
                <a:moveTo>
                  <a:pt x="0" y="0"/>
                </a:moveTo>
                <a:lnTo>
                  <a:pt x="7857" y="0"/>
                </a:lnTo>
                <a:lnTo>
                  <a:pt x="7857" y="45"/>
                </a:lnTo>
                <a:lnTo>
                  <a:pt x="0" y="45"/>
                </a:lnTo>
                <a:lnTo>
                  <a:pt x="0" y="0"/>
                </a:lnTo>
                <a:close/>
              </a:path>
            </a:pathLst>
          </a:custGeom>
          <a:solidFill>
            <a:srgbClr val="4da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8476560" y="1919520"/>
            <a:ext cx="79560" cy="95040"/>
          </a:xfrm>
          <a:custGeom>
            <a:avLst/>
            <a:gdLst/>
            <a:ahLst/>
            <a:rect l="0" t="0" r="r" b="b"/>
            <a:pathLst>
              <a:path w="221" h="264">
                <a:moveTo>
                  <a:pt x="0" y="0"/>
                </a:moveTo>
                <a:lnTo>
                  <a:pt x="0" y="264"/>
                </a:lnTo>
                <a:lnTo>
                  <a:pt x="221" y="133"/>
                </a:lnTo>
                <a:lnTo>
                  <a:pt x="0" y="0"/>
                </a:lnTo>
                <a:close/>
              </a:path>
            </a:pathLst>
          </a:custGeom>
          <a:solidFill>
            <a:srgbClr val="4da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679320" y="2472480"/>
            <a:ext cx="2946960" cy="2102040"/>
          </a:xfrm>
          <a:custGeom>
            <a:avLst/>
            <a:gdLst/>
            <a:ahLst/>
            <a:rect l="0" t="0" r="r" b="b"/>
            <a:pathLst>
              <a:path w="8186" h="5839">
                <a:moveTo>
                  <a:pt x="0" y="5663"/>
                </a:moveTo>
                <a:lnTo>
                  <a:pt x="0" y="176"/>
                </a:lnTo>
                <a:cubicBezTo>
                  <a:pt x="0" y="153"/>
                  <a:pt x="4" y="130"/>
                  <a:pt x="13" y="109"/>
                </a:cubicBezTo>
                <a:cubicBezTo>
                  <a:pt x="22" y="87"/>
                  <a:pt x="35" y="68"/>
                  <a:pt x="51" y="52"/>
                </a:cubicBezTo>
                <a:cubicBezTo>
                  <a:pt x="68" y="35"/>
                  <a:pt x="87" y="23"/>
                  <a:pt x="108" y="14"/>
                </a:cubicBezTo>
                <a:cubicBezTo>
                  <a:pt x="130" y="5"/>
                  <a:pt x="152" y="0"/>
                  <a:pt x="175" y="0"/>
                </a:cubicBezTo>
                <a:lnTo>
                  <a:pt x="8011" y="0"/>
                </a:lnTo>
                <a:cubicBezTo>
                  <a:pt x="8034" y="0"/>
                  <a:pt x="8056" y="5"/>
                  <a:pt x="8078" y="14"/>
                </a:cubicBezTo>
                <a:cubicBezTo>
                  <a:pt x="8099" y="23"/>
                  <a:pt x="8118" y="35"/>
                  <a:pt x="8135" y="52"/>
                </a:cubicBezTo>
                <a:cubicBezTo>
                  <a:pt x="8151" y="68"/>
                  <a:pt x="8164" y="87"/>
                  <a:pt x="8173" y="109"/>
                </a:cubicBezTo>
                <a:cubicBezTo>
                  <a:pt x="8182" y="130"/>
                  <a:pt x="8186" y="153"/>
                  <a:pt x="8186" y="176"/>
                </a:cubicBezTo>
                <a:lnTo>
                  <a:pt x="8186" y="5663"/>
                </a:lnTo>
                <a:cubicBezTo>
                  <a:pt x="8186" y="5686"/>
                  <a:pt x="8182" y="5709"/>
                  <a:pt x="8173" y="5730"/>
                </a:cubicBezTo>
                <a:cubicBezTo>
                  <a:pt x="8164" y="5752"/>
                  <a:pt x="8151" y="5771"/>
                  <a:pt x="8135" y="5787"/>
                </a:cubicBezTo>
                <a:cubicBezTo>
                  <a:pt x="8118" y="5804"/>
                  <a:pt x="8099" y="5816"/>
                  <a:pt x="8078" y="5825"/>
                </a:cubicBezTo>
                <a:cubicBezTo>
                  <a:pt x="8056" y="5834"/>
                  <a:pt x="8034" y="5839"/>
                  <a:pt x="8011" y="5839"/>
                </a:cubicBezTo>
                <a:lnTo>
                  <a:pt x="175" y="5839"/>
                </a:lnTo>
                <a:cubicBezTo>
                  <a:pt x="152" y="5839"/>
                  <a:pt x="130" y="5834"/>
                  <a:pt x="108" y="5825"/>
                </a:cubicBezTo>
                <a:cubicBezTo>
                  <a:pt x="87" y="5816"/>
                  <a:pt x="68" y="5804"/>
                  <a:pt x="51" y="5787"/>
                </a:cubicBezTo>
                <a:cubicBezTo>
                  <a:pt x="35" y="5771"/>
                  <a:pt x="22" y="5752"/>
                  <a:pt x="13" y="5730"/>
                </a:cubicBezTo>
                <a:cubicBezTo>
                  <a:pt x="4" y="5709"/>
                  <a:pt x="0" y="5686"/>
                  <a:pt x="0" y="5663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679320" y="2472480"/>
            <a:ext cx="2946960" cy="2102040"/>
          </a:xfrm>
          <a:custGeom>
            <a:avLst/>
            <a:gdLst/>
            <a:ahLst/>
            <a:rect l="0" t="0" r="r" b="b"/>
            <a:pathLst>
              <a:path w="8186" h="5839">
                <a:moveTo>
                  <a:pt x="0" y="5663"/>
                </a:moveTo>
                <a:lnTo>
                  <a:pt x="0" y="176"/>
                </a:lnTo>
                <a:cubicBezTo>
                  <a:pt x="0" y="153"/>
                  <a:pt x="4" y="130"/>
                  <a:pt x="13" y="109"/>
                </a:cubicBezTo>
                <a:cubicBezTo>
                  <a:pt x="22" y="87"/>
                  <a:pt x="35" y="68"/>
                  <a:pt x="51" y="52"/>
                </a:cubicBezTo>
                <a:cubicBezTo>
                  <a:pt x="68" y="35"/>
                  <a:pt x="87" y="23"/>
                  <a:pt x="108" y="14"/>
                </a:cubicBezTo>
                <a:cubicBezTo>
                  <a:pt x="130" y="5"/>
                  <a:pt x="152" y="0"/>
                  <a:pt x="175" y="0"/>
                </a:cubicBezTo>
                <a:lnTo>
                  <a:pt x="8011" y="0"/>
                </a:lnTo>
                <a:cubicBezTo>
                  <a:pt x="8034" y="0"/>
                  <a:pt x="8056" y="5"/>
                  <a:pt x="8078" y="14"/>
                </a:cubicBezTo>
                <a:cubicBezTo>
                  <a:pt x="8099" y="23"/>
                  <a:pt x="8118" y="35"/>
                  <a:pt x="8135" y="52"/>
                </a:cubicBezTo>
                <a:cubicBezTo>
                  <a:pt x="8151" y="68"/>
                  <a:pt x="8164" y="87"/>
                  <a:pt x="8173" y="109"/>
                </a:cubicBezTo>
                <a:cubicBezTo>
                  <a:pt x="8182" y="130"/>
                  <a:pt x="8186" y="153"/>
                  <a:pt x="8186" y="176"/>
                </a:cubicBezTo>
                <a:lnTo>
                  <a:pt x="8186" y="5663"/>
                </a:lnTo>
                <a:cubicBezTo>
                  <a:pt x="8186" y="5686"/>
                  <a:pt x="8182" y="5709"/>
                  <a:pt x="8173" y="5730"/>
                </a:cubicBezTo>
                <a:cubicBezTo>
                  <a:pt x="8164" y="5752"/>
                  <a:pt x="8151" y="5771"/>
                  <a:pt x="8135" y="5787"/>
                </a:cubicBezTo>
                <a:cubicBezTo>
                  <a:pt x="8118" y="5804"/>
                  <a:pt x="8099" y="5816"/>
                  <a:pt x="8078" y="5825"/>
                </a:cubicBezTo>
                <a:cubicBezTo>
                  <a:pt x="8056" y="5834"/>
                  <a:pt x="8034" y="5839"/>
                  <a:pt x="8011" y="5839"/>
                </a:cubicBezTo>
                <a:lnTo>
                  <a:pt x="175" y="5839"/>
                </a:lnTo>
                <a:cubicBezTo>
                  <a:pt x="152" y="5839"/>
                  <a:pt x="130" y="5834"/>
                  <a:pt x="108" y="5825"/>
                </a:cubicBezTo>
                <a:cubicBezTo>
                  <a:pt x="87" y="5816"/>
                  <a:pt x="68" y="5804"/>
                  <a:pt x="51" y="5787"/>
                </a:cubicBezTo>
                <a:cubicBezTo>
                  <a:pt x="35" y="5771"/>
                  <a:pt x="22" y="5752"/>
                  <a:pt x="13" y="5730"/>
                </a:cubicBezTo>
                <a:cubicBezTo>
                  <a:pt x="4" y="5709"/>
                  <a:pt x="0" y="5686"/>
                  <a:pt x="0" y="5663"/>
                </a:cubicBezTo>
                <a:moveTo>
                  <a:pt x="22" y="176"/>
                </a:moveTo>
                <a:lnTo>
                  <a:pt x="22" y="5663"/>
                </a:lnTo>
                <a:cubicBezTo>
                  <a:pt x="22" y="5673"/>
                  <a:pt x="23" y="5683"/>
                  <a:pt x="25" y="5693"/>
                </a:cubicBezTo>
                <a:cubicBezTo>
                  <a:pt x="27" y="5703"/>
                  <a:pt x="30" y="5713"/>
                  <a:pt x="33" y="5722"/>
                </a:cubicBezTo>
                <a:cubicBezTo>
                  <a:pt x="37" y="5731"/>
                  <a:pt x="42" y="5740"/>
                  <a:pt x="48" y="5748"/>
                </a:cubicBezTo>
                <a:cubicBezTo>
                  <a:pt x="53" y="5757"/>
                  <a:pt x="60" y="5765"/>
                  <a:pt x="67" y="5772"/>
                </a:cubicBezTo>
                <a:cubicBezTo>
                  <a:pt x="74" y="5779"/>
                  <a:pt x="82" y="5785"/>
                  <a:pt x="90" y="5791"/>
                </a:cubicBezTo>
                <a:cubicBezTo>
                  <a:pt x="98" y="5796"/>
                  <a:pt x="107" y="5801"/>
                  <a:pt x="117" y="5805"/>
                </a:cubicBezTo>
                <a:cubicBezTo>
                  <a:pt x="126" y="5809"/>
                  <a:pt x="135" y="5812"/>
                  <a:pt x="145" y="5814"/>
                </a:cubicBezTo>
                <a:cubicBezTo>
                  <a:pt x="155" y="5816"/>
                  <a:pt x="165" y="5817"/>
                  <a:pt x="175" y="5817"/>
                </a:cubicBezTo>
                <a:lnTo>
                  <a:pt x="8011" y="5817"/>
                </a:lnTo>
                <a:cubicBezTo>
                  <a:pt x="8021" y="5817"/>
                  <a:pt x="8031" y="5816"/>
                  <a:pt x="8041" y="5814"/>
                </a:cubicBezTo>
                <a:cubicBezTo>
                  <a:pt x="8051" y="5812"/>
                  <a:pt x="8060" y="5809"/>
                  <a:pt x="8069" y="5805"/>
                </a:cubicBezTo>
                <a:cubicBezTo>
                  <a:pt x="8079" y="5801"/>
                  <a:pt x="8088" y="5796"/>
                  <a:pt x="8096" y="5791"/>
                </a:cubicBezTo>
                <a:cubicBezTo>
                  <a:pt x="8104" y="5785"/>
                  <a:pt x="8112" y="5779"/>
                  <a:pt x="8119" y="5772"/>
                </a:cubicBezTo>
                <a:cubicBezTo>
                  <a:pt x="8126" y="5765"/>
                  <a:pt x="8133" y="5757"/>
                  <a:pt x="8138" y="5748"/>
                </a:cubicBezTo>
                <a:cubicBezTo>
                  <a:pt x="8144" y="5740"/>
                  <a:pt x="8149" y="5731"/>
                  <a:pt x="8153" y="5722"/>
                </a:cubicBezTo>
                <a:cubicBezTo>
                  <a:pt x="8156" y="5713"/>
                  <a:pt x="8159" y="5703"/>
                  <a:pt x="8161" y="5693"/>
                </a:cubicBezTo>
                <a:cubicBezTo>
                  <a:pt x="8163" y="5683"/>
                  <a:pt x="8164" y="5673"/>
                  <a:pt x="8164" y="5663"/>
                </a:cubicBezTo>
                <a:lnTo>
                  <a:pt x="8164" y="176"/>
                </a:lnTo>
                <a:cubicBezTo>
                  <a:pt x="8164" y="166"/>
                  <a:pt x="8163" y="156"/>
                  <a:pt x="8161" y="146"/>
                </a:cubicBezTo>
                <a:cubicBezTo>
                  <a:pt x="8159" y="136"/>
                  <a:pt x="8156" y="126"/>
                  <a:pt x="8153" y="117"/>
                </a:cubicBezTo>
                <a:cubicBezTo>
                  <a:pt x="8149" y="108"/>
                  <a:pt x="8144" y="99"/>
                  <a:pt x="8138" y="90"/>
                </a:cubicBezTo>
                <a:cubicBezTo>
                  <a:pt x="8133" y="82"/>
                  <a:pt x="8126" y="74"/>
                  <a:pt x="8119" y="67"/>
                </a:cubicBezTo>
                <a:cubicBezTo>
                  <a:pt x="8112" y="60"/>
                  <a:pt x="8104" y="54"/>
                  <a:pt x="8096" y="48"/>
                </a:cubicBezTo>
                <a:cubicBezTo>
                  <a:pt x="8088" y="43"/>
                  <a:pt x="8079" y="38"/>
                  <a:pt x="8069" y="34"/>
                </a:cubicBezTo>
                <a:cubicBezTo>
                  <a:pt x="8060" y="30"/>
                  <a:pt x="8051" y="27"/>
                  <a:pt x="8041" y="25"/>
                </a:cubicBezTo>
                <a:cubicBezTo>
                  <a:pt x="8031" y="23"/>
                  <a:pt x="8021" y="22"/>
                  <a:pt x="8011" y="22"/>
                </a:cubicBezTo>
                <a:lnTo>
                  <a:pt x="175" y="22"/>
                </a:lnTo>
                <a:cubicBezTo>
                  <a:pt x="165" y="22"/>
                  <a:pt x="155" y="23"/>
                  <a:pt x="145" y="25"/>
                </a:cubicBezTo>
                <a:cubicBezTo>
                  <a:pt x="135" y="27"/>
                  <a:pt x="126" y="30"/>
                  <a:pt x="117" y="34"/>
                </a:cubicBezTo>
                <a:cubicBezTo>
                  <a:pt x="107" y="38"/>
                  <a:pt x="98" y="43"/>
                  <a:pt x="90" y="48"/>
                </a:cubicBezTo>
                <a:cubicBezTo>
                  <a:pt x="82" y="54"/>
                  <a:pt x="74" y="60"/>
                  <a:pt x="67" y="67"/>
                </a:cubicBezTo>
                <a:cubicBezTo>
                  <a:pt x="60" y="74"/>
                  <a:pt x="53" y="82"/>
                  <a:pt x="48" y="90"/>
                </a:cubicBezTo>
                <a:cubicBezTo>
                  <a:pt x="42" y="99"/>
                  <a:pt x="37" y="108"/>
                  <a:pt x="33" y="117"/>
                </a:cubicBezTo>
                <a:cubicBezTo>
                  <a:pt x="30" y="126"/>
                  <a:pt x="27" y="136"/>
                  <a:pt x="25" y="146"/>
                </a:cubicBezTo>
                <a:cubicBezTo>
                  <a:pt x="23" y="156"/>
                  <a:pt x="22" y="166"/>
                  <a:pt x="22" y="176"/>
                </a:cubicBezTo>
                <a:close/>
              </a:path>
            </a:pathLst>
          </a:custGeom>
          <a:solidFill>
            <a:srgbClr val="4da6f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 txBox="1"/>
          <p:nvPr/>
        </p:nvSpPr>
        <p:spPr>
          <a:xfrm>
            <a:off x="4076640" y="4820040"/>
            <a:ext cx="2552040" cy="206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120" strike="noStrike" u="none">
                <a:solidFill>
                  <a:srgbClr val="bfdbfe"/>
                </a:solidFill>
                <a:effectLst/>
                <a:uFillTx/>
                <a:latin typeface="NotoSansCJKsc"/>
                <a:ea typeface="NotoSansCJKsc"/>
              </a:rPr>
              <a:t>渐进式策略：降低⻛险同时确保价值实现</a:t>
            </a:r>
            <a:endParaRPr b="0" lang="en-US" sz="112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845280" y="3017520"/>
            <a:ext cx="379440" cy="379800"/>
          </a:xfrm>
          <a:custGeom>
            <a:avLst/>
            <a:gdLst/>
            <a:ahLst/>
            <a:rect l="0" t="0" r="r" b="b"/>
            <a:pathLst>
              <a:path w="1054" h="1055">
                <a:moveTo>
                  <a:pt x="1054" y="527"/>
                </a:moveTo>
                <a:cubicBezTo>
                  <a:pt x="1054" y="562"/>
                  <a:pt x="1051" y="597"/>
                  <a:pt x="1044" y="631"/>
                </a:cubicBezTo>
                <a:cubicBezTo>
                  <a:pt x="1037" y="665"/>
                  <a:pt x="1027" y="698"/>
                  <a:pt x="1014" y="730"/>
                </a:cubicBezTo>
                <a:cubicBezTo>
                  <a:pt x="1001" y="762"/>
                  <a:pt x="984" y="792"/>
                  <a:pt x="965" y="821"/>
                </a:cubicBezTo>
                <a:cubicBezTo>
                  <a:pt x="946" y="850"/>
                  <a:pt x="924" y="876"/>
                  <a:pt x="900" y="901"/>
                </a:cubicBezTo>
                <a:cubicBezTo>
                  <a:pt x="875" y="925"/>
                  <a:pt x="849" y="947"/>
                  <a:pt x="820" y="966"/>
                </a:cubicBezTo>
                <a:cubicBezTo>
                  <a:pt x="791" y="985"/>
                  <a:pt x="761" y="1002"/>
                  <a:pt x="729" y="1015"/>
                </a:cubicBezTo>
                <a:cubicBezTo>
                  <a:pt x="697" y="1028"/>
                  <a:pt x="664" y="1038"/>
                  <a:pt x="630" y="1045"/>
                </a:cubicBezTo>
                <a:cubicBezTo>
                  <a:pt x="596" y="1051"/>
                  <a:pt x="562" y="1055"/>
                  <a:pt x="527" y="1055"/>
                </a:cubicBezTo>
                <a:cubicBezTo>
                  <a:pt x="493" y="1055"/>
                  <a:pt x="458" y="1051"/>
                  <a:pt x="425" y="1045"/>
                </a:cubicBezTo>
                <a:cubicBezTo>
                  <a:pt x="391" y="1038"/>
                  <a:pt x="358" y="1028"/>
                  <a:pt x="326" y="1015"/>
                </a:cubicBezTo>
                <a:cubicBezTo>
                  <a:pt x="294" y="1002"/>
                  <a:pt x="262" y="985"/>
                  <a:pt x="234" y="966"/>
                </a:cubicBezTo>
                <a:cubicBezTo>
                  <a:pt x="205" y="947"/>
                  <a:pt x="178" y="925"/>
                  <a:pt x="154" y="901"/>
                </a:cubicBezTo>
                <a:cubicBezTo>
                  <a:pt x="129" y="876"/>
                  <a:pt x="108" y="850"/>
                  <a:pt x="88" y="821"/>
                </a:cubicBezTo>
                <a:cubicBezTo>
                  <a:pt x="69" y="792"/>
                  <a:pt x="53" y="762"/>
                  <a:pt x="40" y="730"/>
                </a:cubicBezTo>
                <a:cubicBezTo>
                  <a:pt x="26" y="698"/>
                  <a:pt x="16" y="665"/>
                  <a:pt x="10" y="631"/>
                </a:cubicBezTo>
                <a:cubicBezTo>
                  <a:pt x="3" y="597"/>
                  <a:pt x="0" y="562"/>
                  <a:pt x="0" y="527"/>
                </a:cubicBezTo>
                <a:cubicBezTo>
                  <a:pt x="0" y="493"/>
                  <a:pt x="3" y="458"/>
                  <a:pt x="10" y="424"/>
                </a:cubicBezTo>
                <a:cubicBezTo>
                  <a:pt x="16" y="390"/>
                  <a:pt x="26" y="358"/>
                  <a:pt x="40" y="326"/>
                </a:cubicBezTo>
                <a:cubicBezTo>
                  <a:pt x="53" y="294"/>
                  <a:pt x="69" y="263"/>
                  <a:pt x="88" y="235"/>
                </a:cubicBezTo>
                <a:cubicBezTo>
                  <a:pt x="108" y="206"/>
                  <a:pt x="129" y="179"/>
                  <a:pt x="154" y="155"/>
                </a:cubicBezTo>
                <a:cubicBezTo>
                  <a:pt x="178" y="130"/>
                  <a:pt x="205" y="108"/>
                  <a:pt x="234" y="89"/>
                </a:cubicBezTo>
                <a:cubicBezTo>
                  <a:pt x="262" y="70"/>
                  <a:pt x="294" y="54"/>
                  <a:pt x="326" y="41"/>
                </a:cubicBezTo>
                <a:cubicBezTo>
                  <a:pt x="358" y="27"/>
                  <a:pt x="391" y="17"/>
                  <a:pt x="425" y="11"/>
                </a:cubicBezTo>
                <a:cubicBezTo>
                  <a:pt x="458" y="4"/>
                  <a:pt x="493" y="0"/>
                  <a:pt x="527" y="0"/>
                </a:cubicBezTo>
                <a:cubicBezTo>
                  <a:pt x="562" y="0"/>
                  <a:pt x="596" y="4"/>
                  <a:pt x="630" y="11"/>
                </a:cubicBezTo>
                <a:cubicBezTo>
                  <a:pt x="664" y="17"/>
                  <a:pt x="697" y="27"/>
                  <a:pt x="729" y="41"/>
                </a:cubicBezTo>
                <a:cubicBezTo>
                  <a:pt x="761" y="54"/>
                  <a:pt x="791" y="70"/>
                  <a:pt x="820" y="89"/>
                </a:cubicBezTo>
                <a:cubicBezTo>
                  <a:pt x="849" y="108"/>
                  <a:pt x="875" y="130"/>
                  <a:pt x="900" y="155"/>
                </a:cubicBezTo>
                <a:cubicBezTo>
                  <a:pt x="924" y="179"/>
                  <a:pt x="946" y="206"/>
                  <a:pt x="965" y="235"/>
                </a:cubicBezTo>
                <a:cubicBezTo>
                  <a:pt x="984" y="263"/>
                  <a:pt x="1001" y="294"/>
                  <a:pt x="1014" y="326"/>
                </a:cubicBezTo>
                <a:cubicBezTo>
                  <a:pt x="1027" y="358"/>
                  <a:pt x="1037" y="390"/>
                  <a:pt x="1044" y="424"/>
                </a:cubicBezTo>
                <a:cubicBezTo>
                  <a:pt x="1051" y="458"/>
                  <a:pt x="1054" y="493"/>
                  <a:pt x="1054" y="527"/>
                </a:cubicBezTo>
                <a:close/>
              </a:path>
            </a:pathLst>
          </a:custGeom>
          <a:solidFill>
            <a:srgbClr val="4da6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7"/>
          <a:stretch/>
        </p:blipFill>
        <p:spPr>
          <a:xfrm>
            <a:off x="939960" y="3112560"/>
            <a:ext cx="189360" cy="189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9" name=""/>
          <p:cNvSpPr txBox="1"/>
          <p:nvPr/>
        </p:nvSpPr>
        <p:spPr>
          <a:xfrm>
            <a:off x="1585080" y="2608200"/>
            <a:ext cx="1134720" cy="27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490" strike="noStrike" u="none">
                <a:solidFill>
                  <a:srgbClr val="f59e0b"/>
                </a:solidFill>
                <a:effectLst/>
                <a:uFillTx/>
                <a:latin typeface="NotoSansCJKsc"/>
                <a:ea typeface="NotoSansCJKsc"/>
              </a:rPr>
              <a:t>⼯具试⽤阶段</a:t>
            </a:r>
            <a:endParaRPr b="0" lang="en-US" sz="14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 txBox="1"/>
          <p:nvPr/>
        </p:nvSpPr>
        <p:spPr>
          <a:xfrm>
            <a:off x="1351080" y="3005640"/>
            <a:ext cx="50652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bfdbfe"/>
                </a:solidFill>
                <a:effectLst/>
                <a:uFillTx/>
                <a:latin typeface="NotoSansCJKsc"/>
                <a:ea typeface="NotoSansCJKsc"/>
              </a:rPr>
              <a:t>核⼼⽬标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 txBox="1"/>
          <p:nvPr/>
        </p:nvSpPr>
        <p:spPr>
          <a:xfrm>
            <a:off x="1351080" y="3195000"/>
            <a:ext cx="6332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低成本验证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1982880" y="3224520"/>
            <a:ext cx="1260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89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845280" y="3523320"/>
            <a:ext cx="379440" cy="379440"/>
          </a:xfrm>
          <a:custGeom>
            <a:avLst/>
            <a:gdLst/>
            <a:ahLst/>
            <a:rect l="0" t="0" r="r" b="b"/>
            <a:pathLst>
              <a:path w="1054" h="1054">
                <a:moveTo>
                  <a:pt x="1054" y="528"/>
                </a:moveTo>
                <a:cubicBezTo>
                  <a:pt x="1054" y="562"/>
                  <a:pt x="1051" y="596"/>
                  <a:pt x="1044" y="630"/>
                </a:cubicBezTo>
                <a:cubicBezTo>
                  <a:pt x="1037" y="664"/>
                  <a:pt x="1027" y="697"/>
                  <a:pt x="1014" y="729"/>
                </a:cubicBezTo>
                <a:cubicBezTo>
                  <a:pt x="1001" y="761"/>
                  <a:pt x="984" y="791"/>
                  <a:pt x="965" y="820"/>
                </a:cubicBezTo>
                <a:cubicBezTo>
                  <a:pt x="946" y="849"/>
                  <a:pt x="924" y="876"/>
                  <a:pt x="900" y="900"/>
                </a:cubicBezTo>
                <a:cubicBezTo>
                  <a:pt x="875" y="925"/>
                  <a:pt x="849" y="946"/>
                  <a:pt x="820" y="966"/>
                </a:cubicBezTo>
                <a:cubicBezTo>
                  <a:pt x="791" y="985"/>
                  <a:pt x="761" y="1001"/>
                  <a:pt x="729" y="1014"/>
                </a:cubicBezTo>
                <a:cubicBezTo>
                  <a:pt x="697" y="1027"/>
                  <a:pt x="664" y="1037"/>
                  <a:pt x="630" y="1044"/>
                </a:cubicBezTo>
                <a:cubicBezTo>
                  <a:pt x="596" y="1051"/>
                  <a:pt x="562" y="1054"/>
                  <a:pt x="527" y="1054"/>
                </a:cubicBezTo>
                <a:cubicBezTo>
                  <a:pt x="493" y="1054"/>
                  <a:pt x="458" y="1051"/>
                  <a:pt x="425" y="1044"/>
                </a:cubicBezTo>
                <a:cubicBezTo>
                  <a:pt x="391" y="1037"/>
                  <a:pt x="358" y="1027"/>
                  <a:pt x="326" y="1014"/>
                </a:cubicBezTo>
                <a:cubicBezTo>
                  <a:pt x="294" y="1001"/>
                  <a:pt x="262" y="985"/>
                  <a:pt x="234" y="966"/>
                </a:cubicBezTo>
                <a:cubicBezTo>
                  <a:pt x="205" y="946"/>
                  <a:pt x="178" y="925"/>
                  <a:pt x="154" y="900"/>
                </a:cubicBezTo>
                <a:cubicBezTo>
                  <a:pt x="129" y="876"/>
                  <a:pt x="108" y="849"/>
                  <a:pt x="88" y="820"/>
                </a:cubicBezTo>
                <a:cubicBezTo>
                  <a:pt x="69" y="791"/>
                  <a:pt x="53" y="761"/>
                  <a:pt x="40" y="729"/>
                </a:cubicBezTo>
                <a:cubicBezTo>
                  <a:pt x="26" y="697"/>
                  <a:pt x="16" y="664"/>
                  <a:pt x="10" y="630"/>
                </a:cubicBezTo>
                <a:cubicBezTo>
                  <a:pt x="3" y="596"/>
                  <a:pt x="0" y="562"/>
                  <a:pt x="0" y="528"/>
                </a:cubicBezTo>
                <a:cubicBezTo>
                  <a:pt x="0" y="493"/>
                  <a:pt x="3" y="459"/>
                  <a:pt x="10" y="425"/>
                </a:cubicBezTo>
                <a:cubicBezTo>
                  <a:pt x="16" y="391"/>
                  <a:pt x="26" y="358"/>
                  <a:pt x="40" y="326"/>
                </a:cubicBezTo>
                <a:cubicBezTo>
                  <a:pt x="53" y="294"/>
                  <a:pt x="69" y="264"/>
                  <a:pt x="88" y="235"/>
                </a:cubicBezTo>
                <a:cubicBezTo>
                  <a:pt x="108" y="205"/>
                  <a:pt x="129" y="179"/>
                  <a:pt x="154" y="154"/>
                </a:cubicBezTo>
                <a:cubicBezTo>
                  <a:pt x="178" y="130"/>
                  <a:pt x="205" y="108"/>
                  <a:pt x="234" y="89"/>
                </a:cubicBezTo>
                <a:cubicBezTo>
                  <a:pt x="262" y="70"/>
                  <a:pt x="294" y="53"/>
                  <a:pt x="326" y="40"/>
                </a:cubicBezTo>
                <a:cubicBezTo>
                  <a:pt x="358" y="27"/>
                  <a:pt x="391" y="17"/>
                  <a:pt x="425" y="10"/>
                </a:cubicBezTo>
                <a:cubicBezTo>
                  <a:pt x="458" y="3"/>
                  <a:pt x="493" y="0"/>
                  <a:pt x="527" y="0"/>
                </a:cubicBezTo>
                <a:cubicBezTo>
                  <a:pt x="562" y="0"/>
                  <a:pt x="596" y="3"/>
                  <a:pt x="630" y="10"/>
                </a:cubicBezTo>
                <a:cubicBezTo>
                  <a:pt x="664" y="17"/>
                  <a:pt x="697" y="27"/>
                  <a:pt x="729" y="40"/>
                </a:cubicBezTo>
                <a:cubicBezTo>
                  <a:pt x="761" y="53"/>
                  <a:pt x="791" y="70"/>
                  <a:pt x="820" y="89"/>
                </a:cubicBezTo>
                <a:cubicBezTo>
                  <a:pt x="849" y="108"/>
                  <a:pt x="875" y="130"/>
                  <a:pt x="900" y="154"/>
                </a:cubicBezTo>
                <a:cubicBezTo>
                  <a:pt x="924" y="179"/>
                  <a:pt x="946" y="205"/>
                  <a:pt x="965" y="235"/>
                </a:cubicBezTo>
                <a:cubicBezTo>
                  <a:pt x="984" y="264"/>
                  <a:pt x="1001" y="294"/>
                  <a:pt x="1014" y="326"/>
                </a:cubicBezTo>
                <a:cubicBezTo>
                  <a:pt x="1027" y="358"/>
                  <a:pt x="1037" y="391"/>
                  <a:pt x="1044" y="425"/>
                </a:cubicBezTo>
                <a:cubicBezTo>
                  <a:pt x="1051" y="459"/>
                  <a:pt x="1054" y="493"/>
                  <a:pt x="1054" y="528"/>
                </a:cubicBezTo>
                <a:close/>
              </a:path>
            </a:pathLst>
          </a:custGeom>
          <a:solidFill>
            <a:srgbClr val="4da6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8"/>
          <a:stretch/>
        </p:blipFill>
        <p:spPr>
          <a:xfrm>
            <a:off x="939960" y="3618360"/>
            <a:ext cx="189360" cy="189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5" name=""/>
          <p:cNvSpPr txBox="1"/>
          <p:nvPr/>
        </p:nvSpPr>
        <p:spPr>
          <a:xfrm>
            <a:off x="2106720" y="3195000"/>
            <a:ext cx="3801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可⾏性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1351080" y="3511080"/>
            <a:ext cx="50652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bfdbfe"/>
                </a:solidFill>
                <a:effectLst/>
                <a:uFillTx/>
                <a:latin typeface="NotoSansCJKsc"/>
                <a:ea typeface="NotoSansCJKsc"/>
              </a:rPr>
              <a:t>⼯具选择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845280" y="4028760"/>
            <a:ext cx="379440" cy="379800"/>
          </a:xfrm>
          <a:custGeom>
            <a:avLst/>
            <a:gdLst/>
            <a:ahLst/>
            <a:rect l="0" t="0" r="r" b="b"/>
            <a:pathLst>
              <a:path w="1054" h="1055">
                <a:moveTo>
                  <a:pt x="1054" y="527"/>
                </a:moveTo>
                <a:cubicBezTo>
                  <a:pt x="1054" y="562"/>
                  <a:pt x="1051" y="596"/>
                  <a:pt x="1044" y="630"/>
                </a:cubicBezTo>
                <a:cubicBezTo>
                  <a:pt x="1037" y="664"/>
                  <a:pt x="1027" y="697"/>
                  <a:pt x="1014" y="729"/>
                </a:cubicBezTo>
                <a:cubicBezTo>
                  <a:pt x="1001" y="761"/>
                  <a:pt x="984" y="791"/>
                  <a:pt x="965" y="820"/>
                </a:cubicBezTo>
                <a:cubicBezTo>
                  <a:pt x="946" y="848"/>
                  <a:pt x="924" y="875"/>
                  <a:pt x="900" y="900"/>
                </a:cubicBezTo>
                <a:cubicBezTo>
                  <a:pt x="875" y="925"/>
                  <a:pt x="849" y="947"/>
                  <a:pt x="820" y="966"/>
                </a:cubicBezTo>
                <a:cubicBezTo>
                  <a:pt x="791" y="985"/>
                  <a:pt x="761" y="1001"/>
                  <a:pt x="729" y="1015"/>
                </a:cubicBezTo>
                <a:cubicBezTo>
                  <a:pt x="697" y="1028"/>
                  <a:pt x="664" y="1038"/>
                  <a:pt x="630" y="1045"/>
                </a:cubicBezTo>
                <a:cubicBezTo>
                  <a:pt x="596" y="1051"/>
                  <a:pt x="562" y="1055"/>
                  <a:pt x="527" y="1055"/>
                </a:cubicBezTo>
                <a:cubicBezTo>
                  <a:pt x="493" y="1055"/>
                  <a:pt x="458" y="1051"/>
                  <a:pt x="425" y="1045"/>
                </a:cubicBezTo>
                <a:cubicBezTo>
                  <a:pt x="391" y="1038"/>
                  <a:pt x="358" y="1028"/>
                  <a:pt x="326" y="1015"/>
                </a:cubicBezTo>
                <a:cubicBezTo>
                  <a:pt x="294" y="1001"/>
                  <a:pt x="262" y="985"/>
                  <a:pt x="234" y="966"/>
                </a:cubicBezTo>
                <a:cubicBezTo>
                  <a:pt x="205" y="947"/>
                  <a:pt x="178" y="925"/>
                  <a:pt x="154" y="900"/>
                </a:cubicBezTo>
                <a:cubicBezTo>
                  <a:pt x="129" y="875"/>
                  <a:pt x="108" y="848"/>
                  <a:pt x="88" y="820"/>
                </a:cubicBezTo>
                <a:cubicBezTo>
                  <a:pt x="69" y="791"/>
                  <a:pt x="53" y="761"/>
                  <a:pt x="40" y="729"/>
                </a:cubicBezTo>
                <a:cubicBezTo>
                  <a:pt x="26" y="697"/>
                  <a:pt x="16" y="664"/>
                  <a:pt x="10" y="630"/>
                </a:cubicBezTo>
                <a:cubicBezTo>
                  <a:pt x="3" y="596"/>
                  <a:pt x="0" y="562"/>
                  <a:pt x="0" y="527"/>
                </a:cubicBezTo>
                <a:cubicBezTo>
                  <a:pt x="0" y="493"/>
                  <a:pt x="3" y="458"/>
                  <a:pt x="10" y="424"/>
                </a:cubicBezTo>
                <a:cubicBezTo>
                  <a:pt x="16" y="390"/>
                  <a:pt x="26" y="358"/>
                  <a:pt x="40" y="326"/>
                </a:cubicBezTo>
                <a:cubicBezTo>
                  <a:pt x="53" y="294"/>
                  <a:pt x="69" y="263"/>
                  <a:pt x="88" y="235"/>
                </a:cubicBezTo>
                <a:cubicBezTo>
                  <a:pt x="108" y="206"/>
                  <a:pt x="129" y="179"/>
                  <a:pt x="154" y="155"/>
                </a:cubicBezTo>
                <a:cubicBezTo>
                  <a:pt x="178" y="130"/>
                  <a:pt x="205" y="108"/>
                  <a:pt x="234" y="89"/>
                </a:cubicBezTo>
                <a:cubicBezTo>
                  <a:pt x="262" y="70"/>
                  <a:pt x="294" y="54"/>
                  <a:pt x="326" y="41"/>
                </a:cubicBezTo>
                <a:cubicBezTo>
                  <a:pt x="358" y="27"/>
                  <a:pt x="391" y="17"/>
                  <a:pt x="425" y="11"/>
                </a:cubicBezTo>
                <a:cubicBezTo>
                  <a:pt x="458" y="4"/>
                  <a:pt x="493" y="0"/>
                  <a:pt x="527" y="0"/>
                </a:cubicBezTo>
                <a:cubicBezTo>
                  <a:pt x="562" y="0"/>
                  <a:pt x="596" y="4"/>
                  <a:pt x="630" y="11"/>
                </a:cubicBezTo>
                <a:cubicBezTo>
                  <a:pt x="664" y="17"/>
                  <a:pt x="697" y="27"/>
                  <a:pt x="729" y="41"/>
                </a:cubicBezTo>
                <a:cubicBezTo>
                  <a:pt x="761" y="54"/>
                  <a:pt x="791" y="70"/>
                  <a:pt x="820" y="89"/>
                </a:cubicBezTo>
                <a:cubicBezTo>
                  <a:pt x="849" y="108"/>
                  <a:pt x="875" y="130"/>
                  <a:pt x="900" y="155"/>
                </a:cubicBezTo>
                <a:cubicBezTo>
                  <a:pt x="924" y="179"/>
                  <a:pt x="946" y="206"/>
                  <a:pt x="965" y="235"/>
                </a:cubicBezTo>
                <a:cubicBezTo>
                  <a:pt x="984" y="263"/>
                  <a:pt x="1001" y="294"/>
                  <a:pt x="1014" y="326"/>
                </a:cubicBezTo>
                <a:cubicBezTo>
                  <a:pt x="1027" y="358"/>
                  <a:pt x="1037" y="390"/>
                  <a:pt x="1044" y="424"/>
                </a:cubicBezTo>
                <a:cubicBezTo>
                  <a:pt x="1051" y="458"/>
                  <a:pt x="1054" y="493"/>
                  <a:pt x="1054" y="527"/>
                </a:cubicBezTo>
                <a:close/>
              </a:path>
            </a:pathLst>
          </a:custGeom>
          <a:solidFill>
            <a:srgbClr val="4da6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9"/>
          <a:stretch/>
        </p:blipFill>
        <p:spPr>
          <a:xfrm>
            <a:off x="963720" y="4123800"/>
            <a:ext cx="141840" cy="189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9" name=""/>
          <p:cNvSpPr txBox="1"/>
          <p:nvPr/>
        </p:nvSpPr>
        <p:spPr>
          <a:xfrm>
            <a:off x="1351080" y="3700800"/>
            <a:ext cx="11390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免费或开源⼯具试点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 txBox="1"/>
          <p:nvPr/>
        </p:nvSpPr>
        <p:spPr>
          <a:xfrm>
            <a:off x="1351080" y="4016880"/>
            <a:ext cx="50652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bfdbfe"/>
                </a:solidFill>
                <a:effectLst/>
                <a:uFillTx/>
                <a:latin typeface="NotoSansCJKsc"/>
                <a:ea typeface="NotoSansCJKsc"/>
              </a:rPr>
              <a:t>推荐组合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 txBox="1"/>
          <p:nvPr/>
        </p:nvSpPr>
        <p:spPr>
          <a:xfrm>
            <a:off x="1351080" y="4235760"/>
            <a:ext cx="114624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89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Cline + DeepSeek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3878640" y="2472480"/>
            <a:ext cx="2955240" cy="2102040"/>
          </a:xfrm>
          <a:custGeom>
            <a:avLst/>
            <a:gdLst/>
            <a:ahLst/>
            <a:rect l="0" t="0" r="r" b="b"/>
            <a:pathLst>
              <a:path w="8209" h="5839">
                <a:moveTo>
                  <a:pt x="0" y="5663"/>
                </a:moveTo>
                <a:lnTo>
                  <a:pt x="0" y="176"/>
                </a:lnTo>
                <a:cubicBezTo>
                  <a:pt x="0" y="153"/>
                  <a:pt x="5" y="130"/>
                  <a:pt x="14" y="109"/>
                </a:cubicBezTo>
                <a:cubicBezTo>
                  <a:pt x="23" y="87"/>
                  <a:pt x="35" y="68"/>
                  <a:pt x="52" y="52"/>
                </a:cubicBezTo>
                <a:cubicBezTo>
                  <a:pt x="68" y="35"/>
                  <a:pt x="87" y="23"/>
                  <a:pt x="109" y="14"/>
                </a:cubicBezTo>
                <a:cubicBezTo>
                  <a:pt x="130" y="5"/>
                  <a:pt x="153" y="0"/>
                  <a:pt x="176" y="0"/>
                </a:cubicBezTo>
                <a:lnTo>
                  <a:pt x="8033" y="0"/>
                </a:lnTo>
                <a:cubicBezTo>
                  <a:pt x="8057" y="0"/>
                  <a:pt x="8079" y="5"/>
                  <a:pt x="8101" y="14"/>
                </a:cubicBezTo>
                <a:cubicBezTo>
                  <a:pt x="8122" y="23"/>
                  <a:pt x="8141" y="35"/>
                  <a:pt x="8157" y="52"/>
                </a:cubicBezTo>
                <a:cubicBezTo>
                  <a:pt x="8174" y="68"/>
                  <a:pt x="8187" y="87"/>
                  <a:pt x="8196" y="109"/>
                </a:cubicBezTo>
                <a:cubicBezTo>
                  <a:pt x="8204" y="130"/>
                  <a:pt x="8209" y="152"/>
                  <a:pt x="8209" y="176"/>
                </a:cubicBezTo>
                <a:lnTo>
                  <a:pt x="8209" y="5663"/>
                </a:lnTo>
                <a:cubicBezTo>
                  <a:pt x="8209" y="5687"/>
                  <a:pt x="8204" y="5709"/>
                  <a:pt x="8196" y="5730"/>
                </a:cubicBezTo>
                <a:cubicBezTo>
                  <a:pt x="8187" y="5752"/>
                  <a:pt x="8174" y="5771"/>
                  <a:pt x="8157" y="5787"/>
                </a:cubicBezTo>
                <a:cubicBezTo>
                  <a:pt x="8141" y="5804"/>
                  <a:pt x="8122" y="5816"/>
                  <a:pt x="8101" y="5825"/>
                </a:cubicBezTo>
                <a:cubicBezTo>
                  <a:pt x="8079" y="5834"/>
                  <a:pt x="8057" y="5839"/>
                  <a:pt x="8033" y="5839"/>
                </a:cubicBezTo>
                <a:lnTo>
                  <a:pt x="176" y="5839"/>
                </a:lnTo>
                <a:cubicBezTo>
                  <a:pt x="153" y="5839"/>
                  <a:pt x="130" y="5834"/>
                  <a:pt x="109" y="5825"/>
                </a:cubicBezTo>
                <a:cubicBezTo>
                  <a:pt x="87" y="5816"/>
                  <a:pt x="68" y="5804"/>
                  <a:pt x="52" y="5787"/>
                </a:cubicBezTo>
                <a:cubicBezTo>
                  <a:pt x="35" y="5771"/>
                  <a:pt x="23" y="5752"/>
                  <a:pt x="14" y="5730"/>
                </a:cubicBezTo>
                <a:cubicBezTo>
                  <a:pt x="5" y="5709"/>
                  <a:pt x="0" y="5686"/>
                  <a:pt x="0" y="5663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3878640" y="2472480"/>
            <a:ext cx="2955240" cy="2102040"/>
          </a:xfrm>
          <a:custGeom>
            <a:avLst/>
            <a:gdLst/>
            <a:ahLst/>
            <a:rect l="0" t="0" r="r" b="b"/>
            <a:pathLst>
              <a:path w="8209" h="5839">
                <a:moveTo>
                  <a:pt x="0" y="5663"/>
                </a:moveTo>
                <a:lnTo>
                  <a:pt x="0" y="176"/>
                </a:lnTo>
                <a:cubicBezTo>
                  <a:pt x="0" y="153"/>
                  <a:pt x="5" y="130"/>
                  <a:pt x="14" y="109"/>
                </a:cubicBezTo>
                <a:cubicBezTo>
                  <a:pt x="23" y="87"/>
                  <a:pt x="35" y="68"/>
                  <a:pt x="52" y="52"/>
                </a:cubicBezTo>
                <a:cubicBezTo>
                  <a:pt x="68" y="35"/>
                  <a:pt x="87" y="23"/>
                  <a:pt x="109" y="14"/>
                </a:cubicBezTo>
                <a:cubicBezTo>
                  <a:pt x="130" y="5"/>
                  <a:pt x="153" y="0"/>
                  <a:pt x="176" y="0"/>
                </a:cubicBezTo>
                <a:lnTo>
                  <a:pt x="8033" y="0"/>
                </a:lnTo>
                <a:cubicBezTo>
                  <a:pt x="8057" y="0"/>
                  <a:pt x="8079" y="5"/>
                  <a:pt x="8101" y="14"/>
                </a:cubicBezTo>
                <a:cubicBezTo>
                  <a:pt x="8122" y="23"/>
                  <a:pt x="8141" y="35"/>
                  <a:pt x="8157" y="52"/>
                </a:cubicBezTo>
                <a:cubicBezTo>
                  <a:pt x="8174" y="68"/>
                  <a:pt x="8187" y="87"/>
                  <a:pt x="8196" y="109"/>
                </a:cubicBezTo>
                <a:cubicBezTo>
                  <a:pt x="8204" y="130"/>
                  <a:pt x="8209" y="153"/>
                  <a:pt x="8209" y="176"/>
                </a:cubicBezTo>
                <a:lnTo>
                  <a:pt x="8209" y="5663"/>
                </a:lnTo>
                <a:cubicBezTo>
                  <a:pt x="8209" y="5686"/>
                  <a:pt x="8204" y="5709"/>
                  <a:pt x="8196" y="5730"/>
                </a:cubicBezTo>
                <a:cubicBezTo>
                  <a:pt x="8187" y="5752"/>
                  <a:pt x="8174" y="5771"/>
                  <a:pt x="8157" y="5787"/>
                </a:cubicBezTo>
                <a:cubicBezTo>
                  <a:pt x="8141" y="5804"/>
                  <a:pt x="8122" y="5816"/>
                  <a:pt x="8101" y="5825"/>
                </a:cubicBezTo>
                <a:cubicBezTo>
                  <a:pt x="8079" y="5834"/>
                  <a:pt x="8057" y="5839"/>
                  <a:pt x="8033" y="5839"/>
                </a:cubicBezTo>
                <a:lnTo>
                  <a:pt x="176" y="5839"/>
                </a:lnTo>
                <a:cubicBezTo>
                  <a:pt x="153" y="5839"/>
                  <a:pt x="130" y="5834"/>
                  <a:pt x="109" y="5825"/>
                </a:cubicBezTo>
                <a:cubicBezTo>
                  <a:pt x="87" y="5816"/>
                  <a:pt x="68" y="5804"/>
                  <a:pt x="52" y="5787"/>
                </a:cubicBezTo>
                <a:cubicBezTo>
                  <a:pt x="35" y="5771"/>
                  <a:pt x="23" y="5752"/>
                  <a:pt x="14" y="5730"/>
                </a:cubicBezTo>
                <a:cubicBezTo>
                  <a:pt x="5" y="5709"/>
                  <a:pt x="0" y="5686"/>
                  <a:pt x="0" y="5663"/>
                </a:cubicBezTo>
                <a:moveTo>
                  <a:pt x="22" y="176"/>
                </a:moveTo>
                <a:lnTo>
                  <a:pt x="22" y="5663"/>
                </a:lnTo>
                <a:cubicBezTo>
                  <a:pt x="22" y="5673"/>
                  <a:pt x="23" y="5683"/>
                  <a:pt x="25" y="5693"/>
                </a:cubicBezTo>
                <a:cubicBezTo>
                  <a:pt x="27" y="5703"/>
                  <a:pt x="30" y="5713"/>
                  <a:pt x="34" y="5722"/>
                </a:cubicBezTo>
                <a:cubicBezTo>
                  <a:pt x="38" y="5731"/>
                  <a:pt x="43" y="5740"/>
                  <a:pt x="48" y="5748"/>
                </a:cubicBezTo>
                <a:cubicBezTo>
                  <a:pt x="54" y="5757"/>
                  <a:pt x="60" y="5765"/>
                  <a:pt x="67" y="5772"/>
                </a:cubicBezTo>
                <a:cubicBezTo>
                  <a:pt x="75" y="5779"/>
                  <a:pt x="82" y="5785"/>
                  <a:pt x="91" y="5791"/>
                </a:cubicBezTo>
                <a:cubicBezTo>
                  <a:pt x="99" y="5796"/>
                  <a:pt x="108" y="5801"/>
                  <a:pt x="117" y="5805"/>
                </a:cubicBezTo>
                <a:cubicBezTo>
                  <a:pt x="127" y="5809"/>
                  <a:pt x="136" y="5812"/>
                  <a:pt x="146" y="5814"/>
                </a:cubicBezTo>
                <a:cubicBezTo>
                  <a:pt x="156" y="5816"/>
                  <a:pt x="166" y="5817"/>
                  <a:pt x="176" y="5817"/>
                </a:cubicBezTo>
                <a:lnTo>
                  <a:pt x="8033" y="5817"/>
                </a:lnTo>
                <a:cubicBezTo>
                  <a:pt x="8043" y="5817"/>
                  <a:pt x="8053" y="5816"/>
                  <a:pt x="8063" y="5814"/>
                </a:cubicBezTo>
                <a:cubicBezTo>
                  <a:pt x="8073" y="5812"/>
                  <a:pt x="8083" y="5809"/>
                  <a:pt x="8092" y="5805"/>
                </a:cubicBezTo>
                <a:cubicBezTo>
                  <a:pt x="8101" y="5801"/>
                  <a:pt x="8110" y="5796"/>
                  <a:pt x="8119" y="5791"/>
                </a:cubicBezTo>
                <a:cubicBezTo>
                  <a:pt x="8127" y="5785"/>
                  <a:pt x="8135" y="5779"/>
                  <a:pt x="8142" y="5772"/>
                </a:cubicBezTo>
                <a:cubicBezTo>
                  <a:pt x="8149" y="5765"/>
                  <a:pt x="8155" y="5757"/>
                  <a:pt x="8161" y="5748"/>
                </a:cubicBezTo>
                <a:cubicBezTo>
                  <a:pt x="8167" y="5740"/>
                  <a:pt x="8171" y="5731"/>
                  <a:pt x="8175" y="5722"/>
                </a:cubicBezTo>
                <a:cubicBezTo>
                  <a:pt x="8179" y="5713"/>
                  <a:pt x="8182" y="5703"/>
                  <a:pt x="8184" y="5693"/>
                </a:cubicBezTo>
                <a:cubicBezTo>
                  <a:pt x="8186" y="5683"/>
                  <a:pt x="8187" y="5673"/>
                  <a:pt x="8187" y="5663"/>
                </a:cubicBezTo>
                <a:lnTo>
                  <a:pt x="8187" y="176"/>
                </a:lnTo>
                <a:cubicBezTo>
                  <a:pt x="8187" y="166"/>
                  <a:pt x="8186" y="156"/>
                  <a:pt x="8184" y="146"/>
                </a:cubicBezTo>
                <a:cubicBezTo>
                  <a:pt x="8182" y="136"/>
                  <a:pt x="8179" y="126"/>
                  <a:pt x="8175" y="117"/>
                </a:cubicBezTo>
                <a:cubicBezTo>
                  <a:pt x="8171" y="108"/>
                  <a:pt x="8167" y="99"/>
                  <a:pt x="8161" y="90"/>
                </a:cubicBezTo>
                <a:cubicBezTo>
                  <a:pt x="8155" y="82"/>
                  <a:pt x="8149" y="74"/>
                  <a:pt x="8142" y="67"/>
                </a:cubicBezTo>
                <a:cubicBezTo>
                  <a:pt x="8135" y="60"/>
                  <a:pt x="8127" y="54"/>
                  <a:pt x="8119" y="48"/>
                </a:cubicBezTo>
                <a:cubicBezTo>
                  <a:pt x="8110" y="43"/>
                  <a:pt x="8101" y="38"/>
                  <a:pt x="8092" y="34"/>
                </a:cubicBezTo>
                <a:cubicBezTo>
                  <a:pt x="8083" y="30"/>
                  <a:pt x="8073" y="27"/>
                  <a:pt x="8063" y="25"/>
                </a:cubicBezTo>
                <a:cubicBezTo>
                  <a:pt x="8053" y="23"/>
                  <a:pt x="8043" y="22"/>
                  <a:pt x="8033" y="22"/>
                </a:cubicBezTo>
                <a:lnTo>
                  <a:pt x="176" y="22"/>
                </a:lnTo>
                <a:cubicBezTo>
                  <a:pt x="166" y="22"/>
                  <a:pt x="156" y="23"/>
                  <a:pt x="146" y="25"/>
                </a:cubicBezTo>
                <a:cubicBezTo>
                  <a:pt x="136" y="27"/>
                  <a:pt x="127" y="30"/>
                  <a:pt x="117" y="34"/>
                </a:cubicBezTo>
                <a:cubicBezTo>
                  <a:pt x="108" y="38"/>
                  <a:pt x="99" y="43"/>
                  <a:pt x="91" y="48"/>
                </a:cubicBezTo>
                <a:cubicBezTo>
                  <a:pt x="82" y="54"/>
                  <a:pt x="75" y="60"/>
                  <a:pt x="67" y="67"/>
                </a:cubicBezTo>
                <a:cubicBezTo>
                  <a:pt x="60" y="74"/>
                  <a:pt x="54" y="82"/>
                  <a:pt x="48" y="90"/>
                </a:cubicBezTo>
                <a:cubicBezTo>
                  <a:pt x="43" y="99"/>
                  <a:pt x="38" y="108"/>
                  <a:pt x="34" y="117"/>
                </a:cubicBezTo>
                <a:cubicBezTo>
                  <a:pt x="30" y="126"/>
                  <a:pt x="27" y="136"/>
                  <a:pt x="25" y="146"/>
                </a:cubicBezTo>
                <a:cubicBezTo>
                  <a:pt x="23" y="156"/>
                  <a:pt x="22" y="166"/>
                  <a:pt x="22" y="176"/>
                </a:cubicBezTo>
                <a:close/>
              </a:path>
            </a:pathLst>
          </a:custGeom>
          <a:solidFill>
            <a:srgbClr val="4da6f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 txBox="1"/>
          <p:nvPr/>
        </p:nvSpPr>
        <p:spPr>
          <a:xfrm>
            <a:off x="2495520" y="4206240"/>
            <a:ext cx="50652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（开源）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4044600" y="3017520"/>
            <a:ext cx="379800" cy="379800"/>
          </a:xfrm>
          <a:custGeom>
            <a:avLst/>
            <a:gdLst/>
            <a:ahLst/>
            <a:rect l="0" t="0" r="r" b="b"/>
            <a:pathLst>
              <a:path w="1055" h="1055">
                <a:moveTo>
                  <a:pt x="1055" y="527"/>
                </a:moveTo>
                <a:cubicBezTo>
                  <a:pt x="1055" y="562"/>
                  <a:pt x="1051" y="597"/>
                  <a:pt x="1045" y="631"/>
                </a:cubicBezTo>
                <a:cubicBezTo>
                  <a:pt x="1038" y="665"/>
                  <a:pt x="1028" y="698"/>
                  <a:pt x="1015" y="730"/>
                </a:cubicBezTo>
                <a:cubicBezTo>
                  <a:pt x="1001" y="762"/>
                  <a:pt x="985" y="792"/>
                  <a:pt x="966" y="821"/>
                </a:cubicBezTo>
                <a:cubicBezTo>
                  <a:pt x="947" y="850"/>
                  <a:pt x="925" y="876"/>
                  <a:pt x="900" y="901"/>
                </a:cubicBezTo>
                <a:cubicBezTo>
                  <a:pt x="876" y="925"/>
                  <a:pt x="848" y="947"/>
                  <a:pt x="820" y="966"/>
                </a:cubicBezTo>
                <a:cubicBezTo>
                  <a:pt x="791" y="985"/>
                  <a:pt x="761" y="1002"/>
                  <a:pt x="729" y="1015"/>
                </a:cubicBezTo>
                <a:cubicBezTo>
                  <a:pt x="697" y="1028"/>
                  <a:pt x="664" y="1038"/>
                  <a:pt x="630" y="1045"/>
                </a:cubicBezTo>
                <a:cubicBezTo>
                  <a:pt x="596" y="1051"/>
                  <a:pt x="562" y="1055"/>
                  <a:pt x="527" y="1055"/>
                </a:cubicBezTo>
                <a:cubicBezTo>
                  <a:pt x="492" y="1055"/>
                  <a:pt x="458" y="1051"/>
                  <a:pt x="424" y="1045"/>
                </a:cubicBezTo>
                <a:cubicBezTo>
                  <a:pt x="390" y="1038"/>
                  <a:pt x="357" y="1028"/>
                  <a:pt x="325" y="1015"/>
                </a:cubicBezTo>
                <a:cubicBezTo>
                  <a:pt x="294" y="1002"/>
                  <a:pt x="263" y="985"/>
                  <a:pt x="234" y="966"/>
                </a:cubicBezTo>
                <a:cubicBezTo>
                  <a:pt x="206" y="947"/>
                  <a:pt x="179" y="925"/>
                  <a:pt x="155" y="901"/>
                </a:cubicBezTo>
                <a:cubicBezTo>
                  <a:pt x="130" y="876"/>
                  <a:pt x="108" y="850"/>
                  <a:pt x="89" y="821"/>
                </a:cubicBezTo>
                <a:cubicBezTo>
                  <a:pt x="70" y="792"/>
                  <a:pt x="54" y="762"/>
                  <a:pt x="40" y="730"/>
                </a:cubicBezTo>
                <a:cubicBezTo>
                  <a:pt x="27" y="698"/>
                  <a:pt x="17" y="665"/>
                  <a:pt x="10" y="631"/>
                </a:cubicBezTo>
                <a:cubicBezTo>
                  <a:pt x="4" y="597"/>
                  <a:pt x="0" y="562"/>
                  <a:pt x="0" y="527"/>
                </a:cubicBezTo>
                <a:cubicBezTo>
                  <a:pt x="0" y="493"/>
                  <a:pt x="4" y="458"/>
                  <a:pt x="10" y="424"/>
                </a:cubicBezTo>
                <a:cubicBezTo>
                  <a:pt x="17" y="390"/>
                  <a:pt x="27" y="358"/>
                  <a:pt x="40" y="326"/>
                </a:cubicBezTo>
                <a:cubicBezTo>
                  <a:pt x="54" y="294"/>
                  <a:pt x="70" y="263"/>
                  <a:pt x="89" y="235"/>
                </a:cubicBezTo>
                <a:cubicBezTo>
                  <a:pt x="108" y="206"/>
                  <a:pt x="130" y="179"/>
                  <a:pt x="155" y="155"/>
                </a:cubicBezTo>
                <a:cubicBezTo>
                  <a:pt x="179" y="130"/>
                  <a:pt x="206" y="108"/>
                  <a:pt x="234" y="89"/>
                </a:cubicBezTo>
                <a:cubicBezTo>
                  <a:pt x="263" y="70"/>
                  <a:pt x="294" y="54"/>
                  <a:pt x="325" y="41"/>
                </a:cubicBezTo>
                <a:cubicBezTo>
                  <a:pt x="357" y="27"/>
                  <a:pt x="390" y="17"/>
                  <a:pt x="424" y="11"/>
                </a:cubicBezTo>
                <a:cubicBezTo>
                  <a:pt x="458" y="4"/>
                  <a:pt x="492" y="0"/>
                  <a:pt x="527" y="0"/>
                </a:cubicBezTo>
                <a:cubicBezTo>
                  <a:pt x="562" y="0"/>
                  <a:pt x="596" y="4"/>
                  <a:pt x="630" y="11"/>
                </a:cubicBezTo>
                <a:cubicBezTo>
                  <a:pt x="664" y="17"/>
                  <a:pt x="697" y="27"/>
                  <a:pt x="729" y="41"/>
                </a:cubicBezTo>
                <a:cubicBezTo>
                  <a:pt x="761" y="54"/>
                  <a:pt x="791" y="70"/>
                  <a:pt x="820" y="89"/>
                </a:cubicBezTo>
                <a:cubicBezTo>
                  <a:pt x="848" y="108"/>
                  <a:pt x="876" y="130"/>
                  <a:pt x="900" y="155"/>
                </a:cubicBezTo>
                <a:cubicBezTo>
                  <a:pt x="925" y="179"/>
                  <a:pt x="947" y="206"/>
                  <a:pt x="966" y="235"/>
                </a:cubicBezTo>
                <a:cubicBezTo>
                  <a:pt x="985" y="263"/>
                  <a:pt x="1001" y="294"/>
                  <a:pt x="1015" y="326"/>
                </a:cubicBezTo>
                <a:cubicBezTo>
                  <a:pt x="1028" y="358"/>
                  <a:pt x="1038" y="390"/>
                  <a:pt x="1045" y="424"/>
                </a:cubicBezTo>
                <a:cubicBezTo>
                  <a:pt x="1051" y="458"/>
                  <a:pt x="1055" y="493"/>
                  <a:pt x="1055" y="527"/>
                </a:cubicBezTo>
                <a:close/>
              </a:path>
            </a:pathLst>
          </a:custGeom>
          <a:solidFill>
            <a:srgbClr val="4da6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10"/>
          <a:stretch/>
        </p:blipFill>
        <p:spPr>
          <a:xfrm>
            <a:off x="4139640" y="3112560"/>
            <a:ext cx="189360" cy="189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7" name=""/>
          <p:cNvSpPr txBox="1"/>
          <p:nvPr/>
        </p:nvSpPr>
        <p:spPr>
          <a:xfrm>
            <a:off x="4787280" y="2608200"/>
            <a:ext cx="1134720" cy="27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490" strike="noStrike" u="none">
                <a:solidFill>
                  <a:srgbClr val="f59e0b"/>
                </a:solidFill>
                <a:effectLst/>
                <a:uFillTx/>
                <a:latin typeface="NotoSansCJKsc"/>
                <a:ea typeface="NotoSansCJKsc"/>
              </a:rPr>
              <a:t>流程试点阶段</a:t>
            </a:r>
            <a:endParaRPr b="0" lang="en-US" sz="14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4553280" y="3005640"/>
            <a:ext cx="50652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bfdbfe"/>
                </a:solidFill>
                <a:effectLst/>
                <a:uFillTx/>
                <a:latin typeface="NotoSansCJKsc"/>
                <a:ea typeface="NotoSansCJKsc"/>
              </a:rPr>
              <a:t>核⼼⽬标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4553280" y="3195000"/>
            <a:ext cx="3801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标准化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 txBox="1"/>
          <p:nvPr/>
        </p:nvSpPr>
        <p:spPr>
          <a:xfrm>
            <a:off x="4932360" y="3224520"/>
            <a:ext cx="1260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89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/>
          <p:nvPr/>
        </p:nvSpPr>
        <p:spPr>
          <a:xfrm>
            <a:off x="4044600" y="3523320"/>
            <a:ext cx="379800" cy="379440"/>
          </a:xfrm>
          <a:custGeom>
            <a:avLst/>
            <a:gdLst/>
            <a:ahLst/>
            <a:rect l="0" t="0" r="r" b="b"/>
            <a:pathLst>
              <a:path w="1055" h="1054">
                <a:moveTo>
                  <a:pt x="1055" y="528"/>
                </a:moveTo>
                <a:cubicBezTo>
                  <a:pt x="1055" y="562"/>
                  <a:pt x="1051" y="596"/>
                  <a:pt x="1045" y="630"/>
                </a:cubicBezTo>
                <a:cubicBezTo>
                  <a:pt x="1038" y="664"/>
                  <a:pt x="1028" y="697"/>
                  <a:pt x="1015" y="729"/>
                </a:cubicBezTo>
                <a:cubicBezTo>
                  <a:pt x="1001" y="761"/>
                  <a:pt x="985" y="791"/>
                  <a:pt x="966" y="820"/>
                </a:cubicBezTo>
                <a:cubicBezTo>
                  <a:pt x="947" y="849"/>
                  <a:pt x="925" y="876"/>
                  <a:pt x="900" y="900"/>
                </a:cubicBezTo>
                <a:cubicBezTo>
                  <a:pt x="876" y="925"/>
                  <a:pt x="848" y="946"/>
                  <a:pt x="820" y="966"/>
                </a:cubicBezTo>
                <a:cubicBezTo>
                  <a:pt x="791" y="985"/>
                  <a:pt x="761" y="1001"/>
                  <a:pt x="729" y="1014"/>
                </a:cubicBezTo>
                <a:cubicBezTo>
                  <a:pt x="697" y="1027"/>
                  <a:pt x="664" y="1037"/>
                  <a:pt x="630" y="1044"/>
                </a:cubicBezTo>
                <a:cubicBezTo>
                  <a:pt x="596" y="1051"/>
                  <a:pt x="562" y="1054"/>
                  <a:pt x="527" y="1054"/>
                </a:cubicBezTo>
                <a:cubicBezTo>
                  <a:pt x="492" y="1054"/>
                  <a:pt x="458" y="1051"/>
                  <a:pt x="424" y="1044"/>
                </a:cubicBezTo>
                <a:cubicBezTo>
                  <a:pt x="390" y="1037"/>
                  <a:pt x="357" y="1027"/>
                  <a:pt x="325" y="1014"/>
                </a:cubicBezTo>
                <a:cubicBezTo>
                  <a:pt x="294" y="1001"/>
                  <a:pt x="263" y="985"/>
                  <a:pt x="234" y="966"/>
                </a:cubicBezTo>
                <a:cubicBezTo>
                  <a:pt x="206" y="946"/>
                  <a:pt x="179" y="925"/>
                  <a:pt x="155" y="900"/>
                </a:cubicBezTo>
                <a:cubicBezTo>
                  <a:pt x="130" y="876"/>
                  <a:pt x="108" y="849"/>
                  <a:pt x="89" y="820"/>
                </a:cubicBezTo>
                <a:cubicBezTo>
                  <a:pt x="70" y="791"/>
                  <a:pt x="54" y="761"/>
                  <a:pt x="40" y="729"/>
                </a:cubicBezTo>
                <a:cubicBezTo>
                  <a:pt x="27" y="697"/>
                  <a:pt x="17" y="664"/>
                  <a:pt x="10" y="630"/>
                </a:cubicBezTo>
                <a:cubicBezTo>
                  <a:pt x="4" y="596"/>
                  <a:pt x="0" y="562"/>
                  <a:pt x="0" y="528"/>
                </a:cubicBezTo>
                <a:cubicBezTo>
                  <a:pt x="0" y="493"/>
                  <a:pt x="4" y="459"/>
                  <a:pt x="10" y="425"/>
                </a:cubicBezTo>
                <a:cubicBezTo>
                  <a:pt x="17" y="391"/>
                  <a:pt x="27" y="358"/>
                  <a:pt x="40" y="326"/>
                </a:cubicBezTo>
                <a:cubicBezTo>
                  <a:pt x="54" y="294"/>
                  <a:pt x="70" y="264"/>
                  <a:pt x="89" y="235"/>
                </a:cubicBezTo>
                <a:cubicBezTo>
                  <a:pt x="108" y="205"/>
                  <a:pt x="130" y="179"/>
                  <a:pt x="155" y="154"/>
                </a:cubicBezTo>
                <a:cubicBezTo>
                  <a:pt x="179" y="130"/>
                  <a:pt x="206" y="108"/>
                  <a:pt x="234" y="89"/>
                </a:cubicBezTo>
                <a:cubicBezTo>
                  <a:pt x="263" y="70"/>
                  <a:pt x="294" y="53"/>
                  <a:pt x="325" y="40"/>
                </a:cubicBezTo>
                <a:cubicBezTo>
                  <a:pt x="357" y="27"/>
                  <a:pt x="390" y="17"/>
                  <a:pt x="424" y="10"/>
                </a:cubicBezTo>
                <a:cubicBezTo>
                  <a:pt x="458" y="3"/>
                  <a:pt x="492" y="0"/>
                  <a:pt x="527" y="0"/>
                </a:cubicBezTo>
                <a:cubicBezTo>
                  <a:pt x="562" y="0"/>
                  <a:pt x="596" y="3"/>
                  <a:pt x="630" y="10"/>
                </a:cubicBezTo>
                <a:cubicBezTo>
                  <a:pt x="664" y="17"/>
                  <a:pt x="697" y="27"/>
                  <a:pt x="729" y="40"/>
                </a:cubicBezTo>
                <a:cubicBezTo>
                  <a:pt x="761" y="53"/>
                  <a:pt x="791" y="70"/>
                  <a:pt x="820" y="89"/>
                </a:cubicBezTo>
                <a:cubicBezTo>
                  <a:pt x="848" y="108"/>
                  <a:pt x="876" y="130"/>
                  <a:pt x="900" y="154"/>
                </a:cubicBezTo>
                <a:cubicBezTo>
                  <a:pt x="925" y="179"/>
                  <a:pt x="947" y="205"/>
                  <a:pt x="966" y="235"/>
                </a:cubicBezTo>
                <a:cubicBezTo>
                  <a:pt x="985" y="264"/>
                  <a:pt x="1001" y="294"/>
                  <a:pt x="1015" y="326"/>
                </a:cubicBezTo>
                <a:cubicBezTo>
                  <a:pt x="1028" y="358"/>
                  <a:pt x="1038" y="391"/>
                  <a:pt x="1045" y="425"/>
                </a:cubicBezTo>
                <a:cubicBezTo>
                  <a:pt x="1051" y="459"/>
                  <a:pt x="1055" y="493"/>
                  <a:pt x="1055" y="528"/>
                </a:cubicBezTo>
                <a:close/>
              </a:path>
            </a:pathLst>
          </a:custGeom>
          <a:solidFill>
            <a:srgbClr val="4da6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11"/>
          <a:stretch/>
        </p:blipFill>
        <p:spPr>
          <a:xfrm>
            <a:off x="4131720" y="3618360"/>
            <a:ext cx="213120" cy="189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3" name=""/>
          <p:cNvSpPr txBox="1"/>
          <p:nvPr/>
        </p:nvSpPr>
        <p:spPr>
          <a:xfrm>
            <a:off x="5056200" y="3195000"/>
            <a:ext cx="75960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融⼊开发流程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4553280" y="3511080"/>
            <a:ext cx="50652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bfdbfe"/>
                </a:solidFill>
                <a:effectLst/>
                <a:uFillTx/>
                <a:latin typeface="NotoSansCJKsc"/>
                <a:ea typeface="NotoSansCJKsc"/>
              </a:rPr>
              <a:t>关键⾏动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4044600" y="4028760"/>
            <a:ext cx="379800" cy="379800"/>
          </a:xfrm>
          <a:custGeom>
            <a:avLst/>
            <a:gdLst/>
            <a:ahLst/>
            <a:rect l="0" t="0" r="r" b="b"/>
            <a:pathLst>
              <a:path w="1055" h="1055">
                <a:moveTo>
                  <a:pt x="1055" y="527"/>
                </a:moveTo>
                <a:cubicBezTo>
                  <a:pt x="1055" y="562"/>
                  <a:pt x="1051" y="596"/>
                  <a:pt x="1045" y="630"/>
                </a:cubicBezTo>
                <a:cubicBezTo>
                  <a:pt x="1038" y="664"/>
                  <a:pt x="1028" y="697"/>
                  <a:pt x="1015" y="729"/>
                </a:cubicBezTo>
                <a:cubicBezTo>
                  <a:pt x="1001" y="761"/>
                  <a:pt x="985" y="791"/>
                  <a:pt x="966" y="820"/>
                </a:cubicBezTo>
                <a:cubicBezTo>
                  <a:pt x="947" y="848"/>
                  <a:pt x="925" y="875"/>
                  <a:pt x="900" y="900"/>
                </a:cubicBezTo>
                <a:cubicBezTo>
                  <a:pt x="876" y="925"/>
                  <a:pt x="848" y="947"/>
                  <a:pt x="820" y="966"/>
                </a:cubicBezTo>
                <a:cubicBezTo>
                  <a:pt x="791" y="985"/>
                  <a:pt x="761" y="1001"/>
                  <a:pt x="729" y="1015"/>
                </a:cubicBezTo>
                <a:cubicBezTo>
                  <a:pt x="697" y="1028"/>
                  <a:pt x="664" y="1038"/>
                  <a:pt x="630" y="1045"/>
                </a:cubicBezTo>
                <a:cubicBezTo>
                  <a:pt x="596" y="1051"/>
                  <a:pt x="562" y="1055"/>
                  <a:pt x="527" y="1055"/>
                </a:cubicBezTo>
                <a:cubicBezTo>
                  <a:pt x="492" y="1055"/>
                  <a:pt x="458" y="1051"/>
                  <a:pt x="424" y="1045"/>
                </a:cubicBezTo>
                <a:cubicBezTo>
                  <a:pt x="390" y="1038"/>
                  <a:pt x="357" y="1028"/>
                  <a:pt x="325" y="1015"/>
                </a:cubicBezTo>
                <a:cubicBezTo>
                  <a:pt x="294" y="1001"/>
                  <a:pt x="263" y="985"/>
                  <a:pt x="234" y="966"/>
                </a:cubicBezTo>
                <a:cubicBezTo>
                  <a:pt x="206" y="947"/>
                  <a:pt x="179" y="925"/>
                  <a:pt x="155" y="900"/>
                </a:cubicBezTo>
                <a:cubicBezTo>
                  <a:pt x="130" y="875"/>
                  <a:pt x="108" y="848"/>
                  <a:pt x="89" y="820"/>
                </a:cubicBezTo>
                <a:cubicBezTo>
                  <a:pt x="70" y="791"/>
                  <a:pt x="54" y="761"/>
                  <a:pt x="40" y="729"/>
                </a:cubicBezTo>
                <a:cubicBezTo>
                  <a:pt x="27" y="697"/>
                  <a:pt x="17" y="664"/>
                  <a:pt x="10" y="630"/>
                </a:cubicBezTo>
                <a:cubicBezTo>
                  <a:pt x="4" y="596"/>
                  <a:pt x="0" y="562"/>
                  <a:pt x="0" y="527"/>
                </a:cubicBezTo>
                <a:cubicBezTo>
                  <a:pt x="0" y="493"/>
                  <a:pt x="4" y="458"/>
                  <a:pt x="10" y="424"/>
                </a:cubicBezTo>
                <a:cubicBezTo>
                  <a:pt x="17" y="390"/>
                  <a:pt x="27" y="358"/>
                  <a:pt x="40" y="326"/>
                </a:cubicBezTo>
                <a:cubicBezTo>
                  <a:pt x="54" y="294"/>
                  <a:pt x="70" y="263"/>
                  <a:pt x="89" y="235"/>
                </a:cubicBezTo>
                <a:cubicBezTo>
                  <a:pt x="108" y="206"/>
                  <a:pt x="130" y="179"/>
                  <a:pt x="155" y="155"/>
                </a:cubicBezTo>
                <a:cubicBezTo>
                  <a:pt x="179" y="130"/>
                  <a:pt x="206" y="108"/>
                  <a:pt x="234" y="89"/>
                </a:cubicBezTo>
                <a:cubicBezTo>
                  <a:pt x="263" y="70"/>
                  <a:pt x="294" y="54"/>
                  <a:pt x="325" y="41"/>
                </a:cubicBezTo>
                <a:cubicBezTo>
                  <a:pt x="357" y="27"/>
                  <a:pt x="390" y="17"/>
                  <a:pt x="424" y="11"/>
                </a:cubicBezTo>
                <a:cubicBezTo>
                  <a:pt x="458" y="4"/>
                  <a:pt x="492" y="0"/>
                  <a:pt x="527" y="0"/>
                </a:cubicBezTo>
                <a:cubicBezTo>
                  <a:pt x="562" y="0"/>
                  <a:pt x="596" y="4"/>
                  <a:pt x="630" y="11"/>
                </a:cubicBezTo>
                <a:cubicBezTo>
                  <a:pt x="664" y="17"/>
                  <a:pt x="697" y="27"/>
                  <a:pt x="729" y="41"/>
                </a:cubicBezTo>
                <a:cubicBezTo>
                  <a:pt x="761" y="54"/>
                  <a:pt x="791" y="70"/>
                  <a:pt x="820" y="89"/>
                </a:cubicBezTo>
                <a:cubicBezTo>
                  <a:pt x="848" y="108"/>
                  <a:pt x="876" y="130"/>
                  <a:pt x="900" y="155"/>
                </a:cubicBezTo>
                <a:cubicBezTo>
                  <a:pt x="925" y="179"/>
                  <a:pt x="947" y="206"/>
                  <a:pt x="966" y="235"/>
                </a:cubicBezTo>
                <a:cubicBezTo>
                  <a:pt x="985" y="263"/>
                  <a:pt x="1001" y="294"/>
                  <a:pt x="1015" y="326"/>
                </a:cubicBezTo>
                <a:cubicBezTo>
                  <a:pt x="1028" y="358"/>
                  <a:pt x="1038" y="390"/>
                  <a:pt x="1045" y="424"/>
                </a:cubicBezTo>
                <a:cubicBezTo>
                  <a:pt x="1051" y="458"/>
                  <a:pt x="1055" y="493"/>
                  <a:pt x="1055" y="527"/>
                </a:cubicBezTo>
                <a:close/>
              </a:path>
            </a:pathLst>
          </a:custGeom>
          <a:solidFill>
            <a:srgbClr val="4da6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46" name="" descr=""/>
          <p:cNvPicPr/>
          <p:nvPr/>
        </p:nvPicPr>
        <p:blipFill>
          <a:blip r:embed="rId12"/>
          <a:stretch/>
        </p:blipFill>
        <p:spPr>
          <a:xfrm>
            <a:off x="4115880" y="4123800"/>
            <a:ext cx="236520" cy="189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7" name=""/>
          <p:cNvSpPr txBox="1"/>
          <p:nvPr/>
        </p:nvSpPr>
        <p:spPr>
          <a:xfrm>
            <a:off x="4553280" y="3700800"/>
            <a:ext cx="88632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构建内部知识库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 txBox="1"/>
          <p:nvPr/>
        </p:nvSpPr>
        <p:spPr>
          <a:xfrm>
            <a:off x="4553280" y="4016880"/>
            <a:ext cx="50652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bfdbfe"/>
                </a:solidFill>
                <a:effectLst/>
                <a:uFillTx/>
                <a:latin typeface="NotoSansCJKsc"/>
                <a:ea typeface="NotoSansCJKsc"/>
              </a:rPr>
              <a:t>重点构建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7086240" y="2472480"/>
            <a:ext cx="2947320" cy="2102040"/>
          </a:xfrm>
          <a:custGeom>
            <a:avLst/>
            <a:gdLst/>
            <a:ahLst/>
            <a:rect l="0" t="0" r="r" b="b"/>
            <a:pathLst>
              <a:path w="8187" h="5839">
                <a:moveTo>
                  <a:pt x="0" y="5663"/>
                </a:moveTo>
                <a:lnTo>
                  <a:pt x="0" y="176"/>
                </a:lnTo>
                <a:cubicBezTo>
                  <a:pt x="0" y="153"/>
                  <a:pt x="5" y="130"/>
                  <a:pt x="14" y="109"/>
                </a:cubicBezTo>
                <a:cubicBezTo>
                  <a:pt x="22" y="87"/>
                  <a:pt x="35" y="68"/>
                  <a:pt x="52" y="52"/>
                </a:cubicBezTo>
                <a:cubicBezTo>
                  <a:pt x="68" y="35"/>
                  <a:pt x="87" y="23"/>
                  <a:pt x="109" y="14"/>
                </a:cubicBezTo>
                <a:cubicBezTo>
                  <a:pt x="130" y="5"/>
                  <a:pt x="152" y="0"/>
                  <a:pt x="176" y="0"/>
                </a:cubicBezTo>
                <a:lnTo>
                  <a:pt x="8011" y="0"/>
                </a:lnTo>
                <a:cubicBezTo>
                  <a:pt x="8034" y="0"/>
                  <a:pt x="8057" y="5"/>
                  <a:pt x="8078" y="14"/>
                </a:cubicBezTo>
                <a:cubicBezTo>
                  <a:pt x="8100" y="23"/>
                  <a:pt x="8119" y="35"/>
                  <a:pt x="8135" y="52"/>
                </a:cubicBezTo>
                <a:cubicBezTo>
                  <a:pt x="8152" y="68"/>
                  <a:pt x="8164" y="87"/>
                  <a:pt x="8173" y="109"/>
                </a:cubicBezTo>
                <a:cubicBezTo>
                  <a:pt x="8182" y="130"/>
                  <a:pt x="8187" y="153"/>
                  <a:pt x="8187" y="176"/>
                </a:cubicBezTo>
                <a:lnTo>
                  <a:pt x="8187" y="5663"/>
                </a:lnTo>
                <a:cubicBezTo>
                  <a:pt x="8187" y="5686"/>
                  <a:pt x="8182" y="5709"/>
                  <a:pt x="8173" y="5730"/>
                </a:cubicBezTo>
                <a:cubicBezTo>
                  <a:pt x="8164" y="5752"/>
                  <a:pt x="8152" y="5771"/>
                  <a:pt x="8135" y="5787"/>
                </a:cubicBezTo>
                <a:cubicBezTo>
                  <a:pt x="8119" y="5804"/>
                  <a:pt x="8100" y="5816"/>
                  <a:pt x="8078" y="5825"/>
                </a:cubicBezTo>
                <a:cubicBezTo>
                  <a:pt x="8057" y="5834"/>
                  <a:pt x="8034" y="5839"/>
                  <a:pt x="8011" y="5839"/>
                </a:cubicBezTo>
                <a:lnTo>
                  <a:pt x="176" y="5839"/>
                </a:lnTo>
                <a:cubicBezTo>
                  <a:pt x="152" y="5839"/>
                  <a:pt x="130" y="5834"/>
                  <a:pt x="109" y="5825"/>
                </a:cubicBezTo>
                <a:cubicBezTo>
                  <a:pt x="87" y="5816"/>
                  <a:pt x="68" y="5804"/>
                  <a:pt x="52" y="5787"/>
                </a:cubicBezTo>
                <a:cubicBezTo>
                  <a:pt x="35" y="5771"/>
                  <a:pt x="22" y="5752"/>
                  <a:pt x="14" y="5730"/>
                </a:cubicBezTo>
                <a:cubicBezTo>
                  <a:pt x="5" y="5709"/>
                  <a:pt x="0" y="5686"/>
                  <a:pt x="0" y="5663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7086240" y="2472480"/>
            <a:ext cx="2947320" cy="2102040"/>
          </a:xfrm>
          <a:custGeom>
            <a:avLst/>
            <a:gdLst/>
            <a:ahLst/>
            <a:rect l="0" t="0" r="r" b="b"/>
            <a:pathLst>
              <a:path w="8187" h="5839">
                <a:moveTo>
                  <a:pt x="0" y="5663"/>
                </a:moveTo>
                <a:lnTo>
                  <a:pt x="0" y="176"/>
                </a:lnTo>
                <a:cubicBezTo>
                  <a:pt x="0" y="153"/>
                  <a:pt x="5" y="130"/>
                  <a:pt x="14" y="109"/>
                </a:cubicBezTo>
                <a:cubicBezTo>
                  <a:pt x="22" y="87"/>
                  <a:pt x="35" y="68"/>
                  <a:pt x="52" y="52"/>
                </a:cubicBezTo>
                <a:cubicBezTo>
                  <a:pt x="68" y="35"/>
                  <a:pt x="87" y="23"/>
                  <a:pt x="109" y="14"/>
                </a:cubicBezTo>
                <a:cubicBezTo>
                  <a:pt x="130" y="5"/>
                  <a:pt x="152" y="0"/>
                  <a:pt x="176" y="0"/>
                </a:cubicBezTo>
                <a:lnTo>
                  <a:pt x="8011" y="0"/>
                </a:lnTo>
                <a:cubicBezTo>
                  <a:pt x="8034" y="0"/>
                  <a:pt x="8057" y="5"/>
                  <a:pt x="8078" y="14"/>
                </a:cubicBezTo>
                <a:cubicBezTo>
                  <a:pt x="8100" y="23"/>
                  <a:pt x="8119" y="35"/>
                  <a:pt x="8135" y="52"/>
                </a:cubicBezTo>
                <a:cubicBezTo>
                  <a:pt x="8152" y="68"/>
                  <a:pt x="8164" y="87"/>
                  <a:pt x="8173" y="109"/>
                </a:cubicBezTo>
                <a:cubicBezTo>
                  <a:pt x="8182" y="130"/>
                  <a:pt x="8187" y="153"/>
                  <a:pt x="8187" y="176"/>
                </a:cubicBezTo>
                <a:lnTo>
                  <a:pt x="8187" y="5663"/>
                </a:lnTo>
                <a:cubicBezTo>
                  <a:pt x="8187" y="5686"/>
                  <a:pt x="8182" y="5709"/>
                  <a:pt x="8173" y="5730"/>
                </a:cubicBezTo>
                <a:cubicBezTo>
                  <a:pt x="8164" y="5752"/>
                  <a:pt x="8152" y="5771"/>
                  <a:pt x="8135" y="5787"/>
                </a:cubicBezTo>
                <a:cubicBezTo>
                  <a:pt x="8119" y="5804"/>
                  <a:pt x="8100" y="5816"/>
                  <a:pt x="8078" y="5825"/>
                </a:cubicBezTo>
                <a:cubicBezTo>
                  <a:pt x="8057" y="5834"/>
                  <a:pt x="8034" y="5839"/>
                  <a:pt x="8011" y="5839"/>
                </a:cubicBezTo>
                <a:lnTo>
                  <a:pt x="176" y="5839"/>
                </a:lnTo>
                <a:cubicBezTo>
                  <a:pt x="152" y="5839"/>
                  <a:pt x="130" y="5834"/>
                  <a:pt x="109" y="5825"/>
                </a:cubicBezTo>
                <a:cubicBezTo>
                  <a:pt x="87" y="5816"/>
                  <a:pt x="68" y="5804"/>
                  <a:pt x="52" y="5787"/>
                </a:cubicBezTo>
                <a:cubicBezTo>
                  <a:pt x="35" y="5771"/>
                  <a:pt x="22" y="5752"/>
                  <a:pt x="14" y="5730"/>
                </a:cubicBezTo>
                <a:cubicBezTo>
                  <a:pt x="5" y="5709"/>
                  <a:pt x="0" y="5686"/>
                  <a:pt x="0" y="5663"/>
                </a:cubicBezTo>
                <a:moveTo>
                  <a:pt x="22" y="176"/>
                </a:moveTo>
                <a:lnTo>
                  <a:pt x="22" y="5663"/>
                </a:lnTo>
                <a:cubicBezTo>
                  <a:pt x="22" y="5673"/>
                  <a:pt x="23" y="5683"/>
                  <a:pt x="25" y="5693"/>
                </a:cubicBezTo>
                <a:cubicBezTo>
                  <a:pt x="27" y="5703"/>
                  <a:pt x="30" y="5713"/>
                  <a:pt x="34" y="5722"/>
                </a:cubicBezTo>
                <a:cubicBezTo>
                  <a:pt x="38" y="5731"/>
                  <a:pt x="42" y="5740"/>
                  <a:pt x="48" y="5748"/>
                </a:cubicBezTo>
                <a:cubicBezTo>
                  <a:pt x="54" y="5757"/>
                  <a:pt x="60" y="5765"/>
                  <a:pt x="67" y="5772"/>
                </a:cubicBezTo>
                <a:cubicBezTo>
                  <a:pt x="74" y="5779"/>
                  <a:pt x="82" y="5785"/>
                  <a:pt x="90" y="5791"/>
                </a:cubicBezTo>
                <a:cubicBezTo>
                  <a:pt x="99" y="5796"/>
                  <a:pt x="108" y="5801"/>
                  <a:pt x="117" y="5805"/>
                </a:cubicBezTo>
                <a:cubicBezTo>
                  <a:pt x="126" y="5809"/>
                  <a:pt x="136" y="5812"/>
                  <a:pt x="146" y="5814"/>
                </a:cubicBezTo>
                <a:cubicBezTo>
                  <a:pt x="156" y="5816"/>
                  <a:pt x="166" y="5817"/>
                  <a:pt x="176" y="5817"/>
                </a:cubicBezTo>
                <a:lnTo>
                  <a:pt x="8011" y="5817"/>
                </a:lnTo>
                <a:cubicBezTo>
                  <a:pt x="8021" y="5817"/>
                  <a:pt x="8031" y="5816"/>
                  <a:pt x="8041" y="5814"/>
                </a:cubicBezTo>
                <a:cubicBezTo>
                  <a:pt x="8051" y="5812"/>
                  <a:pt x="8061" y="5809"/>
                  <a:pt x="8070" y="5805"/>
                </a:cubicBezTo>
                <a:cubicBezTo>
                  <a:pt x="8079" y="5801"/>
                  <a:pt x="8088" y="5796"/>
                  <a:pt x="8096" y="5791"/>
                </a:cubicBezTo>
                <a:cubicBezTo>
                  <a:pt x="8105" y="5785"/>
                  <a:pt x="8113" y="5779"/>
                  <a:pt x="8120" y="5772"/>
                </a:cubicBezTo>
                <a:cubicBezTo>
                  <a:pt x="8127" y="5765"/>
                  <a:pt x="8133" y="5757"/>
                  <a:pt x="8139" y="5748"/>
                </a:cubicBezTo>
                <a:cubicBezTo>
                  <a:pt x="8144" y="5740"/>
                  <a:pt x="8149" y="5731"/>
                  <a:pt x="8153" y="5722"/>
                </a:cubicBezTo>
                <a:cubicBezTo>
                  <a:pt x="8157" y="5713"/>
                  <a:pt x="8160" y="5703"/>
                  <a:pt x="8162" y="5693"/>
                </a:cubicBezTo>
                <a:cubicBezTo>
                  <a:pt x="8164" y="5683"/>
                  <a:pt x="8165" y="5673"/>
                  <a:pt x="8165" y="5663"/>
                </a:cubicBezTo>
                <a:lnTo>
                  <a:pt x="8165" y="176"/>
                </a:lnTo>
                <a:cubicBezTo>
                  <a:pt x="8165" y="166"/>
                  <a:pt x="8164" y="156"/>
                  <a:pt x="8162" y="146"/>
                </a:cubicBezTo>
                <a:cubicBezTo>
                  <a:pt x="8160" y="136"/>
                  <a:pt x="8157" y="126"/>
                  <a:pt x="8153" y="117"/>
                </a:cubicBezTo>
                <a:cubicBezTo>
                  <a:pt x="8149" y="108"/>
                  <a:pt x="8144" y="99"/>
                  <a:pt x="8139" y="90"/>
                </a:cubicBezTo>
                <a:cubicBezTo>
                  <a:pt x="8133" y="82"/>
                  <a:pt x="8127" y="74"/>
                  <a:pt x="8120" y="67"/>
                </a:cubicBezTo>
                <a:cubicBezTo>
                  <a:pt x="8113" y="60"/>
                  <a:pt x="8105" y="54"/>
                  <a:pt x="8096" y="48"/>
                </a:cubicBezTo>
                <a:cubicBezTo>
                  <a:pt x="8088" y="43"/>
                  <a:pt x="8079" y="38"/>
                  <a:pt x="8070" y="34"/>
                </a:cubicBezTo>
                <a:cubicBezTo>
                  <a:pt x="8061" y="30"/>
                  <a:pt x="8051" y="27"/>
                  <a:pt x="8041" y="25"/>
                </a:cubicBezTo>
                <a:cubicBezTo>
                  <a:pt x="8031" y="23"/>
                  <a:pt x="8021" y="22"/>
                  <a:pt x="8011" y="22"/>
                </a:cubicBezTo>
                <a:lnTo>
                  <a:pt x="176" y="22"/>
                </a:lnTo>
                <a:cubicBezTo>
                  <a:pt x="166" y="22"/>
                  <a:pt x="156" y="23"/>
                  <a:pt x="146" y="25"/>
                </a:cubicBezTo>
                <a:cubicBezTo>
                  <a:pt x="136" y="27"/>
                  <a:pt x="126" y="30"/>
                  <a:pt x="117" y="34"/>
                </a:cubicBezTo>
                <a:cubicBezTo>
                  <a:pt x="108" y="38"/>
                  <a:pt x="99" y="43"/>
                  <a:pt x="90" y="48"/>
                </a:cubicBezTo>
                <a:cubicBezTo>
                  <a:pt x="82" y="54"/>
                  <a:pt x="74" y="60"/>
                  <a:pt x="67" y="67"/>
                </a:cubicBezTo>
                <a:cubicBezTo>
                  <a:pt x="60" y="74"/>
                  <a:pt x="54" y="82"/>
                  <a:pt x="48" y="90"/>
                </a:cubicBezTo>
                <a:cubicBezTo>
                  <a:pt x="42" y="99"/>
                  <a:pt x="38" y="108"/>
                  <a:pt x="34" y="117"/>
                </a:cubicBezTo>
                <a:cubicBezTo>
                  <a:pt x="30" y="126"/>
                  <a:pt x="27" y="136"/>
                  <a:pt x="25" y="146"/>
                </a:cubicBezTo>
                <a:cubicBezTo>
                  <a:pt x="23" y="156"/>
                  <a:pt x="22" y="166"/>
                  <a:pt x="22" y="176"/>
                </a:cubicBezTo>
                <a:close/>
              </a:path>
            </a:pathLst>
          </a:custGeom>
          <a:solidFill>
            <a:srgbClr val="4da6f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 txBox="1"/>
          <p:nvPr/>
        </p:nvSpPr>
        <p:spPr>
          <a:xfrm>
            <a:off x="4553280" y="4206240"/>
            <a:ext cx="12657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提⽰词库、代码模板库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7252200" y="3017520"/>
            <a:ext cx="379440" cy="379800"/>
          </a:xfrm>
          <a:custGeom>
            <a:avLst/>
            <a:gdLst/>
            <a:ahLst/>
            <a:rect l="0" t="0" r="r" b="b"/>
            <a:pathLst>
              <a:path w="1054" h="1055">
                <a:moveTo>
                  <a:pt x="1054" y="527"/>
                </a:moveTo>
                <a:cubicBezTo>
                  <a:pt x="1054" y="562"/>
                  <a:pt x="1051" y="597"/>
                  <a:pt x="1044" y="631"/>
                </a:cubicBezTo>
                <a:cubicBezTo>
                  <a:pt x="1037" y="665"/>
                  <a:pt x="1027" y="698"/>
                  <a:pt x="1014" y="730"/>
                </a:cubicBezTo>
                <a:cubicBezTo>
                  <a:pt x="1001" y="762"/>
                  <a:pt x="985" y="792"/>
                  <a:pt x="966" y="821"/>
                </a:cubicBezTo>
                <a:cubicBezTo>
                  <a:pt x="946" y="850"/>
                  <a:pt x="925" y="876"/>
                  <a:pt x="900" y="901"/>
                </a:cubicBezTo>
                <a:cubicBezTo>
                  <a:pt x="876" y="925"/>
                  <a:pt x="849" y="947"/>
                  <a:pt x="820" y="966"/>
                </a:cubicBezTo>
                <a:cubicBezTo>
                  <a:pt x="792" y="985"/>
                  <a:pt x="761" y="1002"/>
                  <a:pt x="729" y="1015"/>
                </a:cubicBezTo>
                <a:cubicBezTo>
                  <a:pt x="697" y="1028"/>
                  <a:pt x="664" y="1038"/>
                  <a:pt x="630" y="1045"/>
                </a:cubicBezTo>
                <a:cubicBezTo>
                  <a:pt x="596" y="1051"/>
                  <a:pt x="562" y="1055"/>
                  <a:pt x="528" y="1055"/>
                </a:cubicBezTo>
                <a:cubicBezTo>
                  <a:pt x="493" y="1055"/>
                  <a:pt x="459" y="1051"/>
                  <a:pt x="425" y="1045"/>
                </a:cubicBezTo>
                <a:cubicBezTo>
                  <a:pt x="391" y="1038"/>
                  <a:pt x="357" y="1028"/>
                  <a:pt x="325" y="1015"/>
                </a:cubicBezTo>
                <a:cubicBezTo>
                  <a:pt x="293" y="1002"/>
                  <a:pt x="263" y="985"/>
                  <a:pt x="234" y="966"/>
                </a:cubicBezTo>
                <a:cubicBezTo>
                  <a:pt x="205" y="947"/>
                  <a:pt x="179" y="925"/>
                  <a:pt x="154" y="901"/>
                </a:cubicBezTo>
                <a:cubicBezTo>
                  <a:pt x="130" y="876"/>
                  <a:pt x="108" y="850"/>
                  <a:pt x="89" y="821"/>
                </a:cubicBezTo>
                <a:cubicBezTo>
                  <a:pt x="70" y="792"/>
                  <a:pt x="53" y="762"/>
                  <a:pt x="40" y="730"/>
                </a:cubicBezTo>
                <a:cubicBezTo>
                  <a:pt x="27" y="698"/>
                  <a:pt x="17" y="665"/>
                  <a:pt x="10" y="631"/>
                </a:cubicBezTo>
                <a:cubicBezTo>
                  <a:pt x="3" y="597"/>
                  <a:pt x="0" y="562"/>
                  <a:pt x="0" y="527"/>
                </a:cubicBezTo>
                <a:cubicBezTo>
                  <a:pt x="0" y="493"/>
                  <a:pt x="3" y="458"/>
                  <a:pt x="10" y="424"/>
                </a:cubicBezTo>
                <a:cubicBezTo>
                  <a:pt x="17" y="390"/>
                  <a:pt x="27" y="358"/>
                  <a:pt x="40" y="326"/>
                </a:cubicBezTo>
                <a:cubicBezTo>
                  <a:pt x="53" y="294"/>
                  <a:pt x="70" y="263"/>
                  <a:pt x="89" y="235"/>
                </a:cubicBezTo>
                <a:cubicBezTo>
                  <a:pt x="108" y="206"/>
                  <a:pt x="130" y="179"/>
                  <a:pt x="154" y="155"/>
                </a:cubicBezTo>
                <a:cubicBezTo>
                  <a:pt x="179" y="130"/>
                  <a:pt x="205" y="108"/>
                  <a:pt x="234" y="89"/>
                </a:cubicBezTo>
                <a:cubicBezTo>
                  <a:pt x="263" y="70"/>
                  <a:pt x="293" y="54"/>
                  <a:pt x="325" y="41"/>
                </a:cubicBezTo>
                <a:cubicBezTo>
                  <a:pt x="357" y="27"/>
                  <a:pt x="391" y="17"/>
                  <a:pt x="425" y="11"/>
                </a:cubicBezTo>
                <a:cubicBezTo>
                  <a:pt x="459" y="4"/>
                  <a:pt x="493" y="0"/>
                  <a:pt x="528" y="0"/>
                </a:cubicBezTo>
                <a:cubicBezTo>
                  <a:pt x="562" y="0"/>
                  <a:pt x="596" y="4"/>
                  <a:pt x="630" y="11"/>
                </a:cubicBezTo>
                <a:cubicBezTo>
                  <a:pt x="664" y="17"/>
                  <a:pt x="697" y="27"/>
                  <a:pt x="729" y="41"/>
                </a:cubicBezTo>
                <a:cubicBezTo>
                  <a:pt x="761" y="54"/>
                  <a:pt x="792" y="70"/>
                  <a:pt x="820" y="89"/>
                </a:cubicBezTo>
                <a:cubicBezTo>
                  <a:pt x="849" y="108"/>
                  <a:pt x="876" y="130"/>
                  <a:pt x="900" y="155"/>
                </a:cubicBezTo>
                <a:cubicBezTo>
                  <a:pt x="925" y="179"/>
                  <a:pt x="946" y="206"/>
                  <a:pt x="966" y="235"/>
                </a:cubicBezTo>
                <a:cubicBezTo>
                  <a:pt x="985" y="263"/>
                  <a:pt x="1001" y="294"/>
                  <a:pt x="1014" y="326"/>
                </a:cubicBezTo>
                <a:cubicBezTo>
                  <a:pt x="1027" y="358"/>
                  <a:pt x="1037" y="390"/>
                  <a:pt x="1044" y="424"/>
                </a:cubicBezTo>
                <a:cubicBezTo>
                  <a:pt x="1051" y="458"/>
                  <a:pt x="1054" y="493"/>
                  <a:pt x="1054" y="527"/>
                </a:cubicBezTo>
                <a:close/>
              </a:path>
            </a:pathLst>
          </a:custGeom>
          <a:solidFill>
            <a:srgbClr val="4da6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13"/>
          <a:stretch/>
        </p:blipFill>
        <p:spPr>
          <a:xfrm>
            <a:off x="7347240" y="3112560"/>
            <a:ext cx="189360" cy="189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4" name=""/>
          <p:cNvSpPr txBox="1"/>
          <p:nvPr/>
        </p:nvSpPr>
        <p:spPr>
          <a:xfrm>
            <a:off x="7894800" y="2608200"/>
            <a:ext cx="1323720" cy="27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490" strike="noStrike" u="none">
                <a:solidFill>
                  <a:srgbClr val="f59e0b"/>
                </a:solidFill>
                <a:effectLst/>
                <a:uFillTx/>
                <a:latin typeface="NotoSansCJKsc"/>
                <a:ea typeface="NotoSansCJKsc"/>
              </a:rPr>
              <a:t>全流程整合阶段</a:t>
            </a:r>
            <a:endParaRPr b="0" lang="en-US" sz="14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 txBox="1"/>
          <p:nvPr/>
        </p:nvSpPr>
        <p:spPr>
          <a:xfrm>
            <a:off x="7755120" y="3005640"/>
            <a:ext cx="50652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bfdbfe"/>
                </a:solidFill>
                <a:effectLst/>
                <a:uFillTx/>
                <a:latin typeface="NotoSansCJKsc"/>
                <a:ea typeface="NotoSansCJKsc"/>
              </a:rPr>
              <a:t>核⼼⽬标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7252200" y="3523320"/>
            <a:ext cx="379440" cy="379440"/>
          </a:xfrm>
          <a:custGeom>
            <a:avLst/>
            <a:gdLst/>
            <a:ahLst/>
            <a:rect l="0" t="0" r="r" b="b"/>
            <a:pathLst>
              <a:path w="1054" h="1054">
                <a:moveTo>
                  <a:pt x="1054" y="528"/>
                </a:moveTo>
                <a:cubicBezTo>
                  <a:pt x="1054" y="562"/>
                  <a:pt x="1051" y="596"/>
                  <a:pt x="1044" y="630"/>
                </a:cubicBezTo>
                <a:cubicBezTo>
                  <a:pt x="1037" y="664"/>
                  <a:pt x="1027" y="697"/>
                  <a:pt x="1014" y="729"/>
                </a:cubicBezTo>
                <a:cubicBezTo>
                  <a:pt x="1001" y="761"/>
                  <a:pt x="985" y="791"/>
                  <a:pt x="966" y="820"/>
                </a:cubicBezTo>
                <a:cubicBezTo>
                  <a:pt x="946" y="849"/>
                  <a:pt x="925" y="876"/>
                  <a:pt x="900" y="900"/>
                </a:cubicBezTo>
                <a:cubicBezTo>
                  <a:pt x="876" y="925"/>
                  <a:pt x="849" y="946"/>
                  <a:pt x="820" y="966"/>
                </a:cubicBezTo>
                <a:cubicBezTo>
                  <a:pt x="792" y="985"/>
                  <a:pt x="761" y="1001"/>
                  <a:pt x="729" y="1014"/>
                </a:cubicBezTo>
                <a:cubicBezTo>
                  <a:pt x="697" y="1027"/>
                  <a:pt x="664" y="1037"/>
                  <a:pt x="630" y="1044"/>
                </a:cubicBezTo>
                <a:cubicBezTo>
                  <a:pt x="596" y="1051"/>
                  <a:pt x="562" y="1054"/>
                  <a:pt x="528" y="1054"/>
                </a:cubicBezTo>
                <a:cubicBezTo>
                  <a:pt x="493" y="1054"/>
                  <a:pt x="459" y="1051"/>
                  <a:pt x="425" y="1044"/>
                </a:cubicBezTo>
                <a:cubicBezTo>
                  <a:pt x="391" y="1037"/>
                  <a:pt x="357" y="1027"/>
                  <a:pt x="325" y="1014"/>
                </a:cubicBezTo>
                <a:cubicBezTo>
                  <a:pt x="293" y="1001"/>
                  <a:pt x="263" y="985"/>
                  <a:pt x="234" y="966"/>
                </a:cubicBezTo>
                <a:cubicBezTo>
                  <a:pt x="205" y="946"/>
                  <a:pt x="179" y="925"/>
                  <a:pt x="154" y="900"/>
                </a:cubicBezTo>
                <a:cubicBezTo>
                  <a:pt x="130" y="876"/>
                  <a:pt x="108" y="849"/>
                  <a:pt x="89" y="820"/>
                </a:cubicBezTo>
                <a:cubicBezTo>
                  <a:pt x="70" y="791"/>
                  <a:pt x="53" y="761"/>
                  <a:pt x="40" y="729"/>
                </a:cubicBezTo>
                <a:cubicBezTo>
                  <a:pt x="27" y="697"/>
                  <a:pt x="17" y="664"/>
                  <a:pt x="10" y="630"/>
                </a:cubicBezTo>
                <a:cubicBezTo>
                  <a:pt x="3" y="596"/>
                  <a:pt x="0" y="562"/>
                  <a:pt x="0" y="528"/>
                </a:cubicBezTo>
                <a:cubicBezTo>
                  <a:pt x="0" y="493"/>
                  <a:pt x="3" y="459"/>
                  <a:pt x="10" y="425"/>
                </a:cubicBezTo>
                <a:cubicBezTo>
                  <a:pt x="17" y="391"/>
                  <a:pt x="27" y="358"/>
                  <a:pt x="40" y="326"/>
                </a:cubicBezTo>
                <a:cubicBezTo>
                  <a:pt x="53" y="294"/>
                  <a:pt x="70" y="264"/>
                  <a:pt x="89" y="235"/>
                </a:cubicBezTo>
                <a:cubicBezTo>
                  <a:pt x="108" y="205"/>
                  <a:pt x="130" y="179"/>
                  <a:pt x="154" y="154"/>
                </a:cubicBezTo>
                <a:cubicBezTo>
                  <a:pt x="179" y="130"/>
                  <a:pt x="205" y="108"/>
                  <a:pt x="234" y="89"/>
                </a:cubicBezTo>
                <a:cubicBezTo>
                  <a:pt x="263" y="70"/>
                  <a:pt x="293" y="53"/>
                  <a:pt x="325" y="40"/>
                </a:cubicBezTo>
                <a:cubicBezTo>
                  <a:pt x="357" y="27"/>
                  <a:pt x="391" y="17"/>
                  <a:pt x="425" y="10"/>
                </a:cubicBezTo>
                <a:cubicBezTo>
                  <a:pt x="459" y="3"/>
                  <a:pt x="493" y="0"/>
                  <a:pt x="528" y="0"/>
                </a:cubicBezTo>
                <a:cubicBezTo>
                  <a:pt x="562" y="0"/>
                  <a:pt x="596" y="3"/>
                  <a:pt x="630" y="10"/>
                </a:cubicBezTo>
                <a:cubicBezTo>
                  <a:pt x="664" y="17"/>
                  <a:pt x="697" y="27"/>
                  <a:pt x="729" y="40"/>
                </a:cubicBezTo>
                <a:cubicBezTo>
                  <a:pt x="761" y="53"/>
                  <a:pt x="792" y="70"/>
                  <a:pt x="820" y="89"/>
                </a:cubicBezTo>
                <a:cubicBezTo>
                  <a:pt x="849" y="108"/>
                  <a:pt x="876" y="130"/>
                  <a:pt x="900" y="154"/>
                </a:cubicBezTo>
                <a:cubicBezTo>
                  <a:pt x="925" y="179"/>
                  <a:pt x="946" y="205"/>
                  <a:pt x="966" y="235"/>
                </a:cubicBezTo>
                <a:cubicBezTo>
                  <a:pt x="985" y="264"/>
                  <a:pt x="1001" y="294"/>
                  <a:pt x="1014" y="326"/>
                </a:cubicBezTo>
                <a:cubicBezTo>
                  <a:pt x="1027" y="358"/>
                  <a:pt x="1037" y="391"/>
                  <a:pt x="1044" y="425"/>
                </a:cubicBezTo>
                <a:cubicBezTo>
                  <a:pt x="1051" y="459"/>
                  <a:pt x="1054" y="493"/>
                  <a:pt x="1054" y="528"/>
                </a:cubicBezTo>
                <a:close/>
              </a:path>
            </a:pathLst>
          </a:custGeom>
          <a:solidFill>
            <a:srgbClr val="4da6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57" name="" descr=""/>
          <p:cNvPicPr/>
          <p:nvPr/>
        </p:nvPicPr>
        <p:blipFill>
          <a:blip r:embed="rId14"/>
          <a:stretch/>
        </p:blipFill>
        <p:spPr>
          <a:xfrm>
            <a:off x="7347240" y="3618360"/>
            <a:ext cx="189360" cy="189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8" name=""/>
          <p:cNvSpPr txBox="1"/>
          <p:nvPr/>
        </p:nvSpPr>
        <p:spPr>
          <a:xfrm>
            <a:off x="7755120" y="3195000"/>
            <a:ext cx="11390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深度集成与安全可控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 txBox="1"/>
          <p:nvPr/>
        </p:nvSpPr>
        <p:spPr>
          <a:xfrm>
            <a:off x="7755120" y="3511080"/>
            <a:ext cx="50652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bfdbfe"/>
                </a:solidFill>
                <a:effectLst/>
                <a:uFillTx/>
                <a:latin typeface="NotoSansCJKsc"/>
                <a:ea typeface="NotoSansCJKsc"/>
              </a:rPr>
              <a:t>安全保障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7755120" y="3700800"/>
            <a:ext cx="6332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私有化部署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 txBox="1"/>
          <p:nvPr/>
        </p:nvSpPr>
        <p:spPr>
          <a:xfrm>
            <a:off x="8387280" y="3729960"/>
            <a:ext cx="1260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89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7252200" y="4028760"/>
            <a:ext cx="379440" cy="379800"/>
          </a:xfrm>
          <a:custGeom>
            <a:avLst/>
            <a:gdLst/>
            <a:ahLst/>
            <a:rect l="0" t="0" r="r" b="b"/>
            <a:pathLst>
              <a:path w="1054" h="1055">
                <a:moveTo>
                  <a:pt x="1054" y="527"/>
                </a:moveTo>
                <a:cubicBezTo>
                  <a:pt x="1054" y="562"/>
                  <a:pt x="1051" y="596"/>
                  <a:pt x="1044" y="630"/>
                </a:cubicBezTo>
                <a:cubicBezTo>
                  <a:pt x="1037" y="664"/>
                  <a:pt x="1027" y="697"/>
                  <a:pt x="1014" y="729"/>
                </a:cubicBezTo>
                <a:cubicBezTo>
                  <a:pt x="1001" y="761"/>
                  <a:pt x="985" y="791"/>
                  <a:pt x="966" y="820"/>
                </a:cubicBezTo>
                <a:cubicBezTo>
                  <a:pt x="946" y="848"/>
                  <a:pt x="925" y="875"/>
                  <a:pt x="900" y="900"/>
                </a:cubicBezTo>
                <a:cubicBezTo>
                  <a:pt x="876" y="925"/>
                  <a:pt x="849" y="947"/>
                  <a:pt x="820" y="966"/>
                </a:cubicBezTo>
                <a:cubicBezTo>
                  <a:pt x="792" y="985"/>
                  <a:pt x="761" y="1001"/>
                  <a:pt x="729" y="1015"/>
                </a:cubicBezTo>
                <a:cubicBezTo>
                  <a:pt x="697" y="1028"/>
                  <a:pt x="664" y="1038"/>
                  <a:pt x="630" y="1045"/>
                </a:cubicBezTo>
                <a:cubicBezTo>
                  <a:pt x="596" y="1051"/>
                  <a:pt x="562" y="1055"/>
                  <a:pt x="528" y="1055"/>
                </a:cubicBezTo>
                <a:cubicBezTo>
                  <a:pt x="493" y="1055"/>
                  <a:pt x="459" y="1051"/>
                  <a:pt x="425" y="1045"/>
                </a:cubicBezTo>
                <a:cubicBezTo>
                  <a:pt x="391" y="1038"/>
                  <a:pt x="357" y="1028"/>
                  <a:pt x="325" y="1015"/>
                </a:cubicBezTo>
                <a:cubicBezTo>
                  <a:pt x="293" y="1001"/>
                  <a:pt x="263" y="985"/>
                  <a:pt x="234" y="966"/>
                </a:cubicBezTo>
                <a:cubicBezTo>
                  <a:pt x="205" y="947"/>
                  <a:pt x="179" y="925"/>
                  <a:pt x="154" y="900"/>
                </a:cubicBezTo>
                <a:cubicBezTo>
                  <a:pt x="130" y="875"/>
                  <a:pt x="108" y="848"/>
                  <a:pt x="89" y="820"/>
                </a:cubicBezTo>
                <a:cubicBezTo>
                  <a:pt x="70" y="791"/>
                  <a:pt x="53" y="761"/>
                  <a:pt x="40" y="729"/>
                </a:cubicBezTo>
                <a:cubicBezTo>
                  <a:pt x="27" y="697"/>
                  <a:pt x="17" y="664"/>
                  <a:pt x="10" y="630"/>
                </a:cubicBezTo>
                <a:cubicBezTo>
                  <a:pt x="3" y="596"/>
                  <a:pt x="0" y="562"/>
                  <a:pt x="0" y="527"/>
                </a:cubicBezTo>
                <a:cubicBezTo>
                  <a:pt x="0" y="493"/>
                  <a:pt x="3" y="458"/>
                  <a:pt x="10" y="424"/>
                </a:cubicBezTo>
                <a:cubicBezTo>
                  <a:pt x="17" y="390"/>
                  <a:pt x="27" y="358"/>
                  <a:pt x="40" y="326"/>
                </a:cubicBezTo>
                <a:cubicBezTo>
                  <a:pt x="53" y="294"/>
                  <a:pt x="70" y="263"/>
                  <a:pt x="89" y="235"/>
                </a:cubicBezTo>
                <a:cubicBezTo>
                  <a:pt x="108" y="206"/>
                  <a:pt x="130" y="179"/>
                  <a:pt x="154" y="155"/>
                </a:cubicBezTo>
                <a:cubicBezTo>
                  <a:pt x="179" y="130"/>
                  <a:pt x="205" y="108"/>
                  <a:pt x="234" y="89"/>
                </a:cubicBezTo>
                <a:cubicBezTo>
                  <a:pt x="263" y="70"/>
                  <a:pt x="293" y="54"/>
                  <a:pt x="325" y="41"/>
                </a:cubicBezTo>
                <a:cubicBezTo>
                  <a:pt x="357" y="27"/>
                  <a:pt x="391" y="17"/>
                  <a:pt x="425" y="11"/>
                </a:cubicBezTo>
                <a:cubicBezTo>
                  <a:pt x="459" y="4"/>
                  <a:pt x="493" y="0"/>
                  <a:pt x="528" y="0"/>
                </a:cubicBezTo>
                <a:cubicBezTo>
                  <a:pt x="562" y="0"/>
                  <a:pt x="596" y="4"/>
                  <a:pt x="630" y="11"/>
                </a:cubicBezTo>
                <a:cubicBezTo>
                  <a:pt x="664" y="17"/>
                  <a:pt x="697" y="27"/>
                  <a:pt x="729" y="41"/>
                </a:cubicBezTo>
                <a:cubicBezTo>
                  <a:pt x="761" y="54"/>
                  <a:pt x="792" y="70"/>
                  <a:pt x="820" y="89"/>
                </a:cubicBezTo>
                <a:cubicBezTo>
                  <a:pt x="849" y="108"/>
                  <a:pt x="876" y="130"/>
                  <a:pt x="900" y="155"/>
                </a:cubicBezTo>
                <a:cubicBezTo>
                  <a:pt x="925" y="179"/>
                  <a:pt x="946" y="206"/>
                  <a:pt x="966" y="235"/>
                </a:cubicBezTo>
                <a:cubicBezTo>
                  <a:pt x="985" y="263"/>
                  <a:pt x="1001" y="294"/>
                  <a:pt x="1014" y="326"/>
                </a:cubicBezTo>
                <a:cubicBezTo>
                  <a:pt x="1027" y="358"/>
                  <a:pt x="1037" y="390"/>
                  <a:pt x="1044" y="424"/>
                </a:cubicBezTo>
                <a:cubicBezTo>
                  <a:pt x="1051" y="458"/>
                  <a:pt x="1054" y="493"/>
                  <a:pt x="1054" y="527"/>
                </a:cubicBezTo>
                <a:close/>
              </a:path>
            </a:pathLst>
          </a:custGeom>
          <a:solidFill>
            <a:srgbClr val="4da6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63" name="" descr=""/>
          <p:cNvPicPr/>
          <p:nvPr/>
        </p:nvPicPr>
        <p:blipFill>
          <a:blip r:embed="rId15"/>
          <a:stretch/>
        </p:blipFill>
        <p:spPr>
          <a:xfrm>
            <a:off x="7323480" y="4123800"/>
            <a:ext cx="236520" cy="189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4" name=""/>
          <p:cNvSpPr txBox="1"/>
          <p:nvPr/>
        </p:nvSpPr>
        <p:spPr>
          <a:xfrm>
            <a:off x="8511120" y="3700800"/>
            <a:ext cx="25380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模型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 txBox="1"/>
          <p:nvPr/>
        </p:nvSpPr>
        <p:spPr>
          <a:xfrm>
            <a:off x="7755120" y="4016880"/>
            <a:ext cx="50652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bfdbfe"/>
                </a:solidFill>
                <a:effectLst/>
                <a:uFillTx/>
                <a:latin typeface="NotoSansCJKsc"/>
                <a:ea typeface="NotoSansCJKsc"/>
              </a:rPr>
              <a:t>推荐模型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 txBox="1"/>
          <p:nvPr/>
        </p:nvSpPr>
        <p:spPr>
          <a:xfrm>
            <a:off x="7755120" y="4235760"/>
            <a:ext cx="10468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89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DeepSeek/Qwen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2037960" y="2354040"/>
            <a:ext cx="237600" cy="237240"/>
          </a:xfrm>
          <a:custGeom>
            <a:avLst/>
            <a:gdLst/>
            <a:ahLst/>
            <a:rect l="0" t="0" r="r" b="b"/>
            <a:pathLst>
              <a:path w="660" h="659">
                <a:moveTo>
                  <a:pt x="660" y="329"/>
                </a:moveTo>
                <a:cubicBezTo>
                  <a:pt x="660" y="351"/>
                  <a:pt x="658" y="373"/>
                  <a:pt x="653" y="394"/>
                </a:cubicBezTo>
                <a:cubicBezTo>
                  <a:pt x="649" y="416"/>
                  <a:pt x="643" y="436"/>
                  <a:pt x="635" y="456"/>
                </a:cubicBezTo>
                <a:cubicBezTo>
                  <a:pt x="626" y="476"/>
                  <a:pt x="616" y="495"/>
                  <a:pt x="604" y="513"/>
                </a:cubicBezTo>
                <a:cubicBezTo>
                  <a:pt x="592" y="531"/>
                  <a:pt x="578" y="548"/>
                  <a:pt x="562" y="563"/>
                </a:cubicBezTo>
                <a:cubicBezTo>
                  <a:pt x="547" y="578"/>
                  <a:pt x="530" y="592"/>
                  <a:pt x="512" y="604"/>
                </a:cubicBezTo>
                <a:cubicBezTo>
                  <a:pt x="494" y="616"/>
                  <a:pt x="475" y="626"/>
                  <a:pt x="455" y="634"/>
                </a:cubicBezTo>
                <a:cubicBezTo>
                  <a:pt x="435" y="643"/>
                  <a:pt x="415" y="649"/>
                  <a:pt x="394" y="653"/>
                </a:cubicBezTo>
                <a:cubicBezTo>
                  <a:pt x="372" y="657"/>
                  <a:pt x="351" y="659"/>
                  <a:pt x="329" y="659"/>
                </a:cubicBezTo>
                <a:cubicBezTo>
                  <a:pt x="308" y="659"/>
                  <a:pt x="286" y="657"/>
                  <a:pt x="265" y="653"/>
                </a:cubicBezTo>
                <a:cubicBezTo>
                  <a:pt x="244" y="649"/>
                  <a:pt x="223" y="643"/>
                  <a:pt x="204" y="634"/>
                </a:cubicBezTo>
                <a:cubicBezTo>
                  <a:pt x="184" y="626"/>
                  <a:pt x="165" y="616"/>
                  <a:pt x="147" y="604"/>
                </a:cubicBezTo>
                <a:cubicBezTo>
                  <a:pt x="129" y="592"/>
                  <a:pt x="112" y="578"/>
                  <a:pt x="97" y="563"/>
                </a:cubicBezTo>
                <a:cubicBezTo>
                  <a:pt x="81" y="548"/>
                  <a:pt x="68" y="531"/>
                  <a:pt x="56" y="513"/>
                </a:cubicBezTo>
                <a:cubicBezTo>
                  <a:pt x="44" y="495"/>
                  <a:pt x="34" y="476"/>
                  <a:pt x="25" y="456"/>
                </a:cubicBezTo>
                <a:cubicBezTo>
                  <a:pt x="17" y="436"/>
                  <a:pt x="11" y="416"/>
                  <a:pt x="7" y="394"/>
                </a:cubicBezTo>
                <a:cubicBezTo>
                  <a:pt x="2" y="373"/>
                  <a:pt x="0" y="351"/>
                  <a:pt x="0" y="329"/>
                </a:cubicBezTo>
                <a:cubicBezTo>
                  <a:pt x="0" y="308"/>
                  <a:pt x="2" y="286"/>
                  <a:pt x="7" y="265"/>
                </a:cubicBezTo>
                <a:cubicBezTo>
                  <a:pt x="11" y="244"/>
                  <a:pt x="17" y="223"/>
                  <a:pt x="25" y="203"/>
                </a:cubicBezTo>
                <a:cubicBezTo>
                  <a:pt x="34" y="183"/>
                  <a:pt x="44" y="164"/>
                  <a:pt x="56" y="146"/>
                </a:cubicBezTo>
                <a:cubicBezTo>
                  <a:pt x="68" y="128"/>
                  <a:pt x="81" y="112"/>
                  <a:pt x="97" y="97"/>
                </a:cubicBezTo>
                <a:cubicBezTo>
                  <a:pt x="112" y="81"/>
                  <a:pt x="129" y="68"/>
                  <a:pt x="147" y="56"/>
                </a:cubicBezTo>
                <a:cubicBezTo>
                  <a:pt x="165" y="44"/>
                  <a:pt x="184" y="33"/>
                  <a:pt x="204" y="25"/>
                </a:cubicBezTo>
                <a:cubicBezTo>
                  <a:pt x="223" y="17"/>
                  <a:pt x="244" y="11"/>
                  <a:pt x="265" y="6"/>
                </a:cubicBezTo>
                <a:cubicBezTo>
                  <a:pt x="286" y="2"/>
                  <a:pt x="308" y="0"/>
                  <a:pt x="329" y="0"/>
                </a:cubicBezTo>
                <a:cubicBezTo>
                  <a:pt x="351" y="0"/>
                  <a:pt x="372" y="2"/>
                  <a:pt x="394" y="6"/>
                </a:cubicBezTo>
                <a:cubicBezTo>
                  <a:pt x="415" y="11"/>
                  <a:pt x="435" y="17"/>
                  <a:pt x="455" y="25"/>
                </a:cubicBezTo>
                <a:cubicBezTo>
                  <a:pt x="475" y="33"/>
                  <a:pt x="494" y="44"/>
                  <a:pt x="512" y="56"/>
                </a:cubicBezTo>
                <a:cubicBezTo>
                  <a:pt x="530" y="68"/>
                  <a:pt x="547" y="81"/>
                  <a:pt x="562" y="97"/>
                </a:cubicBezTo>
                <a:cubicBezTo>
                  <a:pt x="578" y="112"/>
                  <a:pt x="592" y="128"/>
                  <a:pt x="604" y="146"/>
                </a:cubicBezTo>
                <a:cubicBezTo>
                  <a:pt x="616" y="164"/>
                  <a:pt x="626" y="183"/>
                  <a:pt x="635" y="203"/>
                </a:cubicBezTo>
                <a:cubicBezTo>
                  <a:pt x="643" y="223"/>
                  <a:pt x="649" y="244"/>
                  <a:pt x="653" y="265"/>
                </a:cubicBezTo>
                <a:cubicBezTo>
                  <a:pt x="658" y="286"/>
                  <a:pt x="660" y="308"/>
                  <a:pt x="660" y="329"/>
                </a:cubicBezTo>
                <a:close/>
              </a:path>
            </a:pathLst>
          </a:custGeom>
          <a:solidFill>
            <a:srgbClr val="ff99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 txBox="1"/>
          <p:nvPr/>
        </p:nvSpPr>
        <p:spPr>
          <a:xfrm>
            <a:off x="8800560" y="4206240"/>
            <a:ext cx="75960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（国产开源）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5237640" y="2354040"/>
            <a:ext cx="237240" cy="237240"/>
          </a:xfrm>
          <a:custGeom>
            <a:avLst/>
            <a:gdLst/>
            <a:ahLst/>
            <a:rect l="0" t="0" r="r" b="b"/>
            <a:pathLst>
              <a:path w="659" h="659">
                <a:moveTo>
                  <a:pt x="659" y="329"/>
                </a:moveTo>
                <a:cubicBezTo>
                  <a:pt x="659" y="351"/>
                  <a:pt x="657" y="373"/>
                  <a:pt x="653" y="394"/>
                </a:cubicBezTo>
                <a:cubicBezTo>
                  <a:pt x="649" y="416"/>
                  <a:pt x="643" y="436"/>
                  <a:pt x="634" y="456"/>
                </a:cubicBezTo>
                <a:cubicBezTo>
                  <a:pt x="626" y="476"/>
                  <a:pt x="616" y="495"/>
                  <a:pt x="604" y="513"/>
                </a:cubicBezTo>
                <a:cubicBezTo>
                  <a:pt x="592" y="531"/>
                  <a:pt x="578" y="548"/>
                  <a:pt x="563" y="563"/>
                </a:cubicBezTo>
                <a:cubicBezTo>
                  <a:pt x="548" y="578"/>
                  <a:pt x="531" y="592"/>
                  <a:pt x="513" y="604"/>
                </a:cubicBezTo>
                <a:cubicBezTo>
                  <a:pt x="495" y="616"/>
                  <a:pt x="476" y="626"/>
                  <a:pt x="456" y="634"/>
                </a:cubicBezTo>
                <a:cubicBezTo>
                  <a:pt x="436" y="643"/>
                  <a:pt x="416" y="649"/>
                  <a:pt x="394" y="653"/>
                </a:cubicBezTo>
                <a:cubicBezTo>
                  <a:pt x="373" y="657"/>
                  <a:pt x="352" y="659"/>
                  <a:pt x="330" y="659"/>
                </a:cubicBezTo>
                <a:cubicBezTo>
                  <a:pt x="309" y="659"/>
                  <a:pt x="287" y="657"/>
                  <a:pt x="266" y="653"/>
                </a:cubicBezTo>
                <a:cubicBezTo>
                  <a:pt x="244" y="649"/>
                  <a:pt x="223" y="643"/>
                  <a:pt x="203" y="634"/>
                </a:cubicBezTo>
                <a:cubicBezTo>
                  <a:pt x="183" y="626"/>
                  <a:pt x="164" y="616"/>
                  <a:pt x="146" y="604"/>
                </a:cubicBezTo>
                <a:cubicBezTo>
                  <a:pt x="128" y="592"/>
                  <a:pt x="112" y="578"/>
                  <a:pt x="96" y="563"/>
                </a:cubicBezTo>
                <a:cubicBezTo>
                  <a:pt x="81" y="548"/>
                  <a:pt x="68" y="531"/>
                  <a:pt x="55" y="513"/>
                </a:cubicBezTo>
                <a:cubicBezTo>
                  <a:pt x="43" y="495"/>
                  <a:pt x="33" y="476"/>
                  <a:pt x="25" y="456"/>
                </a:cubicBezTo>
                <a:cubicBezTo>
                  <a:pt x="17" y="436"/>
                  <a:pt x="11" y="416"/>
                  <a:pt x="6" y="394"/>
                </a:cubicBezTo>
                <a:cubicBezTo>
                  <a:pt x="2" y="373"/>
                  <a:pt x="0" y="351"/>
                  <a:pt x="0" y="329"/>
                </a:cubicBezTo>
                <a:cubicBezTo>
                  <a:pt x="0" y="308"/>
                  <a:pt x="2" y="286"/>
                  <a:pt x="6" y="265"/>
                </a:cubicBezTo>
                <a:cubicBezTo>
                  <a:pt x="11" y="244"/>
                  <a:pt x="17" y="223"/>
                  <a:pt x="25" y="203"/>
                </a:cubicBezTo>
                <a:cubicBezTo>
                  <a:pt x="33" y="183"/>
                  <a:pt x="43" y="164"/>
                  <a:pt x="55" y="146"/>
                </a:cubicBezTo>
                <a:cubicBezTo>
                  <a:pt x="68" y="128"/>
                  <a:pt x="81" y="112"/>
                  <a:pt x="96" y="97"/>
                </a:cubicBezTo>
                <a:cubicBezTo>
                  <a:pt x="112" y="81"/>
                  <a:pt x="128" y="68"/>
                  <a:pt x="146" y="56"/>
                </a:cubicBezTo>
                <a:cubicBezTo>
                  <a:pt x="164" y="44"/>
                  <a:pt x="183" y="33"/>
                  <a:pt x="203" y="25"/>
                </a:cubicBezTo>
                <a:cubicBezTo>
                  <a:pt x="223" y="17"/>
                  <a:pt x="244" y="11"/>
                  <a:pt x="266" y="6"/>
                </a:cubicBezTo>
                <a:cubicBezTo>
                  <a:pt x="287" y="2"/>
                  <a:pt x="309" y="0"/>
                  <a:pt x="330" y="0"/>
                </a:cubicBezTo>
                <a:cubicBezTo>
                  <a:pt x="352" y="0"/>
                  <a:pt x="373" y="2"/>
                  <a:pt x="394" y="6"/>
                </a:cubicBezTo>
                <a:cubicBezTo>
                  <a:pt x="416" y="11"/>
                  <a:pt x="436" y="17"/>
                  <a:pt x="456" y="25"/>
                </a:cubicBezTo>
                <a:cubicBezTo>
                  <a:pt x="476" y="33"/>
                  <a:pt x="495" y="44"/>
                  <a:pt x="513" y="56"/>
                </a:cubicBezTo>
                <a:cubicBezTo>
                  <a:pt x="531" y="68"/>
                  <a:pt x="548" y="81"/>
                  <a:pt x="563" y="97"/>
                </a:cubicBezTo>
                <a:cubicBezTo>
                  <a:pt x="578" y="112"/>
                  <a:pt x="592" y="128"/>
                  <a:pt x="604" y="146"/>
                </a:cubicBezTo>
                <a:cubicBezTo>
                  <a:pt x="616" y="164"/>
                  <a:pt x="626" y="183"/>
                  <a:pt x="634" y="203"/>
                </a:cubicBezTo>
                <a:cubicBezTo>
                  <a:pt x="643" y="223"/>
                  <a:pt x="649" y="244"/>
                  <a:pt x="653" y="265"/>
                </a:cubicBezTo>
                <a:cubicBezTo>
                  <a:pt x="657" y="286"/>
                  <a:pt x="659" y="308"/>
                  <a:pt x="659" y="329"/>
                </a:cubicBezTo>
                <a:close/>
              </a:path>
            </a:pathLst>
          </a:custGeom>
          <a:solidFill>
            <a:srgbClr val="ff99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 txBox="1"/>
          <p:nvPr/>
        </p:nvSpPr>
        <p:spPr>
          <a:xfrm>
            <a:off x="2109960" y="2395080"/>
            <a:ext cx="1260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989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1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8437320" y="2354040"/>
            <a:ext cx="237240" cy="237240"/>
          </a:xfrm>
          <a:custGeom>
            <a:avLst/>
            <a:gdLst/>
            <a:ahLst/>
            <a:rect l="0" t="0" r="r" b="b"/>
            <a:pathLst>
              <a:path w="659" h="659">
                <a:moveTo>
                  <a:pt x="659" y="329"/>
                </a:moveTo>
                <a:cubicBezTo>
                  <a:pt x="659" y="351"/>
                  <a:pt x="657" y="373"/>
                  <a:pt x="653" y="394"/>
                </a:cubicBezTo>
                <a:cubicBezTo>
                  <a:pt x="649" y="416"/>
                  <a:pt x="642" y="436"/>
                  <a:pt x="634" y="456"/>
                </a:cubicBezTo>
                <a:cubicBezTo>
                  <a:pt x="626" y="476"/>
                  <a:pt x="616" y="495"/>
                  <a:pt x="604" y="513"/>
                </a:cubicBezTo>
                <a:cubicBezTo>
                  <a:pt x="592" y="531"/>
                  <a:pt x="577" y="548"/>
                  <a:pt x="562" y="563"/>
                </a:cubicBezTo>
                <a:cubicBezTo>
                  <a:pt x="546" y="578"/>
                  <a:pt x="530" y="592"/>
                  <a:pt x="512" y="604"/>
                </a:cubicBezTo>
                <a:cubicBezTo>
                  <a:pt x="494" y="616"/>
                  <a:pt x="475" y="626"/>
                  <a:pt x="455" y="634"/>
                </a:cubicBezTo>
                <a:cubicBezTo>
                  <a:pt x="435" y="643"/>
                  <a:pt x="414" y="649"/>
                  <a:pt x="393" y="653"/>
                </a:cubicBezTo>
                <a:cubicBezTo>
                  <a:pt x="372" y="657"/>
                  <a:pt x="351" y="659"/>
                  <a:pt x="329" y="659"/>
                </a:cubicBezTo>
                <a:cubicBezTo>
                  <a:pt x="307" y="659"/>
                  <a:pt x="286" y="657"/>
                  <a:pt x="265" y="653"/>
                </a:cubicBezTo>
                <a:cubicBezTo>
                  <a:pt x="243" y="649"/>
                  <a:pt x="223" y="643"/>
                  <a:pt x="203" y="634"/>
                </a:cubicBezTo>
                <a:cubicBezTo>
                  <a:pt x="183" y="626"/>
                  <a:pt x="164" y="616"/>
                  <a:pt x="146" y="604"/>
                </a:cubicBezTo>
                <a:cubicBezTo>
                  <a:pt x="128" y="592"/>
                  <a:pt x="111" y="578"/>
                  <a:pt x="96" y="563"/>
                </a:cubicBezTo>
                <a:cubicBezTo>
                  <a:pt x="81" y="548"/>
                  <a:pt x="67" y="531"/>
                  <a:pt x="55" y="513"/>
                </a:cubicBezTo>
                <a:cubicBezTo>
                  <a:pt x="43" y="495"/>
                  <a:pt x="33" y="476"/>
                  <a:pt x="25" y="456"/>
                </a:cubicBezTo>
                <a:cubicBezTo>
                  <a:pt x="17" y="436"/>
                  <a:pt x="10" y="416"/>
                  <a:pt x="6" y="394"/>
                </a:cubicBezTo>
                <a:cubicBezTo>
                  <a:pt x="2" y="373"/>
                  <a:pt x="0" y="351"/>
                  <a:pt x="0" y="329"/>
                </a:cubicBezTo>
                <a:cubicBezTo>
                  <a:pt x="0" y="308"/>
                  <a:pt x="2" y="286"/>
                  <a:pt x="6" y="265"/>
                </a:cubicBezTo>
                <a:cubicBezTo>
                  <a:pt x="10" y="244"/>
                  <a:pt x="17" y="223"/>
                  <a:pt x="25" y="203"/>
                </a:cubicBezTo>
                <a:cubicBezTo>
                  <a:pt x="33" y="183"/>
                  <a:pt x="43" y="164"/>
                  <a:pt x="55" y="146"/>
                </a:cubicBezTo>
                <a:cubicBezTo>
                  <a:pt x="67" y="128"/>
                  <a:pt x="81" y="112"/>
                  <a:pt x="96" y="97"/>
                </a:cubicBezTo>
                <a:cubicBezTo>
                  <a:pt x="111" y="81"/>
                  <a:pt x="128" y="68"/>
                  <a:pt x="146" y="56"/>
                </a:cubicBezTo>
                <a:cubicBezTo>
                  <a:pt x="164" y="44"/>
                  <a:pt x="183" y="33"/>
                  <a:pt x="203" y="25"/>
                </a:cubicBezTo>
                <a:cubicBezTo>
                  <a:pt x="223" y="17"/>
                  <a:pt x="243" y="11"/>
                  <a:pt x="265" y="6"/>
                </a:cubicBezTo>
                <a:cubicBezTo>
                  <a:pt x="286" y="2"/>
                  <a:pt x="307" y="0"/>
                  <a:pt x="329" y="0"/>
                </a:cubicBezTo>
                <a:cubicBezTo>
                  <a:pt x="351" y="0"/>
                  <a:pt x="372" y="2"/>
                  <a:pt x="393" y="6"/>
                </a:cubicBezTo>
                <a:cubicBezTo>
                  <a:pt x="414" y="11"/>
                  <a:pt x="435" y="17"/>
                  <a:pt x="455" y="25"/>
                </a:cubicBezTo>
                <a:cubicBezTo>
                  <a:pt x="475" y="33"/>
                  <a:pt x="494" y="44"/>
                  <a:pt x="512" y="56"/>
                </a:cubicBezTo>
                <a:cubicBezTo>
                  <a:pt x="530" y="68"/>
                  <a:pt x="546" y="81"/>
                  <a:pt x="562" y="97"/>
                </a:cubicBezTo>
                <a:cubicBezTo>
                  <a:pt x="577" y="112"/>
                  <a:pt x="592" y="128"/>
                  <a:pt x="604" y="146"/>
                </a:cubicBezTo>
                <a:cubicBezTo>
                  <a:pt x="616" y="164"/>
                  <a:pt x="626" y="183"/>
                  <a:pt x="634" y="203"/>
                </a:cubicBezTo>
                <a:cubicBezTo>
                  <a:pt x="642" y="223"/>
                  <a:pt x="649" y="244"/>
                  <a:pt x="653" y="265"/>
                </a:cubicBezTo>
                <a:cubicBezTo>
                  <a:pt x="657" y="286"/>
                  <a:pt x="659" y="308"/>
                  <a:pt x="659" y="329"/>
                </a:cubicBezTo>
                <a:close/>
              </a:path>
            </a:pathLst>
          </a:custGeom>
          <a:solidFill>
            <a:srgbClr val="ff99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 txBox="1"/>
          <p:nvPr/>
        </p:nvSpPr>
        <p:spPr>
          <a:xfrm>
            <a:off x="5312160" y="2395080"/>
            <a:ext cx="1260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989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2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 txBox="1"/>
          <p:nvPr/>
        </p:nvSpPr>
        <p:spPr>
          <a:xfrm>
            <a:off x="8514360" y="2395080"/>
            <a:ext cx="1260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989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3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"/>
          <p:cNvSpPr/>
          <p:nvPr/>
        </p:nvSpPr>
        <p:spPr>
          <a:xfrm>
            <a:off x="0" y="0"/>
            <a:ext cx="10704600" cy="7480080"/>
          </a:xfrm>
          <a:custGeom>
            <a:avLst/>
            <a:gdLst/>
            <a:ahLst/>
            <a:rect l="0" t="0" r="r" b="b"/>
            <a:pathLst>
              <a:path w="29735" h="20778">
                <a:moveTo>
                  <a:pt x="0" y="0"/>
                </a:moveTo>
                <a:lnTo>
                  <a:pt x="29735" y="0"/>
                </a:lnTo>
                <a:lnTo>
                  <a:pt x="29735" y="20778"/>
                </a:lnTo>
                <a:lnTo>
                  <a:pt x="0" y="20778"/>
                </a:lnTo>
                <a:lnTo>
                  <a:pt x="0" y="0"/>
                </a:lnTo>
                <a:close/>
              </a:path>
            </a:pathLst>
          </a:custGeom>
          <a:solidFill>
            <a:srgbClr val="11182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1"/>
          <a:stretch/>
        </p:blipFill>
        <p:spPr>
          <a:xfrm>
            <a:off x="300240" y="813600"/>
            <a:ext cx="10112040" cy="5845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76" name="" descr=""/>
          <p:cNvPicPr/>
          <p:nvPr/>
        </p:nvPicPr>
        <p:blipFill>
          <a:blip r:embed="rId2"/>
          <a:stretch/>
        </p:blipFill>
        <p:spPr>
          <a:xfrm>
            <a:off x="7773840" y="23760"/>
            <a:ext cx="3033360" cy="3033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77" name="" descr=""/>
          <p:cNvPicPr/>
          <p:nvPr/>
        </p:nvPicPr>
        <p:blipFill>
          <a:blip r:embed="rId3"/>
          <a:stretch/>
        </p:blipFill>
        <p:spPr>
          <a:xfrm>
            <a:off x="2322720" y="4795560"/>
            <a:ext cx="2022120" cy="2022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8" name=""/>
          <p:cNvSpPr/>
          <p:nvPr/>
        </p:nvSpPr>
        <p:spPr>
          <a:xfrm>
            <a:off x="299880" y="813600"/>
            <a:ext cx="10112760" cy="711360"/>
          </a:xfrm>
          <a:custGeom>
            <a:avLst/>
            <a:gdLst/>
            <a:ahLst/>
            <a:rect l="0" t="0" r="r" b="b"/>
            <a:pathLst>
              <a:path w="28091" h="1976">
                <a:moveTo>
                  <a:pt x="0" y="0"/>
                </a:moveTo>
                <a:lnTo>
                  <a:pt x="28091" y="0"/>
                </a:lnTo>
                <a:lnTo>
                  <a:pt x="28091" y="1976"/>
                </a:lnTo>
                <a:lnTo>
                  <a:pt x="0" y="1976"/>
                </a:lnTo>
                <a:lnTo>
                  <a:pt x="0" y="0"/>
                </a:lnTo>
                <a:close/>
              </a:path>
            </a:pathLst>
          </a:custGeom>
          <a:solidFill>
            <a:srgbClr val="001e3c">
              <a:alpha val="7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299880" y="1508760"/>
            <a:ext cx="10112760" cy="16200"/>
          </a:xfrm>
          <a:custGeom>
            <a:avLst/>
            <a:gdLst/>
            <a:ahLst/>
            <a:rect l="0" t="0" r="r" b="b"/>
            <a:pathLst>
              <a:path w="28091" h="45">
                <a:moveTo>
                  <a:pt x="0" y="0"/>
                </a:moveTo>
                <a:lnTo>
                  <a:pt x="28091" y="0"/>
                </a:lnTo>
                <a:lnTo>
                  <a:pt x="28091" y="45"/>
                </a:lnTo>
                <a:lnTo>
                  <a:pt x="0" y="45"/>
                </a:lnTo>
                <a:lnTo>
                  <a:pt x="0" y="0"/>
                </a:lnTo>
                <a:close/>
              </a:path>
            </a:pathLst>
          </a:custGeom>
          <a:solidFill>
            <a:srgbClr val="4da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 txBox="1"/>
          <p:nvPr/>
        </p:nvSpPr>
        <p:spPr>
          <a:xfrm>
            <a:off x="9875880" y="6360840"/>
            <a:ext cx="2847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89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5 / 9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 txBox="1"/>
          <p:nvPr/>
        </p:nvSpPr>
        <p:spPr>
          <a:xfrm>
            <a:off x="679320" y="926280"/>
            <a:ext cx="2280600" cy="41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40" strike="noStrike" u="non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⽣命周期价值点：</a:t>
            </a:r>
            <a:endParaRPr b="0" lang="en-US" sz="22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 txBox="1"/>
          <p:nvPr/>
        </p:nvSpPr>
        <p:spPr>
          <a:xfrm>
            <a:off x="2954520" y="992160"/>
            <a:ext cx="327240" cy="332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24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22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83" name="" descr=""/>
          <p:cNvPicPr/>
          <p:nvPr/>
        </p:nvPicPr>
        <p:blipFill>
          <a:blip r:embed="rId4"/>
          <a:stretch/>
        </p:blipFill>
        <p:spPr>
          <a:xfrm>
            <a:off x="2433240" y="4107960"/>
            <a:ext cx="5849280" cy="789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4" name=""/>
          <p:cNvSpPr/>
          <p:nvPr/>
        </p:nvSpPr>
        <p:spPr>
          <a:xfrm>
            <a:off x="2429280" y="4104000"/>
            <a:ext cx="5854320" cy="798120"/>
          </a:xfrm>
          <a:custGeom>
            <a:avLst/>
            <a:gdLst/>
            <a:ahLst/>
            <a:rect l="0" t="0" r="r" b="b"/>
            <a:pathLst>
              <a:path fill="none" w="16262" h="2217">
                <a:moveTo>
                  <a:pt x="0" y="0"/>
                </a:moveTo>
                <a:lnTo>
                  <a:pt x="16262" y="0"/>
                </a:lnTo>
                <a:lnTo>
                  <a:pt x="16262" y="2217"/>
                </a:lnTo>
                <a:lnTo>
                  <a:pt x="0" y="2217"/>
                </a:lnTo>
                <a:lnTo>
                  <a:pt x="0" y="0"/>
                </a:lnTo>
              </a:path>
            </a:pathLst>
          </a:custGeom>
          <a:ln w="7560">
            <a:solidFill>
              <a:srgbClr val="60a5fa"/>
            </a:solidFill>
            <a:miter/>
          </a:ln>
        </p:spPr>
        <p:txBody>
          <a:bodyPr lIns="3600" rIns="3600" tIns="3600" bIns="360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2590920" y="4313160"/>
            <a:ext cx="379800" cy="379800"/>
          </a:xfrm>
          <a:custGeom>
            <a:avLst/>
            <a:gdLst/>
            <a:ahLst/>
            <a:rect l="0" t="0" r="r" b="b"/>
            <a:pathLst>
              <a:path w="1055" h="1055">
                <a:moveTo>
                  <a:pt x="1055" y="528"/>
                </a:moveTo>
                <a:cubicBezTo>
                  <a:pt x="1055" y="563"/>
                  <a:pt x="1051" y="597"/>
                  <a:pt x="1045" y="631"/>
                </a:cubicBezTo>
                <a:cubicBezTo>
                  <a:pt x="1038" y="665"/>
                  <a:pt x="1028" y="698"/>
                  <a:pt x="1015" y="730"/>
                </a:cubicBezTo>
                <a:cubicBezTo>
                  <a:pt x="1001" y="762"/>
                  <a:pt x="985" y="792"/>
                  <a:pt x="966" y="821"/>
                </a:cubicBezTo>
                <a:cubicBezTo>
                  <a:pt x="947" y="849"/>
                  <a:pt x="925" y="876"/>
                  <a:pt x="901" y="901"/>
                </a:cubicBezTo>
                <a:cubicBezTo>
                  <a:pt x="876" y="925"/>
                  <a:pt x="849" y="947"/>
                  <a:pt x="821" y="966"/>
                </a:cubicBezTo>
                <a:cubicBezTo>
                  <a:pt x="792" y="985"/>
                  <a:pt x="762" y="1001"/>
                  <a:pt x="730" y="1015"/>
                </a:cubicBezTo>
                <a:cubicBezTo>
                  <a:pt x="697" y="1028"/>
                  <a:pt x="664" y="1038"/>
                  <a:pt x="630" y="1045"/>
                </a:cubicBezTo>
                <a:cubicBezTo>
                  <a:pt x="596" y="1051"/>
                  <a:pt x="562" y="1055"/>
                  <a:pt x="527" y="1055"/>
                </a:cubicBezTo>
                <a:cubicBezTo>
                  <a:pt x="493" y="1055"/>
                  <a:pt x="458" y="1051"/>
                  <a:pt x="424" y="1045"/>
                </a:cubicBezTo>
                <a:cubicBezTo>
                  <a:pt x="390" y="1038"/>
                  <a:pt x="358" y="1028"/>
                  <a:pt x="326" y="1015"/>
                </a:cubicBezTo>
                <a:cubicBezTo>
                  <a:pt x="294" y="1001"/>
                  <a:pt x="263" y="985"/>
                  <a:pt x="235" y="966"/>
                </a:cubicBezTo>
                <a:cubicBezTo>
                  <a:pt x="206" y="947"/>
                  <a:pt x="179" y="925"/>
                  <a:pt x="155" y="901"/>
                </a:cubicBezTo>
                <a:cubicBezTo>
                  <a:pt x="130" y="876"/>
                  <a:pt x="108" y="849"/>
                  <a:pt x="89" y="821"/>
                </a:cubicBezTo>
                <a:cubicBezTo>
                  <a:pt x="70" y="792"/>
                  <a:pt x="54" y="762"/>
                  <a:pt x="41" y="730"/>
                </a:cubicBezTo>
                <a:cubicBezTo>
                  <a:pt x="27" y="698"/>
                  <a:pt x="17" y="665"/>
                  <a:pt x="11" y="631"/>
                </a:cubicBezTo>
                <a:cubicBezTo>
                  <a:pt x="4" y="597"/>
                  <a:pt x="0" y="563"/>
                  <a:pt x="0" y="528"/>
                </a:cubicBezTo>
                <a:cubicBezTo>
                  <a:pt x="0" y="494"/>
                  <a:pt x="4" y="459"/>
                  <a:pt x="11" y="425"/>
                </a:cubicBezTo>
                <a:cubicBezTo>
                  <a:pt x="17" y="391"/>
                  <a:pt x="27" y="359"/>
                  <a:pt x="41" y="327"/>
                </a:cubicBezTo>
                <a:cubicBezTo>
                  <a:pt x="54" y="295"/>
                  <a:pt x="70" y="264"/>
                  <a:pt x="89" y="236"/>
                </a:cubicBezTo>
                <a:cubicBezTo>
                  <a:pt x="108" y="207"/>
                  <a:pt x="130" y="180"/>
                  <a:pt x="155" y="156"/>
                </a:cubicBezTo>
                <a:cubicBezTo>
                  <a:pt x="179" y="131"/>
                  <a:pt x="206" y="108"/>
                  <a:pt x="235" y="89"/>
                </a:cubicBezTo>
                <a:cubicBezTo>
                  <a:pt x="263" y="70"/>
                  <a:pt x="294" y="54"/>
                  <a:pt x="326" y="41"/>
                </a:cubicBezTo>
                <a:cubicBezTo>
                  <a:pt x="358" y="27"/>
                  <a:pt x="390" y="17"/>
                  <a:pt x="424" y="11"/>
                </a:cubicBezTo>
                <a:cubicBezTo>
                  <a:pt x="458" y="4"/>
                  <a:pt x="493" y="0"/>
                  <a:pt x="527" y="0"/>
                </a:cubicBezTo>
                <a:cubicBezTo>
                  <a:pt x="562" y="0"/>
                  <a:pt x="596" y="4"/>
                  <a:pt x="630" y="11"/>
                </a:cubicBezTo>
                <a:cubicBezTo>
                  <a:pt x="664" y="17"/>
                  <a:pt x="697" y="27"/>
                  <a:pt x="730" y="41"/>
                </a:cubicBezTo>
                <a:cubicBezTo>
                  <a:pt x="762" y="54"/>
                  <a:pt x="792" y="70"/>
                  <a:pt x="821" y="89"/>
                </a:cubicBezTo>
                <a:cubicBezTo>
                  <a:pt x="849" y="108"/>
                  <a:pt x="876" y="131"/>
                  <a:pt x="901" y="156"/>
                </a:cubicBezTo>
                <a:cubicBezTo>
                  <a:pt x="925" y="180"/>
                  <a:pt x="947" y="207"/>
                  <a:pt x="966" y="236"/>
                </a:cubicBezTo>
                <a:cubicBezTo>
                  <a:pt x="985" y="264"/>
                  <a:pt x="1001" y="295"/>
                  <a:pt x="1015" y="327"/>
                </a:cubicBezTo>
                <a:cubicBezTo>
                  <a:pt x="1028" y="359"/>
                  <a:pt x="1038" y="391"/>
                  <a:pt x="1045" y="425"/>
                </a:cubicBezTo>
                <a:cubicBezTo>
                  <a:pt x="1051" y="459"/>
                  <a:pt x="1055" y="494"/>
                  <a:pt x="1055" y="528"/>
                </a:cubicBezTo>
                <a:close/>
              </a:path>
            </a:pathLst>
          </a:custGeom>
          <a:solidFill>
            <a:srgbClr val="f59e0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86" name="" descr=""/>
          <p:cNvPicPr/>
          <p:nvPr/>
        </p:nvPicPr>
        <p:blipFill>
          <a:blip r:embed="rId5"/>
          <a:stretch/>
        </p:blipFill>
        <p:spPr>
          <a:xfrm>
            <a:off x="2709720" y="4408200"/>
            <a:ext cx="141840" cy="189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7" name=""/>
          <p:cNvSpPr txBox="1"/>
          <p:nvPr/>
        </p:nvSpPr>
        <p:spPr>
          <a:xfrm>
            <a:off x="3280680" y="926280"/>
            <a:ext cx="2565720" cy="41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40" strike="noStrike" u="non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如何重塑开发全流程</a:t>
            </a:r>
            <a:endParaRPr b="0" lang="en-US" sz="22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88" name="" descr=""/>
          <p:cNvPicPr/>
          <p:nvPr/>
        </p:nvPicPr>
        <p:blipFill>
          <a:blip r:embed="rId6"/>
          <a:stretch/>
        </p:blipFill>
        <p:spPr>
          <a:xfrm>
            <a:off x="3096720" y="4582080"/>
            <a:ext cx="126000" cy="126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9" name=""/>
          <p:cNvSpPr txBox="1"/>
          <p:nvPr/>
        </p:nvSpPr>
        <p:spPr>
          <a:xfrm>
            <a:off x="3098520" y="4248720"/>
            <a:ext cx="1585800" cy="23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40" strike="noStrike" u="non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全新项⽬效率提升亮点</a:t>
            </a:r>
            <a:endParaRPr b="0" lang="en-US" sz="12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 txBox="1"/>
          <p:nvPr/>
        </p:nvSpPr>
        <p:spPr>
          <a:xfrm>
            <a:off x="3288240" y="4538160"/>
            <a:ext cx="75960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e5e7eb"/>
                </a:solidFill>
                <a:effectLst/>
                <a:uFillTx/>
                <a:latin typeface="NotoSansCJKsc"/>
                <a:ea typeface="NotoSansCJKsc"/>
              </a:rPr>
              <a:t>开发效率提升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 txBox="1"/>
          <p:nvPr/>
        </p:nvSpPr>
        <p:spPr>
          <a:xfrm>
            <a:off x="4046760" y="4567680"/>
            <a:ext cx="2818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89" strike="noStrike" u="none">
                <a:solidFill>
                  <a:srgbClr val="e5e7eb"/>
                </a:solidFill>
                <a:effectLst/>
                <a:uFillTx/>
                <a:latin typeface="DejaVuSans"/>
                <a:ea typeface="DejaVuSans"/>
              </a:rPr>
              <a:t>30%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92" name="" descr=""/>
          <p:cNvPicPr/>
          <p:nvPr/>
        </p:nvPicPr>
        <p:blipFill>
          <a:blip r:embed="rId7"/>
          <a:stretch/>
        </p:blipFill>
        <p:spPr>
          <a:xfrm>
            <a:off x="5087880" y="4582080"/>
            <a:ext cx="126000" cy="126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3" name=""/>
          <p:cNvSpPr txBox="1"/>
          <p:nvPr/>
        </p:nvSpPr>
        <p:spPr>
          <a:xfrm>
            <a:off x="4327560" y="4538160"/>
            <a:ext cx="25380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e5e7eb"/>
                </a:solidFill>
                <a:effectLst/>
                <a:uFillTx/>
                <a:latin typeface="NotoSansCJKsc"/>
                <a:ea typeface="NotoSansCJKsc"/>
              </a:rPr>
              <a:t>以上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94" name="" descr=""/>
          <p:cNvPicPr/>
          <p:nvPr/>
        </p:nvPicPr>
        <p:blipFill>
          <a:blip r:embed="rId8"/>
          <a:stretch/>
        </p:blipFill>
        <p:spPr>
          <a:xfrm>
            <a:off x="6794280" y="4582080"/>
            <a:ext cx="126000" cy="126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5" name=""/>
          <p:cNvSpPr txBox="1"/>
          <p:nvPr/>
        </p:nvSpPr>
        <p:spPr>
          <a:xfrm>
            <a:off x="5275440" y="4538160"/>
            <a:ext cx="12657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e5e7eb"/>
                </a:solidFill>
                <a:effectLst/>
                <a:uFillTx/>
                <a:latin typeface="NotoSansCJKsc"/>
                <a:ea typeface="NotoSansCJKsc"/>
              </a:rPr>
              <a:t>代码质量与洞察⼒提升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805680" y="1840680"/>
            <a:ext cx="2868120" cy="1943640"/>
          </a:xfrm>
          <a:custGeom>
            <a:avLst/>
            <a:gdLst/>
            <a:ahLst/>
            <a:rect l="0" t="0" r="r" b="b"/>
            <a:pathLst>
              <a:path w="7967" h="5399">
                <a:moveTo>
                  <a:pt x="0" y="5224"/>
                </a:moveTo>
                <a:lnTo>
                  <a:pt x="0" y="175"/>
                </a:lnTo>
                <a:cubicBezTo>
                  <a:pt x="0" y="152"/>
                  <a:pt x="4" y="130"/>
                  <a:pt x="13" y="108"/>
                </a:cubicBezTo>
                <a:cubicBezTo>
                  <a:pt x="22" y="87"/>
                  <a:pt x="35" y="68"/>
                  <a:pt x="51" y="51"/>
                </a:cubicBezTo>
                <a:cubicBezTo>
                  <a:pt x="68" y="35"/>
                  <a:pt x="87" y="22"/>
                  <a:pt x="108" y="13"/>
                </a:cubicBezTo>
                <a:cubicBezTo>
                  <a:pt x="130" y="4"/>
                  <a:pt x="152" y="0"/>
                  <a:pt x="175" y="0"/>
                </a:cubicBezTo>
                <a:lnTo>
                  <a:pt x="7791" y="0"/>
                </a:lnTo>
                <a:cubicBezTo>
                  <a:pt x="7815" y="0"/>
                  <a:pt x="7837" y="4"/>
                  <a:pt x="7859" y="13"/>
                </a:cubicBezTo>
                <a:cubicBezTo>
                  <a:pt x="7880" y="22"/>
                  <a:pt x="7899" y="35"/>
                  <a:pt x="7915" y="51"/>
                </a:cubicBezTo>
                <a:cubicBezTo>
                  <a:pt x="7932" y="68"/>
                  <a:pt x="7945" y="87"/>
                  <a:pt x="7954" y="108"/>
                </a:cubicBezTo>
                <a:cubicBezTo>
                  <a:pt x="7962" y="130"/>
                  <a:pt x="7967" y="152"/>
                  <a:pt x="7967" y="175"/>
                </a:cubicBezTo>
                <a:lnTo>
                  <a:pt x="7967" y="5224"/>
                </a:lnTo>
                <a:cubicBezTo>
                  <a:pt x="7967" y="5247"/>
                  <a:pt x="7962" y="5269"/>
                  <a:pt x="7954" y="5291"/>
                </a:cubicBezTo>
                <a:cubicBezTo>
                  <a:pt x="7945" y="5312"/>
                  <a:pt x="7932" y="5331"/>
                  <a:pt x="7915" y="5348"/>
                </a:cubicBezTo>
                <a:cubicBezTo>
                  <a:pt x="7899" y="5364"/>
                  <a:pt x="7880" y="5377"/>
                  <a:pt x="7859" y="5386"/>
                </a:cubicBezTo>
                <a:cubicBezTo>
                  <a:pt x="7837" y="5395"/>
                  <a:pt x="7815" y="5399"/>
                  <a:pt x="7791" y="5399"/>
                </a:cubicBezTo>
                <a:lnTo>
                  <a:pt x="175" y="5399"/>
                </a:lnTo>
                <a:cubicBezTo>
                  <a:pt x="152" y="5399"/>
                  <a:pt x="130" y="5395"/>
                  <a:pt x="108" y="5386"/>
                </a:cubicBezTo>
                <a:cubicBezTo>
                  <a:pt x="87" y="5377"/>
                  <a:pt x="68" y="5364"/>
                  <a:pt x="51" y="5348"/>
                </a:cubicBezTo>
                <a:cubicBezTo>
                  <a:pt x="35" y="5331"/>
                  <a:pt x="22" y="5312"/>
                  <a:pt x="13" y="5291"/>
                </a:cubicBezTo>
                <a:cubicBezTo>
                  <a:pt x="4" y="5269"/>
                  <a:pt x="0" y="5247"/>
                  <a:pt x="0" y="5224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805680" y="1840680"/>
            <a:ext cx="2868120" cy="1943640"/>
          </a:xfrm>
          <a:custGeom>
            <a:avLst/>
            <a:gdLst/>
            <a:ahLst/>
            <a:rect l="0" t="0" r="r" b="b"/>
            <a:pathLst>
              <a:path w="7967" h="5399">
                <a:moveTo>
                  <a:pt x="0" y="5224"/>
                </a:moveTo>
                <a:lnTo>
                  <a:pt x="0" y="175"/>
                </a:lnTo>
                <a:cubicBezTo>
                  <a:pt x="0" y="152"/>
                  <a:pt x="4" y="130"/>
                  <a:pt x="13" y="108"/>
                </a:cubicBezTo>
                <a:cubicBezTo>
                  <a:pt x="22" y="87"/>
                  <a:pt x="35" y="68"/>
                  <a:pt x="51" y="51"/>
                </a:cubicBezTo>
                <a:cubicBezTo>
                  <a:pt x="68" y="35"/>
                  <a:pt x="87" y="22"/>
                  <a:pt x="108" y="13"/>
                </a:cubicBezTo>
                <a:cubicBezTo>
                  <a:pt x="130" y="4"/>
                  <a:pt x="152" y="0"/>
                  <a:pt x="175" y="0"/>
                </a:cubicBezTo>
                <a:lnTo>
                  <a:pt x="7791" y="0"/>
                </a:lnTo>
                <a:cubicBezTo>
                  <a:pt x="7815" y="0"/>
                  <a:pt x="7837" y="4"/>
                  <a:pt x="7859" y="13"/>
                </a:cubicBezTo>
                <a:cubicBezTo>
                  <a:pt x="7880" y="22"/>
                  <a:pt x="7899" y="35"/>
                  <a:pt x="7915" y="51"/>
                </a:cubicBezTo>
                <a:cubicBezTo>
                  <a:pt x="7932" y="68"/>
                  <a:pt x="7945" y="87"/>
                  <a:pt x="7954" y="108"/>
                </a:cubicBezTo>
                <a:cubicBezTo>
                  <a:pt x="7962" y="130"/>
                  <a:pt x="7967" y="152"/>
                  <a:pt x="7967" y="175"/>
                </a:cubicBezTo>
                <a:lnTo>
                  <a:pt x="7967" y="5224"/>
                </a:lnTo>
                <a:cubicBezTo>
                  <a:pt x="7967" y="5247"/>
                  <a:pt x="7962" y="5269"/>
                  <a:pt x="7954" y="5291"/>
                </a:cubicBezTo>
                <a:cubicBezTo>
                  <a:pt x="7945" y="5312"/>
                  <a:pt x="7932" y="5331"/>
                  <a:pt x="7915" y="5348"/>
                </a:cubicBezTo>
                <a:cubicBezTo>
                  <a:pt x="7899" y="5364"/>
                  <a:pt x="7880" y="5377"/>
                  <a:pt x="7859" y="5386"/>
                </a:cubicBezTo>
                <a:cubicBezTo>
                  <a:pt x="7837" y="5395"/>
                  <a:pt x="7815" y="5399"/>
                  <a:pt x="7791" y="5399"/>
                </a:cubicBezTo>
                <a:lnTo>
                  <a:pt x="175" y="5399"/>
                </a:lnTo>
                <a:cubicBezTo>
                  <a:pt x="152" y="5399"/>
                  <a:pt x="130" y="5395"/>
                  <a:pt x="108" y="5386"/>
                </a:cubicBezTo>
                <a:cubicBezTo>
                  <a:pt x="87" y="5377"/>
                  <a:pt x="68" y="5364"/>
                  <a:pt x="51" y="5348"/>
                </a:cubicBezTo>
                <a:cubicBezTo>
                  <a:pt x="35" y="5331"/>
                  <a:pt x="22" y="5312"/>
                  <a:pt x="13" y="5291"/>
                </a:cubicBezTo>
                <a:cubicBezTo>
                  <a:pt x="4" y="5269"/>
                  <a:pt x="0" y="5247"/>
                  <a:pt x="0" y="5224"/>
                </a:cubicBezTo>
                <a:moveTo>
                  <a:pt x="22" y="175"/>
                </a:moveTo>
                <a:lnTo>
                  <a:pt x="22" y="5224"/>
                </a:lnTo>
                <a:cubicBezTo>
                  <a:pt x="22" y="5234"/>
                  <a:pt x="23" y="5244"/>
                  <a:pt x="25" y="5254"/>
                </a:cubicBezTo>
                <a:cubicBezTo>
                  <a:pt x="27" y="5263"/>
                  <a:pt x="30" y="5273"/>
                  <a:pt x="34" y="5282"/>
                </a:cubicBezTo>
                <a:cubicBezTo>
                  <a:pt x="37" y="5292"/>
                  <a:pt x="42" y="5301"/>
                  <a:pt x="48" y="5309"/>
                </a:cubicBezTo>
                <a:cubicBezTo>
                  <a:pt x="53" y="5317"/>
                  <a:pt x="60" y="5325"/>
                  <a:pt x="67" y="5332"/>
                </a:cubicBezTo>
                <a:cubicBezTo>
                  <a:pt x="74" y="5339"/>
                  <a:pt x="82" y="5346"/>
                  <a:pt x="90" y="5351"/>
                </a:cubicBezTo>
                <a:cubicBezTo>
                  <a:pt x="98" y="5357"/>
                  <a:pt x="107" y="5362"/>
                  <a:pt x="117" y="5366"/>
                </a:cubicBezTo>
                <a:cubicBezTo>
                  <a:pt x="126" y="5369"/>
                  <a:pt x="136" y="5372"/>
                  <a:pt x="145" y="5374"/>
                </a:cubicBezTo>
                <a:cubicBezTo>
                  <a:pt x="155" y="5376"/>
                  <a:pt x="165" y="5377"/>
                  <a:pt x="175" y="5377"/>
                </a:cubicBezTo>
                <a:lnTo>
                  <a:pt x="7791" y="5377"/>
                </a:lnTo>
                <a:cubicBezTo>
                  <a:pt x="7801" y="5377"/>
                  <a:pt x="7811" y="5376"/>
                  <a:pt x="7821" y="5374"/>
                </a:cubicBezTo>
                <a:cubicBezTo>
                  <a:pt x="7831" y="5372"/>
                  <a:pt x="7841" y="5369"/>
                  <a:pt x="7850" y="5366"/>
                </a:cubicBezTo>
                <a:cubicBezTo>
                  <a:pt x="7859" y="5362"/>
                  <a:pt x="7868" y="5357"/>
                  <a:pt x="7877" y="5351"/>
                </a:cubicBezTo>
                <a:cubicBezTo>
                  <a:pt x="7885" y="5346"/>
                  <a:pt x="7893" y="5339"/>
                  <a:pt x="7900" y="5332"/>
                </a:cubicBezTo>
                <a:cubicBezTo>
                  <a:pt x="7907" y="5325"/>
                  <a:pt x="7913" y="5317"/>
                  <a:pt x="7919" y="5309"/>
                </a:cubicBezTo>
                <a:cubicBezTo>
                  <a:pt x="7925" y="5301"/>
                  <a:pt x="7929" y="5292"/>
                  <a:pt x="7933" y="5282"/>
                </a:cubicBezTo>
                <a:cubicBezTo>
                  <a:pt x="7937" y="5273"/>
                  <a:pt x="7940" y="5263"/>
                  <a:pt x="7942" y="5254"/>
                </a:cubicBezTo>
                <a:cubicBezTo>
                  <a:pt x="7944" y="5244"/>
                  <a:pt x="7945" y="5234"/>
                  <a:pt x="7945" y="5224"/>
                </a:cubicBezTo>
                <a:lnTo>
                  <a:pt x="7945" y="175"/>
                </a:lnTo>
                <a:cubicBezTo>
                  <a:pt x="7945" y="165"/>
                  <a:pt x="7944" y="155"/>
                  <a:pt x="7942" y="145"/>
                </a:cubicBezTo>
                <a:cubicBezTo>
                  <a:pt x="7940" y="135"/>
                  <a:pt x="7937" y="126"/>
                  <a:pt x="7933" y="116"/>
                </a:cubicBezTo>
                <a:cubicBezTo>
                  <a:pt x="7929" y="107"/>
                  <a:pt x="7925" y="98"/>
                  <a:pt x="7919" y="90"/>
                </a:cubicBezTo>
                <a:cubicBezTo>
                  <a:pt x="7913" y="82"/>
                  <a:pt x="7907" y="74"/>
                  <a:pt x="7900" y="67"/>
                </a:cubicBezTo>
                <a:cubicBezTo>
                  <a:pt x="7893" y="59"/>
                  <a:pt x="7885" y="53"/>
                  <a:pt x="7877" y="48"/>
                </a:cubicBezTo>
                <a:cubicBezTo>
                  <a:pt x="7868" y="42"/>
                  <a:pt x="7859" y="37"/>
                  <a:pt x="7850" y="33"/>
                </a:cubicBezTo>
                <a:cubicBezTo>
                  <a:pt x="7841" y="29"/>
                  <a:pt x="7831" y="27"/>
                  <a:pt x="7821" y="25"/>
                </a:cubicBezTo>
                <a:cubicBezTo>
                  <a:pt x="7811" y="23"/>
                  <a:pt x="7801" y="22"/>
                  <a:pt x="7791" y="22"/>
                </a:cubicBezTo>
                <a:lnTo>
                  <a:pt x="175" y="22"/>
                </a:lnTo>
                <a:cubicBezTo>
                  <a:pt x="165" y="22"/>
                  <a:pt x="155" y="23"/>
                  <a:pt x="145" y="25"/>
                </a:cubicBezTo>
                <a:cubicBezTo>
                  <a:pt x="136" y="27"/>
                  <a:pt x="126" y="29"/>
                  <a:pt x="117" y="33"/>
                </a:cubicBezTo>
                <a:cubicBezTo>
                  <a:pt x="107" y="37"/>
                  <a:pt x="98" y="42"/>
                  <a:pt x="90" y="48"/>
                </a:cubicBezTo>
                <a:cubicBezTo>
                  <a:pt x="82" y="53"/>
                  <a:pt x="74" y="59"/>
                  <a:pt x="67" y="67"/>
                </a:cubicBezTo>
                <a:cubicBezTo>
                  <a:pt x="60" y="74"/>
                  <a:pt x="53" y="82"/>
                  <a:pt x="48" y="90"/>
                </a:cubicBezTo>
                <a:cubicBezTo>
                  <a:pt x="42" y="98"/>
                  <a:pt x="37" y="107"/>
                  <a:pt x="34" y="116"/>
                </a:cubicBezTo>
                <a:cubicBezTo>
                  <a:pt x="30" y="126"/>
                  <a:pt x="27" y="135"/>
                  <a:pt x="25" y="145"/>
                </a:cubicBezTo>
                <a:cubicBezTo>
                  <a:pt x="23" y="155"/>
                  <a:pt x="22" y="165"/>
                  <a:pt x="22" y="175"/>
                </a:cubicBezTo>
                <a:close/>
              </a:path>
            </a:pathLst>
          </a:custGeom>
          <a:solidFill>
            <a:srgbClr val="4da6f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1003320" y="2037960"/>
            <a:ext cx="379440" cy="379800"/>
          </a:xfrm>
          <a:custGeom>
            <a:avLst/>
            <a:gdLst/>
            <a:ahLst/>
            <a:rect l="0" t="0" r="r" b="b"/>
            <a:pathLst>
              <a:path w="1054" h="1055">
                <a:moveTo>
                  <a:pt x="1054" y="528"/>
                </a:moveTo>
                <a:cubicBezTo>
                  <a:pt x="1054" y="563"/>
                  <a:pt x="1050" y="597"/>
                  <a:pt x="1044" y="631"/>
                </a:cubicBezTo>
                <a:cubicBezTo>
                  <a:pt x="1037" y="665"/>
                  <a:pt x="1027" y="698"/>
                  <a:pt x="1014" y="730"/>
                </a:cubicBezTo>
                <a:cubicBezTo>
                  <a:pt x="1001" y="761"/>
                  <a:pt x="984" y="792"/>
                  <a:pt x="965" y="821"/>
                </a:cubicBezTo>
                <a:cubicBezTo>
                  <a:pt x="946" y="849"/>
                  <a:pt x="924" y="876"/>
                  <a:pt x="900" y="900"/>
                </a:cubicBezTo>
                <a:cubicBezTo>
                  <a:pt x="874" y="925"/>
                  <a:pt x="848" y="947"/>
                  <a:pt x="819" y="966"/>
                </a:cubicBezTo>
                <a:cubicBezTo>
                  <a:pt x="790" y="985"/>
                  <a:pt x="760" y="1001"/>
                  <a:pt x="728" y="1015"/>
                </a:cubicBezTo>
                <a:cubicBezTo>
                  <a:pt x="696" y="1028"/>
                  <a:pt x="663" y="1038"/>
                  <a:pt x="629" y="1045"/>
                </a:cubicBezTo>
                <a:cubicBezTo>
                  <a:pt x="595" y="1051"/>
                  <a:pt x="561" y="1055"/>
                  <a:pt x="526" y="1055"/>
                </a:cubicBezTo>
                <a:cubicBezTo>
                  <a:pt x="492" y="1055"/>
                  <a:pt x="457" y="1051"/>
                  <a:pt x="423" y="1045"/>
                </a:cubicBezTo>
                <a:cubicBezTo>
                  <a:pt x="390" y="1038"/>
                  <a:pt x="357" y="1028"/>
                  <a:pt x="325" y="1015"/>
                </a:cubicBezTo>
                <a:cubicBezTo>
                  <a:pt x="293" y="1001"/>
                  <a:pt x="262" y="985"/>
                  <a:pt x="234" y="966"/>
                </a:cubicBezTo>
                <a:cubicBezTo>
                  <a:pt x="205" y="947"/>
                  <a:pt x="178" y="925"/>
                  <a:pt x="154" y="900"/>
                </a:cubicBezTo>
                <a:cubicBezTo>
                  <a:pt x="129" y="876"/>
                  <a:pt x="107" y="849"/>
                  <a:pt x="88" y="821"/>
                </a:cubicBezTo>
                <a:cubicBezTo>
                  <a:pt x="69" y="792"/>
                  <a:pt x="53" y="761"/>
                  <a:pt x="40" y="730"/>
                </a:cubicBezTo>
                <a:cubicBezTo>
                  <a:pt x="26" y="698"/>
                  <a:pt x="16" y="665"/>
                  <a:pt x="10" y="631"/>
                </a:cubicBezTo>
                <a:cubicBezTo>
                  <a:pt x="3" y="597"/>
                  <a:pt x="0" y="563"/>
                  <a:pt x="0" y="528"/>
                </a:cubicBezTo>
                <a:cubicBezTo>
                  <a:pt x="0" y="493"/>
                  <a:pt x="3" y="459"/>
                  <a:pt x="10" y="425"/>
                </a:cubicBezTo>
                <a:cubicBezTo>
                  <a:pt x="16" y="391"/>
                  <a:pt x="26" y="358"/>
                  <a:pt x="40" y="326"/>
                </a:cubicBezTo>
                <a:cubicBezTo>
                  <a:pt x="53" y="294"/>
                  <a:pt x="69" y="264"/>
                  <a:pt x="88" y="235"/>
                </a:cubicBezTo>
                <a:cubicBezTo>
                  <a:pt x="107" y="207"/>
                  <a:pt x="129" y="180"/>
                  <a:pt x="154" y="156"/>
                </a:cubicBezTo>
                <a:cubicBezTo>
                  <a:pt x="178" y="130"/>
                  <a:pt x="205" y="108"/>
                  <a:pt x="234" y="89"/>
                </a:cubicBezTo>
                <a:cubicBezTo>
                  <a:pt x="262" y="70"/>
                  <a:pt x="293" y="54"/>
                  <a:pt x="325" y="40"/>
                </a:cubicBezTo>
                <a:cubicBezTo>
                  <a:pt x="357" y="27"/>
                  <a:pt x="390" y="17"/>
                  <a:pt x="423" y="10"/>
                </a:cubicBezTo>
                <a:cubicBezTo>
                  <a:pt x="457" y="4"/>
                  <a:pt x="492" y="0"/>
                  <a:pt x="526" y="0"/>
                </a:cubicBezTo>
                <a:cubicBezTo>
                  <a:pt x="561" y="0"/>
                  <a:pt x="595" y="4"/>
                  <a:pt x="629" y="10"/>
                </a:cubicBezTo>
                <a:cubicBezTo>
                  <a:pt x="663" y="17"/>
                  <a:pt x="696" y="27"/>
                  <a:pt x="728" y="40"/>
                </a:cubicBezTo>
                <a:cubicBezTo>
                  <a:pt x="760" y="54"/>
                  <a:pt x="790" y="70"/>
                  <a:pt x="819" y="89"/>
                </a:cubicBezTo>
                <a:cubicBezTo>
                  <a:pt x="848" y="108"/>
                  <a:pt x="874" y="130"/>
                  <a:pt x="900" y="156"/>
                </a:cubicBezTo>
                <a:cubicBezTo>
                  <a:pt x="924" y="180"/>
                  <a:pt x="946" y="207"/>
                  <a:pt x="965" y="235"/>
                </a:cubicBezTo>
                <a:cubicBezTo>
                  <a:pt x="984" y="264"/>
                  <a:pt x="1001" y="294"/>
                  <a:pt x="1014" y="326"/>
                </a:cubicBezTo>
                <a:cubicBezTo>
                  <a:pt x="1027" y="358"/>
                  <a:pt x="1037" y="391"/>
                  <a:pt x="1044" y="425"/>
                </a:cubicBezTo>
                <a:cubicBezTo>
                  <a:pt x="1050" y="459"/>
                  <a:pt x="1054" y="493"/>
                  <a:pt x="1054" y="528"/>
                </a:cubicBezTo>
                <a:close/>
              </a:path>
            </a:pathLst>
          </a:custGeom>
          <a:solidFill>
            <a:srgbClr val="4da6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99" name="" descr=""/>
          <p:cNvPicPr/>
          <p:nvPr/>
        </p:nvPicPr>
        <p:blipFill>
          <a:blip r:embed="rId9"/>
          <a:stretch/>
        </p:blipFill>
        <p:spPr>
          <a:xfrm>
            <a:off x="1121760" y="2133000"/>
            <a:ext cx="141840" cy="189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0" name=""/>
          <p:cNvSpPr txBox="1"/>
          <p:nvPr/>
        </p:nvSpPr>
        <p:spPr>
          <a:xfrm>
            <a:off x="6982200" y="4538160"/>
            <a:ext cx="11390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e5e7eb"/>
                </a:solidFill>
                <a:effectLst/>
                <a:uFillTx/>
                <a:latin typeface="NotoSansCJKsc"/>
                <a:ea typeface="NotoSansCJKsc"/>
              </a:rPr>
              <a:t>加速开发与迭代周期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01" name="" descr=""/>
          <p:cNvPicPr/>
          <p:nvPr/>
        </p:nvPicPr>
        <p:blipFill>
          <a:blip r:embed="rId10"/>
          <a:stretch/>
        </p:blipFill>
        <p:spPr>
          <a:xfrm>
            <a:off x="1003320" y="2575440"/>
            <a:ext cx="126000" cy="126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2" name=""/>
          <p:cNvSpPr txBox="1"/>
          <p:nvPr/>
        </p:nvSpPr>
        <p:spPr>
          <a:xfrm>
            <a:off x="1508760" y="2099880"/>
            <a:ext cx="1110240" cy="23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40" strike="noStrike" u="none">
                <a:solidFill>
                  <a:srgbClr val="93c5fd"/>
                </a:solidFill>
                <a:effectLst/>
                <a:uFillTx/>
                <a:latin typeface="NotoSansCJKsc"/>
                <a:ea typeface="NotoSansCJKsc"/>
              </a:rPr>
              <a:t>需求分析与设计</a:t>
            </a:r>
            <a:endParaRPr b="0" lang="en-US" sz="12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 txBox="1"/>
          <p:nvPr/>
        </p:nvSpPr>
        <p:spPr>
          <a:xfrm>
            <a:off x="1193040" y="2561040"/>
            <a:ext cx="1260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89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04" name="" descr=""/>
          <p:cNvPicPr/>
          <p:nvPr/>
        </p:nvPicPr>
        <p:blipFill>
          <a:blip r:embed="rId11"/>
          <a:stretch/>
        </p:blipFill>
        <p:spPr>
          <a:xfrm>
            <a:off x="1003320" y="2859840"/>
            <a:ext cx="126000" cy="126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5" name=""/>
          <p:cNvSpPr txBox="1"/>
          <p:nvPr/>
        </p:nvSpPr>
        <p:spPr>
          <a:xfrm>
            <a:off x="1316520" y="2531520"/>
            <a:ext cx="139212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分析⽤⼾数据，⽣成画像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06" name="" descr=""/>
          <p:cNvPicPr/>
          <p:nvPr/>
        </p:nvPicPr>
        <p:blipFill>
          <a:blip r:embed="rId12"/>
          <a:stretch/>
        </p:blipFill>
        <p:spPr>
          <a:xfrm>
            <a:off x="1003320" y="3144240"/>
            <a:ext cx="126000" cy="126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7" name=""/>
          <p:cNvSpPr txBox="1"/>
          <p:nvPr/>
        </p:nvSpPr>
        <p:spPr>
          <a:xfrm>
            <a:off x="1193040" y="2815920"/>
            <a:ext cx="12657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识别需求⽭盾点和遗漏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"/>
          <p:cNvSpPr txBox="1"/>
          <p:nvPr/>
        </p:nvSpPr>
        <p:spPr>
          <a:xfrm>
            <a:off x="1193040" y="3100320"/>
            <a:ext cx="25380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⽣成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 txBox="1"/>
          <p:nvPr/>
        </p:nvSpPr>
        <p:spPr>
          <a:xfrm>
            <a:off x="1445760" y="3129840"/>
            <a:ext cx="1306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89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UI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10" name="" descr=""/>
          <p:cNvPicPr/>
          <p:nvPr/>
        </p:nvPicPr>
        <p:blipFill>
          <a:blip r:embed="rId13"/>
          <a:stretch/>
        </p:blipFill>
        <p:spPr>
          <a:xfrm>
            <a:off x="1003320" y="3428640"/>
            <a:ext cx="126000" cy="126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1" name=""/>
          <p:cNvSpPr txBox="1"/>
          <p:nvPr/>
        </p:nvSpPr>
        <p:spPr>
          <a:xfrm>
            <a:off x="1575360" y="3100320"/>
            <a:ext cx="88632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原型和交互⽅案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"/>
          <p:cNvSpPr/>
          <p:nvPr/>
        </p:nvSpPr>
        <p:spPr>
          <a:xfrm>
            <a:off x="3926160" y="1840680"/>
            <a:ext cx="2860200" cy="1943640"/>
          </a:xfrm>
          <a:custGeom>
            <a:avLst/>
            <a:gdLst/>
            <a:ahLst/>
            <a:rect l="0" t="0" r="r" b="b"/>
            <a:pathLst>
              <a:path w="7945" h="5399">
                <a:moveTo>
                  <a:pt x="0" y="5224"/>
                </a:moveTo>
                <a:lnTo>
                  <a:pt x="0" y="175"/>
                </a:lnTo>
                <a:cubicBezTo>
                  <a:pt x="0" y="152"/>
                  <a:pt x="5" y="130"/>
                  <a:pt x="14" y="108"/>
                </a:cubicBezTo>
                <a:cubicBezTo>
                  <a:pt x="22" y="87"/>
                  <a:pt x="35" y="68"/>
                  <a:pt x="52" y="51"/>
                </a:cubicBezTo>
                <a:cubicBezTo>
                  <a:pt x="68" y="35"/>
                  <a:pt x="87" y="22"/>
                  <a:pt x="109" y="13"/>
                </a:cubicBezTo>
                <a:cubicBezTo>
                  <a:pt x="130" y="4"/>
                  <a:pt x="152" y="0"/>
                  <a:pt x="176" y="0"/>
                </a:cubicBezTo>
                <a:lnTo>
                  <a:pt x="7770" y="0"/>
                </a:lnTo>
                <a:cubicBezTo>
                  <a:pt x="7793" y="0"/>
                  <a:pt x="7815" y="4"/>
                  <a:pt x="7837" y="13"/>
                </a:cubicBezTo>
                <a:cubicBezTo>
                  <a:pt x="7858" y="22"/>
                  <a:pt x="7877" y="35"/>
                  <a:pt x="7894" y="51"/>
                </a:cubicBezTo>
                <a:cubicBezTo>
                  <a:pt x="7910" y="68"/>
                  <a:pt x="7923" y="87"/>
                  <a:pt x="7932" y="108"/>
                </a:cubicBezTo>
                <a:cubicBezTo>
                  <a:pt x="7941" y="129"/>
                  <a:pt x="7945" y="152"/>
                  <a:pt x="7945" y="175"/>
                </a:cubicBezTo>
                <a:lnTo>
                  <a:pt x="7945" y="5224"/>
                </a:lnTo>
                <a:cubicBezTo>
                  <a:pt x="7945" y="5247"/>
                  <a:pt x="7941" y="5269"/>
                  <a:pt x="7932" y="5291"/>
                </a:cubicBezTo>
                <a:cubicBezTo>
                  <a:pt x="7923" y="5312"/>
                  <a:pt x="7910" y="5331"/>
                  <a:pt x="7894" y="5348"/>
                </a:cubicBezTo>
                <a:cubicBezTo>
                  <a:pt x="7877" y="5364"/>
                  <a:pt x="7858" y="5377"/>
                  <a:pt x="7837" y="5386"/>
                </a:cubicBezTo>
                <a:cubicBezTo>
                  <a:pt x="7815" y="5395"/>
                  <a:pt x="7793" y="5399"/>
                  <a:pt x="7770" y="5399"/>
                </a:cubicBezTo>
                <a:lnTo>
                  <a:pt x="176" y="5399"/>
                </a:lnTo>
                <a:cubicBezTo>
                  <a:pt x="152" y="5399"/>
                  <a:pt x="130" y="5395"/>
                  <a:pt x="109" y="5386"/>
                </a:cubicBezTo>
                <a:cubicBezTo>
                  <a:pt x="87" y="5377"/>
                  <a:pt x="68" y="5364"/>
                  <a:pt x="52" y="5348"/>
                </a:cubicBezTo>
                <a:cubicBezTo>
                  <a:pt x="35" y="5331"/>
                  <a:pt x="22" y="5312"/>
                  <a:pt x="14" y="5291"/>
                </a:cubicBezTo>
                <a:cubicBezTo>
                  <a:pt x="5" y="5269"/>
                  <a:pt x="0" y="5247"/>
                  <a:pt x="0" y="5224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3926160" y="1840680"/>
            <a:ext cx="2860200" cy="1943640"/>
          </a:xfrm>
          <a:custGeom>
            <a:avLst/>
            <a:gdLst/>
            <a:ahLst/>
            <a:rect l="0" t="0" r="r" b="b"/>
            <a:pathLst>
              <a:path w="7945" h="5399">
                <a:moveTo>
                  <a:pt x="0" y="5224"/>
                </a:moveTo>
                <a:lnTo>
                  <a:pt x="0" y="175"/>
                </a:lnTo>
                <a:cubicBezTo>
                  <a:pt x="0" y="152"/>
                  <a:pt x="5" y="130"/>
                  <a:pt x="14" y="108"/>
                </a:cubicBezTo>
                <a:cubicBezTo>
                  <a:pt x="22" y="87"/>
                  <a:pt x="35" y="68"/>
                  <a:pt x="52" y="51"/>
                </a:cubicBezTo>
                <a:cubicBezTo>
                  <a:pt x="68" y="35"/>
                  <a:pt x="87" y="22"/>
                  <a:pt x="109" y="13"/>
                </a:cubicBezTo>
                <a:cubicBezTo>
                  <a:pt x="130" y="4"/>
                  <a:pt x="152" y="0"/>
                  <a:pt x="176" y="0"/>
                </a:cubicBezTo>
                <a:lnTo>
                  <a:pt x="7770" y="0"/>
                </a:lnTo>
                <a:cubicBezTo>
                  <a:pt x="7793" y="0"/>
                  <a:pt x="7815" y="4"/>
                  <a:pt x="7837" y="13"/>
                </a:cubicBezTo>
                <a:cubicBezTo>
                  <a:pt x="7858" y="22"/>
                  <a:pt x="7877" y="35"/>
                  <a:pt x="7894" y="51"/>
                </a:cubicBezTo>
                <a:cubicBezTo>
                  <a:pt x="7910" y="68"/>
                  <a:pt x="7923" y="87"/>
                  <a:pt x="7932" y="108"/>
                </a:cubicBezTo>
                <a:cubicBezTo>
                  <a:pt x="7941" y="130"/>
                  <a:pt x="7945" y="152"/>
                  <a:pt x="7945" y="175"/>
                </a:cubicBezTo>
                <a:lnTo>
                  <a:pt x="7945" y="5224"/>
                </a:lnTo>
                <a:cubicBezTo>
                  <a:pt x="7945" y="5247"/>
                  <a:pt x="7941" y="5269"/>
                  <a:pt x="7932" y="5291"/>
                </a:cubicBezTo>
                <a:cubicBezTo>
                  <a:pt x="7923" y="5312"/>
                  <a:pt x="7910" y="5331"/>
                  <a:pt x="7894" y="5348"/>
                </a:cubicBezTo>
                <a:cubicBezTo>
                  <a:pt x="7877" y="5364"/>
                  <a:pt x="7858" y="5377"/>
                  <a:pt x="7837" y="5386"/>
                </a:cubicBezTo>
                <a:cubicBezTo>
                  <a:pt x="7815" y="5395"/>
                  <a:pt x="7793" y="5399"/>
                  <a:pt x="7770" y="5399"/>
                </a:cubicBezTo>
                <a:lnTo>
                  <a:pt x="176" y="5399"/>
                </a:lnTo>
                <a:cubicBezTo>
                  <a:pt x="152" y="5399"/>
                  <a:pt x="130" y="5395"/>
                  <a:pt x="109" y="5386"/>
                </a:cubicBezTo>
                <a:cubicBezTo>
                  <a:pt x="87" y="5377"/>
                  <a:pt x="68" y="5364"/>
                  <a:pt x="52" y="5348"/>
                </a:cubicBezTo>
                <a:cubicBezTo>
                  <a:pt x="35" y="5331"/>
                  <a:pt x="22" y="5312"/>
                  <a:pt x="14" y="5291"/>
                </a:cubicBezTo>
                <a:cubicBezTo>
                  <a:pt x="5" y="5269"/>
                  <a:pt x="0" y="5247"/>
                  <a:pt x="0" y="5224"/>
                </a:cubicBezTo>
                <a:moveTo>
                  <a:pt x="22" y="175"/>
                </a:moveTo>
                <a:lnTo>
                  <a:pt x="22" y="5224"/>
                </a:lnTo>
                <a:cubicBezTo>
                  <a:pt x="22" y="5234"/>
                  <a:pt x="23" y="5244"/>
                  <a:pt x="25" y="5254"/>
                </a:cubicBezTo>
                <a:cubicBezTo>
                  <a:pt x="27" y="5263"/>
                  <a:pt x="30" y="5273"/>
                  <a:pt x="34" y="5282"/>
                </a:cubicBezTo>
                <a:cubicBezTo>
                  <a:pt x="38" y="5292"/>
                  <a:pt x="42" y="5301"/>
                  <a:pt x="48" y="5309"/>
                </a:cubicBezTo>
                <a:cubicBezTo>
                  <a:pt x="54" y="5317"/>
                  <a:pt x="60" y="5325"/>
                  <a:pt x="67" y="5332"/>
                </a:cubicBezTo>
                <a:cubicBezTo>
                  <a:pt x="74" y="5339"/>
                  <a:pt x="82" y="5346"/>
                  <a:pt x="90" y="5351"/>
                </a:cubicBezTo>
                <a:cubicBezTo>
                  <a:pt x="99" y="5357"/>
                  <a:pt x="108" y="5362"/>
                  <a:pt x="117" y="5366"/>
                </a:cubicBezTo>
                <a:cubicBezTo>
                  <a:pt x="126" y="5369"/>
                  <a:pt x="136" y="5372"/>
                  <a:pt x="146" y="5374"/>
                </a:cubicBezTo>
                <a:cubicBezTo>
                  <a:pt x="156" y="5376"/>
                  <a:pt x="166" y="5377"/>
                  <a:pt x="176" y="5377"/>
                </a:cubicBezTo>
                <a:lnTo>
                  <a:pt x="7770" y="5377"/>
                </a:lnTo>
                <a:cubicBezTo>
                  <a:pt x="7780" y="5377"/>
                  <a:pt x="7790" y="5376"/>
                  <a:pt x="7800" y="5374"/>
                </a:cubicBezTo>
                <a:cubicBezTo>
                  <a:pt x="7810" y="5372"/>
                  <a:pt x="7819" y="5369"/>
                  <a:pt x="7828" y="5366"/>
                </a:cubicBezTo>
                <a:cubicBezTo>
                  <a:pt x="7838" y="5362"/>
                  <a:pt x="7847" y="5357"/>
                  <a:pt x="7855" y="5351"/>
                </a:cubicBezTo>
                <a:cubicBezTo>
                  <a:pt x="7863" y="5346"/>
                  <a:pt x="7871" y="5339"/>
                  <a:pt x="7878" y="5332"/>
                </a:cubicBezTo>
                <a:cubicBezTo>
                  <a:pt x="7885" y="5325"/>
                  <a:pt x="7892" y="5317"/>
                  <a:pt x="7897" y="5309"/>
                </a:cubicBezTo>
                <a:cubicBezTo>
                  <a:pt x="7903" y="5301"/>
                  <a:pt x="7908" y="5292"/>
                  <a:pt x="7912" y="5282"/>
                </a:cubicBezTo>
                <a:cubicBezTo>
                  <a:pt x="7915" y="5273"/>
                  <a:pt x="7918" y="5263"/>
                  <a:pt x="7920" y="5254"/>
                </a:cubicBezTo>
                <a:cubicBezTo>
                  <a:pt x="7922" y="5244"/>
                  <a:pt x="7923" y="5234"/>
                  <a:pt x="7923" y="5224"/>
                </a:cubicBezTo>
                <a:lnTo>
                  <a:pt x="7923" y="175"/>
                </a:lnTo>
                <a:cubicBezTo>
                  <a:pt x="7923" y="165"/>
                  <a:pt x="7922" y="155"/>
                  <a:pt x="7920" y="145"/>
                </a:cubicBezTo>
                <a:cubicBezTo>
                  <a:pt x="7918" y="135"/>
                  <a:pt x="7915" y="126"/>
                  <a:pt x="7912" y="116"/>
                </a:cubicBezTo>
                <a:cubicBezTo>
                  <a:pt x="7908" y="107"/>
                  <a:pt x="7903" y="98"/>
                  <a:pt x="7897" y="90"/>
                </a:cubicBezTo>
                <a:cubicBezTo>
                  <a:pt x="7892" y="82"/>
                  <a:pt x="7885" y="74"/>
                  <a:pt x="7878" y="67"/>
                </a:cubicBezTo>
                <a:cubicBezTo>
                  <a:pt x="7871" y="59"/>
                  <a:pt x="7863" y="53"/>
                  <a:pt x="7855" y="48"/>
                </a:cubicBezTo>
                <a:cubicBezTo>
                  <a:pt x="7847" y="42"/>
                  <a:pt x="7838" y="37"/>
                  <a:pt x="7828" y="33"/>
                </a:cubicBezTo>
                <a:cubicBezTo>
                  <a:pt x="7819" y="29"/>
                  <a:pt x="7810" y="27"/>
                  <a:pt x="7800" y="25"/>
                </a:cubicBezTo>
                <a:cubicBezTo>
                  <a:pt x="7790" y="23"/>
                  <a:pt x="7780" y="22"/>
                  <a:pt x="7770" y="22"/>
                </a:cubicBezTo>
                <a:lnTo>
                  <a:pt x="176" y="22"/>
                </a:lnTo>
                <a:cubicBezTo>
                  <a:pt x="166" y="22"/>
                  <a:pt x="156" y="23"/>
                  <a:pt x="146" y="25"/>
                </a:cubicBezTo>
                <a:cubicBezTo>
                  <a:pt x="136" y="27"/>
                  <a:pt x="126" y="29"/>
                  <a:pt x="117" y="33"/>
                </a:cubicBezTo>
                <a:cubicBezTo>
                  <a:pt x="108" y="37"/>
                  <a:pt x="99" y="42"/>
                  <a:pt x="90" y="48"/>
                </a:cubicBezTo>
                <a:cubicBezTo>
                  <a:pt x="82" y="53"/>
                  <a:pt x="74" y="59"/>
                  <a:pt x="67" y="67"/>
                </a:cubicBezTo>
                <a:cubicBezTo>
                  <a:pt x="60" y="74"/>
                  <a:pt x="54" y="82"/>
                  <a:pt x="48" y="90"/>
                </a:cubicBezTo>
                <a:cubicBezTo>
                  <a:pt x="42" y="98"/>
                  <a:pt x="38" y="107"/>
                  <a:pt x="34" y="116"/>
                </a:cubicBezTo>
                <a:cubicBezTo>
                  <a:pt x="30" y="126"/>
                  <a:pt x="27" y="135"/>
                  <a:pt x="25" y="145"/>
                </a:cubicBezTo>
                <a:cubicBezTo>
                  <a:pt x="23" y="155"/>
                  <a:pt x="22" y="165"/>
                  <a:pt x="22" y="175"/>
                </a:cubicBezTo>
                <a:close/>
              </a:path>
            </a:pathLst>
          </a:custGeom>
          <a:solidFill>
            <a:srgbClr val="4da6f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4123800" y="2037960"/>
            <a:ext cx="379440" cy="379800"/>
          </a:xfrm>
          <a:custGeom>
            <a:avLst/>
            <a:gdLst/>
            <a:ahLst/>
            <a:rect l="0" t="0" r="r" b="b"/>
            <a:pathLst>
              <a:path w="1054" h="1055">
                <a:moveTo>
                  <a:pt x="1054" y="528"/>
                </a:moveTo>
                <a:cubicBezTo>
                  <a:pt x="1054" y="563"/>
                  <a:pt x="1051" y="597"/>
                  <a:pt x="1044" y="631"/>
                </a:cubicBezTo>
                <a:cubicBezTo>
                  <a:pt x="1037" y="665"/>
                  <a:pt x="1027" y="698"/>
                  <a:pt x="1014" y="730"/>
                </a:cubicBezTo>
                <a:cubicBezTo>
                  <a:pt x="1001" y="761"/>
                  <a:pt x="985" y="792"/>
                  <a:pt x="965" y="821"/>
                </a:cubicBezTo>
                <a:cubicBezTo>
                  <a:pt x="946" y="849"/>
                  <a:pt x="924" y="876"/>
                  <a:pt x="900" y="900"/>
                </a:cubicBezTo>
                <a:cubicBezTo>
                  <a:pt x="875" y="925"/>
                  <a:pt x="849" y="947"/>
                  <a:pt x="820" y="966"/>
                </a:cubicBezTo>
                <a:cubicBezTo>
                  <a:pt x="791" y="985"/>
                  <a:pt x="761" y="1001"/>
                  <a:pt x="729" y="1015"/>
                </a:cubicBezTo>
                <a:cubicBezTo>
                  <a:pt x="697" y="1028"/>
                  <a:pt x="664" y="1038"/>
                  <a:pt x="629" y="1045"/>
                </a:cubicBezTo>
                <a:cubicBezTo>
                  <a:pt x="595" y="1051"/>
                  <a:pt x="561" y="1055"/>
                  <a:pt x="526" y="1055"/>
                </a:cubicBezTo>
                <a:cubicBezTo>
                  <a:pt x="492" y="1055"/>
                  <a:pt x="458" y="1051"/>
                  <a:pt x="424" y="1045"/>
                </a:cubicBezTo>
                <a:cubicBezTo>
                  <a:pt x="390" y="1038"/>
                  <a:pt x="357" y="1028"/>
                  <a:pt x="325" y="1015"/>
                </a:cubicBezTo>
                <a:cubicBezTo>
                  <a:pt x="293" y="1001"/>
                  <a:pt x="263" y="985"/>
                  <a:pt x="234" y="966"/>
                </a:cubicBezTo>
                <a:cubicBezTo>
                  <a:pt x="205" y="947"/>
                  <a:pt x="178" y="925"/>
                  <a:pt x="154" y="900"/>
                </a:cubicBezTo>
                <a:cubicBezTo>
                  <a:pt x="130" y="876"/>
                  <a:pt x="108" y="849"/>
                  <a:pt x="89" y="821"/>
                </a:cubicBezTo>
                <a:cubicBezTo>
                  <a:pt x="69" y="792"/>
                  <a:pt x="53" y="761"/>
                  <a:pt x="40" y="730"/>
                </a:cubicBezTo>
                <a:cubicBezTo>
                  <a:pt x="27" y="698"/>
                  <a:pt x="17" y="665"/>
                  <a:pt x="10" y="631"/>
                </a:cubicBezTo>
                <a:cubicBezTo>
                  <a:pt x="3" y="597"/>
                  <a:pt x="0" y="563"/>
                  <a:pt x="0" y="528"/>
                </a:cubicBezTo>
                <a:cubicBezTo>
                  <a:pt x="0" y="493"/>
                  <a:pt x="3" y="459"/>
                  <a:pt x="10" y="425"/>
                </a:cubicBezTo>
                <a:cubicBezTo>
                  <a:pt x="17" y="391"/>
                  <a:pt x="27" y="358"/>
                  <a:pt x="40" y="326"/>
                </a:cubicBezTo>
                <a:cubicBezTo>
                  <a:pt x="53" y="294"/>
                  <a:pt x="69" y="264"/>
                  <a:pt x="89" y="235"/>
                </a:cubicBezTo>
                <a:cubicBezTo>
                  <a:pt x="108" y="207"/>
                  <a:pt x="130" y="180"/>
                  <a:pt x="154" y="156"/>
                </a:cubicBezTo>
                <a:cubicBezTo>
                  <a:pt x="178" y="130"/>
                  <a:pt x="205" y="108"/>
                  <a:pt x="234" y="89"/>
                </a:cubicBezTo>
                <a:cubicBezTo>
                  <a:pt x="263" y="70"/>
                  <a:pt x="293" y="54"/>
                  <a:pt x="325" y="40"/>
                </a:cubicBezTo>
                <a:cubicBezTo>
                  <a:pt x="357" y="27"/>
                  <a:pt x="390" y="17"/>
                  <a:pt x="424" y="10"/>
                </a:cubicBezTo>
                <a:cubicBezTo>
                  <a:pt x="458" y="4"/>
                  <a:pt x="492" y="0"/>
                  <a:pt x="526" y="0"/>
                </a:cubicBezTo>
                <a:cubicBezTo>
                  <a:pt x="561" y="0"/>
                  <a:pt x="595" y="4"/>
                  <a:pt x="629" y="10"/>
                </a:cubicBezTo>
                <a:cubicBezTo>
                  <a:pt x="664" y="17"/>
                  <a:pt x="697" y="27"/>
                  <a:pt x="729" y="40"/>
                </a:cubicBezTo>
                <a:cubicBezTo>
                  <a:pt x="761" y="54"/>
                  <a:pt x="791" y="70"/>
                  <a:pt x="820" y="89"/>
                </a:cubicBezTo>
                <a:cubicBezTo>
                  <a:pt x="849" y="108"/>
                  <a:pt x="875" y="130"/>
                  <a:pt x="900" y="156"/>
                </a:cubicBezTo>
                <a:cubicBezTo>
                  <a:pt x="924" y="180"/>
                  <a:pt x="946" y="207"/>
                  <a:pt x="965" y="235"/>
                </a:cubicBezTo>
                <a:cubicBezTo>
                  <a:pt x="985" y="264"/>
                  <a:pt x="1001" y="294"/>
                  <a:pt x="1014" y="326"/>
                </a:cubicBezTo>
                <a:cubicBezTo>
                  <a:pt x="1027" y="358"/>
                  <a:pt x="1037" y="391"/>
                  <a:pt x="1044" y="425"/>
                </a:cubicBezTo>
                <a:cubicBezTo>
                  <a:pt x="1051" y="459"/>
                  <a:pt x="1054" y="493"/>
                  <a:pt x="1054" y="528"/>
                </a:cubicBezTo>
                <a:close/>
              </a:path>
            </a:pathLst>
          </a:custGeom>
          <a:solidFill>
            <a:srgbClr val="4da6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15" name="" descr=""/>
          <p:cNvPicPr/>
          <p:nvPr/>
        </p:nvPicPr>
        <p:blipFill>
          <a:blip r:embed="rId14"/>
          <a:stretch/>
        </p:blipFill>
        <p:spPr>
          <a:xfrm>
            <a:off x="4195080" y="2133000"/>
            <a:ext cx="236520" cy="189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6" name=""/>
          <p:cNvSpPr txBox="1"/>
          <p:nvPr/>
        </p:nvSpPr>
        <p:spPr>
          <a:xfrm>
            <a:off x="1193040" y="3384720"/>
            <a:ext cx="139212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推荐合适的设计模式架构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17" name="" descr=""/>
          <p:cNvPicPr/>
          <p:nvPr/>
        </p:nvPicPr>
        <p:blipFill>
          <a:blip r:embed="rId15"/>
          <a:stretch/>
        </p:blipFill>
        <p:spPr>
          <a:xfrm>
            <a:off x="4123800" y="2575440"/>
            <a:ext cx="126000" cy="126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8" name=""/>
          <p:cNvSpPr txBox="1"/>
          <p:nvPr/>
        </p:nvSpPr>
        <p:spPr>
          <a:xfrm>
            <a:off x="4627080" y="2099880"/>
            <a:ext cx="793080" cy="23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40" strike="noStrike" u="none">
                <a:solidFill>
                  <a:srgbClr val="93c5fd"/>
                </a:solidFill>
                <a:effectLst/>
                <a:uFillTx/>
                <a:latin typeface="NotoSansCJKsc"/>
                <a:ea typeface="NotoSansCJKsc"/>
              </a:rPr>
              <a:t>开发与测试</a:t>
            </a:r>
            <a:endParaRPr b="0" lang="en-US" sz="12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19" name="" descr=""/>
          <p:cNvPicPr/>
          <p:nvPr/>
        </p:nvPicPr>
        <p:blipFill>
          <a:blip r:embed="rId16"/>
          <a:stretch/>
        </p:blipFill>
        <p:spPr>
          <a:xfrm>
            <a:off x="4123800" y="2859840"/>
            <a:ext cx="126000" cy="126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0" name=""/>
          <p:cNvSpPr txBox="1"/>
          <p:nvPr/>
        </p:nvSpPr>
        <p:spPr>
          <a:xfrm>
            <a:off x="4311000" y="2531520"/>
            <a:ext cx="139212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⾃动⽣成代码框架和函数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21" name="" descr=""/>
          <p:cNvPicPr/>
          <p:nvPr/>
        </p:nvPicPr>
        <p:blipFill>
          <a:blip r:embed="rId17"/>
          <a:stretch/>
        </p:blipFill>
        <p:spPr>
          <a:xfrm>
            <a:off x="4123800" y="3144240"/>
            <a:ext cx="126000" cy="126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2" name=""/>
          <p:cNvSpPr txBox="1"/>
          <p:nvPr/>
        </p:nvSpPr>
        <p:spPr>
          <a:xfrm>
            <a:off x="4311000" y="2815920"/>
            <a:ext cx="139212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智能代码补全和错误检测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23" name="" descr=""/>
          <p:cNvPicPr/>
          <p:nvPr/>
        </p:nvPicPr>
        <p:blipFill>
          <a:blip r:embed="rId18"/>
          <a:stretch/>
        </p:blipFill>
        <p:spPr>
          <a:xfrm>
            <a:off x="4123800" y="3428640"/>
            <a:ext cx="126000" cy="126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4" name=""/>
          <p:cNvSpPr txBox="1"/>
          <p:nvPr/>
        </p:nvSpPr>
        <p:spPr>
          <a:xfrm>
            <a:off x="4311000" y="3100320"/>
            <a:ext cx="12657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⾃动⽣成测试⽤例套件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/>
          <p:nvPr/>
        </p:nvSpPr>
        <p:spPr>
          <a:xfrm>
            <a:off x="7038720" y="1840680"/>
            <a:ext cx="2868120" cy="1943640"/>
          </a:xfrm>
          <a:custGeom>
            <a:avLst/>
            <a:gdLst/>
            <a:ahLst/>
            <a:rect l="0" t="0" r="r" b="b"/>
            <a:pathLst>
              <a:path w="7967" h="5399">
                <a:moveTo>
                  <a:pt x="14" y="108"/>
                </a:moveTo>
                <a:cubicBezTo>
                  <a:pt x="23" y="87"/>
                  <a:pt x="35" y="68"/>
                  <a:pt x="52" y="51"/>
                </a:cubicBezTo>
                <a:cubicBezTo>
                  <a:pt x="68" y="35"/>
                  <a:pt x="87" y="22"/>
                  <a:pt x="109" y="13"/>
                </a:cubicBezTo>
                <a:cubicBezTo>
                  <a:pt x="130" y="4"/>
                  <a:pt x="153" y="0"/>
                  <a:pt x="176" y="0"/>
                </a:cubicBezTo>
                <a:lnTo>
                  <a:pt x="7792" y="0"/>
                </a:lnTo>
                <a:cubicBezTo>
                  <a:pt x="7815" y="0"/>
                  <a:pt x="7838" y="4"/>
                  <a:pt x="7859" y="13"/>
                </a:cubicBezTo>
                <a:cubicBezTo>
                  <a:pt x="7881" y="22"/>
                  <a:pt x="7900" y="35"/>
                  <a:pt x="7916" y="51"/>
                </a:cubicBezTo>
                <a:cubicBezTo>
                  <a:pt x="7933" y="68"/>
                  <a:pt x="7945" y="87"/>
                  <a:pt x="7954" y="108"/>
                </a:cubicBezTo>
                <a:cubicBezTo>
                  <a:pt x="7963" y="130"/>
                  <a:pt x="7967" y="152"/>
                  <a:pt x="7967" y="175"/>
                </a:cubicBezTo>
                <a:lnTo>
                  <a:pt x="7967" y="5224"/>
                </a:lnTo>
                <a:cubicBezTo>
                  <a:pt x="7967" y="5247"/>
                  <a:pt x="7963" y="5269"/>
                  <a:pt x="7954" y="5291"/>
                </a:cubicBezTo>
                <a:cubicBezTo>
                  <a:pt x="7945" y="5312"/>
                  <a:pt x="7933" y="5331"/>
                  <a:pt x="7916" y="5348"/>
                </a:cubicBezTo>
                <a:cubicBezTo>
                  <a:pt x="7900" y="5364"/>
                  <a:pt x="7881" y="5377"/>
                  <a:pt x="7859" y="5386"/>
                </a:cubicBezTo>
                <a:cubicBezTo>
                  <a:pt x="7838" y="5395"/>
                  <a:pt x="7815" y="5399"/>
                  <a:pt x="7792" y="5399"/>
                </a:cubicBezTo>
                <a:lnTo>
                  <a:pt x="176" y="5399"/>
                </a:lnTo>
                <a:cubicBezTo>
                  <a:pt x="153" y="5399"/>
                  <a:pt x="130" y="5395"/>
                  <a:pt x="109" y="5386"/>
                </a:cubicBezTo>
                <a:cubicBezTo>
                  <a:pt x="87" y="5377"/>
                  <a:pt x="68" y="5364"/>
                  <a:pt x="52" y="5348"/>
                </a:cubicBezTo>
                <a:cubicBezTo>
                  <a:pt x="35" y="5331"/>
                  <a:pt x="23" y="5312"/>
                  <a:pt x="14" y="5291"/>
                </a:cubicBezTo>
                <a:cubicBezTo>
                  <a:pt x="5" y="5269"/>
                  <a:pt x="0" y="5247"/>
                  <a:pt x="0" y="5224"/>
                </a:cubicBezTo>
                <a:lnTo>
                  <a:pt x="0" y="175"/>
                </a:lnTo>
                <a:cubicBezTo>
                  <a:pt x="0" y="152"/>
                  <a:pt x="5" y="130"/>
                  <a:pt x="14" y="108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"/>
          <p:cNvSpPr/>
          <p:nvPr/>
        </p:nvSpPr>
        <p:spPr>
          <a:xfrm>
            <a:off x="7038720" y="1840680"/>
            <a:ext cx="2868120" cy="1943640"/>
          </a:xfrm>
          <a:custGeom>
            <a:avLst/>
            <a:gdLst/>
            <a:ahLst/>
            <a:rect l="0" t="0" r="r" b="b"/>
            <a:pathLst>
              <a:path w="7967" h="5399">
                <a:moveTo>
                  <a:pt x="0" y="5224"/>
                </a:moveTo>
                <a:lnTo>
                  <a:pt x="0" y="175"/>
                </a:lnTo>
                <a:cubicBezTo>
                  <a:pt x="0" y="152"/>
                  <a:pt x="5" y="130"/>
                  <a:pt x="14" y="108"/>
                </a:cubicBezTo>
                <a:cubicBezTo>
                  <a:pt x="23" y="87"/>
                  <a:pt x="35" y="68"/>
                  <a:pt x="52" y="51"/>
                </a:cubicBezTo>
                <a:cubicBezTo>
                  <a:pt x="68" y="35"/>
                  <a:pt x="87" y="22"/>
                  <a:pt x="109" y="13"/>
                </a:cubicBezTo>
                <a:cubicBezTo>
                  <a:pt x="130" y="4"/>
                  <a:pt x="153" y="0"/>
                  <a:pt x="176" y="0"/>
                </a:cubicBezTo>
                <a:lnTo>
                  <a:pt x="7792" y="0"/>
                </a:lnTo>
                <a:cubicBezTo>
                  <a:pt x="7815" y="0"/>
                  <a:pt x="7838" y="4"/>
                  <a:pt x="7859" y="13"/>
                </a:cubicBezTo>
                <a:cubicBezTo>
                  <a:pt x="7881" y="22"/>
                  <a:pt x="7900" y="35"/>
                  <a:pt x="7916" y="51"/>
                </a:cubicBezTo>
                <a:cubicBezTo>
                  <a:pt x="7933" y="68"/>
                  <a:pt x="7945" y="87"/>
                  <a:pt x="7954" y="108"/>
                </a:cubicBezTo>
                <a:cubicBezTo>
                  <a:pt x="7963" y="130"/>
                  <a:pt x="7967" y="152"/>
                  <a:pt x="7967" y="175"/>
                </a:cubicBezTo>
                <a:lnTo>
                  <a:pt x="7967" y="5224"/>
                </a:lnTo>
                <a:cubicBezTo>
                  <a:pt x="7967" y="5247"/>
                  <a:pt x="7963" y="5269"/>
                  <a:pt x="7954" y="5291"/>
                </a:cubicBezTo>
                <a:cubicBezTo>
                  <a:pt x="7945" y="5312"/>
                  <a:pt x="7933" y="5331"/>
                  <a:pt x="7916" y="5348"/>
                </a:cubicBezTo>
                <a:cubicBezTo>
                  <a:pt x="7900" y="5364"/>
                  <a:pt x="7881" y="5377"/>
                  <a:pt x="7859" y="5386"/>
                </a:cubicBezTo>
                <a:cubicBezTo>
                  <a:pt x="7838" y="5395"/>
                  <a:pt x="7815" y="5399"/>
                  <a:pt x="7792" y="5399"/>
                </a:cubicBezTo>
                <a:lnTo>
                  <a:pt x="176" y="5399"/>
                </a:lnTo>
                <a:cubicBezTo>
                  <a:pt x="153" y="5399"/>
                  <a:pt x="130" y="5395"/>
                  <a:pt x="109" y="5386"/>
                </a:cubicBezTo>
                <a:cubicBezTo>
                  <a:pt x="87" y="5377"/>
                  <a:pt x="68" y="5364"/>
                  <a:pt x="52" y="5348"/>
                </a:cubicBezTo>
                <a:cubicBezTo>
                  <a:pt x="35" y="5331"/>
                  <a:pt x="23" y="5312"/>
                  <a:pt x="14" y="5291"/>
                </a:cubicBezTo>
                <a:cubicBezTo>
                  <a:pt x="5" y="5269"/>
                  <a:pt x="0" y="5247"/>
                  <a:pt x="0" y="5224"/>
                </a:cubicBezTo>
                <a:moveTo>
                  <a:pt x="22" y="175"/>
                </a:moveTo>
                <a:lnTo>
                  <a:pt x="22" y="5224"/>
                </a:lnTo>
                <a:cubicBezTo>
                  <a:pt x="22" y="5234"/>
                  <a:pt x="23" y="5244"/>
                  <a:pt x="25" y="5254"/>
                </a:cubicBezTo>
                <a:cubicBezTo>
                  <a:pt x="27" y="5263"/>
                  <a:pt x="30" y="5273"/>
                  <a:pt x="34" y="5282"/>
                </a:cubicBezTo>
                <a:cubicBezTo>
                  <a:pt x="38" y="5292"/>
                  <a:pt x="43" y="5301"/>
                  <a:pt x="48" y="5309"/>
                </a:cubicBezTo>
                <a:cubicBezTo>
                  <a:pt x="54" y="5317"/>
                  <a:pt x="60" y="5325"/>
                  <a:pt x="67" y="5332"/>
                </a:cubicBezTo>
                <a:cubicBezTo>
                  <a:pt x="75" y="5339"/>
                  <a:pt x="82" y="5346"/>
                  <a:pt x="91" y="5351"/>
                </a:cubicBezTo>
                <a:cubicBezTo>
                  <a:pt x="99" y="5357"/>
                  <a:pt x="108" y="5362"/>
                  <a:pt x="117" y="5366"/>
                </a:cubicBezTo>
                <a:cubicBezTo>
                  <a:pt x="127" y="5369"/>
                  <a:pt x="136" y="5372"/>
                  <a:pt x="146" y="5374"/>
                </a:cubicBezTo>
                <a:cubicBezTo>
                  <a:pt x="156" y="5376"/>
                  <a:pt x="166" y="5377"/>
                  <a:pt x="176" y="5377"/>
                </a:cubicBezTo>
                <a:lnTo>
                  <a:pt x="7792" y="5377"/>
                </a:lnTo>
                <a:cubicBezTo>
                  <a:pt x="7802" y="5377"/>
                  <a:pt x="7812" y="5376"/>
                  <a:pt x="7822" y="5374"/>
                </a:cubicBezTo>
                <a:cubicBezTo>
                  <a:pt x="7832" y="5372"/>
                  <a:pt x="7841" y="5369"/>
                  <a:pt x="7851" y="5366"/>
                </a:cubicBezTo>
                <a:cubicBezTo>
                  <a:pt x="7860" y="5362"/>
                  <a:pt x="7869" y="5357"/>
                  <a:pt x="7877" y="5351"/>
                </a:cubicBezTo>
                <a:cubicBezTo>
                  <a:pt x="7886" y="5346"/>
                  <a:pt x="7893" y="5339"/>
                  <a:pt x="7901" y="5332"/>
                </a:cubicBezTo>
                <a:cubicBezTo>
                  <a:pt x="7908" y="5325"/>
                  <a:pt x="7914" y="5317"/>
                  <a:pt x="7920" y="5309"/>
                </a:cubicBezTo>
                <a:cubicBezTo>
                  <a:pt x="7925" y="5301"/>
                  <a:pt x="7930" y="5292"/>
                  <a:pt x="7934" y="5282"/>
                </a:cubicBezTo>
                <a:cubicBezTo>
                  <a:pt x="7938" y="5273"/>
                  <a:pt x="7941" y="5263"/>
                  <a:pt x="7943" y="5254"/>
                </a:cubicBezTo>
                <a:cubicBezTo>
                  <a:pt x="7945" y="5244"/>
                  <a:pt x="7946" y="5234"/>
                  <a:pt x="7946" y="5224"/>
                </a:cubicBezTo>
                <a:lnTo>
                  <a:pt x="7946" y="175"/>
                </a:lnTo>
                <a:cubicBezTo>
                  <a:pt x="7946" y="165"/>
                  <a:pt x="7945" y="155"/>
                  <a:pt x="7943" y="145"/>
                </a:cubicBezTo>
                <a:cubicBezTo>
                  <a:pt x="7941" y="135"/>
                  <a:pt x="7938" y="126"/>
                  <a:pt x="7934" y="116"/>
                </a:cubicBezTo>
                <a:cubicBezTo>
                  <a:pt x="7930" y="107"/>
                  <a:pt x="7925" y="98"/>
                  <a:pt x="7920" y="90"/>
                </a:cubicBezTo>
                <a:cubicBezTo>
                  <a:pt x="7914" y="82"/>
                  <a:pt x="7908" y="74"/>
                  <a:pt x="7901" y="67"/>
                </a:cubicBezTo>
                <a:cubicBezTo>
                  <a:pt x="7893" y="59"/>
                  <a:pt x="7886" y="53"/>
                  <a:pt x="7877" y="48"/>
                </a:cubicBezTo>
                <a:cubicBezTo>
                  <a:pt x="7869" y="42"/>
                  <a:pt x="7860" y="37"/>
                  <a:pt x="7851" y="33"/>
                </a:cubicBezTo>
                <a:cubicBezTo>
                  <a:pt x="7841" y="29"/>
                  <a:pt x="7832" y="27"/>
                  <a:pt x="7822" y="25"/>
                </a:cubicBezTo>
                <a:cubicBezTo>
                  <a:pt x="7812" y="23"/>
                  <a:pt x="7802" y="22"/>
                  <a:pt x="7792" y="22"/>
                </a:cubicBezTo>
                <a:lnTo>
                  <a:pt x="176" y="22"/>
                </a:lnTo>
                <a:cubicBezTo>
                  <a:pt x="166" y="22"/>
                  <a:pt x="156" y="23"/>
                  <a:pt x="146" y="25"/>
                </a:cubicBezTo>
                <a:cubicBezTo>
                  <a:pt x="136" y="27"/>
                  <a:pt x="127" y="29"/>
                  <a:pt x="117" y="33"/>
                </a:cubicBezTo>
                <a:cubicBezTo>
                  <a:pt x="108" y="37"/>
                  <a:pt x="99" y="42"/>
                  <a:pt x="91" y="48"/>
                </a:cubicBezTo>
                <a:cubicBezTo>
                  <a:pt x="82" y="53"/>
                  <a:pt x="75" y="59"/>
                  <a:pt x="67" y="67"/>
                </a:cubicBezTo>
                <a:cubicBezTo>
                  <a:pt x="60" y="74"/>
                  <a:pt x="54" y="82"/>
                  <a:pt x="48" y="90"/>
                </a:cubicBezTo>
                <a:cubicBezTo>
                  <a:pt x="43" y="98"/>
                  <a:pt x="38" y="107"/>
                  <a:pt x="34" y="116"/>
                </a:cubicBezTo>
                <a:cubicBezTo>
                  <a:pt x="30" y="126"/>
                  <a:pt x="27" y="135"/>
                  <a:pt x="25" y="145"/>
                </a:cubicBezTo>
                <a:cubicBezTo>
                  <a:pt x="23" y="155"/>
                  <a:pt x="22" y="165"/>
                  <a:pt x="22" y="175"/>
                </a:cubicBezTo>
                <a:close/>
              </a:path>
            </a:pathLst>
          </a:custGeom>
          <a:solidFill>
            <a:srgbClr val="4da6f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"/>
          <p:cNvSpPr/>
          <p:nvPr/>
        </p:nvSpPr>
        <p:spPr>
          <a:xfrm>
            <a:off x="7236360" y="2037960"/>
            <a:ext cx="379440" cy="379800"/>
          </a:xfrm>
          <a:custGeom>
            <a:avLst/>
            <a:gdLst/>
            <a:ahLst/>
            <a:rect l="0" t="0" r="r" b="b"/>
            <a:pathLst>
              <a:path w="1054" h="1055">
                <a:moveTo>
                  <a:pt x="1054" y="528"/>
                </a:moveTo>
                <a:cubicBezTo>
                  <a:pt x="1054" y="563"/>
                  <a:pt x="1051" y="597"/>
                  <a:pt x="1044" y="631"/>
                </a:cubicBezTo>
                <a:cubicBezTo>
                  <a:pt x="1038" y="665"/>
                  <a:pt x="1028" y="698"/>
                  <a:pt x="1014" y="730"/>
                </a:cubicBezTo>
                <a:cubicBezTo>
                  <a:pt x="1001" y="761"/>
                  <a:pt x="985" y="792"/>
                  <a:pt x="966" y="821"/>
                </a:cubicBezTo>
                <a:cubicBezTo>
                  <a:pt x="946" y="849"/>
                  <a:pt x="925" y="876"/>
                  <a:pt x="900" y="900"/>
                </a:cubicBezTo>
                <a:cubicBezTo>
                  <a:pt x="876" y="925"/>
                  <a:pt x="849" y="947"/>
                  <a:pt x="820" y="966"/>
                </a:cubicBezTo>
                <a:cubicBezTo>
                  <a:pt x="792" y="985"/>
                  <a:pt x="761" y="1001"/>
                  <a:pt x="729" y="1015"/>
                </a:cubicBezTo>
                <a:cubicBezTo>
                  <a:pt x="697" y="1028"/>
                  <a:pt x="664" y="1038"/>
                  <a:pt x="631" y="1045"/>
                </a:cubicBezTo>
                <a:cubicBezTo>
                  <a:pt x="597" y="1051"/>
                  <a:pt x="562" y="1055"/>
                  <a:pt x="528" y="1055"/>
                </a:cubicBezTo>
                <a:cubicBezTo>
                  <a:pt x="493" y="1055"/>
                  <a:pt x="459" y="1051"/>
                  <a:pt x="424" y="1045"/>
                </a:cubicBezTo>
                <a:cubicBezTo>
                  <a:pt x="390" y="1038"/>
                  <a:pt x="357" y="1028"/>
                  <a:pt x="325" y="1015"/>
                </a:cubicBezTo>
                <a:cubicBezTo>
                  <a:pt x="293" y="1001"/>
                  <a:pt x="263" y="985"/>
                  <a:pt x="234" y="966"/>
                </a:cubicBezTo>
                <a:cubicBezTo>
                  <a:pt x="205" y="947"/>
                  <a:pt x="179" y="925"/>
                  <a:pt x="154" y="900"/>
                </a:cubicBezTo>
                <a:cubicBezTo>
                  <a:pt x="130" y="876"/>
                  <a:pt x="108" y="849"/>
                  <a:pt x="89" y="821"/>
                </a:cubicBezTo>
                <a:cubicBezTo>
                  <a:pt x="70" y="792"/>
                  <a:pt x="53" y="761"/>
                  <a:pt x="40" y="730"/>
                </a:cubicBezTo>
                <a:cubicBezTo>
                  <a:pt x="27" y="698"/>
                  <a:pt x="17" y="665"/>
                  <a:pt x="10" y="631"/>
                </a:cubicBezTo>
                <a:cubicBezTo>
                  <a:pt x="3" y="597"/>
                  <a:pt x="0" y="563"/>
                  <a:pt x="0" y="528"/>
                </a:cubicBezTo>
                <a:cubicBezTo>
                  <a:pt x="0" y="493"/>
                  <a:pt x="3" y="459"/>
                  <a:pt x="10" y="425"/>
                </a:cubicBezTo>
                <a:cubicBezTo>
                  <a:pt x="17" y="391"/>
                  <a:pt x="27" y="358"/>
                  <a:pt x="40" y="326"/>
                </a:cubicBezTo>
                <a:cubicBezTo>
                  <a:pt x="53" y="294"/>
                  <a:pt x="70" y="264"/>
                  <a:pt x="89" y="235"/>
                </a:cubicBezTo>
                <a:cubicBezTo>
                  <a:pt x="108" y="207"/>
                  <a:pt x="130" y="180"/>
                  <a:pt x="154" y="156"/>
                </a:cubicBezTo>
                <a:cubicBezTo>
                  <a:pt x="179" y="130"/>
                  <a:pt x="205" y="108"/>
                  <a:pt x="234" y="89"/>
                </a:cubicBezTo>
                <a:cubicBezTo>
                  <a:pt x="263" y="70"/>
                  <a:pt x="293" y="54"/>
                  <a:pt x="325" y="40"/>
                </a:cubicBezTo>
                <a:cubicBezTo>
                  <a:pt x="357" y="27"/>
                  <a:pt x="390" y="17"/>
                  <a:pt x="424" y="10"/>
                </a:cubicBezTo>
                <a:cubicBezTo>
                  <a:pt x="459" y="4"/>
                  <a:pt x="493" y="0"/>
                  <a:pt x="528" y="0"/>
                </a:cubicBezTo>
                <a:cubicBezTo>
                  <a:pt x="562" y="0"/>
                  <a:pt x="597" y="4"/>
                  <a:pt x="631" y="10"/>
                </a:cubicBezTo>
                <a:cubicBezTo>
                  <a:pt x="664" y="17"/>
                  <a:pt x="697" y="27"/>
                  <a:pt x="729" y="40"/>
                </a:cubicBezTo>
                <a:cubicBezTo>
                  <a:pt x="761" y="54"/>
                  <a:pt x="792" y="70"/>
                  <a:pt x="820" y="89"/>
                </a:cubicBezTo>
                <a:cubicBezTo>
                  <a:pt x="849" y="108"/>
                  <a:pt x="876" y="130"/>
                  <a:pt x="900" y="156"/>
                </a:cubicBezTo>
                <a:cubicBezTo>
                  <a:pt x="925" y="180"/>
                  <a:pt x="946" y="207"/>
                  <a:pt x="966" y="235"/>
                </a:cubicBezTo>
                <a:cubicBezTo>
                  <a:pt x="985" y="264"/>
                  <a:pt x="1001" y="294"/>
                  <a:pt x="1014" y="326"/>
                </a:cubicBezTo>
                <a:cubicBezTo>
                  <a:pt x="1028" y="358"/>
                  <a:pt x="1038" y="391"/>
                  <a:pt x="1044" y="425"/>
                </a:cubicBezTo>
                <a:cubicBezTo>
                  <a:pt x="1051" y="459"/>
                  <a:pt x="1054" y="493"/>
                  <a:pt x="1054" y="528"/>
                </a:cubicBezTo>
                <a:close/>
              </a:path>
            </a:pathLst>
          </a:custGeom>
          <a:solidFill>
            <a:srgbClr val="4da6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28" name="" descr=""/>
          <p:cNvPicPr/>
          <p:nvPr/>
        </p:nvPicPr>
        <p:blipFill>
          <a:blip r:embed="rId19"/>
          <a:stretch/>
        </p:blipFill>
        <p:spPr>
          <a:xfrm>
            <a:off x="7307640" y="2133000"/>
            <a:ext cx="236520" cy="189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9" name=""/>
          <p:cNvSpPr txBox="1"/>
          <p:nvPr/>
        </p:nvSpPr>
        <p:spPr>
          <a:xfrm>
            <a:off x="4311000" y="3384720"/>
            <a:ext cx="139212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⼈⼯审核确保安全合规性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30" name="" descr=""/>
          <p:cNvPicPr/>
          <p:nvPr/>
        </p:nvPicPr>
        <p:blipFill>
          <a:blip r:embed="rId20"/>
          <a:stretch/>
        </p:blipFill>
        <p:spPr>
          <a:xfrm>
            <a:off x="7236720" y="2575440"/>
            <a:ext cx="126000" cy="126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1" name=""/>
          <p:cNvSpPr txBox="1"/>
          <p:nvPr/>
        </p:nvSpPr>
        <p:spPr>
          <a:xfrm>
            <a:off x="7745040" y="2099880"/>
            <a:ext cx="1110240" cy="23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240" strike="noStrike" u="none">
                <a:solidFill>
                  <a:srgbClr val="93c5fd"/>
                </a:solidFill>
                <a:effectLst/>
                <a:uFillTx/>
                <a:latin typeface="NotoSansCJKsc"/>
                <a:ea typeface="NotoSansCJKsc"/>
              </a:rPr>
              <a:t>运维与系统升级</a:t>
            </a:r>
            <a:endParaRPr b="0" lang="en-US" sz="12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32" name="" descr=""/>
          <p:cNvPicPr/>
          <p:nvPr/>
        </p:nvPicPr>
        <p:blipFill>
          <a:blip r:embed="rId21"/>
          <a:stretch/>
        </p:blipFill>
        <p:spPr>
          <a:xfrm>
            <a:off x="7236720" y="2859840"/>
            <a:ext cx="126000" cy="126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3" name=""/>
          <p:cNvSpPr txBox="1"/>
          <p:nvPr/>
        </p:nvSpPr>
        <p:spPr>
          <a:xfrm>
            <a:off x="7428960" y="2531520"/>
            <a:ext cx="11390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⽇志分析与故障定位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34" name="" descr=""/>
          <p:cNvPicPr/>
          <p:nvPr/>
        </p:nvPicPr>
        <p:blipFill>
          <a:blip r:embed="rId22"/>
          <a:stretch/>
        </p:blipFill>
        <p:spPr>
          <a:xfrm>
            <a:off x="7236720" y="3144240"/>
            <a:ext cx="126000" cy="126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5" name=""/>
          <p:cNvSpPr txBox="1"/>
          <p:nvPr/>
        </p:nvSpPr>
        <p:spPr>
          <a:xfrm>
            <a:off x="7428960" y="2815920"/>
            <a:ext cx="139212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预测性维护减少停机时间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36" name="" descr=""/>
          <p:cNvPicPr/>
          <p:nvPr/>
        </p:nvPicPr>
        <p:blipFill>
          <a:blip r:embed="rId23"/>
          <a:stretch/>
        </p:blipFill>
        <p:spPr>
          <a:xfrm>
            <a:off x="7236720" y="3428640"/>
            <a:ext cx="126000" cy="126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7" name=""/>
          <p:cNvSpPr txBox="1"/>
          <p:nvPr/>
        </p:nvSpPr>
        <p:spPr>
          <a:xfrm>
            <a:off x="7428960" y="3100320"/>
            <a:ext cx="11390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代码迁移评估与规划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8" name=""/>
          <p:cNvSpPr txBox="1"/>
          <p:nvPr/>
        </p:nvSpPr>
        <p:spPr>
          <a:xfrm>
            <a:off x="7428960" y="3384720"/>
            <a:ext cx="11390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⾃动化迁移脚本⽣成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"/>
          <p:cNvSpPr/>
          <p:nvPr/>
        </p:nvSpPr>
        <p:spPr>
          <a:xfrm>
            <a:off x="0" y="0"/>
            <a:ext cx="10704600" cy="7480080"/>
          </a:xfrm>
          <a:custGeom>
            <a:avLst/>
            <a:gdLst/>
            <a:ahLst/>
            <a:rect l="0" t="0" r="r" b="b"/>
            <a:pathLst>
              <a:path w="29735" h="20778">
                <a:moveTo>
                  <a:pt x="0" y="0"/>
                </a:moveTo>
                <a:lnTo>
                  <a:pt x="29735" y="0"/>
                </a:lnTo>
                <a:lnTo>
                  <a:pt x="29735" y="20778"/>
                </a:lnTo>
                <a:lnTo>
                  <a:pt x="0" y="20778"/>
                </a:lnTo>
                <a:lnTo>
                  <a:pt x="0" y="0"/>
                </a:lnTo>
                <a:close/>
              </a:path>
            </a:pathLst>
          </a:custGeom>
          <a:solidFill>
            <a:srgbClr val="11182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340" name="" descr=""/>
          <p:cNvPicPr/>
          <p:nvPr/>
        </p:nvPicPr>
        <p:blipFill>
          <a:blip r:embed="rId1"/>
          <a:stretch/>
        </p:blipFill>
        <p:spPr>
          <a:xfrm>
            <a:off x="300240" y="813600"/>
            <a:ext cx="10112040" cy="5845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41" name="" descr=""/>
          <p:cNvPicPr/>
          <p:nvPr/>
        </p:nvPicPr>
        <p:blipFill>
          <a:blip r:embed="rId2"/>
          <a:stretch/>
        </p:blipFill>
        <p:spPr>
          <a:xfrm>
            <a:off x="7773840" y="23760"/>
            <a:ext cx="3033360" cy="3033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42" name="" descr=""/>
          <p:cNvPicPr/>
          <p:nvPr/>
        </p:nvPicPr>
        <p:blipFill>
          <a:blip r:embed="rId3"/>
          <a:stretch/>
        </p:blipFill>
        <p:spPr>
          <a:xfrm>
            <a:off x="2322720" y="4795560"/>
            <a:ext cx="2022120" cy="2022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3" name=""/>
          <p:cNvSpPr/>
          <p:nvPr/>
        </p:nvSpPr>
        <p:spPr>
          <a:xfrm>
            <a:off x="299880" y="813600"/>
            <a:ext cx="10112760" cy="711360"/>
          </a:xfrm>
          <a:custGeom>
            <a:avLst/>
            <a:gdLst/>
            <a:ahLst/>
            <a:rect l="0" t="0" r="r" b="b"/>
            <a:pathLst>
              <a:path w="28091" h="1976">
                <a:moveTo>
                  <a:pt x="0" y="0"/>
                </a:moveTo>
                <a:lnTo>
                  <a:pt x="28091" y="0"/>
                </a:lnTo>
                <a:lnTo>
                  <a:pt x="28091" y="1976"/>
                </a:lnTo>
                <a:lnTo>
                  <a:pt x="0" y="1976"/>
                </a:lnTo>
                <a:lnTo>
                  <a:pt x="0" y="0"/>
                </a:lnTo>
                <a:close/>
              </a:path>
            </a:pathLst>
          </a:custGeom>
          <a:solidFill>
            <a:srgbClr val="001e3c">
              <a:alpha val="7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4" name=""/>
          <p:cNvSpPr/>
          <p:nvPr/>
        </p:nvSpPr>
        <p:spPr>
          <a:xfrm>
            <a:off x="299880" y="1508760"/>
            <a:ext cx="10112760" cy="16200"/>
          </a:xfrm>
          <a:custGeom>
            <a:avLst/>
            <a:gdLst/>
            <a:ahLst/>
            <a:rect l="0" t="0" r="r" b="b"/>
            <a:pathLst>
              <a:path w="28091" h="45">
                <a:moveTo>
                  <a:pt x="0" y="0"/>
                </a:moveTo>
                <a:lnTo>
                  <a:pt x="28091" y="0"/>
                </a:lnTo>
                <a:lnTo>
                  <a:pt x="28091" y="45"/>
                </a:lnTo>
                <a:lnTo>
                  <a:pt x="0" y="45"/>
                </a:lnTo>
                <a:lnTo>
                  <a:pt x="0" y="0"/>
                </a:lnTo>
                <a:close/>
              </a:path>
            </a:pathLst>
          </a:custGeom>
          <a:solidFill>
            <a:srgbClr val="4da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5" name=""/>
          <p:cNvSpPr txBox="1"/>
          <p:nvPr/>
        </p:nvSpPr>
        <p:spPr>
          <a:xfrm>
            <a:off x="9875880" y="6360840"/>
            <a:ext cx="2847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89" strike="noStrike" u="none">
                <a:solidFill>
                  <a:srgbClr val="9ca3af"/>
                </a:solidFill>
                <a:effectLst/>
                <a:uFillTx/>
                <a:latin typeface="DejaVuSans"/>
                <a:ea typeface="DejaVuSans"/>
              </a:rPr>
              <a:t>6 / 9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6" name=""/>
          <p:cNvSpPr txBox="1"/>
          <p:nvPr/>
        </p:nvSpPr>
        <p:spPr>
          <a:xfrm>
            <a:off x="679320" y="926280"/>
            <a:ext cx="1995480" cy="41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40" strike="noStrike" u="non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开发原则：⾯向</a:t>
            </a:r>
            <a:endParaRPr b="0" lang="en-US" sz="22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"/>
          <p:cNvSpPr txBox="1"/>
          <p:nvPr/>
        </p:nvSpPr>
        <p:spPr>
          <a:xfrm>
            <a:off x="2670120" y="992160"/>
            <a:ext cx="327240" cy="332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240" strike="noStrike" u="none">
                <a:solidFill>
                  <a:srgbClr val="ffffff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22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"/>
          <p:cNvSpPr/>
          <p:nvPr/>
        </p:nvSpPr>
        <p:spPr>
          <a:xfrm>
            <a:off x="679320" y="1650960"/>
            <a:ext cx="2946960" cy="3792600"/>
          </a:xfrm>
          <a:custGeom>
            <a:avLst/>
            <a:gdLst/>
            <a:ahLst/>
            <a:rect l="0" t="0" r="r" b="b"/>
            <a:pathLst>
              <a:path w="8186" h="10535">
                <a:moveTo>
                  <a:pt x="0" y="10359"/>
                </a:moveTo>
                <a:lnTo>
                  <a:pt x="0" y="176"/>
                </a:lnTo>
                <a:cubicBezTo>
                  <a:pt x="0" y="152"/>
                  <a:pt x="4" y="130"/>
                  <a:pt x="13" y="108"/>
                </a:cubicBezTo>
                <a:cubicBezTo>
                  <a:pt x="22" y="87"/>
                  <a:pt x="35" y="68"/>
                  <a:pt x="51" y="51"/>
                </a:cubicBezTo>
                <a:cubicBezTo>
                  <a:pt x="68" y="35"/>
                  <a:pt x="87" y="22"/>
                  <a:pt x="108" y="13"/>
                </a:cubicBezTo>
                <a:cubicBezTo>
                  <a:pt x="130" y="4"/>
                  <a:pt x="152" y="0"/>
                  <a:pt x="175" y="0"/>
                </a:cubicBezTo>
                <a:lnTo>
                  <a:pt x="8011" y="0"/>
                </a:lnTo>
                <a:cubicBezTo>
                  <a:pt x="8034" y="0"/>
                  <a:pt x="8056" y="4"/>
                  <a:pt x="8078" y="13"/>
                </a:cubicBezTo>
                <a:cubicBezTo>
                  <a:pt x="8099" y="22"/>
                  <a:pt x="8118" y="35"/>
                  <a:pt x="8135" y="51"/>
                </a:cubicBezTo>
                <a:cubicBezTo>
                  <a:pt x="8151" y="68"/>
                  <a:pt x="8164" y="87"/>
                  <a:pt x="8173" y="108"/>
                </a:cubicBezTo>
                <a:cubicBezTo>
                  <a:pt x="8182" y="130"/>
                  <a:pt x="8186" y="152"/>
                  <a:pt x="8186" y="175"/>
                </a:cubicBezTo>
                <a:lnTo>
                  <a:pt x="8186" y="10359"/>
                </a:lnTo>
                <a:cubicBezTo>
                  <a:pt x="8186" y="10382"/>
                  <a:pt x="8182" y="10405"/>
                  <a:pt x="8173" y="10426"/>
                </a:cubicBezTo>
                <a:cubicBezTo>
                  <a:pt x="8164" y="10448"/>
                  <a:pt x="8151" y="10467"/>
                  <a:pt x="8135" y="10483"/>
                </a:cubicBezTo>
                <a:cubicBezTo>
                  <a:pt x="8118" y="10500"/>
                  <a:pt x="8099" y="10512"/>
                  <a:pt x="8078" y="10521"/>
                </a:cubicBezTo>
                <a:cubicBezTo>
                  <a:pt x="8056" y="10530"/>
                  <a:pt x="8034" y="10535"/>
                  <a:pt x="8011" y="10535"/>
                </a:cubicBezTo>
                <a:lnTo>
                  <a:pt x="175" y="10535"/>
                </a:lnTo>
                <a:cubicBezTo>
                  <a:pt x="152" y="10535"/>
                  <a:pt x="130" y="10530"/>
                  <a:pt x="108" y="10521"/>
                </a:cubicBezTo>
                <a:cubicBezTo>
                  <a:pt x="87" y="10512"/>
                  <a:pt x="68" y="10500"/>
                  <a:pt x="51" y="10483"/>
                </a:cubicBezTo>
                <a:cubicBezTo>
                  <a:pt x="35" y="10467"/>
                  <a:pt x="22" y="10448"/>
                  <a:pt x="13" y="10426"/>
                </a:cubicBezTo>
                <a:cubicBezTo>
                  <a:pt x="4" y="10405"/>
                  <a:pt x="0" y="10382"/>
                  <a:pt x="0" y="10359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9" name=""/>
          <p:cNvSpPr/>
          <p:nvPr/>
        </p:nvSpPr>
        <p:spPr>
          <a:xfrm>
            <a:off x="679320" y="1650960"/>
            <a:ext cx="2946960" cy="3792600"/>
          </a:xfrm>
          <a:custGeom>
            <a:avLst/>
            <a:gdLst/>
            <a:ahLst/>
            <a:rect l="0" t="0" r="r" b="b"/>
            <a:pathLst>
              <a:path w="8186" h="10535">
                <a:moveTo>
                  <a:pt x="0" y="10359"/>
                </a:moveTo>
                <a:lnTo>
                  <a:pt x="0" y="176"/>
                </a:lnTo>
                <a:cubicBezTo>
                  <a:pt x="0" y="152"/>
                  <a:pt x="4" y="130"/>
                  <a:pt x="13" y="108"/>
                </a:cubicBezTo>
                <a:cubicBezTo>
                  <a:pt x="22" y="87"/>
                  <a:pt x="35" y="68"/>
                  <a:pt x="51" y="51"/>
                </a:cubicBezTo>
                <a:cubicBezTo>
                  <a:pt x="68" y="35"/>
                  <a:pt x="87" y="22"/>
                  <a:pt x="108" y="13"/>
                </a:cubicBezTo>
                <a:cubicBezTo>
                  <a:pt x="130" y="4"/>
                  <a:pt x="152" y="0"/>
                  <a:pt x="175" y="0"/>
                </a:cubicBezTo>
                <a:lnTo>
                  <a:pt x="8011" y="0"/>
                </a:lnTo>
                <a:cubicBezTo>
                  <a:pt x="8034" y="0"/>
                  <a:pt x="8056" y="4"/>
                  <a:pt x="8078" y="13"/>
                </a:cubicBezTo>
                <a:cubicBezTo>
                  <a:pt x="8099" y="22"/>
                  <a:pt x="8118" y="35"/>
                  <a:pt x="8135" y="51"/>
                </a:cubicBezTo>
                <a:cubicBezTo>
                  <a:pt x="8151" y="68"/>
                  <a:pt x="8164" y="87"/>
                  <a:pt x="8173" y="108"/>
                </a:cubicBezTo>
                <a:cubicBezTo>
                  <a:pt x="8182" y="130"/>
                  <a:pt x="8186" y="152"/>
                  <a:pt x="8186" y="176"/>
                </a:cubicBezTo>
                <a:lnTo>
                  <a:pt x="8186" y="10359"/>
                </a:lnTo>
                <a:cubicBezTo>
                  <a:pt x="8186" y="10382"/>
                  <a:pt x="8182" y="10405"/>
                  <a:pt x="8173" y="10426"/>
                </a:cubicBezTo>
                <a:cubicBezTo>
                  <a:pt x="8164" y="10448"/>
                  <a:pt x="8151" y="10467"/>
                  <a:pt x="8135" y="10483"/>
                </a:cubicBezTo>
                <a:cubicBezTo>
                  <a:pt x="8118" y="10500"/>
                  <a:pt x="8099" y="10512"/>
                  <a:pt x="8078" y="10521"/>
                </a:cubicBezTo>
                <a:cubicBezTo>
                  <a:pt x="8056" y="10530"/>
                  <a:pt x="8034" y="10535"/>
                  <a:pt x="8011" y="10535"/>
                </a:cubicBezTo>
                <a:lnTo>
                  <a:pt x="175" y="10535"/>
                </a:lnTo>
                <a:cubicBezTo>
                  <a:pt x="152" y="10535"/>
                  <a:pt x="130" y="10530"/>
                  <a:pt x="108" y="10521"/>
                </a:cubicBezTo>
                <a:cubicBezTo>
                  <a:pt x="87" y="10512"/>
                  <a:pt x="68" y="10500"/>
                  <a:pt x="51" y="10483"/>
                </a:cubicBezTo>
                <a:cubicBezTo>
                  <a:pt x="35" y="10467"/>
                  <a:pt x="22" y="10448"/>
                  <a:pt x="13" y="10426"/>
                </a:cubicBezTo>
                <a:cubicBezTo>
                  <a:pt x="4" y="10405"/>
                  <a:pt x="0" y="10382"/>
                  <a:pt x="0" y="10359"/>
                </a:cubicBezTo>
                <a:moveTo>
                  <a:pt x="22" y="176"/>
                </a:moveTo>
                <a:lnTo>
                  <a:pt x="22" y="10359"/>
                </a:lnTo>
                <a:cubicBezTo>
                  <a:pt x="22" y="10369"/>
                  <a:pt x="23" y="10379"/>
                  <a:pt x="25" y="10389"/>
                </a:cubicBezTo>
                <a:cubicBezTo>
                  <a:pt x="27" y="10399"/>
                  <a:pt x="30" y="10408"/>
                  <a:pt x="33" y="10418"/>
                </a:cubicBezTo>
                <a:cubicBezTo>
                  <a:pt x="37" y="10427"/>
                  <a:pt x="42" y="10436"/>
                  <a:pt x="48" y="10444"/>
                </a:cubicBezTo>
                <a:cubicBezTo>
                  <a:pt x="53" y="10453"/>
                  <a:pt x="60" y="10461"/>
                  <a:pt x="67" y="10468"/>
                </a:cubicBezTo>
                <a:cubicBezTo>
                  <a:pt x="74" y="10475"/>
                  <a:pt x="82" y="10481"/>
                  <a:pt x="90" y="10487"/>
                </a:cubicBezTo>
                <a:cubicBezTo>
                  <a:pt x="98" y="10492"/>
                  <a:pt x="107" y="10497"/>
                  <a:pt x="117" y="10501"/>
                </a:cubicBezTo>
                <a:cubicBezTo>
                  <a:pt x="126" y="10505"/>
                  <a:pt x="135" y="10508"/>
                  <a:pt x="145" y="10510"/>
                </a:cubicBezTo>
                <a:cubicBezTo>
                  <a:pt x="155" y="10512"/>
                  <a:pt x="165" y="10513"/>
                  <a:pt x="175" y="10513"/>
                </a:cubicBezTo>
                <a:lnTo>
                  <a:pt x="8011" y="10513"/>
                </a:lnTo>
                <a:cubicBezTo>
                  <a:pt x="8021" y="10513"/>
                  <a:pt x="8031" y="10512"/>
                  <a:pt x="8041" y="10510"/>
                </a:cubicBezTo>
                <a:cubicBezTo>
                  <a:pt x="8051" y="10508"/>
                  <a:pt x="8060" y="10505"/>
                  <a:pt x="8069" y="10501"/>
                </a:cubicBezTo>
                <a:cubicBezTo>
                  <a:pt x="8079" y="10497"/>
                  <a:pt x="8088" y="10492"/>
                  <a:pt x="8096" y="10487"/>
                </a:cubicBezTo>
                <a:cubicBezTo>
                  <a:pt x="8104" y="10481"/>
                  <a:pt x="8112" y="10475"/>
                  <a:pt x="8119" y="10468"/>
                </a:cubicBezTo>
                <a:cubicBezTo>
                  <a:pt x="8126" y="10461"/>
                  <a:pt x="8133" y="10453"/>
                  <a:pt x="8138" y="10444"/>
                </a:cubicBezTo>
                <a:cubicBezTo>
                  <a:pt x="8144" y="10436"/>
                  <a:pt x="8149" y="10427"/>
                  <a:pt x="8153" y="10418"/>
                </a:cubicBezTo>
                <a:cubicBezTo>
                  <a:pt x="8156" y="10408"/>
                  <a:pt x="8159" y="10399"/>
                  <a:pt x="8161" y="10389"/>
                </a:cubicBezTo>
                <a:cubicBezTo>
                  <a:pt x="8163" y="10379"/>
                  <a:pt x="8164" y="10369"/>
                  <a:pt x="8164" y="10359"/>
                </a:cubicBezTo>
                <a:lnTo>
                  <a:pt x="8164" y="176"/>
                </a:lnTo>
                <a:cubicBezTo>
                  <a:pt x="8164" y="165"/>
                  <a:pt x="8163" y="155"/>
                  <a:pt x="8161" y="146"/>
                </a:cubicBezTo>
                <a:cubicBezTo>
                  <a:pt x="8159" y="136"/>
                  <a:pt x="8156" y="126"/>
                  <a:pt x="8153" y="117"/>
                </a:cubicBezTo>
                <a:cubicBezTo>
                  <a:pt x="8149" y="107"/>
                  <a:pt x="8144" y="99"/>
                  <a:pt x="8138" y="90"/>
                </a:cubicBezTo>
                <a:cubicBezTo>
                  <a:pt x="8133" y="82"/>
                  <a:pt x="8126" y="74"/>
                  <a:pt x="8119" y="67"/>
                </a:cubicBezTo>
                <a:cubicBezTo>
                  <a:pt x="8112" y="60"/>
                  <a:pt x="8104" y="53"/>
                  <a:pt x="8096" y="48"/>
                </a:cubicBezTo>
                <a:cubicBezTo>
                  <a:pt x="8088" y="42"/>
                  <a:pt x="8079" y="37"/>
                  <a:pt x="8069" y="34"/>
                </a:cubicBezTo>
                <a:cubicBezTo>
                  <a:pt x="8060" y="30"/>
                  <a:pt x="8051" y="27"/>
                  <a:pt x="8041" y="25"/>
                </a:cubicBezTo>
                <a:cubicBezTo>
                  <a:pt x="8031" y="23"/>
                  <a:pt x="8021" y="22"/>
                  <a:pt x="8011" y="22"/>
                </a:cubicBezTo>
                <a:lnTo>
                  <a:pt x="175" y="22"/>
                </a:lnTo>
                <a:cubicBezTo>
                  <a:pt x="165" y="22"/>
                  <a:pt x="155" y="23"/>
                  <a:pt x="145" y="25"/>
                </a:cubicBezTo>
                <a:cubicBezTo>
                  <a:pt x="135" y="27"/>
                  <a:pt x="126" y="30"/>
                  <a:pt x="117" y="34"/>
                </a:cubicBezTo>
                <a:cubicBezTo>
                  <a:pt x="107" y="37"/>
                  <a:pt x="98" y="42"/>
                  <a:pt x="90" y="48"/>
                </a:cubicBezTo>
                <a:cubicBezTo>
                  <a:pt x="82" y="53"/>
                  <a:pt x="74" y="60"/>
                  <a:pt x="67" y="67"/>
                </a:cubicBezTo>
                <a:cubicBezTo>
                  <a:pt x="60" y="74"/>
                  <a:pt x="53" y="82"/>
                  <a:pt x="48" y="90"/>
                </a:cubicBezTo>
                <a:cubicBezTo>
                  <a:pt x="42" y="99"/>
                  <a:pt x="37" y="107"/>
                  <a:pt x="33" y="117"/>
                </a:cubicBezTo>
                <a:cubicBezTo>
                  <a:pt x="30" y="126"/>
                  <a:pt x="27" y="136"/>
                  <a:pt x="25" y="146"/>
                </a:cubicBezTo>
                <a:cubicBezTo>
                  <a:pt x="23" y="155"/>
                  <a:pt x="22" y="165"/>
                  <a:pt x="22" y="176"/>
                </a:cubicBezTo>
                <a:close/>
              </a:path>
            </a:pathLst>
          </a:custGeom>
          <a:solidFill>
            <a:srgbClr val="4da6f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0" name=""/>
          <p:cNvSpPr/>
          <p:nvPr/>
        </p:nvSpPr>
        <p:spPr>
          <a:xfrm>
            <a:off x="876600" y="1848600"/>
            <a:ext cx="379800" cy="379440"/>
          </a:xfrm>
          <a:custGeom>
            <a:avLst/>
            <a:gdLst/>
            <a:ahLst/>
            <a:rect l="0" t="0" r="r" b="b"/>
            <a:pathLst>
              <a:path w="1055" h="1054">
                <a:moveTo>
                  <a:pt x="1055" y="526"/>
                </a:moveTo>
                <a:cubicBezTo>
                  <a:pt x="1055" y="561"/>
                  <a:pt x="1051" y="595"/>
                  <a:pt x="1045" y="629"/>
                </a:cubicBezTo>
                <a:cubicBezTo>
                  <a:pt x="1038" y="664"/>
                  <a:pt x="1028" y="697"/>
                  <a:pt x="1015" y="729"/>
                </a:cubicBezTo>
                <a:cubicBezTo>
                  <a:pt x="1001" y="761"/>
                  <a:pt x="985" y="791"/>
                  <a:pt x="966" y="820"/>
                </a:cubicBezTo>
                <a:cubicBezTo>
                  <a:pt x="947" y="849"/>
                  <a:pt x="925" y="875"/>
                  <a:pt x="900" y="900"/>
                </a:cubicBezTo>
                <a:cubicBezTo>
                  <a:pt x="876" y="924"/>
                  <a:pt x="849" y="946"/>
                  <a:pt x="821" y="965"/>
                </a:cubicBezTo>
                <a:cubicBezTo>
                  <a:pt x="792" y="984"/>
                  <a:pt x="762" y="1001"/>
                  <a:pt x="730" y="1014"/>
                </a:cubicBezTo>
                <a:cubicBezTo>
                  <a:pt x="698" y="1027"/>
                  <a:pt x="665" y="1037"/>
                  <a:pt x="631" y="1044"/>
                </a:cubicBezTo>
                <a:cubicBezTo>
                  <a:pt x="597" y="1051"/>
                  <a:pt x="563" y="1054"/>
                  <a:pt x="528" y="1054"/>
                </a:cubicBezTo>
                <a:cubicBezTo>
                  <a:pt x="493" y="1054"/>
                  <a:pt x="459" y="1051"/>
                  <a:pt x="425" y="1044"/>
                </a:cubicBezTo>
                <a:cubicBezTo>
                  <a:pt x="391" y="1037"/>
                  <a:pt x="358" y="1027"/>
                  <a:pt x="327" y="1014"/>
                </a:cubicBezTo>
                <a:cubicBezTo>
                  <a:pt x="295" y="1001"/>
                  <a:pt x="264" y="984"/>
                  <a:pt x="235" y="965"/>
                </a:cubicBezTo>
                <a:cubicBezTo>
                  <a:pt x="207" y="946"/>
                  <a:pt x="179" y="924"/>
                  <a:pt x="155" y="900"/>
                </a:cubicBezTo>
                <a:cubicBezTo>
                  <a:pt x="130" y="875"/>
                  <a:pt x="108" y="849"/>
                  <a:pt x="89" y="820"/>
                </a:cubicBezTo>
                <a:cubicBezTo>
                  <a:pt x="70" y="791"/>
                  <a:pt x="54" y="761"/>
                  <a:pt x="40" y="729"/>
                </a:cubicBezTo>
                <a:cubicBezTo>
                  <a:pt x="27" y="697"/>
                  <a:pt x="17" y="664"/>
                  <a:pt x="11" y="629"/>
                </a:cubicBezTo>
                <a:cubicBezTo>
                  <a:pt x="4" y="595"/>
                  <a:pt x="0" y="561"/>
                  <a:pt x="0" y="526"/>
                </a:cubicBezTo>
                <a:cubicBezTo>
                  <a:pt x="0" y="492"/>
                  <a:pt x="4" y="457"/>
                  <a:pt x="11" y="424"/>
                </a:cubicBezTo>
                <a:cubicBezTo>
                  <a:pt x="17" y="390"/>
                  <a:pt x="27" y="357"/>
                  <a:pt x="40" y="325"/>
                </a:cubicBezTo>
                <a:cubicBezTo>
                  <a:pt x="54" y="293"/>
                  <a:pt x="70" y="262"/>
                  <a:pt x="89" y="234"/>
                </a:cubicBezTo>
                <a:cubicBezTo>
                  <a:pt x="108" y="205"/>
                  <a:pt x="130" y="178"/>
                  <a:pt x="155" y="154"/>
                </a:cubicBezTo>
                <a:cubicBezTo>
                  <a:pt x="179" y="129"/>
                  <a:pt x="207" y="108"/>
                  <a:pt x="235" y="88"/>
                </a:cubicBezTo>
                <a:cubicBezTo>
                  <a:pt x="264" y="69"/>
                  <a:pt x="295" y="53"/>
                  <a:pt x="327" y="40"/>
                </a:cubicBezTo>
                <a:cubicBezTo>
                  <a:pt x="358" y="26"/>
                  <a:pt x="391" y="16"/>
                  <a:pt x="425" y="10"/>
                </a:cubicBezTo>
                <a:cubicBezTo>
                  <a:pt x="459" y="3"/>
                  <a:pt x="493" y="0"/>
                  <a:pt x="528" y="0"/>
                </a:cubicBezTo>
                <a:cubicBezTo>
                  <a:pt x="563" y="0"/>
                  <a:pt x="597" y="3"/>
                  <a:pt x="631" y="10"/>
                </a:cubicBezTo>
                <a:cubicBezTo>
                  <a:pt x="665" y="16"/>
                  <a:pt x="698" y="26"/>
                  <a:pt x="730" y="40"/>
                </a:cubicBezTo>
                <a:cubicBezTo>
                  <a:pt x="762" y="53"/>
                  <a:pt x="792" y="69"/>
                  <a:pt x="821" y="88"/>
                </a:cubicBezTo>
                <a:cubicBezTo>
                  <a:pt x="849" y="108"/>
                  <a:pt x="876" y="129"/>
                  <a:pt x="900" y="154"/>
                </a:cubicBezTo>
                <a:cubicBezTo>
                  <a:pt x="925" y="178"/>
                  <a:pt x="947" y="205"/>
                  <a:pt x="966" y="234"/>
                </a:cubicBezTo>
                <a:cubicBezTo>
                  <a:pt x="985" y="262"/>
                  <a:pt x="1001" y="293"/>
                  <a:pt x="1015" y="325"/>
                </a:cubicBezTo>
                <a:cubicBezTo>
                  <a:pt x="1028" y="357"/>
                  <a:pt x="1038" y="390"/>
                  <a:pt x="1045" y="424"/>
                </a:cubicBezTo>
                <a:cubicBezTo>
                  <a:pt x="1051" y="457"/>
                  <a:pt x="1055" y="492"/>
                  <a:pt x="1055" y="526"/>
                </a:cubicBezTo>
                <a:close/>
              </a:path>
            </a:pathLst>
          </a:custGeom>
          <a:solidFill>
            <a:srgbClr val="4da6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51" name="" descr=""/>
          <p:cNvPicPr/>
          <p:nvPr/>
        </p:nvPicPr>
        <p:blipFill>
          <a:blip r:embed="rId4"/>
          <a:stretch/>
        </p:blipFill>
        <p:spPr>
          <a:xfrm>
            <a:off x="971640" y="1943280"/>
            <a:ext cx="189360" cy="189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2" name=""/>
          <p:cNvSpPr txBox="1"/>
          <p:nvPr/>
        </p:nvSpPr>
        <p:spPr>
          <a:xfrm>
            <a:off x="2996280" y="926280"/>
            <a:ext cx="1425600" cy="41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2240" strike="noStrike" u="non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的⻩⾦法则</a:t>
            </a:r>
            <a:endParaRPr b="0" lang="en-US" sz="22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53" name="" descr=""/>
          <p:cNvPicPr/>
          <p:nvPr/>
        </p:nvPicPr>
        <p:blipFill>
          <a:blip r:embed="rId5"/>
          <a:stretch/>
        </p:blipFill>
        <p:spPr>
          <a:xfrm>
            <a:off x="876960" y="2385720"/>
            <a:ext cx="126000" cy="126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4" name=""/>
          <p:cNvSpPr txBox="1"/>
          <p:nvPr/>
        </p:nvSpPr>
        <p:spPr>
          <a:xfrm>
            <a:off x="1382400" y="1881360"/>
            <a:ext cx="1512360" cy="27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490" strike="noStrike" u="none">
                <a:solidFill>
                  <a:srgbClr val="93c5fd"/>
                </a:solidFill>
                <a:effectLst/>
                <a:uFillTx/>
                <a:latin typeface="NotoSansCJKsc"/>
                <a:ea typeface="NotoSansCJKsc"/>
              </a:rPr>
              <a:t>提⽰词⼯程是根基</a:t>
            </a:r>
            <a:endParaRPr b="0" lang="en-US" sz="14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5" name=""/>
          <p:cNvSpPr txBox="1"/>
          <p:nvPr/>
        </p:nvSpPr>
        <p:spPr>
          <a:xfrm>
            <a:off x="1098000" y="2371320"/>
            <a:ext cx="123228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89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Zero-shot/One-shot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6" name=""/>
          <p:cNvSpPr txBox="1"/>
          <p:nvPr/>
        </p:nvSpPr>
        <p:spPr>
          <a:xfrm>
            <a:off x="2328120" y="2341800"/>
            <a:ext cx="25380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bfdbfe"/>
                </a:solidFill>
                <a:effectLst/>
                <a:uFillTx/>
                <a:latin typeface="NotoSansCJKsc"/>
                <a:ea typeface="NotoSansCJKsc"/>
              </a:rPr>
              <a:t>学习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7" name=""/>
          <p:cNvSpPr txBox="1"/>
          <p:nvPr/>
        </p:nvSpPr>
        <p:spPr>
          <a:xfrm>
            <a:off x="1098000" y="2565720"/>
            <a:ext cx="334440" cy="16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870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⽆样本</a:t>
            </a:r>
            <a:endParaRPr b="0" lang="en-US" sz="8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8" name=""/>
          <p:cNvSpPr txBox="1"/>
          <p:nvPr/>
        </p:nvSpPr>
        <p:spPr>
          <a:xfrm>
            <a:off x="1429920" y="2591280"/>
            <a:ext cx="110160" cy="129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87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/</a:t>
            </a:r>
            <a:endParaRPr b="0" lang="en-US" sz="8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9" name=""/>
          <p:cNvSpPr txBox="1"/>
          <p:nvPr/>
        </p:nvSpPr>
        <p:spPr>
          <a:xfrm>
            <a:off x="1467360" y="2565720"/>
            <a:ext cx="556920" cy="16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870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单样本引导</a:t>
            </a:r>
            <a:endParaRPr b="0" lang="en-US" sz="8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0" name=""/>
          <p:cNvSpPr txBox="1"/>
          <p:nvPr/>
        </p:nvSpPr>
        <p:spPr>
          <a:xfrm>
            <a:off x="2020320" y="2591280"/>
            <a:ext cx="110160" cy="129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87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8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61" name="" descr=""/>
          <p:cNvPicPr/>
          <p:nvPr/>
        </p:nvPicPr>
        <p:blipFill>
          <a:blip r:embed="rId6"/>
          <a:stretch/>
        </p:blipFill>
        <p:spPr>
          <a:xfrm>
            <a:off x="876960" y="2891520"/>
            <a:ext cx="126000" cy="126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2" name=""/>
          <p:cNvSpPr txBox="1"/>
          <p:nvPr/>
        </p:nvSpPr>
        <p:spPr>
          <a:xfrm>
            <a:off x="2128320" y="2565720"/>
            <a:ext cx="445680" cy="16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870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理解任务</a:t>
            </a:r>
            <a:endParaRPr b="0" lang="en-US" sz="8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3" name=""/>
          <p:cNvSpPr txBox="1"/>
          <p:nvPr/>
        </p:nvSpPr>
        <p:spPr>
          <a:xfrm>
            <a:off x="1098000" y="2847600"/>
            <a:ext cx="75960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bfdbfe"/>
                </a:solidFill>
                <a:effectLst/>
                <a:uFillTx/>
                <a:latin typeface="NotoSansCJKsc"/>
                <a:ea typeface="NotoSansCJKsc"/>
              </a:rPr>
              <a:t>⻆⾊设定技巧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64" name="" descr=""/>
          <p:cNvPicPr/>
          <p:nvPr/>
        </p:nvPicPr>
        <p:blipFill>
          <a:blip r:embed="rId7"/>
          <a:stretch/>
        </p:blipFill>
        <p:spPr>
          <a:xfrm>
            <a:off x="876960" y="3396960"/>
            <a:ext cx="126000" cy="126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5" name=""/>
          <p:cNvSpPr txBox="1"/>
          <p:nvPr/>
        </p:nvSpPr>
        <p:spPr>
          <a:xfrm>
            <a:off x="1098000" y="3071160"/>
            <a:ext cx="1001880" cy="16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870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如模拟客⼾评审代码</a:t>
            </a:r>
            <a:endParaRPr b="0" lang="en-US" sz="8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6" name=""/>
          <p:cNvSpPr txBox="1"/>
          <p:nvPr/>
        </p:nvSpPr>
        <p:spPr>
          <a:xfrm>
            <a:off x="1098000" y="3353040"/>
            <a:ext cx="75960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bfdbfe"/>
                </a:solidFill>
                <a:effectLst/>
                <a:uFillTx/>
                <a:latin typeface="NotoSansCJKsc"/>
                <a:ea typeface="NotoSansCJKsc"/>
              </a:rPr>
              <a:t>推荐参考资源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7" name=""/>
          <p:cNvSpPr txBox="1"/>
          <p:nvPr/>
        </p:nvSpPr>
        <p:spPr>
          <a:xfrm>
            <a:off x="1098000" y="3576960"/>
            <a:ext cx="223200" cy="16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870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微软</a:t>
            </a:r>
            <a:endParaRPr b="0" lang="en-US" sz="8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8" name=""/>
          <p:cNvSpPr txBox="1"/>
          <p:nvPr/>
        </p:nvSpPr>
        <p:spPr>
          <a:xfrm>
            <a:off x="1319400" y="3602520"/>
            <a:ext cx="581760" cy="129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87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GraphRAG</a:t>
            </a:r>
            <a:endParaRPr b="0" lang="en-US" sz="8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9" name=""/>
          <p:cNvSpPr txBox="1"/>
          <p:nvPr/>
        </p:nvSpPr>
        <p:spPr>
          <a:xfrm>
            <a:off x="1890360" y="3576960"/>
            <a:ext cx="111960" cy="16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870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、</a:t>
            </a:r>
            <a:endParaRPr b="0" lang="en-US" sz="8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0" name=""/>
          <p:cNvSpPr txBox="1"/>
          <p:nvPr/>
        </p:nvSpPr>
        <p:spPr>
          <a:xfrm>
            <a:off x="2000880" y="3602520"/>
            <a:ext cx="387000" cy="129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87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Claude</a:t>
            </a:r>
            <a:endParaRPr b="0" lang="en-US" sz="8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1" name=""/>
          <p:cNvSpPr/>
          <p:nvPr/>
        </p:nvSpPr>
        <p:spPr>
          <a:xfrm>
            <a:off x="876600" y="4897800"/>
            <a:ext cx="2552400" cy="348120"/>
          </a:xfrm>
          <a:custGeom>
            <a:avLst/>
            <a:gdLst/>
            <a:ahLst/>
            <a:rect l="0" t="0" r="r" b="b"/>
            <a:pathLst>
              <a:path w="7090" h="967">
                <a:moveTo>
                  <a:pt x="0" y="791"/>
                </a:moveTo>
                <a:lnTo>
                  <a:pt x="0" y="176"/>
                </a:lnTo>
                <a:cubicBezTo>
                  <a:pt x="0" y="164"/>
                  <a:pt x="2" y="153"/>
                  <a:pt x="4" y="142"/>
                </a:cubicBezTo>
                <a:cubicBezTo>
                  <a:pt x="6" y="130"/>
                  <a:pt x="9" y="119"/>
                  <a:pt x="14" y="109"/>
                </a:cubicBezTo>
                <a:cubicBezTo>
                  <a:pt x="18" y="98"/>
                  <a:pt x="24" y="88"/>
                  <a:pt x="30" y="78"/>
                </a:cubicBezTo>
                <a:cubicBezTo>
                  <a:pt x="36" y="69"/>
                  <a:pt x="44" y="60"/>
                  <a:pt x="52" y="52"/>
                </a:cubicBezTo>
                <a:cubicBezTo>
                  <a:pt x="60" y="44"/>
                  <a:pt x="69" y="36"/>
                  <a:pt x="78" y="30"/>
                </a:cubicBezTo>
                <a:cubicBezTo>
                  <a:pt x="88" y="24"/>
                  <a:pt x="98" y="18"/>
                  <a:pt x="109" y="14"/>
                </a:cubicBezTo>
                <a:cubicBezTo>
                  <a:pt x="119" y="9"/>
                  <a:pt x="130" y="6"/>
                  <a:pt x="142" y="4"/>
                </a:cubicBezTo>
                <a:cubicBezTo>
                  <a:pt x="153" y="2"/>
                  <a:pt x="164" y="0"/>
                  <a:pt x="176" y="0"/>
                </a:cubicBezTo>
                <a:lnTo>
                  <a:pt x="6914" y="0"/>
                </a:lnTo>
                <a:cubicBezTo>
                  <a:pt x="6926" y="0"/>
                  <a:pt x="6937" y="2"/>
                  <a:pt x="6948" y="4"/>
                </a:cubicBezTo>
                <a:cubicBezTo>
                  <a:pt x="6960" y="6"/>
                  <a:pt x="6971" y="9"/>
                  <a:pt x="6981" y="14"/>
                </a:cubicBezTo>
                <a:cubicBezTo>
                  <a:pt x="6992" y="18"/>
                  <a:pt x="7002" y="24"/>
                  <a:pt x="7012" y="30"/>
                </a:cubicBezTo>
                <a:cubicBezTo>
                  <a:pt x="7021" y="36"/>
                  <a:pt x="7030" y="44"/>
                  <a:pt x="7038" y="52"/>
                </a:cubicBezTo>
                <a:cubicBezTo>
                  <a:pt x="7046" y="60"/>
                  <a:pt x="7054" y="69"/>
                  <a:pt x="7060" y="78"/>
                </a:cubicBezTo>
                <a:cubicBezTo>
                  <a:pt x="7066" y="88"/>
                  <a:pt x="7072" y="98"/>
                  <a:pt x="7076" y="109"/>
                </a:cubicBezTo>
                <a:cubicBezTo>
                  <a:pt x="7081" y="119"/>
                  <a:pt x="7084" y="130"/>
                  <a:pt x="7086" y="142"/>
                </a:cubicBezTo>
                <a:cubicBezTo>
                  <a:pt x="7088" y="153"/>
                  <a:pt x="7090" y="164"/>
                  <a:pt x="7090" y="176"/>
                </a:cubicBezTo>
                <a:lnTo>
                  <a:pt x="7090" y="791"/>
                </a:lnTo>
                <a:cubicBezTo>
                  <a:pt x="7090" y="803"/>
                  <a:pt x="7088" y="814"/>
                  <a:pt x="7086" y="826"/>
                </a:cubicBezTo>
                <a:cubicBezTo>
                  <a:pt x="7084" y="837"/>
                  <a:pt x="7081" y="848"/>
                  <a:pt x="7076" y="859"/>
                </a:cubicBezTo>
                <a:cubicBezTo>
                  <a:pt x="7072" y="869"/>
                  <a:pt x="7066" y="879"/>
                  <a:pt x="7060" y="889"/>
                </a:cubicBezTo>
                <a:cubicBezTo>
                  <a:pt x="7054" y="899"/>
                  <a:pt x="7046" y="907"/>
                  <a:pt x="7038" y="916"/>
                </a:cubicBezTo>
                <a:cubicBezTo>
                  <a:pt x="7030" y="924"/>
                  <a:pt x="7021" y="931"/>
                  <a:pt x="7012" y="937"/>
                </a:cubicBezTo>
                <a:cubicBezTo>
                  <a:pt x="7002" y="944"/>
                  <a:pt x="6992" y="949"/>
                  <a:pt x="6981" y="954"/>
                </a:cubicBezTo>
                <a:cubicBezTo>
                  <a:pt x="6971" y="958"/>
                  <a:pt x="6960" y="961"/>
                  <a:pt x="6948" y="964"/>
                </a:cubicBezTo>
                <a:cubicBezTo>
                  <a:pt x="6937" y="966"/>
                  <a:pt x="6926" y="967"/>
                  <a:pt x="6914" y="967"/>
                </a:cubicBezTo>
                <a:lnTo>
                  <a:pt x="176" y="967"/>
                </a:lnTo>
                <a:cubicBezTo>
                  <a:pt x="164" y="967"/>
                  <a:pt x="153" y="966"/>
                  <a:pt x="142" y="964"/>
                </a:cubicBezTo>
                <a:cubicBezTo>
                  <a:pt x="130" y="961"/>
                  <a:pt x="119" y="958"/>
                  <a:pt x="109" y="954"/>
                </a:cubicBezTo>
                <a:cubicBezTo>
                  <a:pt x="98" y="949"/>
                  <a:pt x="88" y="944"/>
                  <a:pt x="78" y="937"/>
                </a:cubicBezTo>
                <a:cubicBezTo>
                  <a:pt x="69" y="931"/>
                  <a:pt x="60" y="924"/>
                  <a:pt x="52" y="916"/>
                </a:cubicBezTo>
                <a:cubicBezTo>
                  <a:pt x="44" y="907"/>
                  <a:pt x="36" y="899"/>
                  <a:pt x="30" y="889"/>
                </a:cubicBezTo>
                <a:cubicBezTo>
                  <a:pt x="24" y="879"/>
                  <a:pt x="18" y="869"/>
                  <a:pt x="14" y="859"/>
                </a:cubicBezTo>
                <a:cubicBezTo>
                  <a:pt x="9" y="848"/>
                  <a:pt x="6" y="837"/>
                  <a:pt x="4" y="826"/>
                </a:cubicBezTo>
                <a:cubicBezTo>
                  <a:pt x="2" y="814"/>
                  <a:pt x="0" y="803"/>
                  <a:pt x="0" y="791"/>
                </a:cubicBezTo>
                <a:close/>
              </a:path>
            </a:pathLst>
          </a:custGeom>
          <a:solidFill>
            <a:srgbClr val="1e3a8a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2" name=""/>
          <p:cNvSpPr txBox="1"/>
          <p:nvPr/>
        </p:nvSpPr>
        <p:spPr>
          <a:xfrm>
            <a:off x="2385000" y="3576960"/>
            <a:ext cx="445680" cy="16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870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官⽅指南</a:t>
            </a:r>
            <a:endParaRPr b="0" lang="en-US" sz="8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3" name=""/>
          <p:cNvSpPr/>
          <p:nvPr/>
        </p:nvSpPr>
        <p:spPr>
          <a:xfrm>
            <a:off x="3878640" y="1650960"/>
            <a:ext cx="2955240" cy="3792600"/>
          </a:xfrm>
          <a:custGeom>
            <a:avLst/>
            <a:gdLst/>
            <a:ahLst/>
            <a:rect l="0" t="0" r="r" b="b"/>
            <a:pathLst>
              <a:path w="8209" h="10535">
                <a:moveTo>
                  <a:pt x="0" y="10359"/>
                </a:moveTo>
                <a:lnTo>
                  <a:pt x="0" y="176"/>
                </a:lnTo>
                <a:cubicBezTo>
                  <a:pt x="0" y="152"/>
                  <a:pt x="5" y="130"/>
                  <a:pt x="14" y="108"/>
                </a:cubicBezTo>
                <a:cubicBezTo>
                  <a:pt x="23" y="87"/>
                  <a:pt x="35" y="68"/>
                  <a:pt x="52" y="51"/>
                </a:cubicBezTo>
                <a:cubicBezTo>
                  <a:pt x="68" y="35"/>
                  <a:pt x="87" y="22"/>
                  <a:pt x="109" y="13"/>
                </a:cubicBezTo>
                <a:cubicBezTo>
                  <a:pt x="130" y="4"/>
                  <a:pt x="153" y="0"/>
                  <a:pt x="176" y="0"/>
                </a:cubicBezTo>
                <a:lnTo>
                  <a:pt x="8033" y="0"/>
                </a:lnTo>
                <a:cubicBezTo>
                  <a:pt x="8057" y="0"/>
                  <a:pt x="8079" y="4"/>
                  <a:pt x="8101" y="13"/>
                </a:cubicBezTo>
                <a:cubicBezTo>
                  <a:pt x="8122" y="22"/>
                  <a:pt x="8141" y="35"/>
                  <a:pt x="8157" y="51"/>
                </a:cubicBezTo>
                <a:cubicBezTo>
                  <a:pt x="8174" y="68"/>
                  <a:pt x="8187" y="87"/>
                  <a:pt x="8196" y="108"/>
                </a:cubicBezTo>
                <a:cubicBezTo>
                  <a:pt x="8204" y="130"/>
                  <a:pt x="8209" y="152"/>
                  <a:pt x="8209" y="175"/>
                </a:cubicBezTo>
                <a:lnTo>
                  <a:pt x="8209" y="10359"/>
                </a:lnTo>
                <a:cubicBezTo>
                  <a:pt x="8209" y="10382"/>
                  <a:pt x="8204" y="10405"/>
                  <a:pt x="8196" y="10426"/>
                </a:cubicBezTo>
                <a:cubicBezTo>
                  <a:pt x="8187" y="10448"/>
                  <a:pt x="8174" y="10467"/>
                  <a:pt x="8157" y="10483"/>
                </a:cubicBezTo>
                <a:cubicBezTo>
                  <a:pt x="8141" y="10500"/>
                  <a:pt x="8122" y="10512"/>
                  <a:pt x="8101" y="10521"/>
                </a:cubicBezTo>
                <a:cubicBezTo>
                  <a:pt x="8079" y="10530"/>
                  <a:pt x="8057" y="10535"/>
                  <a:pt x="8033" y="10535"/>
                </a:cubicBezTo>
                <a:lnTo>
                  <a:pt x="176" y="10535"/>
                </a:lnTo>
                <a:cubicBezTo>
                  <a:pt x="153" y="10535"/>
                  <a:pt x="130" y="10530"/>
                  <a:pt x="109" y="10521"/>
                </a:cubicBezTo>
                <a:cubicBezTo>
                  <a:pt x="87" y="10512"/>
                  <a:pt x="68" y="10500"/>
                  <a:pt x="52" y="10483"/>
                </a:cubicBezTo>
                <a:cubicBezTo>
                  <a:pt x="35" y="10467"/>
                  <a:pt x="23" y="10448"/>
                  <a:pt x="14" y="10426"/>
                </a:cubicBezTo>
                <a:cubicBezTo>
                  <a:pt x="5" y="10405"/>
                  <a:pt x="0" y="10382"/>
                  <a:pt x="0" y="10359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4" name=""/>
          <p:cNvSpPr/>
          <p:nvPr/>
        </p:nvSpPr>
        <p:spPr>
          <a:xfrm>
            <a:off x="3878640" y="1650960"/>
            <a:ext cx="2955240" cy="3792600"/>
          </a:xfrm>
          <a:custGeom>
            <a:avLst/>
            <a:gdLst/>
            <a:ahLst/>
            <a:rect l="0" t="0" r="r" b="b"/>
            <a:pathLst>
              <a:path w="8209" h="10535">
                <a:moveTo>
                  <a:pt x="0" y="10359"/>
                </a:moveTo>
                <a:lnTo>
                  <a:pt x="0" y="176"/>
                </a:lnTo>
                <a:cubicBezTo>
                  <a:pt x="0" y="152"/>
                  <a:pt x="5" y="130"/>
                  <a:pt x="14" y="108"/>
                </a:cubicBezTo>
                <a:cubicBezTo>
                  <a:pt x="23" y="87"/>
                  <a:pt x="35" y="68"/>
                  <a:pt x="52" y="51"/>
                </a:cubicBezTo>
                <a:cubicBezTo>
                  <a:pt x="68" y="35"/>
                  <a:pt x="87" y="22"/>
                  <a:pt x="109" y="13"/>
                </a:cubicBezTo>
                <a:cubicBezTo>
                  <a:pt x="130" y="4"/>
                  <a:pt x="153" y="0"/>
                  <a:pt x="176" y="0"/>
                </a:cubicBezTo>
                <a:lnTo>
                  <a:pt x="8033" y="0"/>
                </a:lnTo>
                <a:cubicBezTo>
                  <a:pt x="8057" y="0"/>
                  <a:pt x="8079" y="4"/>
                  <a:pt x="8101" y="13"/>
                </a:cubicBezTo>
                <a:cubicBezTo>
                  <a:pt x="8122" y="22"/>
                  <a:pt x="8141" y="35"/>
                  <a:pt x="8157" y="51"/>
                </a:cubicBezTo>
                <a:cubicBezTo>
                  <a:pt x="8174" y="68"/>
                  <a:pt x="8187" y="87"/>
                  <a:pt x="8196" y="108"/>
                </a:cubicBezTo>
                <a:cubicBezTo>
                  <a:pt x="8204" y="130"/>
                  <a:pt x="8209" y="152"/>
                  <a:pt x="8209" y="176"/>
                </a:cubicBezTo>
                <a:lnTo>
                  <a:pt x="8209" y="10359"/>
                </a:lnTo>
                <a:cubicBezTo>
                  <a:pt x="8209" y="10382"/>
                  <a:pt x="8204" y="10405"/>
                  <a:pt x="8196" y="10426"/>
                </a:cubicBezTo>
                <a:cubicBezTo>
                  <a:pt x="8187" y="10448"/>
                  <a:pt x="8174" y="10467"/>
                  <a:pt x="8157" y="10483"/>
                </a:cubicBezTo>
                <a:cubicBezTo>
                  <a:pt x="8141" y="10500"/>
                  <a:pt x="8122" y="10512"/>
                  <a:pt x="8101" y="10521"/>
                </a:cubicBezTo>
                <a:cubicBezTo>
                  <a:pt x="8079" y="10530"/>
                  <a:pt x="8057" y="10535"/>
                  <a:pt x="8033" y="10535"/>
                </a:cubicBezTo>
                <a:lnTo>
                  <a:pt x="176" y="10535"/>
                </a:lnTo>
                <a:cubicBezTo>
                  <a:pt x="153" y="10535"/>
                  <a:pt x="130" y="10530"/>
                  <a:pt x="109" y="10521"/>
                </a:cubicBezTo>
                <a:cubicBezTo>
                  <a:pt x="87" y="10512"/>
                  <a:pt x="68" y="10500"/>
                  <a:pt x="52" y="10483"/>
                </a:cubicBezTo>
                <a:cubicBezTo>
                  <a:pt x="35" y="10467"/>
                  <a:pt x="23" y="10448"/>
                  <a:pt x="14" y="10426"/>
                </a:cubicBezTo>
                <a:cubicBezTo>
                  <a:pt x="5" y="10405"/>
                  <a:pt x="0" y="10382"/>
                  <a:pt x="0" y="10359"/>
                </a:cubicBezTo>
                <a:moveTo>
                  <a:pt x="22" y="176"/>
                </a:moveTo>
                <a:lnTo>
                  <a:pt x="22" y="10359"/>
                </a:lnTo>
                <a:cubicBezTo>
                  <a:pt x="22" y="10369"/>
                  <a:pt x="23" y="10379"/>
                  <a:pt x="25" y="10389"/>
                </a:cubicBezTo>
                <a:cubicBezTo>
                  <a:pt x="27" y="10399"/>
                  <a:pt x="30" y="10408"/>
                  <a:pt x="34" y="10418"/>
                </a:cubicBezTo>
                <a:cubicBezTo>
                  <a:pt x="38" y="10427"/>
                  <a:pt x="43" y="10436"/>
                  <a:pt x="48" y="10444"/>
                </a:cubicBezTo>
                <a:cubicBezTo>
                  <a:pt x="54" y="10453"/>
                  <a:pt x="60" y="10461"/>
                  <a:pt x="67" y="10468"/>
                </a:cubicBezTo>
                <a:cubicBezTo>
                  <a:pt x="75" y="10475"/>
                  <a:pt x="82" y="10481"/>
                  <a:pt x="91" y="10487"/>
                </a:cubicBezTo>
                <a:cubicBezTo>
                  <a:pt x="99" y="10492"/>
                  <a:pt x="108" y="10497"/>
                  <a:pt x="117" y="10501"/>
                </a:cubicBezTo>
                <a:cubicBezTo>
                  <a:pt x="127" y="10505"/>
                  <a:pt x="136" y="10508"/>
                  <a:pt x="146" y="10510"/>
                </a:cubicBezTo>
                <a:cubicBezTo>
                  <a:pt x="156" y="10512"/>
                  <a:pt x="166" y="10513"/>
                  <a:pt x="176" y="10513"/>
                </a:cubicBezTo>
                <a:lnTo>
                  <a:pt x="8033" y="10513"/>
                </a:lnTo>
                <a:cubicBezTo>
                  <a:pt x="8043" y="10513"/>
                  <a:pt x="8053" y="10512"/>
                  <a:pt x="8063" y="10510"/>
                </a:cubicBezTo>
                <a:cubicBezTo>
                  <a:pt x="8073" y="10508"/>
                  <a:pt x="8083" y="10505"/>
                  <a:pt x="8092" y="10501"/>
                </a:cubicBezTo>
                <a:cubicBezTo>
                  <a:pt x="8101" y="10497"/>
                  <a:pt x="8110" y="10492"/>
                  <a:pt x="8119" y="10487"/>
                </a:cubicBezTo>
                <a:cubicBezTo>
                  <a:pt x="8127" y="10481"/>
                  <a:pt x="8135" y="10475"/>
                  <a:pt x="8142" y="10468"/>
                </a:cubicBezTo>
                <a:cubicBezTo>
                  <a:pt x="8149" y="10461"/>
                  <a:pt x="8155" y="10453"/>
                  <a:pt x="8161" y="10444"/>
                </a:cubicBezTo>
                <a:cubicBezTo>
                  <a:pt x="8167" y="10436"/>
                  <a:pt x="8171" y="10427"/>
                  <a:pt x="8175" y="10418"/>
                </a:cubicBezTo>
                <a:cubicBezTo>
                  <a:pt x="8179" y="10408"/>
                  <a:pt x="8182" y="10399"/>
                  <a:pt x="8184" y="10389"/>
                </a:cubicBezTo>
                <a:cubicBezTo>
                  <a:pt x="8186" y="10379"/>
                  <a:pt x="8187" y="10369"/>
                  <a:pt x="8187" y="10359"/>
                </a:cubicBezTo>
                <a:lnTo>
                  <a:pt x="8187" y="176"/>
                </a:lnTo>
                <a:cubicBezTo>
                  <a:pt x="8187" y="165"/>
                  <a:pt x="8186" y="155"/>
                  <a:pt x="8184" y="146"/>
                </a:cubicBezTo>
                <a:cubicBezTo>
                  <a:pt x="8182" y="136"/>
                  <a:pt x="8179" y="126"/>
                  <a:pt x="8175" y="117"/>
                </a:cubicBezTo>
                <a:cubicBezTo>
                  <a:pt x="8171" y="107"/>
                  <a:pt x="8167" y="99"/>
                  <a:pt x="8161" y="90"/>
                </a:cubicBezTo>
                <a:cubicBezTo>
                  <a:pt x="8155" y="82"/>
                  <a:pt x="8149" y="74"/>
                  <a:pt x="8142" y="67"/>
                </a:cubicBezTo>
                <a:cubicBezTo>
                  <a:pt x="8135" y="60"/>
                  <a:pt x="8127" y="53"/>
                  <a:pt x="8119" y="48"/>
                </a:cubicBezTo>
                <a:cubicBezTo>
                  <a:pt x="8110" y="42"/>
                  <a:pt x="8101" y="37"/>
                  <a:pt x="8092" y="34"/>
                </a:cubicBezTo>
                <a:cubicBezTo>
                  <a:pt x="8083" y="30"/>
                  <a:pt x="8073" y="27"/>
                  <a:pt x="8063" y="25"/>
                </a:cubicBezTo>
                <a:cubicBezTo>
                  <a:pt x="8053" y="23"/>
                  <a:pt x="8043" y="22"/>
                  <a:pt x="8033" y="22"/>
                </a:cubicBezTo>
                <a:lnTo>
                  <a:pt x="176" y="22"/>
                </a:lnTo>
                <a:cubicBezTo>
                  <a:pt x="166" y="22"/>
                  <a:pt x="156" y="23"/>
                  <a:pt x="146" y="25"/>
                </a:cubicBezTo>
                <a:cubicBezTo>
                  <a:pt x="136" y="27"/>
                  <a:pt x="127" y="30"/>
                  <a:pt x="117" y="34"/>
                </a:cubicBezTo>
                <a:cubicBezTo>
                  <a:pt x="108" y="37"/>
                  <a:pt x="99" y="42"/>
                  <a:pt x="91" y="48"/>
                </a:cubicBezTo>
                <a:cubicBezTo>
                  <a:pt x="82" y="53"/>
                  <a:pt x="75" y="60"/>
                  <a:pt x="67" y="67"/>
                </a:cubicBezTo>
                <a:cubicBezTo>
                  <a:pt x="60" y="74"/>
                  <a:pt x="54" y="82"/>
                  <a:pt x="48" y="90"/>
                </a:cubicBezTo>
                <a:cubicBezTo>
                  <a:pt x="43" y="99"/>
                  <a:pt x="38" y="107"/>
                  <a:pt x="34" y="117"/>
                </a:cubicBezTo>
                <a:cubicBezTo>
                  <a:pt x="30" y="126"/>
                  <a:pt x="27" y="136"/>
                  <a:pt x="25" y="146"/>
                </a:cubicBezTo>
                <a:cubicBezTo>
                  <a:pt x="23" y="155"/>
                  <a:pt x="22" y="165"/>
                  <a:pt x="22" y="176"/>
                </a:cubicBezTo>
                <a:close/>
              </a:path>
            </a:pathLst>
          </a:custGeom>
          <a:solidFill>
            <a:srgbClr val="4da6f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5" name=""/>
          <p:cNvSpPr/>
          <p:nvPr/>
        </p:nvSpPr>
        <p:spPr>
          <a:xfrm>
            <a:off x="4076280" y="1848600"/>
            <a:ext cx="379440" cy="379440"/>
          </a:xfrm>
          <a:custGeom>
            <a:avLst/>
            <a:gdLst/>
            <a:ahLst/>
            <a:rect l="0" t="0" r="r" b="b"/>
            <a:pathLst>
              <a:path w="1054" h="1054">
                <a:moveTo>
                  <a:pt x="1054" y="526"/>
                </a:moveTo>
                <a:cubicBezTo>
                  <a:pt x="1054" y="561"/>
                  <a:pt x="1051" y="595"/>
                  <a:pt x="1044" y="629"/>
                </a:cubicBezTo>
                <a:cubicBezTo>
                  <a:pt x="1038" y="664"/>
                  <a:pt x="1028" y="697"/>
                  <a:pt x="1014" y="729"/>
                </a:cubicBezTo>
                <a:cubicBezTo>
                  <a:pt x="1001" y="761"/>
                  <a:pt x="985" y="791"/>
                  <a:pt x="966" y="820"/>
                </a:cubicBezTo>
                <a:cubicBezTo>
                  <a:pt x="946" y="849"/>
                  <a:pt x="925" y="875"/>
                  <a:pt x="900" y="900"/>
                </a:cubicBezTo>
                <a:cubicBezTo>
                  <a:pt x="876" y="924"/>
                  <a:pt x="849" y="946"/>
                  <a:pt x="820" y="965"/>
                </a:cubicBezTo>
                <a:cubicBezTo>
                  <a:pt x="792" y="984"/>
                  <a:pt x="760" y="1001"/>
                  <a:pt x="728" y="1014"/>
                </a:cubicBezTo>
                <a:cubicBezTo>
                  <a:pt x="696" y="1027"/>
                  <a:pt x="663" y="1037"/>
                  <a:pt x="630" y="1044"/>
                </a:cubicBezTo>
                <a:cubicBezTo>
                  <a:pt x="596" y="1051"/>
                  <a:pt x="561" y="1054"/>
                  <a:pt x="527" y="1054"/>
                </a:cubicBezTo>
                <a:cubicBezTo>
                  <a:pt x="492" y="1054"/>
                  <a:pt x="458" y="1051"/>
                  <a:pt x="424" y="1044"/>
                </a:cubicBezTo>
                <a:cubicBezTo>
                  <a:pt x="390" y="1037"/>
                  <a:pt x="357" y="1027"/>
                  <a:pt x="325" y="1014"/>
                </a:cubicBezTo>
                <a:cubicBezTo>
                  <a:pt x="293" y="1001"/>
                  <a:pt x="263" y="984"/>
                  <a:pt x="234" y="965"/>
                </a:cubicBezTo>
                <a:cubicBezTo>
                  <a:pt x="205" y="946"/>
                  <a:pt x="179" y="924"/>
                  <a:pt x="154" y="900"/>
                </a:cubicBezTo>
                <a:cubicBezTo>
                  <a:pt x="130" y="875"/>
                  <a:pt x="108" y="849"/>
                  <a:pt x="89" y="820"/>
                </a:cubicBezTo>
                <a:cubicBezTo>
                  <a:pt x="70" y="791"/>
                  <a:pt x="53" y="761"/>
                  <a:pt x="40" y="729"/>
                </a:cubicBezTo>
                <a:cubicBezTo>
                  <a:pt x="27" y="697"/>
                  <a:pt x="17" y="664"/>
                  <a:pt x="10" y="629"/>
                </a:cubicBezTo>
                <a:cubicBezTo>
                  <a:pt x="3" y="595"/>
                  <a:pt x="0" y="561"/>
                  <a:pt x="0" y="526"/>
                </a:cubicBezTo>
                <a:cubicBezTo>
                  <a:pt x="0" y="492"/>
                  <a:pt x="3" y="457"/>
                  <a:pt x="10" y="424"/>
                </a:cubicBezTo>
                <a:cubicBezTo>
                  <a:pt x="17" y="390"/>
                  <a:pt x="27" y="357"/>
                  <a:pt x="40" y="325"/>
                </a:cubicBezTo>
                <a:cubicBezTo>
                  <a:pt x="53" y="293"/>
                  <a:pt x="70" y="262"/>
                  <a:pt x="89" y="234"/>
                </a:cubicBezTo>
                <a:cubicBezTo>
                  <a:pt x="108" y="205"/>
                  <a:pt x="130" y="178"/>
                  <a:pt x="154" y="154"/>
                </a:cubicBezTo>
                <a:cubicBezTo>
                  <a:pt x="179" y="129"/>
                  <a:pt x="205" y="108"/>
                  <a:pt x="234" y="88"/>
                </a:cubicBezTo>
                <a:cubicBezTo>
                  <a:pt x="263" y="69"/>
                  <a:pt x="293" y="53"/>
                  <a:pt x="325" y="40"/>
                </a:cubicBezTo>
                <a:cubicBezTo>
                  <a:pt x="357" y="26"/>
                  <a:pt x="390" y="16"/>
                  <a:pt x="424" y="10"/>
                </a:cubicBezTo>
                <a:cubicBezTo>
                  <a:pt x="458" y="3"/>
                  <a:pt x="492" y="0"/>
                  <a:pt x="527" y="0"/>
                </a:cubicBezTo>
                <a:cubicBezTo>
                  <a:pt x="561" y="0"/>
                  <a:pt x="596" y="3"/>
                  <a:pt x="630" y="10"/>
                </a:cubicBezTo>
                <a:cubicBezTo>
                  <a:pt x="663" y="16"/>
                  <a:pt x="696" y="26"/>
                  <a:pt x="728" y="40"/>
                </a:cubicBezTo>
                <a:cubicBezTo>
                  <a:pt x="760" y="53"/>
                  <a:pt x="792" y="69"/>
                  <a:pt x="820" y="88"/>
                </a:cubicBezTo>
                <a:cubicBezTo>
                  <a:pt x="849" y="108"/>
                  <a:pt x="876" y="129"/>
                  <a:pt x="900" y="154"/>
                </a:cubicBezTo>
                <a:cubicBezTo>
                  <a:pt x="925" y="178"/>
                  <a:pt x="946" y="205"/>
                  <a:pt x="966" y="234"/>
                </a:cubicBezTo>
                <a:cubicBezTo>
                  <a:pt x="985" y="262"/>
                  <a:pt x="1001" y="293"/>
                  <a:pt x="1014" y="325"/>
                </a:cubicBezTo>
                <a:cubicBezTo>
                  <a:pt x="1028" y="357"/>
                  <a:pt x="1038" y="390"/>
                  <a:pt x="1044" y="424"/>
                </a:cubicBezTo>
                <a:cubicBezTo>
                  <a:pt x="1051" y="457"/>
                  <a:pt x="1054" y="492"/>
                  <a:pt x="1054" y="526"/>
                </a:cubicBezTo>
                <a:close/>
              </a:path>
            </a:pathLst>
          </a:custGeom>
          <a:solidFill>
            <a:srgbClr val="4da6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76" name="" descr=""/>
          <p:cNvPicPr/>
          <p:nvPr/>
        </p:nvPicPr>
        <p:blipFill>
          <a:blip r:embed="rId8"/>
          <a:stretch/>
        </p:blipFill>
        <p:spPr>
          <a:xfrm>
            <a:off x="4163400" y="1943280"/>
            <a:ext cx="213120" cy="189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7" name=""/>
          <p:cNvSpPr txBox="1"/>
          <p:nvPr/>
        </p:nvSpPr>
        <p:spPr>
          <a:xfrm>
            <a:off x="971640" y="4983120"/>
            <a:ext cx="1892160" cy="16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870" strike="noStrike" u="none">
                <a:solidFill>
                  <a:srgbClr val="fbbf24"/>
                </a:solidFill>
                <a:effectLst/>
                <a:uFillTx/>
                <a:latin typeface="NotoSansCJKsc"/>
                <a:ea typeface="NotoSansCJKsc"/>
              </a:rPr>
              <a:t>记住：提⽰词写得好，代码⽣成没烦恼</a:t>
            </a:r>
            <a:endParaRPr b="0" lang="en-US" sz="8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8" name=""/>
          <p:cNvSpPr txBox="1"/>
          <p:nvPr/>
        </p:nvSpPr>
        <p:spPr>
          <a:xfrm>
            <a:off x="4584600" y="1925640"/>
            <a:ext cx="217440" cy="219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49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4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79" name="" descr=""/>
          <p:cNvPicPr/>
          <p:nvPr/>
        </p:nvPicPr>
        <p:blipFill>
          <a:blip r:embed="rId9"/>
          <a:stretch/>
        </p:blipFill>
        <p:spPr>
          <a:xfrm>
            <a:off x="4076640" y="2385720"/>
            <a:ext cx="126000" cy="126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0" name=""/>
          <p:cNvSpPr txBox="1"/>
          <p:nvPr/>
        </p:nvSpPr>
        <p:spPr>
          <a:xfrm>
            <a:off x="4802040" y="1881360"/>
            <a:ext cx="1134720" cy="27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490" strike="noStrike" u="none">
                <a:solidFill>
                  <a:srgbClr val="93c5fd"/>
                </a:solidFill>
                <a:effectLst/>
                <a:uFillTx/>
                <a:latin typeface="NotoSansCJKsc"/>
                <a:ea typeface="NotoSansCJKsc"/>
              </a:rPr>
              <a:t>友好架构设计</a:t>
            </a:r>
            <a:endParaRPr b="0" lang="en-US" sz="14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1" name=""/>
          <p:cNvSpPr txBox="1"/>
          <p:nvPr/>
        </p:nvSpPr>
        <p:spPr>
          <a:xfrm>
            <a:off x="4300200" y="2341800"/>
            <a:ext cx="50652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bfdbfe"/>
                </a:solidFill>
                <a:effectLst/>
                <a:uFillTx/>
                <a:latin typeface="NotoSansCJKsc"/>
                <a:ea typeface="NotoSansCJKsc"/>
              </a:rPr>
              <a:t>⾼模块化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2" name=""/>
          <p:cNvSpPr txBox="1"/>
          <p:nvPr/>
        </p:nvSpPr>
        <p:spPr>
          <a:xfrm>
            <a:off x="4300200" y="2565720"/>
            <a:ext cx="223200" cy="16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870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便于</a:t>
            </a:r>
            <a:endParaRPr b="0" lang="en-US" sz="8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3" name=""/>
          <p:cNvSpPr txBox="1"/>
          <p:nvPr/>
        </p:nvSpPr>
        <p:spPr>
          <a:xfrm>
            <a:off x="4521600" y="2591280"/>
            <a:ext cx="110160" cy="129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87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8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84" name="" descr=""/>
          <p:cNvPicPr/>
          <p:nvPr/>
        </p:nvPicPr>
        <p:blipFill>
          <a:blip r:embed="rId10"/>
          <a:stretch/>
        </p:blipFill>
        <p:spPr>
          <a:xfrm>
            <a:off x="4076640" y="2891520"/>
            <a:ext cx="126000" cy="126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5" name=""/>
          <p:cNvSpPr txBox="1"/>
          <p:nvPr/>
        </p:nvSpPr>
        <p:spPr>
          <a:xfrm>
            <a:off x="4629960" y="2565720"/>
            <a:ext cx="1001880" cy="16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870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⽣成代码替换与维护</a:t>
            </a:r>
            <a:endParaRPr b="0" lang="en-US" sz="8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6" name=""/>
          <p:cNvSpPr txBox="1"/>
          <p:nvPr/>
        </p:nvSpPr>
        <p:spPr>
          <a:xfrm>
            <a:off x="4300200" y="2847600"/>
            <a:ext cx="6332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bfdbfe"/>
                </a:solidFill>
                <a:effectLst/>
                <a:uFillTx/>
                <a:latin typeface="NotoSansCJKsc"/>
                <a:ea typeface="NotoSansCJKsc"/>
              </a:rPr>
              <a:t>⾼可观测性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87" name="" descr=""/>
          <p:cNvPicPr/>
          <p:nvPr/>
        </p:nvPicPr>
        <p:blipFill>
          <a:blip r:embed="rId11"/>
          <a:stretch/>
        </p:blipFill>
        <p:spPr>
          <a:xfrm>
            <a:off x="4076640" y="3396960"/>
            <a:ext cx="126000" cy="126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8" name=""/>
          <p:cNvSpPr txBox="1"/>
          <p:nvPr/>
        </p:nvSpPr>
        <p:spPr>
          <a:xfrm>
            <a:off x="4300200" y="3071160"/>
            <a:ext cx="1224360" cy="16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870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完善⽇志记录与追踪机制</a:t>
            </a:r>
            <a:endParaRPr b="0" lang="en-US" sz="8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9" name=""/>
          <p:cNvSpPr txBox="1"/>
          <p:nvPr/>
        </p:nvSpPr>
        <p:spPr>
          <a:xfrm>
            <a:off x="4300200" y="3353040"/>
            <a:ext cx="25380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bfdbfe"/>
                </a:solidFill>
                <a:effectLst/>
                <a:uFillTx/>
                <a:latin typeface="NotoSansCJKsc"/>
                <a:ea typeface="NotoSansCJKsc"/>
              </a:rPr>
              <a:t>适配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0" name=""/>
          <p:cNvSpPr txBox="1"/>
          <p:nvPr/>
        </p:nvSpPr>
        <p:spPr>
          <a:xfrm>
            <a:off x="4553280" y="3382560"/>
            <a:ext cx="12600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89" strike="noStrike" u="none">
                <a:solidFill>
                  <a:srgbClr val="bfdbfe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1" name=""/>
          <p:cNvSpPr txBox="1"/>
          <p:nvPr/>
        </p:nvSpPr>
        <p:spPr>
          <a:xfrm>
            <a:off x="4676760" y="3353040"/>
            <a:ext cx="50652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bfdbfe"/>
                </a:solidFill>
                <a:effectLst/>
                <a:uFillTx/>
                <a:latin typeface="NotoSansCJKsc"/>
                <a:ea typeface="NotoSansCJKsc"/>
              </a:rPr>
              <a:t>⽣成逻辑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2" name=""/>
          <p:cNvSpPr/>
          <p:nvPr/>
        </p:nvSpPr>
        <p:spPr>
          <a:xfrm>
            <a:off x="4076280" y="4897800"/>
            <a:ext cx="2559960" cy="348120"/>
          </a:xfrm>
          <a:custGeom>
            <a:avLst/>
            <a:gdLst/>
            <a:ahLst/>
            <a:rect l="0" t="0" r="r" b="b"/>
            <a:pathLst>
              <a:path w="7111" h="967">
                <a:moveTo>
                  <a:pt x="0" y="791"/>
                </a:moveTo>
                <a:lnTo>
                  <a:pt x="0" y="176"/>
                </a:lnTo>
                <a:cubicBezTo>
                  <a:pt x="0" y="164"/>
                  <a:pt x="1" y="153"/>
                  <a:pt x="3" y="142"/>
                </a:cubicBezTo>
                <a:cubicBezTo>
                  <a:pt x="6" y="130"/>
                  <a:pt x="9" y="119"/>
                  <a:pt x="13" y="109"/>
                </a:cubicBezTo>
                <a:cubicBezTo>
                  <a:pt x="18" y="98"/>
                  <a:pt x="23" y="88"/>
                  <a:pt x="30" y="78"/>
                </a:cubicBezTo>
                <a:cubicBezTo>
                  <a:pt x="36" y="69"/>
                  <a:pt x="43" y="60"/>
                  <a:pt x="52" y="52"/>
                </a:cubicBezTo>
                <a:cubicBezTo>
                  <a:pt x="60" y="44"/>
                  <a:pt x="69" y="36"/>
                  <a:pt x="78" y="30"/>
                </a:cubicBezTo>
                <a:cubicBezTo>
                  <a:pt x="88" y="24"/>
                  <a:pt x="98" y="18"/>
                  <a:pt x="108" y="14"/>
                </a:cubicBezTo>
                <a:cubicBezTo>
                  <a:pt x="119" y="9"/>
                  <a:pt x="130" y="6"/>
                  <a:pt x="141" y="4"/>
                </a:cubicBezTo>
                <a:cubicBezTo>
                  <a:pt x="153" y="2"/>
                  <a:pt x="164" y="0"/>
                  <a:pt x="176" y="0"/>
                </a:cubicBezTo>
                <a:lnTo>
                  <a:pt x="6936" y="0"/>
                </a:lnTo>
                <a:cubicBezTo>
                  <a:pt x="6947" y="0"/>
                  <a:pt x="6959" y="2"/>
                  <a:pt x="6970" y="4"/>
                </a:cubicBezTo>
                <a:cubicBezTo>
                  <a:pt x="6981" y="6"/>
                  <a:pt x="6992" y="9"/>
                  <a:pt x="7003" y="14"/>
                </a:cubicBezTo>
                <a:cubicBezTo>
                  <a:pt x="7014" y="18"/>
                  <a:pt x="7024" y="24"/>
                  <a:pt x="7033" y="30"/>
                </a:cubicBezTo>
                <a:cubicBezTo>
                  <a:pt x="7043" y="36"/>
                  <a:pt x="7052" y="44"/>
                  <a:pt x="7060" y="52"/>
                </a:cubicBezTo>
                <a:cubicBezTo>
                  <a:pt x="7068" y="60"/>
                  <a:pt x="7075" y="69"/>
                  <a:pt x="7082" y="78"/>
                </a:cubicBezTo>
                <a:cubicBezTo>
                  <a:pt x="7088" y="88"/>
                  <a:pt x="7094" y="98"/>
                  <a:pt x="7098" y="109"/>
                </a:cubicBezTo>
                <a:cubicBezTo>
                  <a:pt x="7102" y="119"/>
                  <a:pt x="7106" y="130"/>
                  <a:pt x="7108" y="142"/>
                </a:cubicBezTo>
                <a:cubicBezTo>
                  <a:pt x="7110" y="153"/>
                  <a:pt x="7111" y="164"/>
                  <a:pt x="7111" y="176"/>
                </a:cubicBezTo>
                <a:lnTo>
                  <a:pt x="7111" y="791"/>
                </a:lnTo>
                <a:cubicBezTo>
                  <a:pt x="7111" y="803"/>
                  <a:pt x="7110" y="814"/>
                  <a:pt x="7108" y="826"/>
                </a:cubicBezTo>
                <a:cubicBezTo>
                  <a:pt x="7106" y="837"/>
                  <a:pt x="7102" y="848"/>
                  <a:pt x="7098" y="859"/>
                </a:cubicBezTo>
                <a:cubicBezTo>
                  <a:pt x="7094" y="869"/>
                  <a:pt x="7088" y="879"/>
                  <a:pt x="7082" y="889"/>
                </a:cubicBezTo>
                <a:cubicBezTo>
                  <a:pt x="7075" y="899"/>
                  <a:pt x="7068" y="907"/>
                  <a:pt x="7060" y="916"/>
                </a:cubicBezTo>
                <a:cubicBezTo>
                  <a:pt x="7052" y="924"/>
                  <a:pt x="7043" y="931"/>
                  <a:pt x="7033" y="937"/>
                </a:cubicBezTo>
                <a:cubicBezTo>
                  <a:pt x="7024" y="944"/>
                  <a:pt x="7014" y="949"/>
                  <a:pt x="7003" y="954"/>
                </a:cubicBezTo>
                <a:cubicBezTo>
                  <a:pt x="6992" y="958"/>
                  <a:pt x="6981" y="961"/>
                  <a:pt x="6970" y="964"/>
                </a:cubicBezTo>
                <a:cubicBezTo>
                  <a:pt x="6959" y="966"/>
                  <a:pt x="6947" y="967"/>
                  <a:pt x="6936" y="967"/>
                </a:cubicBezTo>
                <a:lnTo>
                  <a:pt x="176" y="967"/>
                </a:lnTo>
                <a:cubicBezTo>
                  <a:pt x="164" y="967"/>
                  <a:pt x="153" y="966"/>
                  <a:pt x="141" y="964"/>
                </a:cubicBezTo>
                <a:cubicBezTo>
                  <a:pt x="130" y="961"/>
                  <a:pt x="119" y="958"/>
                  <a:pt x="108" y="954"/>
                </a:cubicBezTo>
                <a:cubicBezTo>
                  <a:pt x="98" y="949"/>
                  <a:pt x="88" y="944"/>
                  <a:pt x="78" y="937"/>
                </a:cubicBezTo>
                <a:cubicBezTo>
                  <a:pt x="69" y="931"/>
                  <a:pt x="60" y="924"/>
                  <a:pt x="52" y="916"/>
                </a:cubicBezTo>
                <a:cubicBezTo>
                  <a:pt x="43" y="907"/>
                  <a:pt x="36" y="899"/>
                  <a:pt x="30" y="889"/>
                </a:cubicBezTo>
                <a:cubicBezTo>
                  <a:pt x="23" y="879"/>
                  <a:pt x="18" y="869"/>
                  <a:pt x="13" y="859"/>
                </a:cubicBezTo>
                <a:cubicBezTo>
                  <a:pt x="9" y="848"/>
                  <a:pt x="6" y="837"/>
                  <a:pt x="3" y="826"/>
                </a:cubicBezTo>
                <a:cubicBezTo>
                  <a:pt x="1" y="814"/>
                  <a:pt x="0" y="803"/>
                  <a:pt x="0" y="791"/>
                </a:cubicBezTo>
                <a:close/>
              </a:path>
            </a:pathLst>
          </a:custGeom>
          <a:solidFill>
            <a:srgbClr val="1e3a8a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3" name=""/>
          <p:cNvSpPr txBox="1"/>
          <p:nvPr/>
        </p:nvSpPr>
        <p:spPr>
          <a:xfrm>
            <a:off x="4300200" y="3576960"/>
            <a:ext cx="1335600" cy="16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870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清晰⼀致的接⼝与数据结构</a:t>
            </a:r>
            <a:endParaRPr b="0" lang="en-US" sz="8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4" name=""/>
          <p:cNvSpPr txBox="1"/>
          <p:nvPr/>
        </p:nvSpPr>
        <p:spPr>
          <a:xfrm>
            <a:off x="4173840" y="4983120"/>
            <a:ext cx="668160" cy="16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870" strike="noStrike" u="none">
                <a:solidFill>
                  <a:srgbClr val="fbbf24"/>
                </a:solidFill>
                <a:effectLst/>
                <a:uFillTx/>
                <a:latin typeface="NotoSansCJKsc"/>
                <a:ea typeface="NotoSansCJKsc"/>
              </a:rPr>
              <a:t>设计阶段融⼊</a:t>
            </a:r>
            <a:endParaRPr b="0" lang="en-US" sz="8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5" name=""/>
          <p:cNvSpPr txBox="1"/>
          <p:nvPr/>
        </p:nvSpPr>
        <p:spPr>
          <a:xfrm>
            <a:off x="4837680" y="5008680"/>
            <a:ext cx="110160" cy="129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870" strike="noStrike" u="none">
                <a:solidFill>
                  <a:srgbClr val="fbbf24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8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6" name=""/>
          <p:cNvSpPr/>
          <p:nvPr/>
        </p:nvSpPr>
        <p:spPr>
          <a:xfrm>
            <a:off x="7086240" y="1650960"/>
            <a:ext cx="2947320" cy="3792600"/>
          </a:xfrm>
          <a:custGeom>
            <a:avLst/>
            <a:gdLst/>
            <a:ahLst/>
            <a:rect l="0" t="0" r="r" b="b"/>
            <a:pathLst>
              <a:path w="8187" h="10535">
                <a:moveTo>
                  <a:pt x="0" y="10359"/>
                </a:moveTo>
                <a:lnTo>
                  <a:pt x="0" y="176"/>
                </a:lnTo>
                <a:cubicBezTo>
                  <a:pt x="0" y="152"/>
                  <a:pt x="5" y="130"/>
                  <a:pt x="14" y="108"/>
                </a:cubicBezTo>
                <a:cubicBezTo>
                  <a:pt x="22" y="87"/>
                  <a:pt x="35" y="68"/>
                  <a:pt x="52" y="51"/>
                </a:cubicBezTo>
                <a:cubicBezTo>
                  <a:pt x="68" y="35"/>
                  <a:pt x="87" y="22"/>
                  <a:pt x="109" y="13"/>
                </a:cubicBezTo>
                <a:cubicBezTo>
                  <a:pt x="130" y="4"/>
                  <a:pt x="152" y="0"/>
                  <a:pt x="176" y="0"/>
                </a:cubicBezTo>
                <a:lnTo>
                  <a:pt x="8011" y="0"/>
                </a:lnTo>
                <a:cubicBezTo>
                  <a:pt x="8034" y="0"/>
                  <a:pt x="8057" y="4"/>
                  <a:pt x="8078" y="13"/>
                </a:cubicBezTo>
                <a:cubicBezTo>
                  <a:pt x="8100" y="22"/>
                  <a:pt x="8119" y="35"/>
                  <a:pt x="8135" y="51"/>
                </a:cubicBezTo>
                <a:cubicBezTo>
                  <a:pt x="8152" y="68"/>
                  <a:pt x="8164" y="87"/>
                  <a:pt x="8173" y="108"/>
                </a:cubicBezTo>
                <a:cubicBezTo>
                  <a:pt x="8182" y="130"/>
                  <a:pt x="8187" y="152"/>
                  <a:pt x="8187" y="176"/>
                </a:cubicBezTo>
                <a:lnTo>
                  <a:pt x="8187" y="10359"/>
                </a:lnTo>
                <a:cubicBezTo>
                  <a:pt x="8187" y="10382"/>
                  <a:pt x="8182" y="10405"/>
                  <a:pt x="8173" y="10426"/>
                </a:cubicBezTo>
                <a:cubicBezTo>
                  <a:pt x="8164" y="10448"/>
                  <a:pt x="8152" y="10467"/>
                  <a:pt x="8135" y="10483"/>
                </a:cubicBezTo>
                <a:cubicBezTo>
                  <a:pt x="8119" y="10500"/>
                  <a:pt x="8100" y="10512"/>
                  <a:pt x="8078" y="10521"/>
                </a:cubicBezTo>
                <a:cubicBezTo>
                  <a:pt x="8057" y="10530"/>
                  <a:pt x="8034" y="10535"/>
                  <a:pt x="8011" y="10535"/>
                </a:cubicBezTo>
                <a:lnTo>
                  <a:pt x="176" y="10535"/>
                </a:lnTo>
                <a:cubicBezTo>
                  <a:pt x="152" y="10535"/>
                  <a:pt x="130" y="10530"/>
                  <a:pt x="109" y="10521"/>
                </a:cubicBezTo>
                <a:cubicBezTo>
                  <a:pt x="87" y="10512"/>
                  <a:pt x="68" y="10500"/>
                  <a:pt x="52" y="10483"/>
                </a:cubicBezTo>
                <a:cubicBezTo>
                  <a:pt x="35" y="10467"/>
                  <a:pt x="22" y="10448"/>
                  <a:pt x="14" y="10426"/>
                </a:cubicBezTo>
                <a:cubicBezTo>
                  <a:pt x="5" y="10405"/>
                  <a:pt x="0" y="10382"/>
                  <a:pt x="0" y="10359"/>
                </a:cubicBezTo>
                <a:close/>
              </a:path>
            </a:pathLst>
          </a:custGeom>
          <a:solidFill>
            <a:srgbClr val="ffffff">
              <a:alpha val="5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7" name=""/>
          <p:cNvSpPr/>
          <p:nvPr/>
        </p:nvSpPr>
        <p:spPr>
          <a:xfrm>
            <a:off x="7086240" y="1650960"/>
            <a:ext cx="2947320" cy="3792600"/>
          </a:xfrm>
          <a:custGeom>
            <a:avLst/>
            <a:gdLst/>
            <a:ahLst/>
            <a:rect l="0" t="0" r="r" b="b"/>
            <a:pathLst>
              <a:path w="8187" h="10535">
                <a:moveTo>
                  <a:pt x="0" y="10359"/>
                </a:moveTo>
                <a:lnTo>
                  <a:pt x="0" y="176"/>
                </a:lnTo>
                <a:cubicBezTo>
                  <a:pt x="0" y="152"/>
                  <a:pt x="5" y="130"/>
                  <a:pt x="14" y="108"/>
                </a:cubicBezTo>
                <a:cubicBezTo>
                  <a:pt x="22" y="87"/>
                  <a:pt x="35" y="68"/>
                  <a:pt x="52" y="51"/>
                </a:cubicBezTo>
                <a:cubicBezTo>
                  <a:pt x="68" y="35"/>
                  <a:pt x="87" y="22"/>
                  <a:pt x="109" y="13"/>
                </a:cubicBezTo>
                <a:cubicBezTo>
                  <a:pt x="130" y="4"/>
                  <a:pt x="152" y="0"/>
                  <a:pt x="176" y="0"/>
                </a:cubicBezTo>
                <a:lnTo>
                  <a:pt x="8011" y="0"/>
                </a:lnTo>
                <a:cubicBezTo>
                  <a:pt x="8034" y="0"/>
                  <a:pt x="8057" y="4"/>
                  <a:pt x="8078" y="13"/>
                </a:cubicBezTo>
                <a:cubicBezTo>
                  <a:pt x="8100" y="22"/>
                  <a:pt x="8119" y="35"/>
                  <a:pt x="8135" y="51"/>
                </a:cubicBezTo>
                <a:cubicBezTo>
                  <a:pt x="8152" y="68"/>
                  <a:pt x="8164" y="87"/>
                  <a:pt x="8173" y="108"/>
                </a:cubicBezTo>
                <a:cubicBezTo>
                  <a:pt x="8182" y="130"/>
                  <a:pt x="8187" y="152"/>
                  <a:pt x="8187" y="176"/>
                </a:cubicBezTo>
                <a:lnTo>
                  <a:pt x="8187" y="10359"/>
                </a:lnTo>
                <a:cubicBezTo>
                  <a:pt x="8187" y="10382"/>
                  <a:pt x="8182" y="10405"/>
                  <a:pt x="8173" y="10426"/>
                </a:cubicBezTo>
                <a:cubicBezTo>
                  <a:pt x="8164" y="10448"/>
                  <a:pt x="8152" y="10467"/>
                  <a:pt x="8135" y="10483"/>
                </a:cubicBezTo>
                <a:cubicBezTo>
                  <a:pt x="8119" y="10500"/>
                  <a:pt x="8100" y="10512"/>
                  <a:pt x="8078" y="10521"/>
                </a:cubicBezTo>
                <a:cubicBezTo>
                  <a:pt x="8057" y="10530"/>
                  <a:pt x="8034" y="10535"/>
                  <a:pt x="8011" y="10535"/>
                </a:cubicBezTo>
                <a:lnTo>
                  <a:pt x="176" y="10535"/>
                </a:lnTo>
                <a:cubicBezTo>
                  <a:pt x="152" y="10535"/>
                  <a:pt x="130" y="10530"/>
                  <a:pt x="109" y="10521"/>
                </a:cubicBezTo>
                <a:cubicBezTo>
                  <a:pt x="87" y="10512"/>
                  <a:pt x="68" y="10500"/>
                  <a:pt x="52" y="10483"/>
                </a:cubicBezTo>
                <a:cubicBezTo>
                  <a:pt x="35" y="10467"/>
                  <a:pt x="22" y="10448"/>
                  <a:pt x="14" y="10426"/>
                </a:cubicBezTo>
                <a:cubicBezTo>
                  <a:pt x="5" y="10405"/>
                  <a:pt x="0" y="10382"/>
                  <a:pt x="0" y="10359"/>
                </a:cubicBezTo>
                <a:moveTo>
                  <a:pt x="22" y="176"/>
                </a:moveTo>
                <a:lnTo>
                  <a:pt x="22" y="10359"/>
                </a:lnTo>
                <a:cubicBezTo>
                  <a:pt x="22" y="10369"/>
                  <a:pt x="23" y="10379"/>
                  <a:pt x="25" y="10389"/>
                </a:cubicBezTo>
                <a:cubicBezTo>
                  <a:pt x="27" y="10399"/>
                  <a:pt x="30" y="10408"/>
                  <a:pt x="34" y="10418"/>
                </a:cubicBezTo>
                <a:cubicBezTo>
                  <a:pt x="38" y="10427"/>
                  <a:pt x="42" y="10436"/>
                  <a:pt x="48" y="10444"/>
                </a:cubicBezTo>
                <a:cubicBezTo>
                  <a:pt x="54" y="10453"/>
                  <a:pt x="60" y="10461"/>
                  <a:pt x="67" y="10468"/>
                </a:cubicBezTo>
                <a:cubicBezTo>
                  <a:pt x="74" y="10475"/>
                  <a:pt x="82" y="10481"/>
                  <a:pt x="90" y="10487"/>
                </a:cubicBezTo>
                <a:cubicBezTo>
                  <a:pt x="99" y="10492"/>
                  <a:pt x="108" y="10497"/>
                  <a:pt x="117" y="10501"/>
                </a:cubicBezTo>
                <a:cubicBezTo>
                  <a:pt x="126" y="10505"/>
                  <a:pt x="136" y="10508"/>
                  <a:pt x="146" y="10510"/>
                </a:cubicBezTo>
                <a:cubicBezTo>
                  <a:pt x="156" y="10512"/>
                  <a:pt x="166" y="10513"/>
                  <a:pt x="176" y="10513"/>
                </a:cubicBezTo>
                <a:lnTo>
                  <a:pt x="8011" y="10513"/>
                </a:lnTo>
                <a:cubicBezTo>
                  <a:pt x="8021" y="10513"/>
                  <a:pt x="8031" y="10512"/>
                  <a:pt x="8041" y="10510"/>
                </a:cubicBezTo>
                <a:cubicBezTo>
                  <a:pt x="8051" y="10508"/>
                  <a:pt x="8061" y="10505"/>
                  <a:pt x="8070" y="10501"/>
                </a:cubicBezTo>
                <a:cubicBezTo>
                  <a:pt x="8079" y="10497"/>
                  <a:pt x="8088" y="10492"/>
                  <a:pt x="8096" y="10487"/>
                </a:cubicBezTo>
                <a:cubicBezTo>
                  <a:pt x="8105" y="10481"/>
                  <a:pt x="8113" y="10475"/>
                  <a:pt x="8120" y="10468"/>
                </a:cubicBezTo>
                <a:cubicBezTo>
                  <a:pt x="8127" y="10461"/>
                  <a:pt x="8133" y="10453"/>
                  <a:pt x="8139" y="10444"/>
                </a:cubicBezTo>
                <a:cubicBezTo>
                  <a:pt x="8144" y="10436"/>
                  <a:pt x="8149" y="10427"/>
                  <a:pt x="8153" y="10418"/>
                </a:cubicBezTo>
                <a:cubicBezTo>
                  <a:pt x="8157" y="10408"/>
                  <a:pt x="8160" y="10399"/>
                  <a:pt x="8162" y="10389"/>
                </a:cubicBezTo>
                <a:cubicBezTo>
                  <a:pt x="8164" y="10379"/>
                  <a:pt x="8165" y="10369"/>
                  <a:pt x="8165" y="10359"/>
                </a:cubicBezTo>
                <a:lnTo>
                  <a:pt x="8165" y="176"/>
                </a:lnTo>
                <a:cubicBezTo>
                  <a:pt x="8165" y="165"/>
                  <a:pt x="8164" y="155"/>
                  <a:pt x="8162" y="146"/>
                </a:cubicBezTo>
                <a:cubicBezTo>
                  <a:pt x="8160" y="136"/>
                  <a:pt x="8157" y="126"/>
                  <a:pt x="8153" y="117"/>
                </a:cubicBezTo>
                <a:cubicBezTo>
                  <a:pt x="8149" y="107"/>
                  <a:pt x="8144" y="99"/>
                  <a:pt x="8139" y="90"/>
                </a:cubicBezTo>
                <a:cubicBezTo>
                  <a:pt x="8133" y="82"/>
                  <a:pt x="8127" y="74"/>
                  <a:pt x="8120" y="67"/>
                </a:cubicBezTo>
                <a:cubicBezTo>
                  <a:pt x="8113" y="60"/>
                  <a:pt x="8105" y="53"/>
                  <a:pt x="8096" y="48"/>
                </a:cubicBezTo>
                <a:cubicBezTo>
                  <a:pt x="8088" y="42"/>
                  <a:pt x="8079" y="37"/>
                  <a:pt x="8070" y="34"/>
                </a:cubicBezTo>
                <a:cubicBezTo>
                  <a:pt x="8061" y="30"/>
                  <a:pt x="8051" y="27"/>
                  <a:pt x="8041" y="25"/>
                </a:cubicBezTo>
                <a:cubicBezTo>
                  <a:pt x="8031" y="23"/>
                  <a:pt x="8021" y="22"/>
                  <a:pt x="8011" y="22"/>
                </a:cubicBezTo>
                <a:lnTo>
                  <a:pt x="176" y="22"/>
                </a:lnTo>
                <a:cubicBezTo>
                  <a:pt x="166" y="22"/>
                  <a:pt x="156" y="23"/>
                  <a:pt x="146" y="25"/>
                </a:cubicBezTo>
                <a:cubicBezTo>
                  <a:pt x="136" y="27"/>
                  <a:pt x="126" y="30"/>
                  <a:pt x="117" y="34"/>
                </a:cubicBezTo>
                <a:cubicBezTo>
                  <a:pt x="108" y="37"/>
                  <a:pt x="99" y="42"/>
                  <a:pt x="90" y="48"/>
                </a:cubicBezTo>
                <a:cubicBezTo>
                  <a:pt x="82" y="53"/>
                  <a:pt x="74" y="60"/>
                  <a:pt x="67" y="67"/>
                </a:cubicBezTo>
                <a:cubicBezTo>
                  <a:pt x="60" y="74"/>
                  <a:pt x="54" y="82"/>
                  <a:pt x="48" y="90"/>
                </a:cubicBezTo>
                <a:cubicBezTo>
                  <a:pt x="42" y="99"/>
                  <a:pt x="38" y="107"/>
                  <a:pt x="34" y="117"/>
                </a:cubicBezTo>
                <a:cubicBezTo>
                  <a:pt x="30" y="126"/>
                  <a:pt x="27" y="136"/>
                  <a:pt x="25" y="146"/>
                </a:cubicBezTo>
                <a:cubicBezTo>
                  <a:pt x="23" y="155"/>
                  <a:pt x="22" y="165"/>
                  <a:pt x="22" y="176"/>
                </a:cubicBezTo>
                <a:close/>
              </a:path>
            </a:pathLst>
          </a:custGeom>
          <a:solidFill>
            <a:srgbClr val="4da6ff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8" name=""/>
          <p:cNvSpPr/>
          <p:nvPr/>
        </p:nvSpPr>
        <p:spPr>
          <a:xfrm>
            <a:off x="7283880" y="1848600"/>
            <a:ext cx="379440" cy="379440"/>
          </a:xfrm>
          <a:custGeom>
            <a:avLst/>
            <a:gdLst/>
            <a:ahLst/>
            <a:rect l="0" t="0" r="r" b="b"/>
            <a:pathLst>
              <a:path w="1054" h="1054">
                <a:moveTo>
                  <a:pt x="1054" y="526"/>
                </a:moveTo>
                <a:cubicBezTo>
                  <a:pt x="1054" y="561"/>
                  <a:pt x="1051" y="595"/>
                  <a:pt x="1044" y="629"/>
                </a:cubicBezTo>
                <a:cubicBezTo>
                  <a:pt x="1037" y="664"/>
                  <a:pt x="1027" y="697"/>
                  <a:pt x="1014" y="729"/>
                </a:cubicBezTo>
                <a:cubicBezTo>
                  <a:pt x="1001" y="761"/>
                  <a:pt x="985" y="791"/>
                  <a:pt x="965" y="820"/>
                </a:cubicBezTo>
                <a:cubicBezTo>
                  <a:pt x="946" y="849"/>
                  <a:pt x="924" y="875"/>
                  <a:pt x="900" y="900"/>
                </a:cubicBezTo>
                <a:cubicBezTo>
                  <a:pt x="875" y="924"/>
                  <a:pt x="849" y="946"/>
                  <a:pt x="820" y="965"/>
                </a:cubicBezTo>
                <a:cubicBezTo>
                  <a:pt x="791" y="984"/>
                  <a:pt x="761" y="1001"/>
                  <a:pt x="729" y="1014"/>
                </a:cubicBezTo>
                <a:cubicBezTo>
                  <a:pt x="697" y="1027"/>
                  <a:pt x="664" y="1037"/>
                  <a:pt x="630" y="1044"/>
                </a:cubicBezTo>
                <a:cubicBezTo>
                  <a:pt x="596" y="1051"/>
                  <a:pt x="562" y="1054"/>
                  <a:pt x="527" y="1054"/>
                </a:cubicBezTo>
                <a:cubicBezTo>
                  <a:pt x="493" y="1054"/>
                  <a:pt x="459" y="1051"/>
                  <a:pt x="425" y="1044"/>
                </a:cubicBezTo>
                <a:cubicBezTo>
                  <a:pt x="391" y="1037"/>
                  <a:pt x="358" y="1027"/>
                  <a:pt x="326" y="1014"/>
                </a:cubicBezTo>
                <a:cubicBezTo>
                  <a:pt x="293" y="1001"/>
                  <a:pt x="263" y="984"/>
                  <a:pt x="234" y="965"/>
                </a:cubicBezTo>
                <a:cubicBezTo>
                  <a:pt x="205" y="946"/>
                  <a:pt x="178" y="924"/>
                  <a:pt x="154" y="900"/>
                </a:cubicBezTo>
                <a:cubicBezTo>
                  <a:pt x="130" y="875"/>
                  <a:pt x="108" y="849"/>
                  <a:pt x="89" y="820"/>
                </a:cubicBezTo>
                <a:cubicBezTo>
                  <a:pt x="69" y="791"/>
                  <a:pt x="53" y="761"/>
                  <a:pt x="40" y="729"/>
                </a:cubicBezTo>
                <a:cubicBezTo>
                  <a:pt x="27" y="697"/>
                  <a:pt x="17" y="664"/>
                  <a:pt x="10" y="629"/>
                </a:cubicBezTo>
                <a:cubicBezTo>
                  <a:pt x="3" y="595"/>
                  <a:pt x="0" y="561"/>
                  <a:pt x="0" y="526"/>
                </a:cubicBezTo>
                <a:cubicBezTo>
                  <a:pt x="0" y="492"/>
                  <a:pt x="3" y="457"/>
                  <a:pt x="10" y="424"/>
                </a:cubicBezTo>
                <a:cubicBezTo>
                  <a:pt x="17" y="390"/>
                  <a:pt x="27" y="357"/>
                  <a:pt x="40" y="325"/>
                </a:cubicBezTo>
                <a:cubicBezTo>
                  <a:pt x="53" y="293"/>
                  <a:pt x="69" y="262"/>
                  <a:pt x="89" y="234"/>
                </a:cubicBezTo>
                <a:cubicBezTo>
                  <a:pt x="108" y="205"/>
                  <a:pt x="130" y="178"/>
                  <a:pt x="154" y="154"/>
                </a:cubicBezTo>
                <a:cubicBezTo>
                  <a:pt x="178" y="129"/>
                  <a:pt x="205" y="108"/>
                  <a:pt x="234" y="88"/>
                </a:cubicBezTo>
                <a:cubicBezTo>
                  <a:pt x="263" y="69"/>
                  <a:pt x="293" y="53"/>
                  <a:pt x="326" y="40"/>
                </a:cubicBezTo>
                <a:cubicBezTo>
                  <a:pt x="358" y="26"/>
                  <a:pt x="391" y="16"/>
                  <a:pt x="425" y="10"/>
                </a:cubicBezTo>
                <a:cubicBezTo>
                  <a:pt x="459" y="3"/>
                  <a:pt x="493" y="0"/>
                  <a:pt x="527" y="0"/>
                </a:cubicBezTo>
                <a:cubicBezTo>
                  <a:pt x="562" y="0"/>
                  <a:pt x="596" y="3"/>
                  <a:pt x="630" y="10"/>
                </a:cubicBezTo>
                <a:cubicBezTo>
                  <a:pt x="664" y="16"/>
                  <a:pt x="697" y="26"/>
                  <a:pt x="729" y="40"/>
                </a:cubicBezTo>
                <a:cubicBezTo>
                  <a:pt x="761" y="53"/>
                  <a:pt x="791" y="69"/>
                  <a:pt x="820" y="88"/>
                </a:cubicBezTo>
                <a:cubicBezTo>
                  <a:pt x="849" y="108"/>
                  <a:pt x="875" y="129"/>
                  <a:pt x="900" y="154"/>
                </a:cubicBezTo>
                <a:cubicBezTo>
                  <a:pt x="924" y="178"/>
                  <a:pt x="946" y="205"/>
                  <a:pt x="965" y="234"/>
                </a:cubicBezTo>
                <a:cubicBezTo>
                  <a:pt x="985" y="262"/>
                  <a:pt x="1001" y="293"/>
                  <a:pt x="1014" y="325"/>
                </a:cubicBezTo>
                <a:cubicBezTo>
                  <a:pt x="1027" y="357"/>
                  <a:pt x="1037" y="390"/>
                  <a:pt x="1044" y="424"/>
                </a:cubicBezTo>
                <a:cubicBezTo>
                  <a:pt x="1051" y="457"/>
                  <a:pt x="1054" y="492"/>
                  <a:pt x="1054" y="526"/>
                </a:cubicBezTo>
                <a:close/>
              </a:path>
            </a:pathLst>
          </a:custGeom>
          <a:solidFill>
            <a:srgbClr val="4da6f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99" name="" descr=""/>
          <p:cNvPicPr/>
          <p:nvPr/>
        </p:nvPicPr>
        <p:blipFill>
          <a:blip r:embed="rId12"/>
          <a:stretch/>
        </p:blipFill>
        <p:spPr>
          <a:xfrm>
            <a:off x="7378920" y="1943280"/>
            <a:ext cx="189360" cy="189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0" name=""/>
          <p:cNvSpPr txBox="1"/>
          <p:nvPr/>
        </p:nvSpPr>
        <p:spPr>
          <a:xfrm>
            <a:off x="4945680" y="4983120"/>
            <a:ext cx="1335600" cy="16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870" strike="noStrike" u="none">
                <a:solidFill>
                  <a:srgbClr val="fbbf24"/>
                </a:solidFill>
                <a:effectLst/>
                <a:uFillTx/>
                <a:latin typeface="NotoSansCJKsc"/>
                <a:ea typeface="NotoSansCJKsc"/>
              </a:rPr>
              <a:t>考量，为代码⽣成铺平道路</a:t>
            </a:r>
            <a:endParaRPr b="0" lang="en-US" sz="8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1" name=""/>
          <p:cNvSpPr txBox="1"/>
          <p:nvPr/>
        </p:nvSpPr>
        <p:spPr>
          <a:xfrm>
            <a:off x="7786800" y="1925640"/>
            <a:ext cx="217440" cy="219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490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AI</a:t>
            </a:r>
            <a:endParaRPr b="0" lang="en-US" sz="14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02" name="" descr=""/>
          <p:cNvPicPr/>
          <p:nvPr/>
        </p:nvPicPr>
        <p:blipFill>
          <a:blip r:embed="rId13"/>
          <a:stretch/>
        </p:blipFill>
        <p:spPr>
          <a:xfrm>
            <a:off x="7283880" y="2385720"/>
            <a:ext cx="126000" cy="126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3" name=""/>
          <p:cNvSpPr txBox="1"/>
          <p:nvPr/>
        </p:nvSpPr>
        <p:spPr>
          <a:xfrm>
            <a:off x="8004240" y="1881360"/>
            <a:ext cx="1134720" cy="274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1490" strike="noStrike" u="none">
                <a:solidFill>
                  <a:srgbClr val="93c5fd"/>
                </a:solidFill>
                <a:effectLst/>
                <a:uFillTx/>
                <a:latin typeface="NotoSansCJKsc"/>
                <a:ea typeface="NotoSansCJKsc"/>
              </a:rPr>
              <a:t>⼯具选型策略</a:t>
            </a:r>
            <a:endParaRPr b="0" lang="en-US" sz="14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4" name=""/>
          <p:cNvSpPr txBox="1"/>
          <p:nvPr/>
        </p:nvSpPr>
        <p:spPr>
          <a:xfrm>
            <a:off x="7502400" y="2341800"/>
            <a:ext cx="75960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bfdbfe"/>
                </a:solidFill>
                <a:effectLst/>
                <a:uFillTx/>
                <a:latin typeface="NotoSansCJKsc"/>
                <a:ea typeface="NotoSansCJKsc"/>
              </a:rPr>
              <a:t>代码能⼒⽐较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5" name=""/>
          <p:cNvSpPr txBox="1"/>
          <p:nvPr/>
        </p:nvSpPr>
        <p:spPr>
          <a:xfrm>
            <a:off x="7502400" y="2591280"/>
            <a:ext cx="1047240" cy="129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87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Claude &gt; GPT-4 &gt; </a:t>
            </a:r>
            <a:endParaRPr b="0" lang="en-US" sz="8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06" name="" descr=""/>
          <p:cNvPicPr/>
          <p:nvPr/>
        </p:nvPicPr>
        <p:blipFill>
          <a:blip r:embed="rId14"/>
          <a:stretch/>
        </p:blipFill>
        <p:spPr>
          <a:xfrm>
            <a:off x="7283880" y="2859840"/>
            <a:ext cx="126000" cy="126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7" name=""/>
          <p:cNvSpPr txBox="1"/>
          <p:nvPr/>
        </p:nvSpPr>
        <p:spPr>
          <a:xfrm>
            <a:off x="8532720" y="2565720"/>
            <a:ext cx="445680" cy="16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870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国产模型</a:t>
            </a:r>
            <a:endParaRPr b="0" lang="en-US" sz="8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8" name=""/>
          <p:cNvSpPr txBox="1"/>
          <p:nvPr/>
        </p:nvSpPr>
        <p:spPr>
          <a:xfrm>
            <a:off x="7502400" y="2815920"/>
            <a:ext cx="88632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bfdbfe"/>
                </a:solidFill>
                <a:effectLst/>
                <a:uFillTx/>
                <a:latin typeface="NotoSansCJKsc"/>
                <a:ea typeface="NotoSansCJKsc"/>
              </a:rPr>
              <a:t>⻓⽂本处理能⼒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9" name=""/>
          <p:cNvSpPr txBox="1"/>
          <p:nvPr/>
        </p:nvSpPr>
        <p:spPr>
          <a:xfrm>
            <a:off x="7502400" y="3065400"/>
            <a:ext cx="823680" cy="129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870" strike="noStrike" u="none">
                <a:solidFill>
                  <a:srgbClr val="d1d5db"/>
                </a:solidFill>
                <a:effectLst/>
                <a:uFillTx/>
                <a:latin typeface="DejaVuSans"/>
                <a:ea typeface="DejaVuSans"/>
              </a:rPr>
              <a:t>Google Gemini</a:t>
            </a:r>
            <a:endParaRPr b="0" lang="en-US" sz="8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0" name=""/>
          <p:cNvSpPr/>
          <p:nvPr/>
        </p:nvSpPr>
        <p:spPr>
          <a:xfrm>
            <a:off x="7283880" y="4897800"/>
            <a:ext cx="2552040" cy="348120"/>
          </a:xfrm>
          <a:custGeom>
            <a:avLst/>
            <a:gdLst/>
            <a:ahLst/>
            <a:rect l="0" t="0" r="r" b="b"/>
            <a:pathLst>
              <a:path w="7089" h="967">
                <a:moveTo>
                  <a:pt x="0" y="791"/>
                </a:moveTo>
                <a:lnTo>
                  <a:pt x="0" y="176"/>
                </a:lnTo>
                <a:cubicBezTo>
                  <a:pt x="0" y="164"/>
                  <a:pt x="1" y="153"/>
                  <a:pt x="3" y="142"/>
                </a:cubicBezTo>
                <a:cubicBezTo>
                  <a:pt x="5" y="130"/>
                  <a:pt x="9" y="119"/>
                  <a:pt x="13" y="109"/>
                </a:cubicBezTo>
                <a:cubicBezTo>
                  <a:pt x="18" y="98"/>
                  <a:pt x="23" y="88"/>
                  <a:pt x="29" y="78"/>
                </a:cubicBezTo>
                <a:cubicBezTo>
                  <a:pt x="36" y="69"/>
                  <a:pt x="43" y="60"/>
                  <a:pt x="51" y="52"/>
                </a:cubicBezTo>
                <a:cubicBezTo>
                  <a:pt x="59" y="44"/>
                  <a:pt x="68" y="36"/>
                  <a:pt x="78" y="30"/>
                </a:cubicBezTo>
                <a:cubicBezTo>
                  <a:pt x="87" y="24"/>
                  <a:pt x="97" y="18"/>
                  <a:pt x="108" y="14"/>
                </a:cubicBezTo>
                <a:cubicBezTo>
                  <a:pt x="119" y="9"/>
                  <a:pt x="130" y="6"/>
                  <a:pt x="141" y="4"/>
                </a:cubicBezTo>
                <a:cubicBezTo>
                  <a:pt x="152" y="2"/>
                  <a:pt x="164" y="0"/>
                  <a:pt x="175" y="0"/>
                </a:cubicBezTo>
                <a:lnTo>
                  <a:pt x="6913" y="0"/>
                </a:lnTo>
                <a:cubicBezTo>
                  <a:pt x="6925" y="0"/>
                  <a:pt x="6936" y="2"/>
                  <a:pt x="6948" y="4"/>
                </a:cubicBezTo>
                <a:cubicBezTo>
                  <a:pt x="6959" y="6"/>
                  <a:pt x="6970" y="9"/>
                  <a:pt x="6981" y="14"/>
                </a:cubicBezTo>
                <a:cubicBezTo>
                  <a:pt x="6991" y="18"/>
                  <a:pt x="7001" y="24"/>
                  <a:pt x="7011" y="30"/>
                </a:cubicBezTo>
                <a:cubicBezTo>
                  <a:pt x="7021" y="36"/>
                  <a:pt x="7029" y="44"/>
                  <a:pt x="7038" y="52"/>
                </a:cubicBezTo>
                <a:cubicBezTo>
                  <a:pt x="7046" y="60"/>
                  <a:pt x="7053" y="69"/>
                  <a:pt x="7059" y="78"/>
                </a:cubicBezTo>
                <a:cubicBezTo>
                  <a:pt x="7066" y="88"/>
                  <a:pt x="7071" y="98"/>
                  <a:pt x="7076" y="109"/>
                </a:cubicBezTo>
                <a:cubicBezTo>
                  <a:pt x="7080" y="119"/>
                  <a:pt x="7083" y="130"/>
                  <a:pt x="7086" y="142"/>
                </a:cubicBezTo>
                <a:cubicBezTo>
                  <a:pt x="7088" y="153"/>
                  <a:pt x="7089" y="164"/>
                  <a:pt x="7089" y="176"/>
                </a:cubicBezTo>
                <a:lnTo>
                  <a:pt x="7089" y="791"/>
                </a:lnTo>
                <a:cubicBezTo>
                  <a:pt x="7089" y="803"/>
                  <a:pt x="7088" y="814"/>
                  <a:pt x="7086" y="826"/>
                </a:cubicBezTo>
                <a:cubicBezTo>
                  <a:pt x="7083" y="837"/>
                  <a:pt x="7080" y="848"/>
                  <a:pt x="7076" y="859"/>
                </a:cubicBezTo>
                <a:cubicBezTo>
                  <a:pt x="7071" y="869"/>
                  <a:pt x="7066" y="879"/>
                  <a:pt x="7059" y="889"/>
                </a:cubicBezTo>
                <a:cubicBezTo>
                  <a:pt x="7053" y="899"/>
                  <a:pt x="7046" y="907"/>
                  <a:pt x="7038" y="916"/>
                </a:cubicBezTo>
                <a:cubicBezTo>
                  <a:pt x="7029" y="924"/>
                  <a:pt x="7021" y="931"/>
                  <a:pt x="7011" y="937"/>
                </a:cubicBezTo>
                <a:cubicBezTo>
                  <a:pt x="7001" y="944"/>
                  <a:pt x="6991" y="949"/>
                  <a:pt x="6981" y="954"/>
                </a:cubicBezTo>
                <a:cubicBezTo>
                  <a:pt x="6970" y="958"/>
                  <a:pt x="6959" y="961"/>
                  <a:pt x="6948" y="964"/>
                </a:cubicBezTo>
                <a:cubicBezTo>
                  <a:pt x="6936" y="966"/>
                  <a:pt x="6925" y="967"/>
                  <a:pt x="6913" y="967"/>
                </a:cubicBezTo>
                <a:lnTo>
                  <a:pt x="175" y="967"/>
                </a:lnTo>
                <a:cubicBezTo>
                  <a:pt x="164" y="967"/>
                  <a:pt x="152" y="966"/>
                  <a:pt x="141" y="964"/>
                </a:cubicBezTo>
                <a:cubicBezTo>
                  <a:pt x="130" y="961"/>
                  <a:pt x="119" y="958"/>
                  <a:pt x="108" y="954"/>
                </a:cubicBezTo>
                <a:cubicBezTo>
                  <a:pt x="97" y="949"/>
                  <a:pt x="87" y="944"/>
                  <a:pt x="78" y="937"/>
                </a:cubicBezTo>
                <a:cubicBezTo>
                  <a:pt x="68" y="931"/>
                  <a:pt x="59" y="924"/>
                  <a:pt x="51" y="916"/>
                </a:cubicBezTo>
                <a:cubicBezTo>
                  <a:pt x="43" y="907"/>
                  <a:pt x="36" y="899"/>
                  <a:pt x="29" y="889"/>
                </a:cubicBezTo>
                <a:cubicBezTo>
                  <a:pt x="23" y="879"/>
                  <a:pt x="18" y="869"/>
                  <a:pt x="13" y="859"/>
                </a:cubicBezTo>
                <a:cubicBezTo>
                  <a:pt x="9" y="848"/>
                  <a:pt x="5" y="837"/>
                  <a:pt x="3" y="826"/>
                </a:cubicBezTo>
                <a:cubicBezTo>
                  <a:pt x="1" y="814"/>
                  <a:pt x="0" y="803"/>
                  <a:pt x="0" y="791"/>
                </a:cubicBezTo>
                <a:close/>
              </a:path>
            </a:pathLst>
          </a:custGeom>
          <a:solidFill>
            <a:srgbClr val="1e3a8a">
              <a:alpha val="3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1" name=""/>
          <p:cNvSpPr txBox="1"/>
          <p:nvPr/>
        </p:nvSpPr>
        <p:spPr>
          <a:xfrm>
            <a:off x="8320680" y="3039840"/>
            <a:ext cx="779400" cy="16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870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上下⽂窗⼝优势</a:t>
            </a:r>
            <a:endParaRPr b="0" lang="en-US" sz="8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2" name=""/>
          <p:cNvSpPr txBox="1"/>
          <p:nvPr/>
        </p:nvSpPr>
        <p:spPr>
          <a:xfrm>
            <a:off x="7376040" y="4983120"/>
            <a:ext cx="1669680" cy="16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870" strike="noStrike" u="none">
                <a:solidFill>
                  <a:srgbClr val="fbbf24"/>
                </a:solidFill>
                <a:effectLst/>
                <a:uFillTx/>
                <a:latin typeface="NotoSansCJKsc"/>
                <a:ea typeface="NotoSansCJKsc"/>
              </a:rPr>
              <a:t>选择合适⼯具，考量场景与安全性</a:t>
            </a:r>
            <a:endParaRPr b="0" lang="en-US" sz="8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3" name=""/>
          <p:cNvSpPr txBox="1"/>
          <p:nvPr/>
        </p:nvSpPr>
        <p:spPr>
          <a:xfrm>
            <a:off x="7281360" y="3371400"/>
            <a:ext cx="445680" cy="16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870" strike="noStrike" u="none">
                <a:solidFill>
                  <a:srgbClr val="9ca3af"/>
                </a:solidFill>
                <a:effectLst/>
                <a:uFillTx/>
                <a:latin typeface="NotoSansCJKsc"/>
                <a:ea typeface="NotoSansCJKsc"/>
              </a:rPr>
              <a:t>模型类型</a:t>
            </a:r>
            <a:endParaRPr b="0" lang="en-US" sz="8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4" name=""/>
          <p:cNvSpPr/>
          <p:nvPr/>
        </p:nvSpPr>
        <p:spPr>
          <a:xfrm>
            <a:off x="7283880" y="3649680"/>
            <a:ext cx="2552040" cy="316440"/>
          </a:xfrm>
          <a:custGeom>
            <a:avLst/>
            <a:gdLst/>
            <a:ahLst/>
            <a:rect l="0" t="0" r="r" b="b"/>
            <a:pathLst>
              <a:path w="7089" h="879">
                <a:moveTo>
                  <a:pt x="0" y="790"/>
                </a:moveTo>
                <a:lnTo>
                  <a:pt x="0" y="88"/>
                </a:lnTo>
                <a:cubicBezTo>
                  <a:pt x="0" y="76"/>
                  <a:pt x="2" y="65"/>
                  <a:pt x="6" y="54"/>
                </a:cubicBezTo>
                <a:cubicBezTo>
                  <a:pt x="11" y="44"/>
                  <a:pt x="17" y="34"/>
                  <a:pt x="25" y="26"/>
                </a:cubicBezTo>
                <a:cubicBezTo>
                  <a:pt x="34" y="18"/>
                  <a:pt x="43" y="11"/>
                  <a:pt x="54" y="7"/>
                </a:cubicBezTo>
                <a:cubicBezTo>
                  <a:pt x="65" y="2"/>
                  <a:pt x="76" y="0"/>
                  <a:pt x="88" y="0"/>
                </a:cubicBezTo>
                <a:lnTo>
                  <a:pt x="7001" y="0"/>
                </a:lnTo>
                <a:cubicBezTo>
                  <a:pt x="7013" y="0"/>
                  <a:pt x="7024" y="2"/>
                  <a:pt x="7035" y="7"/>
                </a:cubicBezTo>
                <a:cubicBezTo>
                  <a:pt x="7046" y="11"/>
                  <a:pt x="7055" y="18"/>
                  <a:pt x="7063" y="26"/>
                </a:cubicBezTo>
                <a:cubicBezTo>
                  <a:pt x="7072" y="34"/>
                  <a:pt x="7078" y="44"/>
                  <a:pt x="7082" y="54"/>
                </a:cubicBezTo>
                <a:cubicBezTo>
                  <a:pt x="7087" y="65"/>
                  <a:pt x="7089" y="76"/>
                  <a:pt x="7089" y="88"/>
                </a:cubicBezTo>
                <a:lnTo>
                  <a:pt x="7089" y="790"/>
                </a:lnTo>
                <a:cubicBezTo>
                  <a:pt x="7089" y="802"/>
                  <a:pt x="7087" y="813"/>
                  <a:pt x="7082" y="824"/>
                </a:cubicBezTo>
                <a:cubicBezTo>
                  <a:pt x="7078" y="835"/>
                  <a:pt x="7072" y="845"/>
                  <a:pt x="7063" y="853"/>
                </a:cubicBezTo>
                <a:cubicBezTo>
                  <a:pt x="7055" y="861"/>
                  <a:pt x="7046" y="868"/>
                  <a:pt x="7035" y="872"/>
                </a:cubicBezTo>
                <a:cubicBezTo>
                  <a:pt x="7024" y="877"/>
                  <a:pt x="7013" y="879"/>
                  <a:pt x="7001" y="879"/>
                </a:cubicBezTo>
                <a:lnTo>
                  <a:pt x="88" y="879"/>
                </a:lnTo>
                <a:cubicBezTo>
                  <a:pt x="76" y="879"/>
                  <a:pt x="65" y="877"/>
                  <a:pt x="54" y="872"/>
                </a:cubicBezTo>
                <a:cubicBezTo>
                  <a:pt x="43" y="868"/>
                  <a:pt x="34" y="861"/>
                  <a:pt x="25" y="853"/>
                </a:cubicBezTo>
                <a:cubicBezTo>
                  <a:pt x="17" y="845"/>
                  <a:pt x="11" y="835"/>
                  <a:pt x="6" y="824"/>
                </a:cubicBezTo>
                <a:cubicBezTo>
                  <a:pt x="2" y="813"/>
                  <a:pt x="0" y="802"/>
                  <a:pt x="0" y="790"/>
                </a:cubicBezTo>
                <a:close/>
              </a:path>
            </a:pathLst>
          </a:custGeom>
          <a:solidFill>
            <a:srgbClr val="1e40a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5" name=""/>
          <p:cNvSpPr txBox="1"/>
          <p:nvPr/>
        </p:nvSpPr>
        <p:spPr>
          <a:xfrm>
            <a:off x="7983000" y="3371400"/>
            <a:ext cx="779400" cy="16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870" strike="noStrike" u="none">
                <a:solidFill>
                  <a:srgbClr val="9ca3af"/>
                </a:solidFill>
                <a:effectLst/>
                <a:uFillTx/>
                <a:latin typeface="NotoSansCJKsc"/>
                <a:ea typeface="NotoSansCJKsc"/>
              </a:rPr>
              <a:t>优势与适⽤场景</a:t>
            </a:r>
            <a:endParaRPr b="0" lang="en-US" sz="8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6" name=""/>
          <p:cNvSpPr txBox="1"/>
          <p:nvPr/>
        </p:nvSpPr>
        <p:spPr>
          <a:xfrm>
            <a:off x="7281360" y="3729960"/>
            <a:ext cx="43992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89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Claude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7" name=""/>
          <p:cNvSpPr/>
          <p:nvPr/>
        </p:nvSpPr>
        <p:spPr>
          <a:xfrm>
            <a:off x="7283880" y="4028760"/>
            <a:ext cx="2552040" cy="316440"/>
          </a:xfrm>
          <a:custGeom>
            <a:avLst/>
            <a:gdLst/>
            <a:ahLst/>
            <a:rect l="0" t="0" r="r" b="b"/>
            <a:pathLst>
              <a:path w="7089" h="879">
                <a:moveTo>
                  <a:pt x="0" y="791"/>
                </a:moveTo>
                <a:lnTo>
                  <a:pt x="0" y="88"/>
                </a:lnTo>
                <a:cubicBezTo>
                  <a:pt x="0" y="77"/>
                  <a:pt x="2" y="65"/>
                  <a:pt x="6" y="55"/>
                </a:cubicBezTo>
                <a:cubicBezTo>
                  <a:pt x="11" y="44"/>
                  <a:pt x="17" y="34"/>
                  <a:pt x="25" y="26"/>
                </a:cubicBezTo>
                <a:cubicBezTo>
                  <a:pt x="34" y="18"/>
                  <a:pt x="43" y="12"/>
                  <a:pt x="54" y="7"/>
                </a:cubicBezTo>
                <a:cubicBezTo>
                  <a:pt x="65" y="3"/>
                  <a:pt x="76" y="0"/>
                  <a:pt x="88" y="0"/>
                </a:cubicBezTo>
                <a:lnTo>
                  <a:pt x="7001" y="0"/>
                </a:lnTo>
                <a:cubicBezTo>
                  <a:pt x="7013" y="0"/>
                  <a:pt x="7024" y="3"/>
                  <a:pt x="7035" y="7"/>
                </a:cubicBezTo>
                <a:cubicBezTo>
                  <a:pt x="7046" y="12"/>
                  <a:pt x="7055" y="18"/>
                  <a:pt x="7063" y="26"/>
                </a:cubicBezTo>
                <a:cubicBezTo>
                  <a:pt x="7072" y="34"/>
                  <a:pt x="7078" y="44"/>
                  <a:pt x="7082" y="55"/>
                </a:cubicBezTo>
                <a:cubicBezTo>
                  <a:pt x="7087" y="65"/>
                  <a:pt x="7089" y="77"/>
                  <a:pt x="7089" y="88"/>
                </a:cubicBezTo>
                <a:lnTo>
                  <a:pt x="7089" y="791"/>
                </a:lnTo>
                <a:cubicBezTo>
                  <a:pt x="7089" y="803"/>
                  <a:pt x="7087" y="814"/>
                  <a:pt x="7082" y="825"/>
                </a:cubicBezTo>
                <a:cubicBezTo>
                  <a:pt x="7078" y="836"/>
                  <a:pt x="7072" y="845"/>
                  <a:pt x="7063" y="854"/>
                </a:cubicBezTo>
                <a:cubicBezTo>
                  <a:pt x="7055" y="862"/>
                  <a:pt x="7046" y="868"/>
                  <a:pt x="7035" y="873"/>
                </a:cubicBezTo>
                <a:cubicBezTo>
                  <a:pt x="7024" y="877"/>
                  <a:pt x="7013" y="879"/>
                  <a:pt x="7001" y="879"/>
                </a:cubicBezTo>
                <a:lnTo>
                  <a:pt x="88" y="879"/>
                </a:lnTo>
                <a:cubicBezTo>
                  <a:pt x="76" y="879"/>
                  <a:pt x="65" y="877"/>
                  <a:pt x="54" y="873"/>
                </a:cubicBezTo>
                <a:cubicBezTo>
                  <a:pt x="43" y="868"/>
                  <a:pt x="34" y="862"/>
                  <a:pt x="25" y="854"/>
                </a:cubicBezTo>
                <a:cubicBezTo>
                  <a:pt x="17" y="845"/>
                  <a:pt x="11" y="836"/>
                  <a:pt x="6" y="825"/>
                </a:cubicBezTo>
                <a:cubicBezTo>
                  <a:pt x="2" y="814"/>
                  <a:pt x="0" y="803"/>
                  <a:pt x="0" y="791"/>
                </a:cubicBezTo>
                <a:close/>
              </a:path>
            </a:pathLst>
          </a:custGeom>
          <a:solidFill>
            <a:srgbClr val="1e40a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8" name=""/>
          <p:cNvSpPr txBox="1"/>
          <p:nvPr/>
        </p:nvSpPr>
        <p:spPr>
          <a:xfrm>
            <a:off x="7983000" y="3719160"/>
            <a:ext cx="1558080" cy="16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870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代码⽣成、解释与复杂逻辑处理</a:t>
            </a:r>
            <a:endParaRPr b="0" lang="en-US" sz="8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9" name=""/>
          <p:cNvSpPr txBox="1"/>
          <p:nvPr/>
        </p:nvSpPr>
        <p:spPr>
          <a:xfrm>
            <a:off x="7281360" y="4109400"/>
            <a:ext cx="3783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89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GPT-4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0" name=""/>
          <p:cNvSpPr/>
          <p:nvPr/>
        </p:nvSpPr>
        <p:spPr>
          <a:xfrm>
            <a:off x="7283880" y="4408200"/>
            <a:ext cx="2552040" cy="316440"/>
          </a:xfrm>
          <a:custGeom>
            <a:avLst/>
            <a:gdLst/>
            <a:ahLst/>
            <a:rect l="0" t="0" r="r" b="b"/>
            <a:pathLst>
              <a:path w="7089" h="879">
                <a:moveTo>
                  <a:pt x="0" y="791"/>
                </a:moveTo>
                <a:lnTo>
                  <a:pt x="0" y="88"/>
                </a:lnTo>
                <a:cubicBezTo>
                  <a:pt x="0" y="76"/>
                  <a:pt x="2" y="65"/>
                  <a:pt x="6" y="54"/>
                </a:cubicBezTo>
                <a:cubicBezTo>
                  <a:pt x="11" y="43"/>
                  <a:pt x="17" y="34"/>
                  <a:pt x="25" y="26"/>
                </a:cubicBezTo>
                <a:cubicBezTo>
                  <a:pt x="34" y="17"/>
                  <a:pt x="43" y="11"/>
                  <a:pt x="54" y="6"/>
                </a:cubicBezTo>
                <a:cubicBezTo>
                  <a:pt x="65" y="2"/>
                  <a:pt x="76" y="0"/>
                  <a:pt x="88" y="0"/>
                </a:cubicBezTo>
                <a:lnTo>
                  <a:pt x="7001" y="0"/>
                </a:lnTo>
                <a:cubicBezTo>
                  <a:pt x="7013" y="0"/>
                  <a:pt x="7024" y="2"/>
                  <a:pt x="7035" y="6"/>
                </a:cubicBezTo>
                <a:cubicBezTo>
                  <a:pt x="7046" y="11"/>
                  <a:pt x="7055" y="17"/>
                  <a:pt x="7063" y="26"/>
                </a:cubicBezTo>
                <a:cubicBezTo>
                  <a:pt x="7072" y="34"/>
                  <a:pt x="7078" y="43"/>
                  <a:pt x="7082" y="54"/>
                </a:cubicBezTo>
                <a:cubicBezTo>
                  <a:pt x="7087" y="65"/>
                  <a:pt x="7089" y="76"/>
                  <a:pt x="7089" y="88"/>
                </a:cubicBezTo>
                <a:lnTo>
                  <a:pt x="7089" y="791"/>
                </a:lnTo>
                <a:cubicBezTo>
                  <a:pt x="7089" y="802"/>
                  <a:pt x="7087" y="814"/>
                  <a:pt x="7082" y="824"/>
                </a:cubicBezTo>
                <a:cubicBezTo>
                  <a:pt x="7078" y="835"/>
                  <a:pt x="7072" y="845"/>
                  <a:pt x="7063" y="853"/>
                </a:cubicBezTo>
                <a:cubicBezTo>
                  <a:pt x="7055" y="861"/>
                  <a:pt x="7046" y="867"/>
                  <a:pt x="7035" y="872"/>
                </a:cubicBezTo>
                <a:cubicBezTo>
                  <a:pt x="7024" y="876"/>
                  <a:pt x="7013" y="879"/>
                  <a:pt x="7001" y="879"/>
                </a:cubicBezTo>
                <a:lnTo>
                  <a:pt x="88" y="879"/>
                </a:lnTo>
                <a:cubicBezTo>
                  <a:pt x="76" y="879"/>
                  <a:pt x="65" y="876"/>
                  <a:pt x="54" y="872"/>
                </a:cubicBezTo>
                <a:cubicBezTo>
                  <a:pt x="43" y="867"/>
                  <a:pt x="34" y="861"/>
                  <a:pt x="25" y="853"/>
                </a:cubicBezTo>
                <a:cubicBezTo>
                  <a:pt x="17" y="845"/>
                  <a:pt x="11" y="835"/>
                  <a:pt x="6" y="824"/>
                </a:cubicBezTo>
                <a:cubicBezTo>
                  <a:pt x="2" y="814"/>
                  <a:pt x="0" y="802"/>
                  <a:pt x="0" y="791"/>
                </a:cubicBezTo>
                <a:close/>
              </a:path>
            </a:pathLst>
          </a:custGeom>
          <a:solidFill>
            <a:srgbClr val="1e40af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1" name=""/>
          <p:cNvSpPr txBox="1"/>
          <p:nvPr/>
        </p:nvSpPr>
        <p:spPr>
          <a:xfrm>
            <a:off x="7983000" y="4098240"/>
            <a:ext cx="1335600" cy="16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870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多语⾔⽀持与复杂任务处理</a:t>
            </a:r>
            <a:endParaRPr b="0" lang="en-US" sz="8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2" name=""/>
          <p:cNvSpPr txBox="1"/>
          <p:nvPr/>
        </p:nvSpPr>
        <p:spPr>
          <a:xfrm>
            <a:off x="7281360" y="4459320"/>
            <a:ext cx="50652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989" strike="noStrike" u="none">
                <a:solidFill>
                  <a:srgbClr val="93c5fd"/>
                </a:solidFill>
                <a:effectLst/>
                <a:uFillTx/>
                <a:latin typeface="NotoSansCJKsc"/>
                <a:ea typeface="NotoSansCJKsc"/>
              </a:rPr>
              <a:t>国产模型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3" name=""/>
          <p:cNvSpPr/>
          <p:nvPr/>
        </p:nvSpPr>
        <p:spPr>
          <a:xfrm>
            <a:off x="7283880" y="4787280"/>
            <a:ext cx="2552040" cy="316440"/>
          </a:xfrm>
          <a:custGeom>
            <a:avLst/>
            <a:gdLst/>
            <a:ahLst/>
            <a:rect l="0" t="0" r="r" b="b"/>
            <a:pathLst>
              <a:path w="7089" h="879">
                <a:moveTo>
                  <a:pt x="0" y="791"/>
                </a:moveTo>
                <a:lnTo>
                  <a:pt x="0" y="88"/>
                </a:lnTo>
                <a:cubicBezTo>
                  <a:pt x="0" y="76"/>
                  <a:pt x="2" y="65"/>
                  <a:pt x="6" y="54"/>
                </a:cubicBezTo>
                <a:cubicBezTo>
                  <a:pt x="11" y="44"/>
                  <a:pt x="17" y="34"/>
                  <a:pt x="25" y="26"/>
                </a:cubicBezTo>
                <a:cubicBezTo>
                  <a:pt x="34" y="18"/>
                  <a:pt x="43" y="11"/>
                  <a:pt x="54" y="7"/>
                </a:cubicBezTo>
                <a:cubicBezTo>
                  <a:pt x="65" y="2"/>
                  <a:pt x="76" y="0"/>
                  <a:pt x="88" y="0"/>
                </a:cubicBezTo>
                <a:lnTo>
                  <a:pt x="7001" y="0"/>
                </a:lnTo>
                <a:cubicBezTo>
                  <a:pt x="7013" y="0"/>
                  <a:pt x="7024" y="2"/>
                  <a:pt x="7035" y="7"/>
                </a:cubicBezTo>
                <a:cubicBezTo>
                  <a:pt x="7046" y="11"/>
                  <a:pt x="7055" y="18"/>
                  <a:pt x="7063" y="26"/>
                </a:cubicBezTo>
                <a:cubicBezTo>
                  <a:pt x="7072" y="34"/>
                  <a:pt x="7078" y="44"/>
                  <a:pt x="7082" y="54"/>
                </a:cubicBezTo>
                <a:cubicBezTo>
                  <a:pt x="7087" y="65"/>
                  <a:pt x="7089" y="76"/>
                  <a:pt x="7089" y="88"/>
                </a:cubicBezTo>
                <a:lnTo>
                  <a:pt x="7089" y="791"/>
                </a:lnTo>
                <a:cubicBezTo>
                  <a:pt x="7089" y="803"/>
                  <a:pt x="7087" y="814"/>
                  <a:pt x="7082" y="825"/>
                </a:cubicBezTo>
                <a:cubicBezTo>
                  <a:pt x="7078" y="836"/>
                  <a:pt x="7072" y="845"/>
                  <a:pt x="7063" y="853"/>
                </a:cubicBezTo>
                <a:cubicBezTo>
                  <a:pt x="7055" y="861"/>
                  <a:pt x="7046" y="868"/>
                  <a:pt x="7035" y="872"/>
                </a:cubicBezTo>
                <a:cubicBezTo>
                  <a:pt x="7024" y="877"/>
                  <a:pt x="7013" y="879"/>
                  <a:pt x="7001" y="879"/>
                </a:cubicBezTo>
                <a:lnTo>
                  <a:pt x="88" y="879"/>
                </a:lnTo>
                <a:cubicBezTo>
                  <a:pt x="76" y="879"/>
                  <a:pt x="65" y="877"/>
                  <a:pt x="54" y="872"/>
                </a:cubicBezTo>
                <a:cubicBezTo>
                  <a:pt x="43" y="868"/>
                  <a:pt x="34" y="861"/>
                  <a:pt x="25" y="853"/>
                </a:cubicBezTo>
                <a:cubicBezTo>
                  <a:pt x="17" y="845"/>
                  <a:pt x="11" y="836"/>
                  <a:pt x="6" y="825"/>
                </a:cubicBezTo>
                <a:cubicBezTo>
                  <a:pt x="2" y="814"/>
                  <a:pt x="0" y="803"/>
                  <a:pt x="0" y="791"/>
                </a:cubicBezTo>
                <a:close/>
              </a:path>
            </a:pathLst>
          </a:custGeom>
          <a:solidFill>
            <a:srgbClr val="1e40af">
              <a:alpha val="1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4" name=""/>
          <p:cNvSpPr txBox="1"/>
          <p:nvPr/>
        </p:nvSpPr>
        <p:spPr>
          <a:xfrm>
            <a:off x="7983000" y="4477680"/>
            <a:ext cx="1224360" cy="16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870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中⽂⽀持与数据安全合规</a:t>
            </a:r>
            <a:endParaRPr b="0" lang="en-US" sz="8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5" name=""/>
          <p:cNvSpPr txBox="1"/>
          <p:nvPr/>
        </p:nvSpPr>
        <p:spPr>
          <a:xfrm>
            <a:off x="7281360" y="4867560"/>
            <a:ext cx="4503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89" strike="noStrike" u="none">
                <a:solidFill>
                  <a:srgbClr val="93c5fd"/>
                </a:solidFill>
                <a:effectLst/>
                <a:uFillTx/>
                <a:latin typeface="DejaVuSans"/>
                <a:ea typeface="DejaVuSans"/>
              </a:rPr>
              <a:t>Gemini</a:t>
            </a:r>
            <a:endParaRPr b="0" lang="en-US" sz="989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6" name=""/>
          <p:cNvSpPr txBox="1"/>
          <p:nvPr/>
        </p:nvSpPr>
        <p:spPr>
          <a:xfrm>
            <a:off x="7983000" y="4856760"/>
            <a:ext cx="1224360" cy="162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zh-CN" sz="870" strike="noStrike" u="none">
                <a:solidFill>
                  <a:srgbClr val="d1d5db"/>
                </a:solidFill>
                <a:effectLst/>
                <a:uFillTx/>
                <a:latin typeface="NotoSansCJKsc"/>
                <a:ea typeface="NotoSansCJKsc"/>
              </a:rPr>
              <a:t>⼤型代码库与⻓⽂档分析</a:t>
            </a:r>
            <a:endParaRPr b="0" lang="en-US" sz="8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LibreOffice/25.2.3.2$Linux_X86_64 LibreOffice_project/bbb074479178df812d175f709636b368952c2ce3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