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605" r:id="rId2"/>
    <p:sldId id="606" r:id="rId3"/>
    <p:sldId id="607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27" r:id="rId16"/>
    <p:sldId id="619" r:id="rId17"/>
    <p:sldId id="620" r:id="rId18"/>
    <p:sldId id="621" r:id="rId19"/>
    <p:sldId id="622" r:id="rId20"/>
    <p:sldId id="623" r:id="rId21"/>
    <p:sldId id="624" r:id="rId22"/>
    <p:sldId id="625" r:id="rId23"/>
    <p:sldId id="62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유진" initials="송" lastIdx="2" clrIdx="0">
    <p:extLst>
      <p:ext uri="{19B8F6BF-5375-455C-9EA6-DF929625EA0E}">
        <p15:presenceInfo xmlns:p15="http://schemas.microsoft.com/office/powerpoint/2012/main" userId="송유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2A28"/>
    <a:srgbClr val="6F0E03"/>
    <a:srgbClr val="D70501"/>
    <a:srgbClr val="C30601"/>
    <a:srgbClr val="F66359"/>
    <a:srgbClr val="FBC392"/>
    <a:srgbClr val="FABB82"/>
    <a:srgbClr val="DFA17C"/>
    <a:srgbClr val="FFE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>
        <p:scale>
          <a:sx n="78" d="100"/>
          <a:sy n="78" d="100"/>
        </p:scale>
        <p:origin x="1104" y="235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8T17:14:25.730" idx="1">
    <p:pos x="10" y="10"/>
    <p:text>Hyperledger Composer 개발 도구 -&gt; 주로 비즈니스 네트워크를 만드는데 사용
Hyperledger Fabric -&gt; 주로 비즈니스 네트워크를 로컬 실행 / 배포하는데 사용 (hyperledger composer 구성요소)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8T17:33:51.326" idx="2">
    <p:pos x="10" y="10"/>
    <p:text>데이터에 대한 데이터 : 메타데이터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하이퍼레저</a:t>
            </a:r>
            <a:r>
              <a:rPr lang="ko-KR" altLang="en-US" dirty="0"/>
              <a:t> </a:t>
            </a:r>
            <a:r>
              <a:rPr lang="ko-KR" altLang="en-US" dirty="0" err="1"/>
              <a:t>컴포저는</a:t>
            </a:r>
            <a:r>
              <a:rPr lang="ko-KR" altLang="en-US" dirty="0"/>
              <a:t> 실제로 어떻게 작동하는지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0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17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도메인 모델이 정의되었으므로 비즈니스 네트워크에 대한 트랜잭션 논리를 정의할 수 있음 </a:t>
            </a:r>
            <a:r>
              <a:rPr lang="en-US" altLang="ko-KR" dirty="0" err="1"/>
              <a:t>javascript</a:t>
            </a:r>
            <a:r>
              <a:rPr lang="ko-KR" altLang="en-US" dirty="0"/>
              <a:t> 함수를 사용하여 비즈니스 네트워크를 표현함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77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33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19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25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03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6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74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3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하이퍼레저</a:t>
            </a:r>
            <a:r>
              <a:rPr lang="ko-KR" altLang="en-US" dirty="0"/>
              <a:t> </a:t>
            </a:r>
            <a:r>
              <a:rPr lang="ko-KR" altLang="en-US" dirty="0" err="1"/>
              <a:t>컴포저는</a:t>
            </a:r>
            <a:r>
              <a:rPr lang="ko-KR" altLang="en-US" dirty="0"/>
              <a:t> 실제로 어떻게 작동하는지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여기서 쓰는게 다 </a:t>
            </a:r>
            <a:r>
              <a:rPr lang="en-US" altLang="ko-KR" dirty="0"/>
              <a:t>Hyperledger Composer API </a:t>
            </a:r>
            <a:r>
              <a:rPr lang="ko-KR" altLang="en-US" dirty="0"/>
              <a:t>위에서 작동하는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49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48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로그아웃도</a:t>
            </a:r>
            <a:r>
              <a:rPr lang="en-US" altLang="ko-KR" dirty="0"/>
              <a:t>! </a:t>
            </a:r>
            <a:r>
              <a:rPr lang="ko-KR" altLang="en-US" dirty="0"/>
              <a:t>언급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4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6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2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7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playground</a:t>
            </a:r>
            <a:r>
              <a:rPr lang="ko-KR" altLang="en-US" dirty="0"/>
              <a:t>를 </a:t>
            </a:r>
            <a:r>
              <a:rPr lang="en-US" altLang="ko-KR" dirty="0"/>
              <a:t>local</a:t>
            </a:r>
            <a:r>
              <a:rPr lang="ko-KR" altLang="en-US" dirty="0"/>
              <a:t>로 사용하고 비즈니스 네트워크를 로컬로 실행하고 배포하는데 사용하는 실제 패브릭에 연결하는 경우에는 따로 방법이 있는데 아직 그 부분까지는 못했습니다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3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</a:t>
            </a:r>
            <a:r>
              <a:rPr lang="en-US" altLang="ko-KR" dirty="0"/>
              <a:t> </a:t>
            </a:r>
            <a:r>
              <a:rPr lang="ko-KR" altLang="en-US" dirty="0"/>
              <a:t>비즈니스 네트워크를 만들고 배포했으므로 지갑에 비즈니스 네트워크 </a:t>
            </a:r>
            <a:r>
              <a:rPr lang="en-US" altLang="ko-KR" dirty="0"/>
              <a:t>tutorial-network</a:t>
            </a:r>
            <a:r>
              <a:rPr lang="ko-KR" altLang="en-US" dirty="0"/>
              <a:t>용으로 </a:t>
            </a:r>
            <a:r>
              <a:rPr lang="en-US" altLang="ko-KR" dirty="0"/>
              <a:t>admin</a:t>
            </a:r>
            <a:r>
              <a:rPr lang="ko-KR" altLang="en-US" dirty="0"/>
              <a:t>이라는 새로운 비즈니스 네트워크 카드가 있어야 함</a:t>
            </a:r>
            <a:br>
              <a:rPr lang="en-US" altLang="ko-KR" dirty="0"/>
            </a:br>
            <a:r>
              <a:rPr lang="ko-KR" altLang="en-US" dirty="0"/>
              <a:t>비즈니스 네트워크에 연결하려면 비즈니스 네트워크 카드 아래의 </a:t>
            </a:r>
            <a:r>
              <a:rPr lang="en-US" altLang="ko-KR" dirty="0"/>
              <a:t>connect now</a:t>
            </a:r>
            <a:r>
              <a:rPr lang="ko-KR" altLang="en-US" dirty="0"/>
              <a:t>을 클릭하면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49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하이퍼레저</a:t>
            </a:r>
            <a:r>
              <a:rPr lang="ko-KR" altLang="en-US" dirty="0"/>
              <a:t> 패브릭의 주요 개념 중에 비즈니스 네트워크 카드라는 것이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6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언급한 </a:t>
            </a:r>
            <a:r>
              <a:rPr lang="en-US" altLang="ko-KR" dirty="0"/>
              <a:t>Hyperledger Composer</a:t>
            </a:r>
            <a:r>
              <a:rPr lang="ko-KR" altLang="en-US" dirty="0"/>
              <a:t> 비즈니스 네트워크 정의는 모델 파일과 스크립트 세트로 구성되어 있다고 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4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자유형 596"/>
          <p:cNvSpPr/>
          <p:nvPr/>
        </p:nvSpPr>
        <p:spPr>
          <a:xfrm>
            <a:off x="3571450" y="1237118"/>
            <a:ext cx="4966944" cy="4361129"/>
          </a:xfrm>
          <a:custGeom>
            <a:avLst/>
            <a:gdLst>
              <a:gd name="connsiteX0" fmla="*/ 4174437 w 4966944"/>
              <a:gd name="connsiteY0" fmla="*/ 4273138 h 4361129"/>
              <a:gd name="connsiteX1" fmla="*/ 4175250 w 4966944"/>
              <a:gd name="connsiteY1" fmla="*/ 4361129 h 4361129"/>
              <a:gd name="connsiteX2" fmla="*/ 4097827 w 4966944"/>
              <a:gd name="connsiteY2" fmla="*/ 4316429 h 4361129"/>
              <a:gd name="connsiteX3" fmla="*/ 4320862 w 4966944"/>
              <a:gd name="connsiteY3" fmla="*/ 4198896 h 4361129"/>
              <a:gd name="connsiteX4" fmla="*/ 4321675 w 4966944"/>
              <a:gd name="connsiteY4" fmla="*/ 4286887 h 4361129"/>
              <a:gd name="connsiteX5" fmla="*/ 4244252 w 4966944"/>
              <a:gd name="connsiteY5" fmla="*/ 4242187 h 4361129"/>
              <a:gd name="connsiteX6" fmla="*/ 3902343 w 4966944"/>
              <a:gd name="connsiteY6" fmla="*/ 4179024 h 4361129"/>
              <a:gd name="connsiteX7" fmla="*/ 3947367 w 4966944"/>
              <a:gd name="connsiteY7" fmla="*/ 4254172 h 4361129"/>
              <a:gd name="connsiteX8" fmla="*/ 3857318 w 4966944"/>
              <a:gd name="connsiteY8" fmla="*/ 4254172 h 4361129"/>
              <a:gd name="connsiteX9" fmla="*/ 4502215 w 4966944"/>
              <a:gd name="connsiteY9" fmla="*/ 4163182 h 4361129"/>
              <a:gd name="connsiteX10" fmla="*/ 4565155 w 4966944"/>
              <a:gd name="connsiteY10" fmla="*/ 4224117 h 4361129"/>
              <a:gd name="connsiteX11" fmla="*/ 4478174 w 4966944"/>
              <a:gd name="connsiteY11" fmla="*/ 4247423 h 4361129"/>
              <a:gd name="connsiteX12" fmla="*/ 4731330 w 4966944"/>
              <a:gd name="connsiteY12" fmla="*/ 4154801 h 4361129"/>
              <a:gd name="connsiteX13" fmla="*/ 4732424 w 4966944"/>
              <a:gd name="connsiteY13" fmla="*/ 4242954 h 4361129"/>
              <a:gd name="connsiteX14" fmla="*/ 4654439 w 4966944"/>
              <a:gd name="connsiteY14" fmla="*/ 4197930 h 4361129"/>
              <a:gd name="connsiteX15" fmla="*/ 4274094 w 4966944"/>
              <a:gd name="connsiteY15" fmla="*/ 4076092 h 4361129"/>
              <a:gd name="connsiteX16" fmla="*/ 4310866 w 4966944"/>
              <a:gd name="connsiteY16" fmla="*/ 4076092 h 4361129"/>
              <a:gd name="connsiteX17" fmla="*/ 4312176 w 4966944"/>
              <a:gd name="connsiteY17" fmla="*/ 4143769 h 4361129"/>
              <a:gd name="connsiteX18" fmla="*/ 4233630 w 4966944"/>
              <a:gd name="connsiteY18" fmla="*/ 4098421 h 4361129"/>
              <a:gd name="connsiteX19" fmla="*/ 4184585 w 4966944"/>
              <a:gd name="connsiteY19" fmla="*/ 4076092 h 4361129"/>
              <a:gd name="connsiteX20" fmla="*/ 4220690 w 4966944"/>
              <a:gd name="connsiteY20" fmla="*/ 4076092 h 4361129"/>
              <a:gd name="connsiteX21" fmla="*/ 4221566 w 4966944"/>
              <a:gd name="connsiteY21" fmla="*/ 4143446 h 4361129"/>
              <a:gd name="connsiteX22" fmla="*/ 4144143 w 4966944"/>
              <a:gd name="connsiteY22" fmla="*/ 4098745 h 4361129"/>
              <a:gd name="connsiteX23" fmla="*/ 4094592 w 4966944"/>
              <a:gd name="connsiteY23" fmla="*/ 4076092 h 4361129"/>
              <a:gd name="connsiteX24" fmla="*/ 4131030 w 4966944"/>
              <a:gd name="connsiteY24" fmla="*/ 4076092 h 4361129"/>
              <a:gd name="connsiteX25" fmla="*/ 4132123 w 4966944"/>
              <a:gd name="connsiteY25" fmla="*/ 4143608 h 4361129"/>
              <a:gd name="connsiteX26" fmla="*/ 4054138 w 4966944"/>
              <a:gd name="connsiteY26" fmla="*/ 4098583 h 4361129"/>
              <a:gd name="connsiteX27" fmla="*/ 3977016 w 4966944"/>
              <a:gd name="connsiteY27" fmla="*/ 4076092 h 4361129"/>
              <a:gd name="connsiteX28" fmla="*/ 4066721 w 4966944"/>
              <a:gd name="connsiteY28" fmla="*/ 4076092 h 4361129"/>
              <a:gd name="connsiteX29" fmla="*/ 4066893 w 4966944"/>
              <a:gd name="connsiteY29" fmla="*/ 4076381 h 4361129"/>
              <a:gd name="connsiteX30" fmla="*/ 3976844 w 4966944"/>
              <a:gd name="connsiteY30" fmla="*/ 4076381 h 4361129"/>
              <a:gd name="connsiteX31" fmla="*/ 4519225 w 4966944"/>
              <a:gd name="connsiteY31" fmla="*/ 4064258 h 4361129"/>
              <a:gd name="connsiteX32" fmla="*/ 4519333 w 4966944"/>
              <a:gd name="connsiteY32" fmla="*/ 4072964 h 4361129"/>
              <a:gd name="connsiteX33" fmla="*/ 4519095 w 4966944"/>
              <a:gd name="connsiteY33" fmla="*/ 4073096 h 4361129"/>
              <a:gd name="connsiteX34" fmla="*/ 4519336 w 4966944"/>
              <a:gd name="connsiteY34" fmla="*/ 4073236 h 4361129"/>
              <a:gd name="connsiteX35" fmla="*/ 4519885 w 4966944"/>
              <a:gd name="connsiteY35" fmla="*/ 4117431 h 4361129"/>
              <a:gd name="connsiteX36" fmla="*/ 4476360 w 4966944"/>
              <a:gd name="connsiteY36" fmla="*/ 4092301 h 4361129"/>
              <a:gd name="connsiteX37" fmla="*/ 4476295 w 4966944"/>
              <a:gd name="connsiteY37" fmla="*/ 4088338 h 4361129"/>
              <a:gd name="connsiteX38" fmla="*/ 4130705 w 4966944"/>
              <a:gd name="connsiteY38" fmla="*/ 4056015 h 4361129"/>
              <a:gd name="connsiteX39" fmla="*/ 4130896 w 4966944"/>
              <a:gd name="connsiteY39" fmla="*/ 4067801 h 4361129"/>
              <a:gd name="connsiteX40" fmla="*/ 4120403 w 4966944"/>
              <a:gd name="connsiteY40" fmla="*/ 4061743 h 4361129"/>
              <a:gd name="connsiteX41" fmla="*/ 4565678 w 4966944"/>
              <a:gd name="connsiteY41" fmla="*/ 4047199 h 4361129"/>
              <a:gd name="connsiteX42" fmla="*/ 4566540 w 4966944"/>
              <a:gd name="connsiteY42" fmla="*/ 4100489 h 4361129"/>
              <a:gd name="connsiteX43" fmla="*/ 4519336 w 4966944"/>
              <a:gd name="connsiteY43" fmla="*/ 4073236 h 4361129"/>
              <a:gd name="connsiteX44" fmla="*/ 4519333 w 4966944"/>
              <a:gd name="connsiteY44" fmla="*/ 4072964 h 4361129"/>
              <a:gd name="connsiteX45" fmla="*/ 4475630 w 4966944"/>
              <a:gd name="connsiteY45" fmla="*/ 4047199 h 4361129"/>
              <a:gd name="connsiteX46" fmla="*/ 4476295 w 4966944"/>
              <a:gd name="connsiteY46" fmla="*/ 4088338 h 4361129"/>
              <a:gd name="connsiteX47" fmla="*/ 4472846 w 4966944"/>
              <a:gd name="connsiteY47" fmla="*/ 4090273 h 4361129"/>
              <a:gd name="connsiteX48" fmla="*/ 4476360 w 4966944"/>
              <a:gd name="connsiteY48" fmla="*/ 4092301 h 4361129"/>
              <a:gd name="connsiteX49" fmla="*/ 4476492 w 4966944"/>
              <a:gd name="connsiteY49" fmla="*/ 4100489 h 4361129"/>
              <a:gd name="connsiteX50" fmla="*/ 4429047 w 4966944"/>
              <a:gd name="connsiteY50" fmla="*/ 4073096 h 4361129"/>
              <a:gd name="connsiteX51" fmla="*/ 4385581 w 4966944"/>
              <a:gd name="connsiteY51" fmla="*/ 4047199 h 4361129"/>
              <a:gd name="connsiteX52" fmla="*/ 4386443 w 4966944"/>
              <a:gd name="connsiteY52" fmla="*/ 4100489 h 4361129"/>
              <a:gd name="connsiteX53" fmla="*/ 4338998 w 4966944"/>
              <a:gd name="connsiteY53" fmla="*/ 4073096 h 4361129"/>
              <a:gd name="connsiteX54" fmla="*/ 4778575 w 4966944"/>
              <a:gd name="connsiteY54" fmla="*/ 4044156 h 4361129"/>
              <a:gd name="connsiteX55" fmla="*/ 4779437 w 4966944"/>
              <a:gd name="connsiteY55" fmla="*/ 4097446 h 4361129"/>
              <a:gd name="connsiteX56" fmla="*/ 4731992 w 4966944"/>
              <a:gd name="connsiteY56" fmla="*/ 4070053 h 4361129"/>
              <a:gd name="connsiteX57" fmla="*/ 4596933 w 4966944"/>
              <a:gd name="connsiteY57" fmla="*/ 4002877 h 4361129"/>
              <a:gd name="connsiteX58" fmla="*/ 4597593 w 4966944"/>
              <a:gd name="connsiteY58" fmla="*/ 4056050 h 4361129"/>
              <a:gd name="connsiteX59" fmla="*/ 4550554 w 4966944"/>
              <a:gd name="connsiteY59" fmla="*/ 4028892 h 4361129"/>
              <a:gd name="connsiteX60" fmla="*/ 4655473 w 4966944"/>
              <a:gd name="connsiteY60" fmla="*/ 3971393 h 4361129"/>
              <a:gd name="connsiteX61" fmla="*/ 4655963 w 4966944"/>
              <a:gd name="connsiteY61" fmla="*/ 4024468 h 4361129"/>
              <a:gd name="connsiteX62" fmla="*/ 4609263 w 4966944"/>
              <a:gd name="connsiteY62" fmla="*/ 3997505 h 4361129"/>
              <a:gd name="connsiteX63" fmla="*/ 4475589 w 4966944"/>
              <a:gd name="connsiteY63" fmla="*/ 3971329 h 4361129"/>
              <a:gd name="connsiteX64" fmla="*/ 4476249 w 4966944"/>
              <a:gd name="connsiteY64" fmla="*/ 4024502 h 4361129"/>
              <a:gd name="connsiteX65" fmla="*/ 4429210 w 4966944"/>
              <a:gd name="connsiteY65" fmla="*/ 3997344 h 4361129"/>
              <a:gd name="connsiteX66" fmla="*/ 3825383 w 4966944"/>
              <a:gd name="connsiteY66" fmla="*/ 3951400 h 4361129"/>
              <a:gd name="connsiteX67" fmla="*/ 3780358 w 4966944"/>
              <a:gd name="connsiteY67" fmla="*/ 4027196 h 4361129"/>
              <a:gd name="connsiteX68" fmla="*/ 3870407 w 4966944"/>
              <a:gd name="connsiteY68" fmla="*/ 4027196 h 4361129"/>
              <a:gd name="connsiteX69" fmla="*/ 4966284 w 4966944"/>
              <a:gd name="connsiteY69" fmla="*/ 3950477 h 4361129"/>
              <a:gd name="connsiteX70" fmla="*/ 4966944 w 4966944"/>
              <a:gd name="connsiteY70" fmla="*/ 4003650 h 4361129"/>
              <a:gd name="connsiteX71" fmla="*/ 4919905 w 4966944"/>
              <a:gd name="connsiteY71" fmla="*/ 3976492 h 4361129"/>
              <a:gd name="connsiteX72" fmla="*/ 4310639 w 4966944"/>
              <a:gd name="connsiteY72" fmla="*/ 3904467 h 4361129"/>
              <a:gd name="connsiteX73" fmla="*/ 4310822 w 4966944"/>
              <a:gd name="connsiteY73" fmla="*/ 3916247 h 4361129"/>
              <a:gd name="connsiteX74" fmla="*/ 4300345 w 4966944"/>
              <a:gd name="connsiteY74" fmla="*/ 3910198 h 4361129"/>
              <a:gd name="connsiteX75" fmla="*/ 3611481 w 4966944"/>
              <a:gd name="connsiteY75" fmla="*/ 3902096 h 4361129"/>
              <a:gd name="connsiteX76" fmla="*/ 3606082 w 4966944"/>
              <a:gd name="connsiteY76" fmla="*/ 3970274 h 4361129"/>
              <a:gd name="connsiteX77" fmla="*/ 3650243 w 4966944"/>
              <a:gd name="connsiteY77" fmla="*/ 3958441 h 4361129"/>
              <a:gd name="connsiteX78" fmla="*/ 4125425 w 4966944"/>
              <a:gd name="connsiteY78" fmla="*/ 3901325 h 4361129"/>
              <a:gd name="connsiteX79" fmla="*/ 4125571 w 4966944"/>
              <a:gd name="connsiteY79" fmla="*/ 3913084 h 4361129"/>
              <a:gd name="connsiteX80" fmla="*/ 4115168 w 4966944"/>
              <a:gd name="connsiteY80" fmla="*/ 3907078 h 4361129"/>
              <a:gd name="connsiteX81" fmla="*/ 4798412 w 4966944"/>
              <a:gd name="connsiteY81" fmla="*/ 3895597 h 4361129"/>
              <a:gd name="connsiteX82" fmla="*/ 4798902 w 4966944"/>
              <a:gd name="connsiteY82" fmla="*/ 3948672 h 4361129"/>
              <a:gd name="connsiteX83" fmla="*/ 4752202 w 4966944"/>
              <a:gd name="connsiteY83" fmla="*/ 3921709 h 4361129"/>
              <a:gd name="connsiteX84" fmla="*/ 4745086 w 4966944"/>
              <a:gd name="connsiteY84" fmla="*/ 3895533 h 4361129"/>
              <a:gd name="connsiteX85" fmla="*/ 4745746 w 4966944"/>
              <a:gd name="connsiteY85" fmla="*/ 3948706 h 4361129"/>
              <a:gd name="connsiteX86" fmla="*/ 4698707 w 4966944"/>
              <a:gd name="connsiteY86" fmla="*/ 3921548 h 4361129"/>
              <a:gd name="connsiteX87" fmla="*/ 4565637 w 4966944"/>
              <a:gd name="connsiteY87" fmla="*/ 3895533 h 4361129"/>
              <a:gd name="connsiteX88" fmla="*/ 4566297 w 4966944"/>
              <a:gd name="connsiteY88" fmla="*/ 3948706 h 4361129"/>
              <a:gd name="connsiteX89" fmla="*/ 4519258 w 4966944"/>
              <a:gd name="connsiteY89" fmla="*/ 3921548 h 4361129"/>
              <a:gd name="connsiteX90" fmla="*/ 4385540 w 4966944"/>
              <a:gd name="connsiteY90" fmla="*/ 3895533 h 4361129"/>
              <a:gd name="connsiteX91" fmla="*/ 4386200 w 4966944"/>
              <a:gd name="connsiteY91" fmla="*/ 3948706 h 4361129"/>
              <a:gd name="connsiteX92" fmla="*/ 4339161 w 4966944"/>
              <a:gd name="connsiteY92" fmla="*/ 3921548 h 4361129"/>
              <a:gd name="connsiteX93" fmla="*/ 4015585 w 4966944"/>
              <a:gd name="connsiteY93" fmla="*/ 3849640 h 4361129"/>
              <a:gd name="connsiteX94" fmla="*/ 3976845 w 4966944"/>
              <a:gd name="connsiteY94" fmla="*/ 3914299 h 4361129"/>
              <a:gd name="connsiteX95" fmla="*/ 4054325 w 4966944"/>
              <a:gd name="connsiteY95" fmla="*/ 3914299 h 4361129"/>
              <a:gd name="connsiteX96" fmla="*/ 4310477 w 4966944"/>
              <a:gd name="connsiteY96" fmla="*/ 3829274 h 4361129"/>
              <a:gd name="connsiteX97" fmla="*/ 4233630 w 4966944"/>
              <a:gd name="connsiteY97" fmla="*/ 3871680 h 4361129"/>
              <a:gd name="connsiteX98" fmla="*/ 4300345 w 4966944"/>
              <a:gd name="connsiteY98" fmla="*/ 3910198 h 4361129"/>
              <a:gd name="connsiteX99" fmla="*/ 4233468 w 4966944"/>
              <a:gd name="connsiteY99" fmla="*/ 3947434 h 4361129"/>
              <a:gd name="connsiteX100" fmla="*/ 4312014 w 4966944"/>
              <a:gd name="connsiteY100" fmla="*/ 3992782 h 4361129"/>
              <a:gd name="connsiteX101" fmla="*/ 4310822 w 4966944"/>
              <a:gd name="connsiteY101" fmla="*/ 3916247 h 4361129"/>
              <a:gd name="connsiteX102" fmla="*/ 4312176 w 4966944"/>
              <a:gd name="connsiteY102" fmla="*/ 3917028 h 4361129"/>
              <a:gd name="connsiteX103" fmla="*/ 4220429 w 4966944"/>
              <a:gd name="connsiteY103" fmla="*/ 3829274 h 4361129"/>
              <a:gd name="connsiteX104" fmla="*/ 4144143 w 4966944"/>
              <a:gd name="connsiteY104" fmla="*/ 3872004 h 4361129"/>
              <a:gd name="connsiteX105" fmla="*/ 4221566 w 4966944"/>
              <a:gd name="connsiteY105" fmla="*/ 3916705 h 4361129"/>
              <a:gd name="connsiteX106" fmla="*/ 4130705 w 4966944"/>
              <a:gd name="connsiteY106" fmla="*/ 3829274 h 4361129"/>
              <a:gd name="connsiteX107" fmla="*/ 4054138 w 4966944"/>
              <a:gd name="connsiteY107" fmla="*/ 3871842 h 4361129"/>
              <a:gd name="connsiteX108" fmla="*/ 4115168 w 4966944"/>
              <a:gd name="connsiteY108" fmla="*/ 3907078 h 4361129"/>
              <a:gd name="connsiteX109" fmla="*/ 4059267 w 4966944"/>
              <a:gd name="connsiteY109" fmla="*/ 3938434 h 4361129"/>
              <a:gd name="connsiteX110" fmla="*/ 4126367 w 4966944"/>
              <a:gd name="connsiteY110" fmla="*/ 3977174 h 4361129"/>
              <a:gd name="connsiteX111" fmla="*/ 4125571 w 4966944"/>
              <a:gd name="connsiteY111" fmla="*/ 3913084 h 4361129"/>
              <a:gd name="connsiteX112" fmla="*/ 4132123 w 4966944"/>
              <a:gd name="connsiteY112" fmla="*/ 3916867 h 4361129"/>
              <a:gd name="connsiteX113" fmla="*/ 4409549 w 4966944"/>
              <a:gd name="connsiteY113" fmla="*/ 3823384 h 4361129"/>
              <a:gd name="connsiteX114" fmla="*/ 4410378 w 4966944"/>
              <a:gd name="connsiteY114" fmla="*/ 3876654 h 4361129"/>
              <a:gd name="connsiteX115" fmla="*/ 4386265 w 4966944"/>
              <a:gd name="connsiteY115" fmla="*/ 3862733 h 4361129"/>
              <a:gd name="connsiteX116" fmla="*/ 4385842 w 4966944"/>
              <a:gd name="connsiteY116" fmla="*/ 3836584 h 4361129"/>
              <a:gd name="connsiteX117" fmla="*/ 4655512 w 4966944"/>
              <a:gd name="connsiteY117" fmla="*/ 3820522 h 4361129"/>
              <a:gd name="connsiteX118" fmla="*/ 4656204 w 4966944"/>
              <a:gd name="connsiteY118" fmla="*/ 3873713 h 4361129"/>
              <a:gd name="connsiteX119" fmla="*/ 4609101 w 4966944"/>
              <a:gd name="connsiteY119" fmla="*/ 3846518 h 4361129"/>
              <a:gd name="connsiteX120" fmla="*/ 4745127 w 4966944"/>
              <a:gd name="connsiteY120" fmla="*/ 3820458 h 4361129"/>
              <a:gd name="connsiteX121" fmla="*/ 4745989 w 4966944"/>
              <a:gd name="connsiteY121" fmla="*/ 3873748 h 4361129"/>
              <a:gd name="connsiteX122" fmla="*/ 4698544 w 4966944"/>
              <a:gd name="connsiteY122" fmla="*/ 3846355 h 4361129"/>
              <a:gd name="connsiteX123" fmla="*/ 4385581 w 4966944"/>
              <a:gd name="connsiteY123" fmla="*/ 3820458 h 4361129"/>
              <a:gd name="connsiteX124" fmla="*/ 4385842 w 4966944"/>
              <a:gd name="connsiteY124" fmla="*/ 3836584 h 4361129"/>
              <a:gd name="connsiteX125" fmla="*/ 4363001 w 4966944"/>
              <a:gd name="connsiteY125" fmla="*/ 3849301 h 4361129"/>
              <a:gd name="connsiteX126" fmla="*/ 4386265 w 4966944"/>
              <a:gd name="connsiteY126" fmla="*/ 3862733 h 4361129"/>
              <a:gd name="connsiteX127" fmla="*/ 4386443 w 4966944"/>
              <a:gd name="connsiteY127" fmla="*/ 3873748 h 4361129"/>
              <a:gd name="connsiteX128" fmla="*/ 4338998 w 4966944"/>
              <a:gd name="connsiteY128" fmla="*/ 3846355 h 4361129"/>
              <a:gd name="connsiteX129" fmla="*/ 3528154 w 4966944"/>
              <a:gd name="connsiteY129" fmla="*/ 3786382 h 4361129"/>
              <a:gd name="connsiteX130" fmla="*/ 3476128 w 4966944"/>
              <a:gd name="connsiteY130" fmla="*/ 3830774 h 4361129"/>
              <a:gd name="connsiteX131" fmla="*/ 3515722 w 4966944"/>
              <a:gd name="connsiteY131" fmla="*/ 3853633 h 4361129"/>
              <a:gd name="connsiteX132" fmla="*/ 3793303 w 4966944"/>
              <a:gd name="connsiteY132" fmla="*/ 3772919 h 4361129"/>
              <a:gd name="connsiteX133" fmla="*/ 3741277 w 4966944"/>
              <a:gd name="connsiteY133" fmla="*/ 3817311 h 4361129"/>
              <a:gd name="connsiteX134" fmla="*/ 3780871 w 4966944"/>
              <a:gd name="connsiteY134" fmla="*/ 3840170 h 4361129"/>
              <a:gd name="connsiteX135" fmla="*/ 3625651 w 4966944"/>
              <a:gd name="connsiteY135" fmla="*/ 3763243 h 4361129"/>
              <a:gd name="connsiteX136" fmla="*/ 3620252 w 4966944"/>
              <a:gd name="connsiteY136" fmla="*/ 3831421 h 4361129"/>
              <a:gd name="connsiteX137" fmla="*/ 3664413 w 4966944"/>
              <a:gd name="connsiteY137" fmla="*/ 3819588 h 4361129"/>
              <a:gd name="connsiteX138" fmla="*/ 4323736 w 4966944"/>
              <a:gd name="connsiteY138" fmla="*/ 3760113 h 4361129"/>
              <a:gd name="connsiteX139" fmla="*/ 4364056 w 4966944"/>
              <a:gd name="connsiteY139" fmla="*/ 3799197 h 4361129"/>
              <a:gd name="connsiteX140" fmla="*/ 4323736 w 4966944"/>
              <a:gd name="connsiteY140" fmla="*/ 3810000 h 4361129"/>
              <a:gd name="connsiteX141" fmla="*/ 4495623 w 4966944"/>
              <a:gd name="connsiteY141" fmla="*/ 3748814 h 4361129"/>
              <a:gd name="connsiteX142" fmla="*/ 4496485 w 4966944"/>
              <a:gd name="connsiteY142" fmla="*/ 3802104 h 4361129"/>
              <a:gd name="connsiteX143" fmla="*/ 4449040 w 4966944"/>
              <a:gd name="connsiteY143" fmla="*/ 3774711 h 4361129"/>
              <a:gd name="connsiteX144" fmla="*/ 4760772 w 4966944"/>
              <a:gd name="connsiteY144" fmla="*/ 3735351 h 4361129"/>
              <a:gd name="connsiteX145" fmla="*/ 4761634 w 4966944"/>
              <a:gd name="connsiteY145" fmla="*/ 3788641 h 4361129"/>
              <a:gd name="connsiteX146" fmla="*/ 4714189 w 4966944"/>
              <a:gd name="connsiteY146" fmla="*/ 3761248 h 4361129"/>
              <a:gd name="connsiteX147" fmla="*/ 4029895 w 4966944"/>
              <a:gd name="connsiteY147" fmla="*/ 3732065 h 4361129"/>
              <a:gd name="connsiteX148" fmla="*/ 4015268 w 4966944"/>
              <a:gd name="connsiteY148" fmla="*/ 3783316 h 4361129"/>
              <a:gd name="connsiteX149" fmla="*/ 4068186 w 4966944"/>
              <a:gd name="connsiteY149" fmla="*/ 3769137 h 4361129"/>
              <a:gd name="connsiteX150" fmla="*/ 3878490 w 4966944"/>
              <a:gd name="connsiteY150" fmla="*/ 3731470 h 4361129"/>
              <a:gd name="connsiteX151" fmla="*/ 3891615 w 4966944"/>
              <a:gd name="connsiteY151" fmla="*/ 3783001 h 4361129"/>
              <a:gd name="connsiteX152" fmla="*/ 3930022 w 4966944"/>
              <a:gd name="connsiteY152" fmla="*/ 3744594 h 4361129"/>
              <a:gd name="connsiteX153" fmla="*/ 4607112 w 4966944"/>
              <a:gd name="connsiteY153" fmla="*/ 3730926 h 4361129"/>
              <a:gd name="connsiteX154" fmla="*/ 4645177 w 4966944"/>
              <a:gd name="connsiteY154" fmla="*/ 3768058 h 4361129"/>
              <a:gd name="connsiteX155" fmla="*/ 4592712 w 4966944"/>
              <a:gd name="connsiteY155" fmla="*/ 3782116 h 4361129"/>
              <a:gd name="connsiteX156" fmla="*/ 3573920 w 4966944"/>
              <a:gd name="connsiteY156" fmla="*/ 3706584 h 4361129"/>
              <a:gd name="connsiteX157" fmla="*/ 3568521 w 4966944"/>
              <a:gd name="connsiteY157" fmla="*/ 3774762 h 4361129"/>
              <a:gd name="connsiteX158" fmla="*/ 3612682 w 4966944"/>
              <a:gd name="connsiteY158" fmla="*/ 3762929 h 4361129"/>
              <a:gd name="connsiteX159" fmla="*/ 4407321 w 4966944"/>
              <a:gd name="connsiteY159" fmla="*/ 3697534 h 4361129"/>
              <a:gd name="connsiteX160" fmla="*/ 4421536 w 4966944"/>
              <a:gd name="connsiteY160" fmla="*/ 3711400 h 4361129"/>
              <a:gd name="connsiteX161" fmla="*/ 4369071 w 4966944"/>
              <a:gd name="connsiteY161" fmla="*/ 3725458 h 4361129"/>
              <a:gd name="connsiteX162" fmla="*/ 4374449 w 4966944"/>
              <a:gd name="connsiteY162" fmla="*/ 3706342 h 4361129"/>
              <a:gd name="connsiteX163" fmla="*/ 3839597 w 4966944"/>
              <a:gd name="connsiteY163" fmla="*/ 3693820 h 4361129"/>
              <a:gd name="connsiteX164" fmla="*/ 3834198 w 4966944"/>
              <a:gd name="connsiteY164" fmla="*/ 3761998 h 4361129"/>
              <a:gd name="connsiteX165" fmla="*/ 3878359 w 4966944"/>
              <a:gd name="connsiteY165" fmla="*/ 3750165 h 4361129"/>
              <a:gd name="connsiteX166" fmla="*/ 4555381 w 4966944"/>
              <a:gd name="connsiteY166" fmla="*/ 3674267 h 4361129"/>
              <a:gd name="connsiteX167" fmla="*/ 4593446 w 4966944"/>
              <a:gd name="connsiteY167" fmla="*/ 3711399 h 4361129"/>
              <a:gd name="connsiteX168" fmla="*/ 4540981 w 4966944"/>
              <a:gd name="connsiteY168" fmla="*/ 3725457 h 4361129"/>
              <a:gd name="connsiteX169" fmla="*/ 3643293 w 4966944"/>
              <a:gd name="connsiteY169" fmla="*/ 3666044 h 4361129"/>
              <a:gd name="connsiteX170" fmla="*/ 3637894 w 4966944"/>
              <a:gd name="connsiteY170" fmla="*/ 3734222 h 4361129"/>
              <a:gd name="connsiteX171" fmla="*/ 3682055 w 4966944"/>
              <a:gd name="connsiteY171" fmla="*/ 3722389 h 4361129"/>
              <a:gd name="connsiteX172" fmla="*/ 4821058 w 4966944"/>
              <a:gd name="connsiteY172" fmla="*/ 3661503 h 4361129"/>
              <a:gd name="connsiteX173" fmla="*/ 4859123 w 4966944"/>
              <a:gd name="connsiteY173" fmla="*/ 3698635 h 4361129"/>
              <a:gd name="connsiteX174" fmla="*/ 4806658 w 4966944"/>
              <a:gd name="connsiteY174" fmla="*/ 3712693 h 4361129"/>
              <a:gd name="connsiteX175" fmla="*/ 4345808 w 4966944"/>
              <a:gd name="connsiteY175" fmla="*/ 3636217 h 4361129"/>
              <a:gd name="connsiteX176" fmla="*/ 4409061 w 4966944"/>
              <a:gd name="connsiteY176" fmla="*/ 3697067 h 4361129"/>
              <a:gd name="connsiteX177" fmla="*/ 4407321 w 4966944"/>
              <a:gd name="connsiteY177" fmla="*/ 3697534 h 4361129"/>
              <a:gd name="connsiteX178" fmla="*/ 4383471 w 4966944"/>
              <a:gd name="connsiteY178" fmla="*/ 3674268 h 4361129"/>
              <a:gd name="connsiteX179" fmla="*/ 4374449 w 4966944"/>
              <a:gd name="connsiteY179" fmla="*/ 3706342 h 4361129"/>
              <a:gd name="connsiteX180" fmla="*/ 4323736 w 4966944"/>
              <a:gd name="connsiteY180" fmla="*/ 3719930 h 4361129"/>
              <a:gd name="connsiteX181" fmla="*/ 4323736 w 4966944"/>
              <a:gd name="connsiteY181" fmla="*/ 3712643 h 4361129"/>
              <a:gd name="connsiteX182" fmla="*/ 4084852 w 4966944"/>
              <a:gd name="connsiteY182" fmla="*/ 3633710 h 4361129"/>
              <a:gd name="connsiteX183" fmla="*/ 4086993 w 4966944"/>
              <a:gd name="connsiteY183" fmla="*/ 3635798 h 4361129"/>
              <a:gd name="connsiteX184" fmla="*/ 4084042 w 4966944"/>
              <a:gd name="connsiteY184" fmla="*/ 3636589 h 4361129"/>
              <a:gd name="connsiteX185" fmla="*/ 4624943 w 4966944"/>
              <a:gd name="connsiteY185" fmla="*/ 3633676 h 4361129"/>
              <a:gd name="connsiteX186" fmla="*/ 4662819 w 4966944"/>
              <a:gd name="connsiteY186" fmla="*/ 3670859 h 4361129"/>
              <a:gd name="connsiteX187" fmla="*/ 4610731 w 4966944"/>
              <a:gd name="connsiteY187" fmla="*/ 3684816 h 4361129"/>
              <a:gd name="connsiteX188" fmla="*/ 4174700 w 4966944"/>
              <a:gd name="connsiteY188" fmla="*/ 3633676 h 4361129"/>
              <a:gd name="connsiteX189" fmla="*/ 4160488 w 4966944"/>
              <a:gd name="connsiteY189" fmla="*/ 3684816 h 4361129"/>
              <a:gd name="connsiteX190" fmla="*/ 4212576 w 4966944"/>
              <a:gd name="connsiteY190" fmla="*/ 3670859 h 4361129"/>
              <a:gd name="connsiteX191" fmla="*/ 3982833 w 4966944"/>
              <a:gd name="connsiteY191" fmla="*/ 3601518 h 4361129"/>
              <a:gd name="connsiteX192" fmla="*/ 3995791 w 4966944"/>
              <a:gd name="connsiteY192" fmla="*/ 3653216 h 4361129"/>
              <a:gd name="connsiteX193" fmla="*/ 4034530 w 4966944"/>
              <a:gd name="connsiteY193" fmla="*/ 3614477 h 4361129"/>
              <a:gd name="connsiteX194" fmla="*/ 3554170 w 4966944"/>
              <a:gd name="connsiteY194" fmla="*/ 3590746 h 4361129"/>
              <a:gd name="connsiteX195" fmla="*/ 3548771 w 4966944"/>
              <a:gd name="connsiteY195" fmla="*/ 3658924 h 4361129"/>
              <a:gd name="connsiteX196" fmla="*/ 3592932 w 4966944"/>
              <a:gd name="connsiteY196" fmla="*/ 3647091 h 4361129"/>
              <a:gd name="connsiteX197" fmla="*/ 3374073 w 4966944"/>
              <a:gd name="connsiteY197" fmla="*/ 3590746 h 4361129"/>
              <a:gd name="connsiteX198" fmla="*/ 3368674 w 4966944"/>
              <a:gd name="connsiteY198" fmla="*/ 3658924 h 4361129"/>
              <a:gd name="connsiteX199" fmla="*/ 3412835 w 4966944"/>
              <a:gd name="connsiteY199" fmla="*/ 3647091 h 4361129"/>
              <a:gd name="connsiteX200" fmla="*/ 4714854 w 4966944"/>
              <a:gd name="connsiteY200" fmla="*/ 3558490 h 4361129"/>
              <a:gd name="connsiteX201" fmla="*/ 4753145 w 4966944"/>
              <a:gd name="connsiteY201" fmla="*/ 3595562 h 4361129"/>
              <a:gd name="connsiteX202" fmla="*/ 4700227 w 4966944"/>
              <a:gd name="connsiteY202" fmla="*/ 3609741 h 4361129"/>
              <a:gd name="connsiteX203" fmla="*/ 4535405 w 4966944"/>
              <a:gd name="connsiteY203" fmla="*/ 3558490 h 4361129"/>
              <a:gd name="connsiteX204" fmla="*/ 4573696 w 4966944"/>
              <a:gd name="connsiteY204" fmla="*/ 3595562 h 4361129"/>
              <a:gd name="connsiteX205" fmla="*/ 4520778 w 4966944"/>
              <a:gd name="connsiteY205" fmla="*/ 3609741 h 4361129"/>
              <a:gd name="connsiteX206" fmla="*/ 4355308 w 4966944"/>
              <a:gd name="connsiteY206" fmla="*/ 3558490 h 4361129"/>
              <a:gd name="connsiteX207" fmla="*/ 4393599 w 4966944"/>
              <a:gd name="connsiteY207" fmla="*/ 3595562 h 4361129"/>
              <a:gd name="connsiteX208" fmla="*/ 4340681 w 4966944"/>
              <a:gd name="connsiteY208" fmla="*/ 3609741 h 4361129"/>
              <a:gd name="connsiteX209" fmla="*/ 4625252 w 4966944"/>
              <a:gd name="connsiteY209" fmla="*/ 3558457 h 4361129"/>
              <a:gd name="connsiteX210" fmla="*/ 4663353 w 4966944"/>
              <a:gd name="connsiteY210" fmla="*/ 3595580 h 4361129"/>
              <a:gd name="connsiteX211" fmla="*/ 4610816 w 4966944"/>
              <a:gd name="connsiteY211" fmla="*/ 3609657 h 4361129"/>
              <a:gd name="connsiteX212" fmla="*/ 4102193 w 4966944"/>
              <a:gd name="connsiteY212" fmla="*/ 3553926 h 4361129"/>
              <a:gd name="connsiteX213" fmla="*/ 4104347 w 4966944"/>
              <a:gd name="connsiteY213" fmla="*/ 3556012 h 4361129"/>
              <a:gd name="connsiteX214" fmla="*/ 4101370 w 4966944"/>
              <a:gd name="connsiteY214" fmla="*/ 3556809 h 4361129"/>
              <a:gd name="connsiteX215" fmla="*/ 3898436 w 4966944"/>
              <a:gd name="connsiteY215" fmla="*/ 3543041 h 4361129"/>
              <a:gd name="connsiteX216" fmla="*/ 3920194 w 4966944"/>
              <a:gd name="connsiteY216" fmla="*/ 3628474 h 4361129"/>
              <a:gd name="connsiteX217" fmla="*/ 3983869 w 4966944"/>
              <a:gd name="connsiteY217" fmla="*/ 3564800 h 4361129"/>
              <a:gd name="connsiteX218" fmla="*/ 3797211 w 4966944"/>
              <a:gd name="connsiteY218" fmla="*/ 3527196 h 4361129"/>
              <a:gd name="connsiteX219" fmla="*/ 3791812 w 4966944"/>
              <a:gd name="connsiteY219" fmla="*/ 3595374 h 4361129"/>
              <a:gd name="connsiteX220" fmla="*/ 3835973 w 4966944"/>
              <a:gd name="connsiteY220" fmla="*/ 3583541 h 4361129"/>
              <a:gd name="connsiteX221" fmla="*/ 4323736 w 4966944"/>
              <a:gd name="connsiteY221" fmla="*/ 3518713 h 4361129"/>
              <a:gd name="connsiteX222" fmla="*/ 4345302 w 4966944"/>
              <a:gd name="connsiteY222" fmla="*/ 3539618 h 4361129"/>
              <a:gd name="connsiteX223" fmla="*/ 4323736 w 4966944"/>
              <a:gd name="connsiteY223" fmla="*/ 3545396 h 4361129"/>
              <a:gd name="connsiteX224" fmla="*/ 4778672 w 4966944"/>
              <a:gd name="connsiteY224" fmla="*/ 3494879 h 4361129"/>
              <a:gd name="connsiteX225" fmla="*/ 4816737 w 4966944"/>
              <a:gd name="connsiteY225" fmla="*/ 3532011 h 4361129"/>
              <a:gd name="connsiteX226" fmla="*/ 4764272 w 4966944"/>
              <a:gd name="connsiteY226" fmla="*/ 3546069 h 4361129"/>
              <a:gd name="connsiteX227" fmla="*/ 4624943 w 4966944"/>
              <a:gd name="connsiteY227" fmla="*/ 3482732 h 4361129"/>
              <a:gd name="connsiteX228" fmla="*/ 4641454 w 4966944"/>
              <a:gd name="connsiteY228" fmla="*/ 3498940 h 4361129"/>
              <a:gd name="connsiteX229" fmla="*/ 4636014 w 4966944"/>
              <a:gd name="connsiteY229" fmla="*/ 3518277 h 4361129"/>
              <a:gd name="connsiteX230" fmla="*/ 4655761 w 4966944"/>
              <a:gd name="connsiteY230" fmla="*/ 3512986 h 4361129"/>
              <a:gd name="connsiteX231" fmla="*/ 4662819 w 4966944"/>
              <a:gd name="connsiteY231" fmla="*/ 3519915 h 4361129"/>
              <a:gd name="connsiteX232" fmla="*/ 4610731 w 4966944"/>
              <a:gd name="connsiteY232" fmla="*/ 3533872 h 4361129"/>
              <a:gd name="connsiteX233" fmla="*/ 3693916 w 4966944"/>
              <a:gd name="connsiteY233" fmla="*/ 3482702 h 4361129"/>
              <a:gd name="connsiteX234" fmla="*/ 3690230 w 4966944"/>
              <a:gd name="connsiteY234" fmla="*/ 3593375 h 4361129"/>
              <a:gd name="connsiteX235" fmla="*/ 3752445 w 4966944"/>
              <a:gd name="connsiteY235" fmla="*/ 3576705 h 4361129"/>
              <a:gd name="connsiteX236" fmla="*/ 4102109 w 4966944"/>
              <a:gd name="connsiteY236" fmla="*/ 3478141 h 4361129"/>
              <a:gd name="connsiteX237" fmla="*/ 4078236 w 4966944"/>
              <a:gd name="connsiteY237" fmla="*/ 3563008 h 4361129"/>
              <a:gd name="connsiteX238" fmla="*/ 4101370 w 4966944"/>
              <a:gd name="connsiteY238" fmla="*/ 3556809 h 4361129"/>
              <a:gd name="connsiteX239" fmla="*/ 4078152 w 4966944"/>
              <a:gd name="connsiteY239" fmla="*/ 3638167 h 4361129"/>
              <a:gd name="connsiteX240" fmla="*/ 4084042 w 4966944"/>
              <a:gd name="connsiteY240" fmla="*/ 3636589 h 4361129"/>
              <a:gd name="connsiteX241" fmla="*/ 4070452 w 4966944"/>
              <a:gd name="connsiteY241" fmla="*/ 3684900 h 4361129"/>
              <a:gd name="connsiteX242" fmla="*/ 4122917 w 4966944"/>
              <a:gd name="connsiteY242" fmla="*/ 3670842 h 4361129"/>
              <a:gd name="connsiteX243" fmla="*/ 4086993 w 4966944"/>
              <a:gd name="connsiteY243" fmla="*/ 3635798 h 4361129"/>
              <a:gd name="connsiteX244" fmla="*/ 4165133 w 4966944"/>
              <a:gd name="connsiteY244" fmla="*/ 3614861 h 4361129"/>
              <a:gd name="connsiteX245" fmla="*/ 4104347 w 4966944"/>
              <a:gd name="connsiteY245" fmla="*/ 3556012 h 4361129"/>
              <a:gd name="connsiteX246" fmla="*/ 4165217 w 4966944"/>
              <a:gd name="connsiteY246" fmla="*/ 3539702 h 4361129"/>
              <a:gd name="connsiteX247" fmla="*/ 4650414 w 4966944"/>
              <a:gd name="connsiteY247" fmla="*/ 3467087 h 4361129"/>
              <a:gd name="connsiteX248" fmla="*/ 4688479 w 4966944"/>
              <a:gd name="connsiteY248" fmla="*/ 3504219 h 4361129"/>
              <a:gd name="connsiteX249" fmla="*/ 4655761 w 4966944"/>
              <a:gd name="connsiteY249" fmla="*/ 3512986 h 4361129"/>
              <a:gd name="connsiteX250" fmla="*/ 4641454 w 4966944"/>
              <a:gd name="connsiteY250" fmla="*/ 3498940 h 4361129"/>
              <a:gd name="connsiteX251" fmla="*/ 4001647 w 4966944"/>
              <a:gd name="connsiteY251" fmla="*/ 3431759 h 4361129"/>
              <a:gd name="connsiteX252" fmla="*/ 4018701 w 4966944"/>
              <a:gd name="connsiteY252" fmla="*/ 3499794 h 4361129"/>
              <a:gd name="connsiteX253" fmla="*/ 4069681 w 4966944"/>
              <a:gd name="connsiteY253" fmla="*/ 3448814 h 4361129"/>
              <a:gd name="connsiteX254" fmla="*/ 4714854 w 4966944"/>
              <a:gd name="connsiteY254" fmla="*/ 3407545 h 4361129"/>
              <a:gd name="connsiteX255" fmla="*/ 4753145 w 4966944"/>
              <a:gd name="connsiteY255" fmla="*/ 3444617 h 4361129"/>
              <a:gd name="connsiteX256" fmla="*/ 4700227 w 4966944"/>
              <a:gd name="connsiteY256" fmla="*/ 3458796 h 4361129"/>
              <a:gd name="connsiteX257" fmla="*/ 4535405 w 4966944"/>
              <a:gd name="connsiteY257" fmla="*/ 3407545 h 4361129"/>
              <a:gd name="connsiteX258" fmla="*/ 4573696 w 4966944"/>
              <a:gd name="connsiteY258" fmla="*/ 3444617 h 4361129"/>
              <a:gd name="connsiteX259" fmla="*/ 4520778 w 4966944"/>
              <a:gd name="connsiteY259" fmla="*/ 3458796 h 4361129"/>
              <a:gd name="connsiteX260" fmla="*/ 4445357 w 4966944"/>
              <a:gd name="connsiteY260" fmla="*/ 3407545 h 4361129"/>
              <a:gd name="connsiteX261" fmla="*/ 4483648 w 4966944"/>
              <a:gd name="connsiteY261" fmla="*/ 3444617 h 4361129"/>
              <a:gd name="connsiteX262" fmla="*/ 4430730 w 4966944"/>
              <a:gd name="connsiteY262" fmla="*/ 3458796 h 4361129"/>
              <a:gd name="connsiteX263" fmla="*/ 4355308 w 4966944"/>
              <a:gd name="connsiteY263" fmla="*/ 3407545 h 4361129"/>
              <a:gd name="connsiteX264" fmla="*/ 4393599 w 4966944"/>
              <a:gd name="connsiteY264" fmla="*/ 3444617 h 4361129"/>
              <a:gd name="connsiteX265" fmla="*/ 4340681 w 4966944"/>
              <a:gd name="connsiteY265" fmla="*/ 3458796 h 4361129"/>
              <a:gd name="connsiteX266" fmla="*/ 4625252 w 4966944"/>
              <a:gd name="connsiteY266" fmla="*/ 3407512 h 4361129"/>
              <a:gd name="connsiteX267" fmla="*/ 4663353 w 4966944"/>
              <a:gd name="connsiteY267" fmla="*/ 3444635 h 4361129"/>
              <a:gd name="connsiteX268" fmla="*/ 4610816 w 4966944"/>
              <a:gd name="connsiteY268" fmla="*/ 3458712 h 4361129"/>
              <a:gd name="connsiteX269" fmla="*/ 4191917 w 4966944"/>
              <a:gd name="connsiteY269" fmla="*/ 3402981 h 4361129"/>
              <a:gd name="connsiteX270" fmla="*/ 4168189 w 4966944"/>
              <a:gd name="connsiteY270" fmla="*/ 3487138 h 4361129"/>
              <a:gd name="connsiteX271" fmla="*/ 4254544 w 4966944"/>
              <a:gd name="connsiteY271" fmla="*/ 3464000 h 4361129"/>
              <a:gd name="connsiteX272" fmla="*/ 3601316 w 4966944"/>
              <a:gd name="connsiteY272" fmla="*/ 3371731 h 4361129"/>
              <a:gd name="connsiteX273" fmla="*/ 3595917 w 4966944"/>
              <a:gd name="connsiteY273" fmla="*/ 3439909 h 4361129"/>
              <a:gd name="connsiteX274" fmla="*/ 3640078 w 4966944"/>
              <a:gd name="connsiteY274" fmla="*/ 3428076 h 4361129"/>
              <a:gd name="connsiteX275" fmla="*/ 3892698 w 4966944"/>
              <a:gd name="connsiteY275" fmla="*/ 3362117 h 4361129"/>
              <a:gd name="connsiteX276" fmla="*/ 3868970 w 4966944"/>
              <a:gd name="connsiteY276" fmla="*/ 3446274 h 4361129"/>
              <a:gd name="connsiteX277" fmla="*/ 3955325 w 4966944"/>
              <a:gd name="connsiteY277" fmla="*/ 3423136 h 4361129"/>
              <a:gd name="connsiteX278" fmla="*/ 3799063 w 4966944"/>
              <a:gd name="connsiteY278" fmla="*/ 3337487 h 4361129"/>
              <a:gd name="connsiteX279" fmla="*/ 3793664 w 4966944"/>
              <a:gd name="connsiteY279" fmla="*/ 3405665 h 4361129"/>
              <a:gd name="connsiteX280" fmla="*/ 3837825 w 4966944"/>
              <a:gd name="connsiteY280" fmla="*/ 3393832 h 4361129"/>
              <a:gd name="connsiteX281" fmla="*/ 4201381 w 4966944"/>
              <a:gd name="connsiteY281" fmla="*/ 3317142 h 4361129"/>
              <a:gd name="connsiteX282" fmla="*/ 4177028 w 4966944"/>
              <a:gd name="connsiteY282" fmla="*/ 3401466 h 4361129"/>
              <a:gd name="connsiteX283" fmla="*/ 4264634 w 4966944"/>
              <a:gd name="connsiteY283" fmla="*/ 3377992 h 4361129"/>
              <a:gd name="connsiteX284" fmla="*/ 4396148 w 4966944"/>
              <a:gd name="connsiteY284" fmla="*/ 3290645 h 4361129"/>
              <a:gd name="connsiteX285" fmla="*/ 4434213 w 4966944"/>
              <a:gd name="connsiteY285" fmla="*/ 3327777 h 4361129"/>
              <a:gd name="connsiteX286" fmla="*/ 4381748 w 4966944"/>
              <a:gd name="connsiteY286" fmla="*/ 3341835 h 4361129"/>
              <a:gd name="connsiteX287" fmla="*/ 3630449 w 4966944"/>
              <a:gd name="connsiteY287" fmla="*/ 3275821 h 4361129"/>
              <a:gd name="connsiteX288" fmla="*/ 3625050 w 4966944"/>
              <a:gd name="connsiteY288" fmla="*/ 3343999 h 4361129"/>
              <a:gd name="connsiteX289" fmla="*/ 3669211 w 4966944"/>
              <a:gd name="connsiteY289" fmla="*/ 3332166 h 4361129"/>
              <a:gd name="connsiteX290" fmla="*/ 4543341 w 4966944"/>
              <a:gd name="connsiteY290" fmla="*/ 3247824 h 4361129"/>
              <a:gd name="connsiteX291" fmla="*/ 4581406 w 4966944"/>
              <a:gd name="connsiteY291" fmla="*/ 3284956 h 4361129"/>
              <a:gd name="connsiteX292" fmla="*/ 4528941 w 4966944"/>
              <a:gd name="connsiteY292" fmla="*/ 3299014 h 4361129"/>
              <a:gd name="connsiteX293" fmla="*/ 3727090 w 4966944"/>
              <a:gd name="connsiteY293" fmla="*/ 3245453 h 4361129"/>
              <a:gd name="connsiteX294" fmla="*/ 3658913 w 4966944"/>
              <a:gd name="connsiteY294" fmla="*/ 3250850 h 4361129"/>
              <a:gd name="connsiteX295" fmla="*/ 3715257 w 4966944"/>
              <a:gd name="connsiteY295" fmla="*/ 3289614 h 4361129"/>
              <a:gd name="connsiteX296" fmla="*/ 4234735 w 4966944"/>
              <a:gd name="connsiteY296" fmla="*/ 3223328 h 4361129"/>
              <a:gd name="connsiteX297" fmla="*/ 4211175 w 4966944"/>
              <a:gd name="connsiteY297" fmla="*/ 3308111 h 4361129"/>
              <a:gd name="connsiteX298" fmla="*/ 4297530 w 4966944"/>
              <a:gd name="connsiteY298" fmla="*/ 3284973 h 4361129"/>
              <a:gd name="connsiteX299" fmla="*/ 4079414 w 4966944"/>
              <a:gd name="connsiteY299" fmla="*/ 3181289 h 4361129"/>
              <a:gd name="connsiteX300" fmla="*/ 4089129 w 4966944"/>
              <a:gd name="connsiteY300" fmla="*/ 3192738 h 4361129"/>
              <a:gd name="connsiteX301" fmla="*/ 4076726 w 4966944"/>
              <a:gd name="connsiteY301" fmla="*/ 3196061 h 4361129"/>
              <a:gd name="connsiteX302" fmla="*/ 4086298 w 4966944"/>
              <a:gd name="connsiteY302" fmla="*/ 3143465 h 4361129"/>
              <a:gd name="connsiteX303" fmla="*/ 4079414 w 4966944"/>
              <a:gd name="connsiteY303" fmla="*/ 3181289 h 4361129"/>
              <a:gd name="connsiteX304" fmla="*/ 4060638 w 4966944"/>
              <a:gd name="connsiteY304" fmla="*/ 3159161 h 4361129"/>
              <a:gd name="connsiteX305" fmla="*/ 4051066 w 4966944"/>
              <a:gd name="connsiteY305" fmla="*/ 3211757 h 4361129"/>
              <a:gd name="connsiteX306" fmla="*/ 4095227 w 4966944"/>
              <a:gd name="connsiteY306" fmla="*/ 3199924 h 4361129"/>
              <a:gd name="connsiteX307" fmla="*/ 4089129 w 4966944"/>
              <a:gd name="connsiteY307" fmla="*/ 3192738 h 4361129"/>
              <a:gd name="connsiteX308" fmla="*/ 4120887 w 4966944"/>
              <a:gd name="connsiteY308" fmla="*/ 3184228 h 4361129"/>
              <a:gd name="connsiteX309" fmla="*/ 3936964 w 4966944"/>
              <a:gd name="connsiteY309" fmla="*/ 3132213 h 4361129"/>
              <a:gd name="connsiteX310" fmla="*/ 3860678 w 4966944"/>
              <a:gd name="connsiteY310" fmla="*/ 3174943 h 4361129"/>
              <a:gd name="connsiteX311" fmla="*/ 3938101 w 4966944"/>
              <a:gd name="connsiteY311" fmla="*/ 3219644 h 4361129"/>
              <a:gd name="connsiteX312" fmla="*/ 4061172 w 4966944"/>
              <a:gd name="connsiteY312" fmla="*/ 3083880 h 4361129"/>
              <a:gd name="connsiteX313" fmla="*/ 4051600 w 4966944"/>
              <a:gd name="connsiteY313" fmla="*/ 3136476 h 4361129"/>
              <a:gd name="connsiteX314" fmla="*/ 4095761 w 4966944"/>
              <a:gd name="connsiteY314" fmla="*/ 3124643 h 4361129"/>
              <a:gd name="connsiteX315" fmla="*/ 4150964 w 4966944"/>
              <a:gd name="connsiteY315" fmla="*/ 3083862 h 4361129"/>
              <a:gd name="connsiteX316" fmla="*/ 4141392 w 4966944"/>
              <a:gd name="connsiteY316" fmla="*/ 3136458 h 4361129"/>
              <a:gd name="connsiteX317" fmla="*/ 4185553 w 4966944"/>
              <a:gd name="connsiteY317" fmla="*/ 3124625 h 4361129"/>
              <a:gd name="connsiteX318" fmla="*/ 3675802 w 4966944"/>
              <a:gd name="connsiteY318" fmla="*/ 3081716 h 4361129"/>
              <a:gd name="connsiteX319" fmla="*/ 3666230 w 4966944"/>
              <a:gd name="connsiteY319" fmla="*/ 3134312 h 4361129"/>
              <a:gd name="connsiteX320" fmla="*/ 3710391 w 4966944"/>
              <a:gd name="connsiteY320" fmla="*/ 3122479 h 4361129"/>
              <a:gd name="connsiteX321" fmla="*/ 3585754 w 4966944"/>
              <a:gd name="connsiteY321" fmla="*/ 3081716 h 4361129"/>
              <a:gd name="connsiteX322" fmla="*/ 3576182 w 4966944"/>
              <a:gd name="connsiteY322" fmla="*/ 3134312 h 4361129"/>
              <a:gd name="connsiteX323" fmla="*/ 3620343 w 4966944"/>
              <a:gd name="connsiteY323" fmla="*/ 3122479 h 4361129"/>
              <a:gd name="connsiteX324" fmla="*/ 3683512 w 4966944"/>
              <a:gd name="connsiteY324" fmla="*/ 2922056 h 4361129"/>
              <a:gd name="connsiteX325" fmla="*/ 3673940 w 4966944"/>
              <a:gd name="connsiteY325" fmla="*/ 2974652 h 4361129"/>
              <a:gd name="connsiteX326" fmla="*/ 3718101 w 4966944"/>
              <a:gd name="connsiteY326" fmla="*/ 2962819 h 4361129"/>
              <a:gd name="connsiteX327" fmla="*/ 805763 w 4966944"/>
              <a:gd name="connsiteY327" fmla="*/ 1351082 h 4361129"/>
              <a:gd name="connsiteX328" fmla="*/ 729153 w 4966944"/>
              <a:gd name="connsiteY328" fmla="*/ 1394373 h 4361129"/>
              <a:gd name="connsiteX329" fmla="*/ 806577 w 4966944"/>
              <a:gd name="connsiteY329" fmla="*/ 1439073 h 4361129"/>
              <a:gd name="connsiteX330" fmla="*/ 952188 w 4966944"/>
              <a:gd name="connsiteY330" fmla="*/ 1276840 h 4361129"/>
              <a:gd name="connsiteX331" fmla="*/ 875578 w 4966944"/>
              <a:gd name="connsiteY331" fmla="*/ 1320131 h 4361129"/>
              <a:gd name="connsiteX332" fmla="*/ 953002 w 4966944"/>
              <a:gd name="connsiteY332" fmla="*/ 1364831 h 4361129"/>
              <a:gd name="connsiteX333" fmla="*/ 533669 w 4966944"/>
              <a:gd name="connsiteY333" fmla="*/ 1256968 h 4361129"/>
              <a:gd name="connsiteX334" fmla="*/ 578693 w 4966944"/>
              <a:gd name="connsiteY334" fmla="*/ 1332116 h 4361129"/>
              <a:gd name="connsiteX335" fmla="*/ 488644 w 4966944"/>
              <a:gd name="connsiteY335" fmla="*/ 1332116 h 4361129"/>
              <a:gd name="connsiteX336" fmla="*/ 1133541 w 4966944"/>
              <a:gd name="connsiteY336" fmla="*/ 1241126 h 4361129"/>
              <a:gd name="connsiteX337" fmla="*/ 1109500 w 4966944"/>
              <a:gd name="connsiteY337" fmla="*/ 1325367 h 4361129"/>
              <a:gd name="connsiteX338" fmla="*/ 1196481 w 4966944"/>
              <a:gd name="connsiteY338" fmla="*/ 1302061 h 4361129"/>
              <a:gd name="connsiteX339" fmla="*/ 1362656 w 4966944"/>
              <a:gd name="connsiteY339" fmla="*/ 1232745 h 4361129"/>
              <a:gd name="connsiteX340" fmla="*/ 1285765 w 4966944"/>
              <a:gd name="connsiteY340" fmla="*/ 1275874 h 4361129"/>
              <a:gd name="connsiteX341" fmla="*/ 1363750 w 4966944"/>
              <a:gd name="connsiteY341" fmla="*/ 1320898 h 4361129"/>
              <a:gd name="connsiteX342" fmla="*/ 1107622 w 4966944"/>
              <a:gd name="connsiteY342" fmla="*/ 1166281 h 4361129"/>
              <a:gd name="connsiteX343" fmla="*/ 1107686 w 4966944"/>
              <a:gd name="connsiteY343" fmla="*/ 1170246 h 4361129"/>
              <a:gd name="connsiteX344" fmla="*/ 1104172 w 4966944"/>
              <a:gd name="connsiteY344" fmla="*/ 1168217 h 4361129"/>
              <a:gd name="connsiteX345" fmla="*/ 1150659 w 4966944"/>
              <a:gd name="connsiteY345" fmla="*/ 1150908 h 4361129"/>
              <a:gd name="connsiteX346" fmla="*/ 1150663 w 4966944"/>
              <a:gd name="connsiteY346" fmla="*/ 1151180 h 4361129"/>
              <a:gd name="connsiteX347" fmla="*/ 1150421 w 4966944"/>
              <a:gd name="connsiteY347" fmla="*/ 1151040 h 4361129"/>
              <a:gd name="connsiteX348" fmla="*/ 851755 w 4966944"/>
              <a:gd name="connsiteY348" fmla="*/ 1133959 h 4361129"/>
              <a:gd name="connsiteX349" fmla="*/ 775469 w 4966944"/>
              <a:gd name="connsiteY349" fmla="*/ 1176689 h 4361129"/>
              <a:gd name="connsiteX350" fmla="*/ 852893 w 4966944"/>
              <a:gd name="connsiteY350" fmla="*/ 1221389 h 4361129"/>
              <a:gd name="connsiteX351" fmla="*/ 762031 w 4966944"/>
              <a:gd name="connsiteY351" fmla="*/ 1133959 h 4361129"/>
              <a:gd name="connsiteX352" fmla="*/ 762222 w 4966944"/>
              <a:gd name="connsiteY352" fmla="*/ 1145745 h 4361129"/>
              <a:gd name="connsiteX353" fmla="*/ 751729 w 4966944"/>
              <a:gd name="connsiteY353" fmla="*/ 1139687 h 4361129"/>
              <a:gd name="connsiteX354" fmla="*/ 941803 w 4966944"/>
              <a:gd name="connsiteY354" fmla="*/ 1133959 h 4361129"/>
              <a:gd name="connsiteX355" fmla="*/ 864957 w 4966944"/>
              <a:gd name="connsiteY355" fmla="*/ 1176365 h 4361129"/>
              <a:gd name="connsiteX356" fmla="*/ 943502 w 4966944"/>
              <a:gd name="connsiteY356" fmla="*/ 1221713 h 4361129"/>
              <a:gd name="connsiteX357" fmla="*/ 1106956 w 4966944"/>
              <a:gd name="connsiteY357" fmla="*/ 1125143 h 4361129"/>
              <a:gd name="connsiteX358" fmla="*/ 1060373 w 4966944"/>
              <a:gd name="connsiteY358" fmla="*/ 1151040 h 4361129"/>
              <a:gd name="connsiteX359" fmla="*/ 1107819 w 4966944"/>
              <a:gd name="connsiteY359" fmla="*/ 1178433 h 4361129"/>
              <a:gd name="connsiteX360" fmla="*/ 1107686 w 4966944"/>
              <a:gd name="connsiteY360" fmla="*/ 1170246 h 4361129"/>
              <a:gd name="connsiteX361" fmla="*/ 1151211 w 4966944"/>
              <a:gd name="connsiteY361" fmla="*/ 1195375 h 4361129"/>
              <a:gd name="connsiteX362" fmla="*/ 1150663 w 4966944"/>
              <a:gd name="connsiteY362" fmla="*/ 1151180 h 4361129"/>
              <a:gd name="connsiteX363" fmla="*/ 1197867 w 4966944"/>
              <a:gd name="connsiteY363" fmla="*/ 1178433 h 4361129"/>
              <a:gd name="connsiteX364" fmla="*/ 1197004 w 4966944"/>
              <a:gd name="connsiteY364" fmla="*/ 1125143 h 4361129"/>
              <a:gd name="connsiteX365" fmla="*/ 1150659 w 4966944"/>
              <a:gd name="connsiteY365" fmla="*/ 1150908 h 4361129"/>
              <a:gd name="connsiteX366" fmla="*/ 1150551 w 4966944"/>
              <a:gd name="connsiteY366" fmla="*/ 1142202 h 4361129"/>
              <a:gd name="connsiteX367" fmla="*/ 1107622 w 4966944"/>
              <a:gd name="connsiteY367" fmla="*/ 1166281 h 4361129"/>
              <a:gd name="connsiteX368" fmla="*/ 1016907 w 4966944"/>
              <a:gd name="connsiteY368" fmla="*/ 1125143 h 4361129"/>
              <a:gd name="connsiteX369" fmla="*/ 970324 w 4966944"/>
              <a:gd name="connsiteY369" fmla="*/ 1151040 h 4361129"/>
              <a:gd name="connsiteX370" fmla="*/ 1017770 w 4966944"/>
              <a:gd name="connsiteY370" fmla="*/ 1178433 h 4361129"/>
              <a:gd name="connsiteX371" fmla="*/ 1409901 w 4966944"/>
              <a:gd name="connsiteY371" fmla="*/ 1122100 h 4361129"/>
              <a:gd name="connsiteX372" fmla="*/ 1363318 w 4966944"/>
              <a:gd name="connsiteY372" fmla="*/ 1147997 h 4361129"/>
              <a:gd name="connsiteX373" fmla="*/ 1410764 w 4966944"/>
              <a:gd name="connsiteY373" fmla="*/ 1175390 h 4361129"/>
              <a:gd name="connsiteX374" fmla="*/ 642073 w 4966944"/>
              <a:gd name="connsiteY374" fmla="*/ 1097252 h 4361129"/>
              <a:gd name="connsiteX375" fmla="*/ 642073 w 4966944"/>
              <a:gd name="connsiteY375" fmla="*/ 1154325 h 4361129"/>
              <a:gd name="connsiteX376" fmla="*/ 608170 w 4966944"/>
              <a:gd name="connsiteY376" fmla="*/ 1154325 h 4361129"/>
              <a:gd name="connsiteX377" fmla="*/ 1228259 w 4966944"/>
              <a:gd name="connsiteY377" fmla="*/ 1080821 h 4361129"/>
              <a:gd name="connsiteX378" fmla="*/ 1181880 w 4966944"/>
              <a:gd name="connsiteY378" fmla="*/ 1106836 h 4361129"/>
              <a:gd name="connsiteX379" fmla="*/ 1228919 w 4966944"/>
              <a:gd name="connsiteY379" fmla="*/ 1133994 h 4361129"/>
              <a:gd name="connsiteX380" fmla="*/ 762193 w 4966944"/>
              <a:gd name="connsiteY380" fmla="*/ 1058207 h 4361129"/>
              <a:gd name="connsiteX381" fmla="*/ 685302 w 4966944"/>
              <a:gd name="connsiteY381" fmla="*/ 1101336 h 4361129"/>
              <a:gd name="connsiteX382" fmla="*/ 751729 w 4966944"/>
              <a:gd name="connsiteY382" fmla="*/ 1139687 h 4361129"/>
              <a:gd name="connsiteX383" fmla="*/ 685464 w 4966944"/>
              <a:gd name="connsiteY383" fmla="*/ 1176527 h 4361129"/>
              <a:gd name="connsiteX384" fmla="*/ 763449 w 4966944"/>
              <a:gd name="connsiteY384" fmla="*/ 1221551 h 4361129"/>
              <a:gd name="connsiteX385" fmla="*/ 762222 w 4966944"/>
              <a:gd name="connsiteY385" fmla="*/ 1145745 h 4361129"/>
              <a:gd name="connsiteX386" fmla="*/ 763287 w 4966944"/>
              <a:gd name="connsiteY386" fmla="*/ 1146360 h 4361129"/>
              <a:gd name="connsiteX387" fmla="*/ 1286799 w 4966944"/>
              <a:gd name="connsiteY387" fmla="*/ 1049337 h 4361129"/>
              <a:gd name="connsiteX388" fmla="*/ 1240589 w 4966944"/>
              <a:gd name="connsiteY388" fmla="*/ 1075449 h 4361129"/>
              <a:gd name="connsiteX389" fmla="*/ 1287289 w 4966944"/>
              <a:gd name="connsiteY389" fmla="*/ 1102412 h 4361129"/>
              <a:gd name="connsiteX390" fmla="*/ 1106915 w 4966944"/>
              <a:gd name="connsiteY390" fmla="*/ 1049273 h 4361129"/>
              <a:gd name="connsiteX391" fmla="*/ 1060536 w 4966944"/>
              <a:gd name="connsiteY391" fmla="*/ 1075288 h 4361129"/>
              <a:gd name="connsiteX392" fmla="*/ 1107575 w 4966944"/>
              <a:gd name="connsiteY392" fmla="*/ 1102446 h 4361129"/>
              <a:gd name="connsiteX393" fmla="*/ 456709 w 4966944"/>
              <a:gd name="connsiteY393" fmla="*/ 1029344 h 4361129"/>
              <a:gd name="connsiteX394" fmla="*/ 501733 w 4966944"/>
              <a:gd name="connsiteY394" fmla="*/ 1105140 h 4361129"/>
              <a:gd name="connsiteX395" fmla="*/ 411684 w 4966944"/>
              <a:gd name="connsiteY395" fmla="*/ 1105140 h 4361129"/>
              <a:gd name="connsiteX396" fmla="*/ 1597610 w 4966944"/>
              <a:gd name="connsiteY396" fmla="*/ 1028421 h 4361129"/>
              <a:gd name="connsiteX397" fmla="*/ 1551231 w 4966944"/>
              <a:gd name="connsiteY397" fmla="*/ 1054436 h 4361129"/>
              <a:gd name="connsiteX398" fmla="*/ 1598270 w 4966944"/>
              <a:gd name="connsiteY398" fmla="*/ 1081594 h 4361129"/>
              <a:gd name="connsiteX399" fmla="*/ 941965 w 4966944"/>
              <a:gd name="connsiteY399" fmla="*/ 982410 h 4361129"/>
              <a:gd name="connsiteX400" fmla="*/ 942149 w 4966944"/>
              <a:gd name="connsiteY400" fmla="*/ 994191 h 4361129"/>
              <a:gd name="connsiteX401" fmla="*/ 931671 w 4966944"/>
              <a:gd name="connsiteY401" fmla="*/ 988142 h 4361129"/>
              <a:gd name="connsiteX402" fmla="*/ 242806 w 4966944"/>
              <a:gd name="connsiteY402" fmla="*/ 980040 h 4361129"/>
              <a:gd name="connsiteX403" fmla="*/ 281569 w 4966944"/>
              <a:gd name="connsiteY403" fmla="*/ 1036384 h 4361129"/>
              <a:gd name="connsiteX404" fmla="*/ 237408 w 4966944"/>
              <a:gd name="connsiteY404" fmla="*/ 1048217 h 4361129"/>
              <a:gd name="connsiteX405" fmla="*/ 756751 w 4966944"/>
              <a:gd name="connsiteY405" fmla="*/ 979269 h 4361129"/>
              <a:gd name="connsiteX406" fmla="*/ 756897 w 4966944"/>
              <a:gd name="connsiteY406" fmla="*/ 991028 h 4361129"/>
              <a:gd name="connsiteX407" fmla="*/ 746495 w 4966944"/>
              <a:gd name="connsiteY407" fmla="*/ 985022 h 4361129"/>
              <a:gd name="connsiteX408" fmla="*/ 1429738 w 4966944"/>
              <a:gd name="connsiteY408" fmla="*/ 973541 h 4361129"/>
              <a:gd name="connsiteX409" fmla="*/ 1383528 w 4966944"/>
              <a:gd name="connsiteY409" fmla="*/ 999653 h 4361129"/>
              <a:gd name="connsiteX410" fmla="*/ 1430228 w 4966944"/>
              <a:gd name="connsiteY410" fmla="*/ 1026616 h 4361129"/>
              <a:gd name="connsiteX411" fmla="*/ 1376412 w 4966944"/>
              <a:gd name="connsiteY411" fmla="*/ 973477 h 4361129"/>
              <a:gd name="connsiteX412" fmla="*/ 1330033 w 4966944"/>
              <a:gd name="connsiteY412" fmla="*/ 999492 h 4361129"/>
              <a:gd name="connsiteX413" fmla="*/ 1377072 w 4966944"/>
              <a:gd name="connsiteY413" fmla="*/ 1026650 h 4361129"/>
              <a:gd name="connsiteX414" fmla="*/ 1196963 w 4966944"/>
              <a:gd name="connsiteY414" fmla="*/ 973477 h 4361129"/>
              <a:gd name="connsiteX415" fmla="*/ 1150584 w 4966944"/>
              <a:gd name="connsiteY415" fmla="*/ 999492 h 4361129"/>
              <a:gd name="connsiteX416" fmla="*/ 1197623 w 4966944"/>
              <a:gd name="connsiteY416" fmla="*/ 1026650 h 4361129"/>
              <a:gd name="connsiteX417" fmla="*/ 1016866 w 4966944"/>
              <a:gd name="connsiteY417" fmla="*/ 973477 h 4361129"/>
              <a:gd name="connsiteX418" fmla="*/ 970487 w 4966944"/>
              <a:gd name="connsiteY418" fmla="*/ 999492 h 4361129"/>
              <a:gd name="connsiteX419" fmla="*/ 1017526 w 4966944"/>
              <a:gd name="connsiteY419" fmla="*/ 1026650 h 4361129"/>
              <a:gd name="connsiteX420" fmla="*/ 642073 w 4966944"/>
              <a:gd name="connsiteY420" fmla="*/ 935659 h 4361129"/>
              <a:gd name="connsiteX421" fmla="*/ 642073 w 4966944"/>
              <a:gd name="connsiteY421" fmla="*/ 992243 h 4361129"/>
              <a:gd name="connsiteX422" fmla="*/ 608171 w 4966944"/>
              <a:gd name="connsiteY422" fmla="*/ 992243 h 4361129"/>
              <a:gd name="connsiteX423" fmla="*/ 1017168 w 4966944"/>
              <a:gd name="connsiteY423" fmla="*/ 914528 h 4361129"/>
              <a:gd name="connsiteX424" fmla="*/ 1017591 w 4966944"/>
              <a:gd name="connsiteY424" fmla="*/ 940677 h 4361129"/>
              <a:gd name="connsiteX425" fmla="*/ 994327 w 4966944"/>
              <a:gd name="connsiteY425" fmla="*/ 927245 h 4361129"/>
              <a:gd name="connsiteX426" fmla="*/ 851755 w 4966944"/>
              <a:gd name="connsiteY426" fmla="*/ 907218 h 4361129"/>
              <a:gd name="connsiteX427" fmla="*/ 775469 w 4966944"/>
              <a:gd name="connsiteY427" fmla="*/ 949948 h 4361129"/>
              <a:gd name="connsiteX428" fmla="*/ 852893 w 4966944"/>
              <a:gd name="connsiteY428" fmla="*/ 994648 h 4361129"/>
              <a:gd name="connsiteX429" fmla="*/ 762031 w 4966944"/>
              <a:gd name="connsiteY429" fmla="*/ 907218 h 4361129"/>
              <a:gd name="connsiteX430" fmla="*/ 685464 w 4966944"/>
              <a:gd name="connsiteY430" fmla="*/ 949786 h 4361129"/>
              <a:gd name="connsiteX431" fmla="*/ 746495 w 4966944"/>
              <a:gd name="connsiteY431" fmla="*/ 985022 h 4361129"/>
              <a:gd name="connsiteX432" fmla="*/ 690593 w 4966944"/>
              <a:gd name="connsiteY432" fmla="*/ 1016377 h 4361129"/>
              <a:gd name="connsiteX433" fmla="*/ 757693 w 4966944"/>
              <a:gd name="connsiteY433" fmla="*/ 1055117 h 4361129"/>
              <a:gd name="connsiteX434" fmla="*/ 756897 w 4966944"/>
              <a:gd name="connsiteY434" fmla="*/ 991028 h 4361129"/>
              <a:gd name="connsiteX435" fmla="*/ 763449 w 4966944"/>
              <a:gd name="connsiteY435" fmla="*/ 994810 h 4361129"/>
              <a:gd name="connsiteX436" fmla="*/ 941803 w 4966944"/>
              <a:gd name="connsiteY436" fmla="*/ 907218 h 4361129"/>
              <a:gd name="connsiteX437" fmla="*/ 864957 w 4966944"/>
              <a:gd name="connsiteY437" fmla="*/ 949624 h 4361129"/>
              <a:gd name="connsiteX438" fmla="*/ 931671 w 4966944"/>
              <a:gd name="connsiteY438" fmla="*/ 988142 h 4361129"/>
              <a:gd name="connsiteX439" fmla="*/ 864795 w 4966944"/>
              <a:gd name="connsiteY439" fmla="*/ 1025378 h 4361129"/>
              <a:gd name="connsiteX440" fmla="*/ 943340 w 4966944"/>
              <a:gd name="connsiteY440" fmla="*/ 1070726 h 4361129"/>
              <a:gd name="connsiteX441" fmla="*/ 942149 w 4966944"/>
              <a:gd name="connsiteY441" fmla="*/ 994191 h 4361129"/>
              <a:gd name="connsiteX442" fmla="*/ 943502 w 4966944"/>
              <a:gd name="connsiteY442" fmla="*/ 994972 h 4361129"/>
              <a:gd name="connsiteX443" fmla="*/ 1286838 w 4966944"/>
              <a:gd name="connsiteY443" fmla="*/ 898466 h 4361129"/>
              <a:gd name="connsiteX444" fmla="*/ 1240427 w 4966944"/>
              <a:gd name="connsiteY444" fmla="*/ 924462 h 4361129"/>
              <a:gd name="connsiteX445" fmla="*/ 1287530 w 4966944"/>
              <a:gd name="connsiteY445" fmla="*/ 951657 h 4361129"/>
              <a:gd name="connsiteX446" fmla="*/ 1376453 w 4966944"/>
              <a:gd name="connsiteY446" fmla="*/ 898402 h 4361129"/>
              <a:gd name="connsiteX447" fmla="*/ 1329870 w 4966944"/>
              <a:gd name="connsiteY447" fmla="*/ 924299 h 4361129"/>
              <a:gd name="connsiteX448" fmla="*/ 1377316 w 4966944"/>
              <a:gd name="connsiteY448" fmla="*/ 951692 h 4361129"/>
              <a:gd name="connsiteX449" fmla="*/ 1016907 w 4966944"/>
              <a:gd name="connsiteY449" fmla="*/ 898402 h 4361129"/>
              <a:gd name="connsiteX450" fmla="*/ 970324 w 4966944"/>
              <a:gd name="connsiteY450" fmla="*/ 924299 h 4361129"/>
              <a:gd name="connsiteX451" fmla="*/ 1017770 w 4966944"/>
              <a:gd name="connsiteY451" fmla="*/ 951692 h 4361129"/>
              <a:gd name="connsiteX452" fmla="*/ 1017591 w 4966944"/>
              <a:gd name="connsiteY452" fmla="*/ 940677 h 4361129"/>
              <a:gd name="connsiteX453" fmla="*/ 1041704 w 4966944"/>
              <a:gd name="connsiteY453" fmla="*/ 954598 h 4361129"/>
              <a:gd name="connsiteX454" fmla="*/ 1040875 w 4966944"/>
              <a:gd name="connsiteY454" fmla="*/ 901328 h 4361129"/>
              <a:gd name="connsiteX455" fmla="*/ 1017168 w 4966944"/>
              <a:gd name="connsiteY455" fmla="*/ 914528 h 4361129"/>
              <a:gd name="connsiteX456" fmla="*/ 159480 w 4966944"/>
              <a:gd name="connsiteY456" fmla="*/ 864326 h 4361129"/>
              <a:gd name="connsiteX457" fmla="*/ 147048 w 4966944"/>
              <a:gd name="connsiteY457" fmla="*/ 931577 h 4361129"/>
              <a:gd name="connsiteX458" fmla="*/ 107454 w 4966944"/>
              <a:gd name="connsiteY458" fmla="*/ 908718 h 4361129"/>
              <a:gd name="connsiteX459" fmla="*/ 424629 w 4966944"/>
              <a:gd name="connsiteY459" fmla="*/ 850863 h 4361129"/>
              <a:gd name="connsiteX460" fmla="*/ 412197 w 4966944"/>
              <a:gd name="connsiteY460" fmla="*/ 918114 h 4361129"/>
              <a:gd name="connsiteX461" fmla="*/ 372603 w 4966944"/>
              <a:gd name="connsiteY461" fmla="*/ 895255 h 4361129"/>
              <a:gd name="connsiteX462" fmla="*/ 256976 w 4966944"/>
              <a:gd name="connsiteY462" fmla="*/ 841187 h 4361129"/>
              <a:gd name="connsiteX463" fmla="*/ 295739 w 4966944"/>
              <a:gd name="connsiteY463" fmla="*/ 897531 h 4361129"/>
              <a:gd name="connsiteX464" fmla="*/ 251578 w 4966944"/>
              <a:gd name="connsiteY464" fmla="*/ 909364 h 4361129"/>
              <a:gd name="connsiteX465" fmla="*/ 1126949 w 4966944"/>
              <a:gd name="connsiteY465" fmla="*/ 826758 h 4361129"/>
              <a:gd name="connsiteX466" fmla="*/ 1080366 w 4966944"/>
              <a:gd name="connsiteY466" fmla="*/ 852655 h 4361129"/>
              <a:gd name="connsiteX467" fmla="*/ 1127812 w 4966944"/>
              <a:gd name="connsiteY467" fmla="*/ 880048 h 4361129"/>
              <a:gd name="connsiteX468" fmla="*/ 931962 w 4966944"/>
              <a:gd name="connsiteY468" fmla="*/ 815664 h 4361129"/>
              <a:gd name="connsiteX469" fmla="*/ 907776 w 4966944"/>
              <a:gd name="connsiteY469" fmla="*/ 900615 h 4361129"/>
              <a:gd name="connsiteX470" fmla="*/ 995382 w 4966944"/>
              <a:gd name="connsiteY470" fmla="*/ 877141 h 4361129"/>
              <a:gd name="connsiteX471" fmla="*/ 1392098 w 4966944"/>
              <a:gd name="connsiteY471" fmla="*/ 813295 h 4361129"/>
              <a:gd name="connsiteX472" fmla="*/ 1345515 w 4966944"/>
              <a:gd name="connsiteY472" fmla="*/ 839192 h 4361129"/>
              <a:gd name="connsiteX473" fmla="*/ 1392961 w 4966944"/>
              <a:gd name="connsiteY473" fmla="*/ 866585 h 4361129"/>
              <a:gd name="connsiteX474" fmla="*/ 661221 w 4966944"/>
              <a:gd name="connsiteY474" fmla="*/ 810009 h 4361129"/>
              <a:gd name="connsiteX475" fmla="*/ 646594 w 4966944"/>
              <a:gd name="connsiteY475" fmla="*/ 861260 h 4361129"/>
              <a:gd name="connsiteX476" fmla="*/ 699512 w 4966944"/>
              <a:gd name="connsiteY476" fmla="*/ 847081 h 4361129"/>
              <a:gd name="connsiteX477" fmla="*/ 509816 w 4966944"/>
              <a:gd name="connsiteY477" fmla="*/ 809414 h 4361129"/>
              <a:gd name="connsiteX478" fmla="*/ 561347 w 4966944"/>
              <a:gd name="connsiteY478" fmla="*/ 822538 h 4361129"/>
              <a:gd name="connsiteX479" fmla="*/ 522940 w 4966944"/>
              <a:gd name="connsiteY479" fmla="*/ 860945 h 4361129"/>
              <a:gd name="connsiteX480" fmla="*/ 1238438 w 4966944"/>
              <a:gd name="connsiteY480" fmla="*/ 808870 h 4361129"/>
              <a:gd name="connsiteX481" fmla="*/ 1224038 w 4966944"/>
              <a:gd name="connsiteY481" fmla="*/ 860060 h 4361129"/>
              <a:gd name="connsiteX482" fmla="*/ 1276503 w 4966944"/>
              <a:gd name="connsiteY482" fmla="*/ 846002 h 4361129"/>
              <a:gd name="connsiteX483" fmla="*/ 205245 w 4966944"/>
              <a:gd name="connsiteY483" fmla="*/ 784528 h 4361129"/>
              <a:gd name="connsiteX484" fmla="*/ 244008 w 4966944"/>
              <a:gd name="connsiteY484" fmla="*/ 840872 h 4361129"/>
              <a:gd name="connsiteX485" fmla="*/ 199847 w 4966944"/>
              <a:gd name="connsiteY485" fmla="*/ 852705 h 4361129"/>
              <a:gd name="connsiteX486" fmla="*/ 470922 w 4966944"/>
              <a:gd name="connsiteY486" fmla="*/ 771764 h 4361129"/>
              <a:gd name="connsiteX487" fmla="*/ 509685 w 4966944"/>
              <a:gd name="connsiteY487" fmla="*/ 828108 h 4361129"/>
              <a:gd name="connsiteX488" fmla="*/ 465524 w 4966944"/>
              <a:gd name="connsiteY488" fmla="*/ 839941 h 4361129"/>
              <a:gd name="connsiteX489" fmla="*/ 1014797 w 4966944"/>
              <a:gd name="connsiteY489" fmla="*/ 752212 h 4361129"/>
              <a:gd name="connsiteX490" fmla="*/ 1038647 w 4966944"/>
              <a:gd name="connsiteY490" fmla="*/ 775477 h 4361129"/>
              <a:gd name="connsiteX491" fmla="*/ 1005775 w 4966944"/>
              <a:gd name="connsiteY491" fmla="*/ 784285 h 4361129"/>
              <a:gd name="connsiteX492" fmla="*/ 1186707 w 4966944"/>
              <a:gd name="connsiteY492" fmla="*/ 752211 h 4361129"/>
              <a:gd name="connsiteX493" fmla="*/ 1172307 w 4966944"/>
              <a:gd name="connsiteY493" fmla="*/ 803401 h 4361129"/>
              <a:gd name="connsiteX494" fmla="*/ 1224772 w 4966944"/>
              <a:gd name="connsiteY494" fmla="*/ 789343 h 4361129"/>
              <a:gd name="connsiteX495" fmla="*/ 274618 w 4966944"/>
              <a:gd name="connsiteY495" fmla="*/ 743988 h 4361129"/>
              <a:gd name="connsiteX496" fmla="*/ 313381 w 4966944"/>
              <a:gd name="connsiteY496" fmla="*/ 800332 h 4361129"/>
              <a:gd name="connsiteX497" fmla="*/ 269220 w 4966944"/>
              <a:gd name="connsiteY497" fmla="*/ 812165 h 4361129"/>
              <a:gd name="connsiteX498" fmla="*/ 1452384 w 4966944"/>
              <a:gd name="connsiteY498" fmla="*/ 739447 h 4361129"/>
              <a:gd name="connsiteX499" fmla="*/ 1437984 w 4966944"/>
              <a:gd name="connsiteY499" fmla="*/ 790637 h 4361129"/>
              <a:gd name="connsiteX500" fmla="*/ 1490449 w 4966944"/>
              <a:gd name="connsiteY500" fmla="*/ 776579 h 4361129"/>
              <a:gd name="connsiteX501" fmla="*/ 977134 w 4966944"/>
              <a:gd name="connsiteY501" fmla="*/ 714160 h 4361129"/>
              <a:gd name="connsiteX502" fmla="*/ 952781 w 4966944"/>
              <a:gd name="connsiteY502" fmla="*/ 798485 h 4361129"/>
              <a:gd name="connsiteX503" fmla="*/ 1005775 w 4966944"/>
              <a:gd name="connsiteY503" fmla="*/ 784285 h 4361129"/>
              <a:gd name="connsiteX504" fmla="*/ 1000397 w 4966944"/>
              <a:gd name="connsiteY504" fmla="*/ 803402 h 4361129"/>
              <a:gd name="connsiteX505" fmla="*/ 1052862 w 4966944"/>
              <a:gd name="connsiteY505" fmla="*/ 789344 h 4361129"/>
              <a:gd name="connsiteX506" fmla="*/ 1038647 w 4966944"/>
              <a:gd name="connsiteY506" fmla="*/ 775477 h 4361129"/>
              <a:gd name="connsiteX507" fmla="*/ 1040387 w 4966944"/>
              <a:gd name="connsiteY507" fmla="*/ 775011 h 4361129"/>
              <a:gd name="connsiteX508" fmla="*/ 716178 w 4966944"/>
              <a:gd name="connsiteY508" fmla="*/ 711654 h 4361129"/>
              <a:gd name="connsiteX509" fmla="*/ 718319 w 4966944"/>
              <a:gd name="connsiteY509" fmla="*/ 713742 h 4361129"/>
              <a:gd name="connsiteX510" fmla="*/ 715368 w 4966944"/>
              <a:gd name="connsiteY510" fmla="*/ 714533 h 4361129"/>
              <a:gd name="connsiteX511" fmla="*/ 1256269 w 4966944"/>
              <a:gd name="connsiteY511" fmla="*/ 711620 h 4361129"/>
              <a:gd name="connsiteX512" fmla="*/ 1242057 w 4966944"/>
              <a:gd name="connsiteY512" fmla="*/ 762760 h 4361129"/>
              <a:gd name="connsiteX513" fmla="*/ 1294145 w 4966944"/>
              <a:gd name="connsiteY513" fmla="*/ 748803 h 4361129"/>
              <a:gd name="connsiteX514" fmla="*/ 806026 w 4966944"/>
              <a:gd name="connsiteY514" fmla="*/ 711620 h 4361129"/>
              <a:gd name="connsiteX515" fmla="*/ 791814 w 4966944"/>
              <a:gd name="connsiteY515" fmla="*/ 762760 h 4361129"/>
              <a:gd name="connsiteX516" fmla="*/ 843902 w 4966944"/>
              <a:gd name="connsiteY516" fmla="*/ 748803 h 4361129"/>
              <a:gd name="connsiteX517" fmla="*/ 614158 w 4966944"/>
              <a:gd name="connsiteY517" fmla="*/ 679462 h 4361129"/>
              <a:gd name="connsiteX518" fmla="*/ 642073 w 4966944"/>
              <a:gd name="connsiteY518" fmla="*/ 686460 h 4361129"/>
              <a:gd name="connsiteX519" fmla="*/ 642073 w 4966944"/>
              <a:gd name="connsiteY519" fmla="*/ 716204 h 4361129"/>
              <a:gd name="connsiteX520" fmla="*/ 627117 w 4966944"/>
              <a:gd name="connsiteY520" fmla="*/ 731160 h 4361129"/>
              <a:gd name="connsiteX521" fmla="*/ 185495 w 4966944"/>
              <a:gd name="connsiteY521" fmla="*/ 668690 h 4361129"/>
              <a:gd name="connsiteX522" fmla="*/ 224258 w 4966944"/>
              <a:gd name="connsiteY522" fmla="*/ 725034 h 4361129"/>
              <a:gd name="connsiteX523" fmla="*/ 180097 w 4966944"/>
              <a:gd name="connsiteY523" fmla="*/ 736867 h 4361129"/>
              <a:gd name="connsiteX524" fmla="*/ 5398 w 4966944"/>
              <a:gd name="connsiteY524" fmla="*/ 668690 h 4361129"/>
              <a:gd name="connsiteX525" fmla="*/ 44161 w 4966944"/>
              <a:gd name="connsiteY525" fmla="*/ 725034 h 4361129"/>
              <a:gd name="connsiteX526" fmla="*/ 0 w 4966944"/>
              <a:gd name="connsiteY526" fmla="*/ 736867 h 4361129"/>
              <a:gd name="connsiteX527" fmla="*/ 1346180 w 4966944"/>
              <a:gd name="connsiteY527" fmla="*/ 636434 h 4361129"/>
              <a:gd name="connsiteX528" fmla="*/ 1331553 w 4966944"/>
              <a:gd name="connsiteY528" fmla="*/ 687685 h 4361129"/>
              <a:gd name="connsiteX529" fmla="*/ 1384471 w 4966944"/>
              <a:gd name="connsiteY529" fmla="*/ 673506 h 4361129"/>
              <a:gd name="connsiteX530" fmla="*/ 1166731 w 4966944"/>
              <a:gd name="connsiteY530" fmla="*/ 636434 h 4361129"/>
              <a:gd name="connsiteX531" fmla="*/ 1152104 w 4966944"/>
              <a:gd name="connsiteY531" fmla="*/ 687685 h 4361129"/>
              <a:gd name="connsiteX532" fmla="*/ 1205022 w 4966944"/>
              <a:gd name="connsiteY532" fmla="*/ 673506 h 4361129"/>
              <a:gd name="connsiteX533" fmla="*/ 986634 w 4966944"/>
              <a:gd name="connsiteY533" fmla="*/ 636434 h 4361129"/>
              <a:gd name="connsiteX534" fmla="*/ 972007 w 4966944"/>
              <a:gd name="connsiteY534" fmla="*/ 687685 h 4361129"/>
              <a:gd name="connsiteX535" fmla="*/ 1024925 w 4966944"/>
              <a:gd name="connsiteY535" fmla="*/ 673506 h 4361129"/>
              <a:gd name="connsiteX536" fmla="*/ 1256578 w 4966944"/>
              <a:gd name="connsiteY536" fmla="*/ 636401 h 4361129"/>
              <a:gd name="connsiteX537" fmla="*/ 1242142 w 4966944"/>
              <a:gd name="connsiteY537" fmla="*/ 687601 h 4361129"/>
              <a:gd name="connsiteX538" fmla="*/ 1294679 w 4966944"/>
              <a:gd name="connsiteY538" fmla="*/ 673524 h 4361129"/>
              <a:gd name="connsiteX539" fmla="*/ 733519 w 4966944"/>
              <a:gd name="connsiteY539" fmla="*/ 631870 h 4361129"/>
              <a:gd name="connsiteX540" fmla="*/ 735673 w 4966944"/>
              <a:gd name="connsiteY540" fmla="*/ 633956 h 4361129"/>
              <a:gd name="connsiteX541" fmla="*/ 732697 w 4966944"/>
              <a:gd name="connsiteY541" fmla="*/ 634753 h 4361129"/>
              <a:gd name="connsiteX542" fmla="*/ 529762 w 4966944"/>
              <a:gd name="connsiteY542" fmla="*/ 620985 h 4361129"/>
              <a:gd name="connsiteX543" fmla="*/ 615194 w 4966944"/>
              <a:gd name="connsiteY543" fmla="*/ 642744 h 4361129"/>
              <a:gd name="connsiteX544" fmla="*/ 551520 w 4966944"/>
              <a:gd name="connsiteY544" fmla="*/ 706418 h 4361129"/>
              <a:gd name="connsiteX545" fmla="*/ 428536 w 4966944"/>
              <a:gd name="connsiteY545" fmla="*/ 605140 h 4361129"/>
              <a:gd name="connsiteX546" fmla="*/ 467299 w 4966944"/>
              <a:gd name="connsiteY546" fmla="*/ 661484 h 4361129"/>
              <a:gd name="connsiteX547" fmla="*/ 423138 w 4966944"/>
              <a:gd name="connsiteY547" fmla="*/ 673317 h 4361129"/>
              <a:gd name="connsiteX548" fmla="*/ 1272780 w 4966944"/>
              <a:gd name="connsiteY548" fmla="*/ 576885 h 4361129"/>
              <a:gd name="connsiteX549" fmla="*/ 1287087 w 4966944"/>
              <a:gd name="connsiteY549" fmla="*/ 590930 h 4361129"/>
              <a:gd name="connsiteX550" fmla="*/ 1267340 w 4966944"/>
              <a:gd name="connsiteY550" fmla="*/ 596221 h 4361129"/>
              <a:gd name="connsiteX551" fmla="*/ 1409998 w 4966944"/>
              <a:gd name="connsiteY551" fmla="*/ 572823 h 4361129"/>
              <a:gd name="connsiteX552" fmla="*/ 1395598 w 4966944"/>
              <a:gd name="connsiteY552" fmla="*/ 624013 h 4361129"/>
              <a:gd name="connsiteX553" fmla="*/ 1448063 w 4966944"/>
              <a:gd name="connsiteY553" fmla="*/ 609955 h 4361129"/>
              <a:gd name="connsiteX554" fmla="*/ 325242 w 4966944"/>
              <a:gd name="connsiteY554" fmla="*/ 560646 h 4361129"/>
              <a:gd name="connsiteX555" fmla="*/ 383771 w 4966944"/>
              <a:gd name="connsiteY555" fmla="*/ 654649 h 4361129"/>
              <a:gd name="connsiteX556" fmla="*/ 321556 w 4966944"/>
              <a:gd name="connsiteY556" fmla="*/ 671319 h 4361129"/>
              <a:gd name="connsiteX557" fmla="*/ 913208 w 4966944"/>
              <a:gd name="connsiteY557" fmla="*/ 556085 h 4361129"/>
              <a:gd name="connsiteX558" fmla="*/ 889022 w 4966944"/>
              <a:gd name="connsiteY558" fmla="*/ 641036 h 4361129"/>
              <a:gd name="connsiteX559" fmla="*/ 976628 w 4966944"/>
              <a:gd name="connsiteY559" fmla="*/ 617562 h 4361129"/>
              <a:gd name="connsiteX560" fmla="*/ 733436 w 4966944"/>
              <a:gd name="connsiteY560" fmla="*/ 556085 h 4361129"/>
              <a:gd name="connsiteX561" fmla="*/ 709562 w 4966944"/>
              <a:gd name="connsiteY561" fmla="*/ 640952 h 4361129"/>
              <a:gd name="connsiteX562" fmla="*/ 732697 w 4966944"/>
              <a:gd name="connsiteY562" fmla="*/ 634753 h 4361129"/>
              <a:gd name="connsiteX563" fmla="*/ 709478 w 4966944"/>
              <a:gd name="connsiteY563" fmla="*/ 716111 h 4361129"/>
              <a:gd name="connsiteX564" fmla="*/ 715368 w 4966944"/>
              <a:gd name="connsiteY564" fmla="*/ 714533 h 4361129"/>
              <a:gd name="connsiteX565" fmla="*/ 701778 w 4966944"/>
              <a:gd name="connsiteY565" fmla="*/ 762844 h 4361129"/>
              <a:gd name="connsiteX566" fmla="*/ 754243 w 4966944"/>
              <a:gd name="connsiteY566" fmla="*/ 748786 h 4361129"/>
              <a:gd name="connsiteX567" fmla="*/ 718319 w 4966944"/>
              <a:gd name="connsiteY567" fmla="*/ 713742 h 4361129"/>
              <a:gd name="connsiteX568" fmla="*/ 796459 w 4966944"/>
              <a:gd name="connsiteY568" fmla="*/ 692805 h 4361129"/>
              <a:gd name="connsiteX569" fmla="*/ 735673 w 4966944"/>
              <a:gd name="connsiteY569" fmla="*/ 633956 h 4361129"/>
              <a:gd name="connsiteX570" fmla="*/ 796543 w 4966944"/>
              <a:gd name="connsiteY570" fmla="*/ 617646 h 4361129"/>
              <a:gd name="connsiteX571" fmla="*/ 1281740 w 4966944"/>
              <a:gd name="connsiteY571" fmla="*/ 545031 h 4361129"/>
              <a:gd name="connsiteX572" fmla="*/ 1272780 w 4966944"/>
              <a:gd name="connsiteY572" fmla="*/ 576885 h 4361129"/>
              <a:gd name="connsiteX573" fmla="*/ 1256269 w 4966944"/>
              <a:gd name="connsiteY573" fmla="*/ 560676 h 4361129"/>
              <a:gd name="connsiteX574" fmla="*/ 1242057 w 4966944"/>
              <a:gd name="connsiteY574" fmla="*/ 611816 h 4361129"/>
              <a:gd name="connsiteX575" fmla="*/ 1294145 w 4966944"/>
              <a:gd name="connsiteY575" fmla="*/ 597859 h 4361129"/>
              <a:gd name="connsiteX576" fmla="*/ 1287087 w 4966944"/>
              <a:gd name="connsiteY576" fmla="*/ 590930 h 4361129"/>
              <a:gd name="connsiteX577" fmla="*/ 1319805 w 4966944"/>
              <a:gd name="connsiteY577" fmla="*/ 582163 h 4361129"/>
              <a:gd name="connsiteX578" fmla="*/ 688957 w 4966944"/>
              <a:gd name="connsiteY578" fmla="*/ 538808 h 4361129"/>
              <a:gd name="connsiteX579" fmla="*/ 806923 w 4966944"/>
              <a:gd name="connsiteY579" fmla="*/ 538808 h 4361129"/>
              <a:gd name="connsiteX580" fmla="*/ 799515 w 4966944"/>
              <a:gd name="connsiteY580" fmla="*/ 565082 h 4361129"/>
              <a:gd name="connsiteX581" fmla="*/ 885870 w 4966944"/>
              <a:gd name="connsiteY581" fmla="*/ 541943 h 4361129"/>
              <a:gd name="connsiteX582" fmla="*/ 882652 w 4966944"/>
              <a:gd name="connsiteY582" fmla="*/ 538808 h 4361129"/>
              <a:gd name="connsiteX583" fmla="*/ 4323736 w 4966944"/>
              <a:gd name="connsiteY583" fmla="*/ 538808 h 4361129"/>
              <a:gd name="connsiteX584" fmla="*/ 4323736 w 4966944"/>
              <a:gd name="connsiteY584" fmla="*/ 3518713 h 4361129"/>
              <a:gd name="connsiteX585" fmla="*/ 4281881 w 4966944"/>
              <a:gd name="connsiteY585" fmla="*/ 3478142 h 4361129"/>
              <a:gd name="connsiteX586" fmla="*/ 4257696 w 4966944"/>
              <a:gd name="connsiteY586" fmla="*/ 3563092 h 4361129"/>
              <a:gd name="connsiteX587" fmla="*/ 4323736 w 4966944"/>
              <a:gd name="connsiteY587" fmla="*/ 3545396 h 4361129"/>
              <a:gd name="connsiteX588" fmla="*/ 4323736 w 4966944"/>
              <a:gd name="connsiteY588" fmla="*/ 3712643 h 4361129"/>
              <a:gd name="connsiteX589" fmla="*/ 4321455 w 4966944"/>
              <a:gd name="connsiteY589" fmla="*/ 3720541 h 4361129"/>
              <a:gd name="connsiteX590" fmla="*/ 4323736 w 4966944"/>
              <a:gd name="connsiteY590" fmla="*/ 3719930 h 4361129"/>
              <a:gd name="connsiteX591" fmla="*/ 4323736 w 4966944"/>
              <a:gd name="connsiteY591" fmla="*/ 3760113 h 4361129"/>
              <a:gd name="connsiteX592" fmla="*/ 4300635 w 4966944"/>
              <a:gd name="connsiteY592" fmla="*/ 3737721 h 4361129"/>
              <a:gd name="connsiteX593" fmla="*/ 4276450 w 4966944"/>
              <a:gd name="connsiteY593" fmla="*/ 3822671 h 4361129"/>
              <a:gd name="connsiteX594" fmla="*/ 4323736 w 4966944"/>
              <a:gd name="connsiteY594" fmla="*/ 3810000 h 4361129"/>
              <a:gd name="connsiteX595" fmla="*/ 4323736 w 4966944"/>
              <a:gd name="connsiteY595" fmla="*/ 4076092 h 4361129"/>
              <a:gd name="connsiteX596" fmla="*/ 4310866 w 4966944"/>
              <a:gd name="connsiteY596" fmla="*/ 4076092 h 4361129"/>
              <a:gd name="connsiteX597" fmla="*/ 4310477 w 4966944"/>
              <a:gd name="connsiteY597" fmla="*/ 4056015 h 4361129"/>
              <a:gd name="connsiteX598" fmla="*/ 4274094 w 4966944"/>
              <a:gd name="connsiteY598" fmla="*/ 4076092 h 4361129"/>
              <a:gd name="connsiteX599" fmla="*/ 4220690 w 4966944"/>
              <a:gd name="connsiteY599" fmla="*/ 4076092 h 4361129"/>
              <a:gd name="connsiteX600" fmla="*/ 4220429 w 4966944"/>
              <a:gd name="connsiteY600" fmla="*/ 4056015 h 4361129"/>
              <a:gd name="connsiteX601" fmla="*/ 4184585 w 4966944"/>
              <a:gd name="connsiteY601" fmla="*/ 4076092 h 4361129"/>
              <a:gd name="connsiteX602" fmla="*/ 4131030 w 4966944"/>
              <a:gd name="connsiteY602" fmla="*/ 4076092 h 4361129"/>
              <a:gd name="connsiteX603" fmla="*/ 4130896 w 4966944"/>
              <a:gd name="connsiteY603" fmla="*/ 4067801 h 4361129"/>
              <a:gd name="connsiteX604" fmla="*/ 4131961 w 4966944"/>
              <a:gd name="connsiteY604" fmla="*/ 4068416 h 4361129"/>
              <a:gd name="connsiteX605" fmla="*/ 4130867 w 4966944"/>
              <a:gd name="connsiteY605" fmla="*/ 3980263 h 4361129"/>
              <a:gd name="connsiteX606" fmla="*/ 4053976 w 4966944"/>
              <a:gd name="connsiteY606" fmla="*/ 4023392 h 4361129"/>
              <a:gd name="connsiteX607" fmla="*/ 4120403 w 4966944"/>
              <a:gd name="connsiteY607" fmla="*/ 4061743 h 4361129"/>
              <a:gd name="connsiteX608" fmla="*/ 4094592 w 4966944"/>
              <a:gd name="connsiteY608" fmla="*/ 4076092 h 4361129"/>
              <a:gd name="connsiteX609" fmla="*/ 4066721 w 4966944"/>
              <a:gd name="connsiteY609" fmla="*/ 4076092 h 4361129"/>
              <a:gd name="connsiteX610" fmla="*/ 4021869 w 4966944"/>
              <a:gd name="connsiteY610" fmla="*/ 4000585 h 4361129"/>
              <a:gd name="connsiteX611" fmla="*/ 3977016 w 4966944"/>
              <a:gd name="connsiteY611" fmla="*/ 4076092 h 4361129"/>
              <a:gd name="connsiteX612" fmla="*/ 642073 w 4966944"/>
              <a:gd name="connsiteY612" fmla="*/ 4076092 h 4361129"/>
              <a:gd name="connsiteX613" fmla="*/ 642073 w 4966944"/>
              <a:gd name="connsiteY613" fmla="*/ 1154325 h 4361129"/>
              <a:gd name="connsiteX614" fmla="*/ 698219 w 4966944"/>
              <a:gd name="connsiteY614" fmla="*/ 1154325 h 4361129"/>
              <a:gd name="connsiteX615" fmla="*/ 653195 w 4966944"/>
              <a:gd name="connsiteY615" fmla="*/ 1078529 h 4361129"/>
              <a:gd name="connsiteX616" fmla="*/ 642073 w 4966944"/>
              <a:gd name="connsiteY616" fmla="*/ 1097252 h 4361129"/>
              <a:gd name="connsiteX617" fmla="*/ 642073 w 4966944"/>
              <a:gd name="connsiteY617" fmla="*/ 992243 h 4361129"/>
              <a:gd name="connsiteX618" fmla="*/ 685651 w 4966944"/>
              <a:gd name="connsiteY618" fmla="*/ 992243 h 4361129"/>
              <a:gd name="connsiteX619" fmla="*/ 646911 w 4966944"/>
              <a:gd name="connsiteY619" fmla="*/ 927584 h 4361129"/>
              <a:gd name="connsiteX620" fmla="*/ 642073 w 4966944"/>
              <a:gd name="connsiteY620" fmla="*/ 935659 h 4361129"/>
              <a:gd name="connsiteX621" fmla="*/ 642073 w 4966944"/>
              <a:gd name="connsiteY621" fmla="*/ 716204 h 4361129"/>
              <a:gd name="connsiteX622" fmla="*/ 665856 w 4966944"/>
              <a:gd name="connsiteY622" fmla="*/ 692421 h 4361129"/>
              <a:gd name="connsiteX623" fmla="*/ 642073 w 4966944"/>
              <a:gd name="connsiteY623" fmla="*/ 686460 h 4361129"/>
              <a:gd name="connsiteX624" fmla="*/ 642073 w 4966944"/>
              <a:gd name="connsiteY624" fmla="*/ 546009 h 4361129"/>
              <a:gd name="connsiteX625" fmla="*/ 650027 w 4966944"/>
              <a:gd name="connsiteY625" fmla="*/ 577738 h 4361129"/>
              <a:gd name="connsiteX626" fmla="*/ 632972 w 4966944"/>
              <a:gd name="connsiteY626" fmla="*/ 509703 h 4361129"/>
              <a:gd name="connsiteX627" fmla="*/ 701007 w 4966944"/>
              <a:gd name="connsiteY627" fmla="*/ 526757 h 4361129"/>
              <a:gd name="connsiteX628" fmla="*/ 688957 w 4966944"/>
              <a:gd name="connsiteY628" fmla="*/ 538808 h 4361129"/>
              <a:gd name="connsiteX629" fmla="*/ 642073 w 4966944"/>
              <a:gd name="connsiteY629" fmla="*/ 538808 h 4361129"/>
              <a:gd name="connsiteX630" fmla="*/ 642073 w 4966944"/>
              <a:gd name="connsiteY630" fmla="*/ 546009 h 4361129"/>
              <a:gd name="connsiteX631" fmla="*/ 1346180 w 4966944"/>
              <a:gd name="connsiteY631" fmla="*/ 485489 h 4361129"/>
              <a:gd name="connsiteX632" fmla="*/ 1384471 w 4966944"/>
              <a:gd name="connsiteY632" fmla="*/ 522560 h 4361129"/>
              <a:gd name="connsiteX633" fmla="*/ 1331553 w 4966944"/>
              <a:gd name="connsiteY633" fmla="*/ 536740 h 4361129"/>
              <a:gd name="connsiteX634" fmla="*/ 1166731 w 4966944"/>
              <a:gd name="connsiteY634" fmla="*/ 485489 h 4361129"/>
              <a:gd name="connsiteX635" fmla="*/ 1205022 w 4966944"/>
              <a:gd name="connsiteY635" fmla="*/ 522560 h 4361129"/>
              <a:gd name="connsiteX636" fmla="*/ 1152104 w 4966944"/>
              <a:gd name="connsiteY636" fmla="*/ 536740 h 4361129"/>
              <a:gd name="connsiteX637" fmla="*/ 1076683 w 4966944"/>
              <a:gd name="connsiteY637" fmla="*/ 485489 h 4361129"/>
              <a:gd name="connsiteX638" fmla="*/ 1114974 w 4966944"/>
              <a:gd name="connsiteY638" fmla="*/ 522560 h 4361129"/>
              <a:gd name="connsiteX639" fmla="*/ 1062056 w 4966944"/>
              <a:gd name="connsiteY639" fmla="*/ 536740 h 4361129"/>
              <a:gd name="connsiteX640" fmla="*/ 986634 w 4966944"/>
              <a:gd name="connsiteY640" fmla="*/ 485489 h 4361129"/>
              <a:gd name="connsiteX641" fmla="*/ 1024925 w 4966944"/>
              <a:gd name="connsiteY641" fmla="*/ 522560 h 4361129"/>
              <a:gd name="connsiteX642" fmla="*/ 972007 w 4966944"/>
              <a:gd name="connsiteY642" fmla="*/ 536740 h 4361129"/>
              <a:gd name="connsiteX643" fmla="*/ 1256578 w 4966944"/>
              <a:gd name="connsiteY643" fmla="*/ 485456 h 4361129"/>
              <a:gd name="connsiteX644" fmla="*/ 1294679 w 4966944"/>
              <a:gd name="connsiteY644" fmla="*/ 522578 h 4361129"/>
              <a:gd name="connsiteX645" fmla="*/ 1242142 w 4966944"/>
              <a:gd name="connsiteY645" fmla="*/ 536656 h 4361129"/>
              <a:gd name="connsiteX646" fmla="*/ 823243 w 4966944"/>
              <a:gd name="connsiteY646" fmla="*/ 480925 h 4361129"/>
              <a:gd name="connsiteX647" fmla="*/ 882652 w 4966944"/>
              <a:gd name="connsiteY647" fmla="*/ 538808 h 4361129"/>
              <a:gd name="connsiteX648" fmla="*/ 806923 w 4966944"/>
              <a:gd name="connsiteY648" fmla="*/ 538808 h 4361129"/>
              <a:gd name="connsiteX649" fmla="*/ 232641 w 4966944"/>
              <a:gd name="connsiteY649" fmla="*/ 449675 h 4361129"/>
              <a:gd name="connsiteX650" fmla="*/ 271404 w 4966944"/>
              <a:gd name="connsiteY650" fmla="*/ 506019 h 4361129"/>
              <a:gd name="connsiteX651" fmla="*/ 227243 w 4966944"/>
              <a:gd name="connsiteY651" fmla="*/ 517852 h 4361129"/>
              <a:gd name="connsiteX652" fmla="*/ 524024 w 4966944"/>
              <a:gd name="connsiteY652" fmla="*/ 440061 h 4361129"/>
              <a:gd name="connsiteX653" fmla="*/ 586650 w 4966944"/>
              <a:gd name="connsiteY653" fmla="*/ 501079 h 4361129"/>
              <a:gd name="connsiteX654" fmla="*/ 500296 w 4966944"/>
              <a:gd name="connsiteY654" fmla="*/ 524218 h 4361129"/>
              <a:gd name="connsiteX655" fmla="*/ 430388 w 4966944"/>
              <a:gd name="connsiteY655" fmla="*/ 415431 h 4361129"/>
              <a:gd name="connsiteX656" fmla="*/ 469151 w 4966944"/>
              <a:gd name="connsiteY656" fmla="*/ 471775 h 4361129"/>
              <a:gd name="connsiteX657" fmla="*/ 424990 w 4966944"/>
              <a:gd name="connsiteY657" fmla="*/ 483608 h 4361129"/>
              <a:gd name="connsiteX658" fmla="*/ 832707 w 4966944"/>
              <a:gd name="connsiteY658" fmla="*/ 395085 h 4361129"/>
              <a:gd name="connsiteX659" fmla="*/ 895960 w 4966944"/>
              <a:gd name="connsiteY659" fmla="*/ 455936 h 4361129"/>
              <a:gd name="connsiteX660" fmla="*/ 808354 w 4966944"/>
              <a:gd name="connsiteY660" fmla="*/ 479409 h 4361129"/>
              <a:gd name="connsiteX661" fmla="*/ 1027474 w 4966944"/>
              <a:gd name="connsiteY661" fmla="*/ 368589 h 4361129"/>
              <a:gd name="connsiteX662" fmla="*/ 1065539 w 4966944"/>
              <a:gd name="connsiteY662" fmla="*/ 405721 h 4361129"/>
              <a:gd name="connsiteX663" fmla="*/ 1013074 w 4966944"/>
              <a:gd name="connsiteY663" fmla="*/ 419779 h 4361129"/>
              <a:gd name="connsiteX664" fmla="*/ 261774 w 4966944"/>
              <a:gd name="connsiteY664" fmla="*/ 353765 h 4361129"/>
              <a:gd name="connsiteX665" fmla="*/ 300537 w 4966944"/>
              <a:gd name="connsiteY665" fmla="*/ 410109 h 4361129"/>
              <a:gd name="connsiteX666" fmla="*/ 256376 w 4966944"/>
              <a:gd name="connsiteY666" fmla="*/ 421942 h 4361129"/>
              <a:gd name="connsiteX667" fmla="*/ 1174667 w 4966944"/>
              <a:gd name="connsiteY667" fmla="*/ 325768 h 4361129"/>
              <a:gd name="connsiteX668" fmla="*/ 1212732 w 4966944"/>
              <a:gd name="connsiteY668" fmla="*/ 362900 h 4361129"/>
              <a:gd name="connsiteX669" fmla="*/ 1160267 w 4966944"/>
              <a:gd name="connsiteY669" fmla="*/ 376958 h 4361129"/>
              <a:gd name="connsiteX670" fmla="*/ 358416 w 4966944"/>
              <a:gd name="connsiteY670" fmla="*/ 323396 h 4361129"/>
              <a:gd name="connsiteX671" fmla="*/ 346583 w 4966944"/>
              <a:gd name="connsiteY671" fmla="*/ 367557 h 4361129"/>
              <a:gd name="connsiteX672" fmla="*/ 290239 w 4966944"/>
              <a:gd name="connsiteY672" fmla="*/ 328794 h 4361129"/>
              <a:gd name="connsiteX673" fmla="*/ 866062 w 4966944"/>
              <a:gd name="connsiteY673" fmla="*/ 301275 h 4361129"/>
              <a:gd name="connsiteX674" fmla="*/ 928856 w 4966944"/>
              <a:gd name="connsiteY674" fmla="*/ 362916 h 4361129"/>
              <a:gd name="connsiteX675" fmla="*/ 842501 w 4966944"/>
              <a:gd name="connsiteY675" fmla="*/ 386055 h 4361129"/>
              <a:gd name="connsiteX676" fmla="*/ 691964 w 4966944"/>
              <a:gd name="connsiteY676" fmla="*/ 237106 h 4361129"/>
              <a:gd name="connsiteX677" fmla="*/ 710741 w 4966944"/>
              <a:gd name="connsiteY677" fmla="*/ 259236 h 4361129"/>
              <a:gd name="connsiteX678" fmla="*/ 708052 w 4966944"/>
              <a:gd name="connsiteY678" fmla="*/ 274006 h 4361129"/>
              <a:gd name="connsiteX679" fmla="*/ 720455 w 4966944"/>
              <a:gd name="connsiteY679" fmla="*/ 270682 h 4361129"/>
              <a:gd name="connsiteX680" fmla="*/ 726553 w 4966944"/>
              <a:gd name="connsiteY680" fmla="*/ 277873 h 4361129"/>
              <a:gd name="connsiteX681" fmla="*/ 682392 w 4966944"/>
              <a:gd name="connsiteY681" fmla="*/ 289702 h 4361129"/>
              <a:gd name="connsiteX682" fmla="*/ 717624 w 4966944"/>
              <a:gd name="connsiteY682" fmla="*/ 221410 h 4361129"/>
              <a:gd name="connsiteX683" fmla="*/ 752213 w 4966944"/>
              <a:gd name="connsiteY683" fmla="*/ 262175 h 4361129"/>
              <a:gd name="connsiteX684" fmla="*/ 720455 w 4966944"/>
              <a:gd name="connsiteY684" fmla="*/ 270682 h 4361129"/>
              <a:gd name="connsiteX685" fmla="*/ 710741 w 4966944"/>
              <a:gd name="connsiteY685" fmla="*/ 259236 h 4361129"/>
              <a:gd name="connsiteX686" fmla="*/ 568290 w 4966944"/>
              <a:gd name="connsiteY686" fmla="*/ 210161 h 4361129"/>
              <a:gd name="connsiteX687" fmla="*/ 569427 w 4966944"/>
              <a:gd name="connsiteY687" fmla="*/ 297589 h 4361129"/>
              <a:gd name="connsiteX688" fmla="*/ 492003 w 4966944"/>
              <a:gd name="connsiteY688" fmla="*/ 252890 h 4361129"/>
              <a:gd name="connsiteX689" fmla="*/ 692498 w 4966944"/>
              <a:gd name="connsiteY689" fmla="*/ 161826 h 4361129"/>
              <a:gd name="connsiteX690" fmla="*/ 727087 w 4966944"/>
              <a:gd name="connsiteY690" fmla="*/ 202589 h 4361129"/>
              <a:gd name="connsiteX691" fmla="*/ 682926 w 4966944"/>
              <a:gd name="connsiteY691" fmla="*/ 214420 h 4361129"/>
              <a:gd name="connsiteX692" fmla="*/ 782290 w 4966944"/>
              <a:gd name="connsiteY692" fmla="*/ 161806 h 4361129"/>
              <a:gd name="connsiteX693" fmla="*/ 816879 w 4966944"/>
              <a:gd name="connsiteY693" fmla="*/ 202570 h 4361129"/>
              <a:gd name="connsiteX694" fmla="*/ 772718 w 4966944"/>
              <a:gd name="connsiteY694" fmla="*/ 214403 h 4361129"/>
              <a:gd name="connsiteX695" fmla="*/ 307128 w 4966944"/>
              <a:gd name="connsiteY695" fmla="*/ 159661 h 4361129"/>
              <a:gd name="connsiteX696" fmla="*/ 341717 w 4966944"/>
              <a:gd name="connsiteY696" fmla="*/ 200425 h 4361129"/>
              <a:gd name="connsiteX697" fmla="*/ 297556 w 4966944"/>
              <a:gd name="connsiteY697" fmla="*/ 212259 h 4361129"/>
              <a:gd name="connsiteX698" fmla="*/ 217080 w 4966944"/>
              <a:gd name="connsiteY698" fmla="*/ 159661 h 4361129"/>
              <a:gd name="connsiteX699" fmla="*/ 251669 w 4966944"/>
              <a:gd name="connsiteY699" fmla="*/ 200425 h 4361129"/>
              <a:gd name="connsiteX700" fmla="*/ 207508 w 4966944"/>
              <a:gd name="connsiteY700" fmla="*/ 212259 h 4361129"/>
              <a:gd name="connsiteX701" fmla="*/ 314838 w 4966944"/>
              <a:gd name="connsiteY701" fmla="*/ 0 h 4361129"/>
              <a:gd name="connsiteX702" fmla="*/ 349427 w 4966944"/>
              <a:gd name="connsiteY702" fmla="*/ 40764 h 4361129"/>
              <a:gd name="connsiteX703" fmla="*/ 305266 w 4966944"/>
              <a:gd name="connsiteY703" fmla="*/ 52599 h 436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</a:cxnLst>
            <a:rect l="l" t="t" r="r" b="b"/>
            <a:pathLst>
              <a:path w="4966944" h="4361129">
                <a:moveTo>
                  <a:pt x="4174437" y="4273138"/>
                </a:moveTo>
                <a:lnTo>
                  <a:pt x="4175250" y="4361129"/>
                </a:lnTo>
                <a:lnTo>
                  <a:pt x="4097827" y="4316429"/>
                </a:lnTo>
                <a:close/>
                <a:moveTo>
                  <a:pt x="4320862" y="4198896"/>
                </a:moveTo>
                <a:lnTo>
                  <a:pt x="4321675" y="4286887"/>
                </a:lnTo>
                <a:lnTo>
                  <a:pt x="4244252" y="4242187"/>
                </a:lnTo>
                <a:close/>
                <a:moveTo>
                  <a:pt x="3902343" y="4179024"/>
                </a:moveTo>
                <a:lnTo>
                  <a:pt x="3947367" y="4254172"/>
                </a:lnTo>
                <a:lnTo>
                  <a:pt x="3857318" y="4254172"/>
                </a:lnTo>
                <a:close/>
                <a:moveTo>
                  <a:pt x="4502215" y="4163182"/>
                </a:moveTo>
                <a:lnTo>
                  <a:pt x="4565155" y="4224117"/>
                </a:lnTo>
                <a:lnTo>
                  <a:pt x="4478174" y="4247423"/>
                </a:lnTo>
                <a:close/>
                <a:moveTo>
                  <a:pt x="4731330" y="4154801"/>
                </a:moveTo>
                <a:lnTo>
                  <a:pt x="4732424" y="4242954"/>
                </a:lnTo>
                <a:lnTo>
                  <a:pt x="4654439" y="4197930"/>
                </a:lnTo>
                <a:close/>
                <a:moveTo>
                  <a:pt x="4274094" y="4076092"/>
                </a:moveTo>
                <a:lnTo>
                  <a:pt x="4310866" y="4076092"/>
                </a:lnTo>
                <a:lnTo>
                  <a:pt x="4312176" y="4143769"/>
                </a:lnTo>
                <a:lnTo>
                  <a:pt x="4233630" y="4098421"/>
                </a:lnTo>
                <a:close/>
                <a:moveTo>
                  <a:pt x="4184585" y="4076092"/>
                </a:moveTo>
                <a:lnTo>
                  <a:pt x="4220690" y="4076092"/>
                </a:lnTo>
                <a:lnTo>
                  <a:pt x="4221566" y="4143446"/>
                </a:lnTo>
                <a:lnTo>
                  <a:pt x="4144143" y="4098745"/>
                </a:lnTo>
                <a:close/>
                <a:moveTo>
                  <a:pt x="4094592" y="4076092"/>
                </a:moveTo>
                <a:lnTo>
                  <a:pt x="4131030" y="4076092"/>
                </a:lnTo>
                <a:lnTo>
                  <a:pt x="4132123" y="4143608"/>
                </a:lnTo>
                <a:lnTo>
                  <a:pt x="4054138" y="4098583"/>
                </a:lnTo>
                <a:close/>
                <a:moveTo>
                  <a:pt x="3977016" y="4076092"/>
                </a:moveTo>
                <a:lnTo>
                  <a:pt x="4066721" y="4076092"/>
                </a:lnTo>
                <a:lnTo>
                  <a:pt x="4066893" y="4076381"/>
                </a:lnTo>
                <a:lnTo>
                  <a:pt x="3976844" y="4076381"/>
                </a:lnTo>
                <a:close/>
                <a:moveTo>
                  <a:pt x="4519225" y="4064258"/>
                </a:moveTo>
                <a:lnTo>
                  <a:pt x="4519333" y="4072964"/>
                </a:lnTo>
                <a:lnTo>
                  <a:pt x="4519095" y="4073096"/>
                </a:lnTo>
                <a:lnTo>
                  <a:pt x="4519336" y="4073236"/>
                </a:lnTo>
                <a:lnTo>
                  <a:pt x="4519885" y="4117431"/>
                </a:lnTo>
                <a:lnTo>
                  <a:pt x="4476360" y="4092301"/>
                </a:lnTo>
                <a:lnTo>
                  <a:pt x="4476295" y="4088338"/>
                </a:lnTo>
                <a:close/>
                <a:moveTo>
                  <a:pt x="4130705" y="4056015"/>
                </a:moveTo>
                <a:lnTo>
                  <a:pt x="4130896" y="4067801"/>
                </a:lnTo>
                <a:lnTo>
                  <a:pt x="4120403" y="4061743"/>
                </a:lnTo>
                <a:close/>
                <a:moveTo>
                  <a:pt x="4565678" y="4047199"/>
                </a:moveTo>
                <a:lnTo>
                  <a:pt x="4566540" y="4100489"/>
                </a:lnTo>
                <a:lnTo>
                  <a:pt x="4519336" y="4073236"/>
                </a:lnTo>
                <a:lnTo>
                  <a:pt x="4519333" y="4072964"/>
                </a:lnTo>
                <a:close/>
                <a:moveTo>
                  <a:pt x="4475630" y="4047199"/>
                </a:moveTo>
                <a:lnTo>
                  <a:pt x="4476295" y="4088338"/>
                </a:lnTo>
                <a:lnTo>
                  <a:pt x="4472846" y="4090273"/>
                </a:lnTo>
                <a:lnTo>
                  <a:pt x="4476360" y="4092301"/>
                </a:lnTo>
                <a:lnTo>
                  <a:pt x="4476492" y="4100489"/>
                </a:lnTo>
                <a:lnTo>
                  <a:pt x="4429047" y="4073096"/>
                </a:lnTo>
                <a:close/>
                <a:moveTo>
                  <a:pt x="4385581" y="4047199"/>
                </a:moveTo>
                <a:lnTo>
                  <a:pt x="4386443" y="4100489"/>
                </a:lnTo>
                <a:lnTo>
                  <a:pt x="4338998" y="4073096"/>
                </a:lnTo>
                <a:close/>
                <a:moveTo>
                  <a:pt x="4778575" y="4044156"/>
                </a:moveTo>
                <a:lnTo>
                  <a:pt x="4779437" y="4097446"/>
                </a:lnTo>
                <a:lnTo>
                  <a:pt x="4731992" y="4070053"/>
                </a:lnTo>
                <a:close/>
                <a:moveTo>
                  <a:pt x="4596933" y="4002877"/>
                </a:moveTo>
                <a:lnTo>
                  <a:pt x="4597593" y="4056050"/>
                </a:lnTo>
                <a:lnTo>
                  <a:pt x="4550554" y="4028892"/>
                </a:lnTo>
                <a:close/>
                <a:moveTo>
                  <a:pt x="4655473" y="3971393"/>
                </a:moveTo>
                <a:lnTo>
                  <a:pt x="4655963" y="4024468"/>
                </a:lnTo>
                <a:lnTo>
                  <a:pt x="4609263" y="3997505"/>
                </a:lnTo>
                <a:close/>
                <a:moveTo>
                  <a:pt x="4475589" y="3971329"/>
                </a:moveTo>
                <a:lnTo>
                  <a:pt x="4476249" y="4024502"/>
                </a:lnTo>
                <a:lnTo>
                  <a:pt x="4429210" y="3997344"/>
                </a:lnTo>
                <a:close/>
                <a:moveTo>
                  <a:pt x="3825383" y="3951400"/>
                </a:moveTo>
                <a:lnTo>
                  <a:pt x="3780358" y="4027196"/>
                </a:lnTo>
                <a:lnTo>
                  <a:pt x="3870407" y="4027196"/>
                </a:lnTo>
                <a:close/>
                <a:moveTo>
                  <a:pt x="4966284" y="3950477"/>
                </a:moveTo>
                <a:lnTo>
                  <a:pt x="4966944" y="4003650"/>
                </a:lnTo>
                <a:lnTo>
                  <a:pt x="4919905" y="3976492"/>
                </a:lnTo>
                <a:close/>
                <a:moveTo>
                  <a:pt x="4310639" y="3904467"/>
                </a:moveTo>
                <a:lnTo>
                  <a:pt x="4310822" y="3916247"/>
                </a:lnTo>
                <a:lnTo>
                  <a:pt x="4300345" y="3910198"/>
                </a:lnTo>
                <a:close/>
                <a:moveTo>
                  <a:pt x="3611481" y="3902096"/>
                </a:moveTo>
                <a:lnTo>
                  <a:pt x="3606082" y="3970274"/>
                </a:lnTo>
                <a:lnTo>
                  <a:pt x="3650243" y="3958441"/>
                </a:lnTo>
                <a:close/>
                <a:moveTo>
                  <a:pt x="4125425" y="3901325"/>
                </a:moveTo>
                <a:lnTo>
                  <a:pt x="4125571" y="3913084"/>
                </a:lnTo>
                <a:lnTo>
                  <a:pt x="4115168" y="3907078"/>
                </a:lnTo>
                <a:close/>
                <a:moveTo>
                  <a:pt x="4798412" y="3895597"/>
                </a:moveTo>
                <a:lnTo>
                  <a:pt x="4798902" y="3948672"/>
                </a:lnTo>
                <a:lnTo>
                  <a:pt x="4752202" y="3921709"/>
                </a:lnTo>
                <a:close/>
                <a:moveTo>
                  <a:pt x="4745086" y="3895533"/>
                </a:moveTo>
                <a:lnTo>
                  <a:pt x="4745746" y="3948706"/>
                </a:lnTo>
                <a:lnTo>
                  <a:pt x="4698707" y="3921548"/>
                </a:lnTo>
                <a:close/>
                <a:moveTo>
                  <a:pt x="4565637" y="3895533"/>
                </a:moveTo>
                <a:lnTo>
                  <a:pt x="4566297" y="3948706"/>
                </a:lnTo>
                <a:lnTo>
                  <a:pt x="4519258" y="3921548"/>
                </a:lnTo>
                <a:close/>
                <a:moveTo>
                  <a:pt x="4385540" y="3895533"/>
                </a:moveTo>
                <a:lnTo>
                  <a:pt x="4386200" y="3948706"/>
                </a:lnTo>
                <a:lnTo>
                  <a:pt x="4339161" y="3921548"/>
                </a:lnTo>
                <a:close/>
                <a:moveTo>
                  <a:pt x="4015585" y="3849640"/>
                </a:moveTo>
                <a:lnTo>
                  <a:pt x="3976845" y="3914299"/>
                </a:lnTo>
                <a:lnTo>
                  <a:pt x="4054325" y="3914299"/>
                </a:lnTo>
                <a:close/>
                <a:moveTo>
                  <a:pt x="4310477" y="3829274"/>
                </a:moveTo>
                <a:lnTo>
                  <a:pt x="4233630" y="3871680"/>
                </a:lnTo>
                <a:lnTo>
                  <a:pt x="4300345" y="3910198"/>
                </a:lnTo>
                <a:lnTo>
                  <a:pt x="4233468" y="3947434"/>
                </a:lnTo>
                <a:lnTo>
                  <a:pt x="4312014" y="3992782"/>
                </a:lnTo>
                <a:lnTo>
                  <a:pt x="4310822" y="3916247"/>
                </a:lnTo>
                <a:lnTo>
                  <a:pt x="4312176" y="3917028"/>
                </a:lnTo>
                <a:close/>
                <a:moveTo>
                  <a:pt x="4220429" y="3829274"/>
                </a:moveTo>
                <a:lnTo>
                  <a:pt x="4144143" y="3872004"/>
                </a:lnTo>
                <a:lnTo>
                  <a:pt x="4221566" y="3916705"/>
                </a:lnTo>
                <a:close/>
                <a:moveTo>
                  <a:pt x="4130705" y="3829274"/>
                </a:moveTo>
                <a:lnTo>
                  <a:pt x="4054138" y="3871842"/>
                </a:lnTo>
                <a:lnTo>
                  <a:pt x="4115168" y="3907078"/>
                </a:lnTo>
                <a:lnTo>
                  <a:pt x="4059267" y="3938434"/>
                </a:lnTo>
                <a:lnTo>
                  <a:pt x="4126367" y="3977174"/>
                </a:lnTo>
                <a:lnTo>
                  <a:pt x="4125571" y="3913084"/>
                </a:lnTo>
                <a:lnTo>
                  <a:pt x="4132123" y="3916867"/>
                </a:lnTo>
                <a:close/>
                <a:moveTo>
                  <a:pt x="4409549" y="3823384"/>
                </a:moveTo>
                <a:lnTo>
                  <a:pt x="4410378" y="3876654"/>
                </a:lnTo>
                <a:lnTo>
                  <a:pt x="4386265" y="3862733"/>
                </a:lnTo>
                <a:lnTo>
                  <a:pt x="4385842" y="3836584"/>
                </a:lnTo>
                <a:close/>
                <a:moveTo>
                  <a:pt x="4655512" y="3820522"/>
                </a:moveTo>
                <a:lnTo>
                  <a:pt x="4656204" y="3873713"/>
                </a:lnTo>
                <a:lnTo>
                  <a:pt x="4609101" y="3846518"/>
                </a:lnTo>
                <a:close/>
                <a:moveTo>
                  <a:pt x="4745127" y="3820458"/>
                </a:moveTo>
                <a:lnTo>
                  <a:pt x="4745989" y="3873748"/>
                </a:lnTo>
                <a:lnTo>
                  <a:pt x="4698544" y="3846355"/>
                </a:lnTo>
                <a:close/>
                <a:moveTo>
                  <a:pt x="4385581" y="3820458"/>
                </a:moveTo>
                <a:lnTo>
                  <a:pt x="4385842" y="3836584"/>
                </a:lnTo>
                <a:lnTo>
                  <a:pt x="4363001" y="3849301"/>
                </a:lnTo>
                <a:lnTo>
                  <a:pt x="4386265" y="3862733"/>
                </a:lnTo>
                <a:lnTo>
                  <a:pt x="4386443" y="3873748"/>
                </a:lnTo>
                <a:lnTo>
                  <a:pt x="4338998" y="3846355"/>
                </a:lnTo>
                <a:close/>
                <a:moveTo>
                  <a:pt x="3528154" y="3786382"/>
                </a:moveTo>
                <a:lnTo>
                  <a:pt x="3476128" y="3830774"/>
                </a:lnTo>
                <a:lnTo>
                  <a:pt x="3515722" y="3853633"/>
                </a:lnTo>
                <a:close/>
                <a:moveTo>
                  <a:pt x="3793303" y="3772919"/>
                </a:moveTo>
                <a:lnTo>
                  <a:pt x="3741277" y="3817311"/>
                </a:lnTo>
                <a:lnTo>
                  <a:pt x="3780871" y="3840170"/>
                </a:lnTo>
                <a:close/>
                <a:moveTo>
                  <a:pt x="3625651" y="3763243"/>
                </a:moveTo>
                <a:lnTo>
                  <a:pt x="3620252" y="3831421"/>
                </a:lnTo>
                <a:lnTo>
                  <a:pt x="3664413" y="3819588"/>
                </a:lnTo>
                <a:close/>
                <a:moveTo>
                  <a:pt x="4323736" y="3760113"/>
                </a:moveTo>
                <a:lnTo>
                  <a:pt x="4364056" y="3799197"/>
                </a:lnTo>
                <a:lnTo>
                  <a:pt x="4323736" y="3810000"/>
                </a:lnTo>
                <a:close/>
                <a:moveTo>
                  <a:pt x="4495623" y="3748814"/>
                </a:moveTo>
                <a:lnTo>
                  <a:pt x="4496485" y="3802104"/>
                </a:lnTo>
                <a:lnTo>
                  <a:pt x="4449040" y="3774711"/>
                </a:lnTo>
                <a:close/>
                <a:moveTo>
                  <a:pt x="4760772" y="3735351"/>
                </a:moveTo>
                <a:lnTo>
                  <a:pt x="4761634" y="3788641"/>
                </a:lnTo>
                <a:lnTo>
                  <a:pt x="4714189" y="3761248"/>
                </a:lnTo>
                <a:close/>
                <a:moveTo>
                  <a:pt x="4029895" y="3732065"/>
                </a:moveTo>
                <a:lnTo>
                  <a:pt x="4015268" y="3783316"/>
                </a:lnTo>
                <a:lnTo>
                  <a:pt x="4068186" y="3769137"/>
                </a:lnTo>
                <a:close/>
                <a:moveTo>
                  <a:pt x="3878490" y="3731470"/>
                </a:moveTo>
                <a:lnTo>
                  <a:pt x="3891615" y="3783001"/>
                </a:lnTo>
                <a:lnTo>
                  <a:pt x="3930022" y="3744594"/>
                </a:lnTo>
                <a:close/>
                <a:moveTo>
                  <a:pt x="4607112" y="3730926"/>
                </a:moveTo>
                <a:lnTo>
                  <a:pt x="4645177" y="3768058"/>
                </a:lnTo>
                <a:lnTo>
                  <a:pt x="4592712" y="3782116"/>
                </a:lnTo>
                <a:close/>
                <a:moveTo>
                  <a:pt x="3573920" y="3706584"/>
                </a:moveTo>
                <a:lnTo>
                  <a:pt x="3568521" y="3774762"/>
                </a:lnTo>
                <a:lnTo>
                  <a:pt x="3612682" y="3762929"/>
                </a:lnTo>
                <a:close/>
                <a:moveTo>
                  <a:pt x="4407321" y="3697534"/>
                </a:moveTo>
                <a:lnTo>
                  <a:pt x="4421536" y="3711400"/>
                </a:lnTo>
                <a:lnTo>
                  <a:pt x="4369071" y="3725458"/>
                </a:lnTo>
                <a:lnTo>
                  <a:pt x="4374449" y="3706342"/>
                </a:lnTo>
                <a:close/>
                <a:moveTo>
                  <a:pt x="3839597" y="3693820"/>
                </a:moveTo>
                <a:lnTo>
                  <a:pt x="3834198" y="3761998"/>
                </a:lnTo>
                <a:lnTo>
                  <a:pt x="3878359" y="3750165"/>
                </a:lnTo>
                <a:close/>
                <a:moveTo>
                  <a:pt x="4555381" y="3674267"/>
                </a:moveTo>
                <a:lnTo>
                  <a:pt x="4593446" y="3711399"/>
                </a:lnTo>
                <a:lnTo>
                  <a:pt x="4540981" y="3725457"/>
                </a:lnTo>
                <a:close/>
                <a:moveTo>
                  <a:pt x="3643293" y="3666044"/>
                </a:moveTo>
                <a:lnTo>
                  <a:pt x="3637894" y="3734222"/>
                </a:lnTo>
                <a:lnTo>
                  <a:pt x="3682055" y="3722389"/>
                </a:lnTo>
                <a:close/>
                <a:moveTo>
                  <a:pt x="4821058" y="3661503"/>
                </a:moveTo>
                <a:lnTo>
                  <a:pt x="4859123" y="3698635"/>
                </a:lnTo>
                <a:lnTo>
                  <a:pt x="4806658" y="3712693"/>
                </a:lnTo>
                <a:close/>
                <a:moveTo>
                  <a:pt x="4345808" y="3636217"/>
                </a:moveTo>
                <a:lnTo>
                  <a:pt x="4409061" y="3697067"/>
                </a:lnTo>
                <a:lnTo>
                  <a:pt x="4407321" y="3697534"/>
                </a:lnTo>
                <a:lnTo>
                  <a:pt x="4383471" y="3674268"/>
                </a:lnTo>
                <a:lnTo>
                  <a:pt x="4374449" y="3706342"/>
                </a:lnTo>
                <a:lnTo>
                  <a:pt x="4323736" y="3719930"/>
                </a:lnTo>
                <a:lnTo>
                  <a:pt x="4323736" y="3712643"/>
                </a:lnTo>
                <a:close/>
                <a:moveTo>
                  <a:pt x="4084852" y="3633710"/>
                </a:moveTo>
                <a:lnTo>
                  <a:pt x="4086993" y="3635798"/>
                </a:lnTo>
                <a:lnTo>
                  <a:pt x="4084042" y="3636589"/>
                </a:lnTo>
                <a:close/>
                <a:moveTo>
                  <a:pt x="4624943" y="3633676"/>
                </a:moveTo>
                <a:lnTo>
                  <a:pt x="4662819" y="3670859"/>
                </a:lnTo>
                <a:lnTo>
                  <a:pt x="4610731" y="3684816"/>
                </a:lnTo>
                <a:close/>
                <a:moveTo>
                  <a:pt x="4174700" y="3633676"/>
                </a:moveTo>
                <a:lnTo>
                  <a:pt x="4160488" y="3684816"/>
                </a:lnTo>
                <a:lnTo>
                  <a:pt x="4212576" y="3670859"/>
                </a:lnTo>
                <a:close/>
                <a:moveTo>
                  <a:pt x="3982833" y="3601518"/>
                </a:moveTo>
                <a:lnTo>
                  <a:pt x="3995791" y="3653216"/>
                </a:lnTo>
                <a:lnTo>
                  <a:pt x="4034530" y="3614477"/>
                </a:lnTo>
                <a:close/>
                <a:moveTo>
                  <a:pt x="3554170" y="3590746"/>
                </a:moveTo>
                <a:lnTo>
                  <a:pt x="3548771" y="3658924"/>
                </a:lnTo>
                <a:lnTo>
                  <a:pt x="3592932" y="3647091"/>
                </a:lnTo>
                <a:close/>
                <a:moveTo>
                  <a:pt x="3374073" y="3590746"/>
                </a:moveTo>
                <a:lnTo>
                  <a:pt x="3368674" y="3658924"/>
                </a:lnTo>
                <a:lnTo>
                  <a:pt x="3412835" y="3647091"/>
                </a:lnTo>
                <a:close/>
                <a:moveTo>
                  <a:pt x="4714854" y="3558490"/>
                </a:moveTo>
                <a:lnTo>
                  <a:pt x="4753145" y="3595562"/>
                </a:lnTo>
                <a:lnTo>
                  <a:pt x="4700227" y="3609741"/>
                </a:lnTo>
                <a:close/>
                <a:moveTo>
                  <a:pt x="4535405" y="3558490"/>
                </a:moveTo>
                <a:lnTo>
                  <a:pt x="4573696" y="3595562"/>
                </a:lnTo>
                <a:lnTo>
                  <a:pt x="4520778" y="3609741"/>
                </a:lnTo>
                <a:close/>
                <a:moveTo>
                  <a:pt x="4355308" y="3558490"/>
                </a:moveTo>
                <a:lnTo>
                  <a:pt x="4393599" y="3595562"/>
                </a:lnTo>
                <a:lnTo>
                  <a:pt x="4340681" y="3609741"/>
                </a:lnTo>
                <a:close/>
                <a:moveTo>
                  <a:pt x="4625252" y="3558457"/>
                </a:moveTo>
                <a:lnTo>
                  <a:pt x="4663353" y="3595580"/>
                </a:lnTo>
                <a:lnTo>
                  <a:pt x="4610816" y="3609657"/>
                </a:lnTo>
                <a:close/>
                <a:moveTo>
                  <a:pt x="4102193" y="3553926"/>
                </a:moveTo>
                <a:lnTo>
                  <a:pt x="4104347" y="3556012"/>
                </a:lnTo>
                <a:lnTo>
                  <a:pt x="4101370" y="3556809"/>
                </a:lnTo>
                <a:close/>
                <a:moveTo>
                  <a:pt x="3898436" y="3543041"/>
                </a:moveTo>
                <a:lnTo>
                  <a:pt x="3920194" y="3628474"/>
                </a:lnTo>
                <a:lnTo>
                  <a:pt x="3983869" y="3564800"/>
                </a:lnTo>
                <a:close/>
                <a:moveTo>
                  <a:pt x="3797211" y="3527196"/>
                </a:moveTo>
                <a:lnTo>
                  <a:pt x="3791812" y="3595374"/>
                </a:lnTo>
                <a:lnTo>
                  <a:pt x="3835973" y="3583541"/>
                </a:lnTo>
                <a:close/>
                <a:moveTo>
                  <a:pt x="4323736" y="3518713"/>
                </a:moveTo>
                <a:lnTo>
                  <a:pt x="4345302" y="3539618"/>
                </a:lnTo>
                <a:lnTo>
                  <a:pt x="4323736" y="3545396"/>
                </a:lnTo>
                <a:close/>
                <a:moveTo>
                  <a:pt x="4778672" y="3494879"/>
                </a:moveTo>
                <a:lnTo>
                  <a:pt x="4816737" y="3532011"/>
                </a:lnTo>
                <a:lnTo>
                  <a:pt x="4764272" y="3546069"/>
                </a:lnTo>
                <a:close/>
                <a:moveTo>
                  <a:pt x="4624943" y="3482732"/>
                </a:moveTo>
                <a:lnTo>
                  <a:pt x="4641454" y="3498940"/>
                </a:lnTo>
                <a:lnTo>
                  <a:pt x="4636014" y="3518277"/>
                </a:lnTo>
                <a:lnTo>
                  <a:pt x="4655761" y="3512986"/>
                </a:lnTo>
                <a:lnTo>
                  <a:pt x="4662819" y="3519915"/>
                </a:lnTo>
                <a:lnTo>
                  <a:pt x="4610731" y="3533872"/>
                </a:lnTo>
                <a:close/>
                <a:moveTo>
                  <a:pt x="3693916" y="3482702"/>
                </a:moveTo>
                <a:lnTo>
                  <a:pt x="3690230" y="3593375"/>
                </a:lnTo>
                <a:lnTo>
                  <a:pt x="3752445" y="3576705"/>
                </a:lnTo>
                <a:close/>
                <a:moveTo>
                  <a:pt x="4102109" y="3478141"/>
                </a:moveTo>
                <a:lnTo>
                  <a:pt x="4078236" y="3563008"/>
                </a:lnTo>
                <a:lnTo>
                  <a:pt x="4101370" y="3556809"/>
                </a:lnTo>
                <a:lnTo>
                  <a:pt x="4078152" y="3638167"/>
                </a:lnTo>
                <a:lnTo>
                  <a:pt x="4084042" y="3636589"/>
                </a:lnTo>
                <a:lnTo>
                  <a:pt x="4070452" y="3684900"/>
                </a:lnTo>
                <a:lnTo>
                  <a:pt x="4122917" y="3670842"/>
                </a:lnTo>
                <a:lnTo>
                  <a:pt x="4086993" y="3635798"/>
                </a:lnTo>
                <a:lnTo>
                  <a:pt x="4165133" y="3614861"/>
                </a:lnTo>
                <a:lnTo>
                  <a:pt x="4104347" y="3556012"/>
                </a:lnTo>
                <a:lnTo>
                  <a:pt x="4165217" y="3539702"/>
                </a:lnTo>
                <a:close/>
                <a:moveTo>
                  <a:pt x="4650414" y="3467087"/>
                </a:moveTo>
                <a:lnTo>
                  <a:pt x="4688479" y="3504219"/>
                </a:lnTo>
                <a:lnTo>
                  <a:pt x="4655761" y="3512986"/>
                </a:lnTo>
                <a:lnTo>
                  <a:pt x="4641454" y="3498940"/>
                </a:lnTo>
                <a:close/>
                <a:moveTo>
                  <a:pt x="4001647" y="3431759"/>
                </a:moveTo>
                <a:lnTo>
                  <a:pt x="4018701" y="3499794"/>
                </a:lnTo>
                <a:lnTo>
                  <a:pt x="4069681" y="3448814"/>
                </a:lnTo>
                <a:close/>
                <a:moveTo>
                  <a:pt x="4714854" y="3407545"/>
                </a:moveTo>
                <a:lnTo>
                  <a:pt x="4753145" y="3444617"/>
                </a:lnTo>
                <a:lnTo>
                  <a:pt x="4700227" y="3458796"/>
                </a:lnTo>
                <a:close/>
                <a:moveTo>
                  <a:pt x="4535405" y="3407545"/>
                </a:moveTo>
                <a:lnTo>
                  <a:pt x="4573696" y="3444617"/>
                </a:lnTo>
                <a:lnTo>
                  <a:pt x="4520778" y="3458796"/>
                </a:lnTo>
                <a:close/>
                <a:moveTo>
                  <a:pt x="4445357" y="3407545"/>
                </a:moveTo>
                <a:lnTo>
                  <a:pt x="4483648" y="3444617"/>
                </a:lnTo>
                <a:lnTo>
                  <a:pt x="4430730" y="3458796"/>
                </a:lnTo>
                <a:close/>
                <a:moveTo>
                  <a:pt x="4355308" y="3407545"/>
                </a:moveTo>
                <a:lnTo>
                  <a:pt x="4393599" y="3444617"/>
                </a:lnTo>
                <a:lnTo>
                  <a:pt x="4340681" y="3458796"/>
                </a:lnTo>
                <a:close/>
                <a:moveTo>
                  <a:pt x="4625252" y="3407512"/>
                </a:moveTo>
                <a:lnTo>
                  <a:pt x="4663353" y="3444635"/>
                </a:lnTo>
                <a:lnTo>
                  <a:pt x="4610816" y="3458712"/>
                </a:lnTo>
                <a:close/>
                <a:moveTo>
                  <a:pt x="4191917" y="3402981"/>
                </a:moveTo>
                <a:lnTo>
                  <a:pt x="4168189" y="3487138"/>
                </a:lnTo>
                <a:lnTo>
                  <a:pt x="4254544" y="3464000"/>
                </a:lnTo>
                <a:close/>
                <a:moveTo>
                  <a:pt x="3601316" y="3371731"/>
                </a:moveTo>
                <a:lnTo>
                  <a:pt x="3595917" y="3439909"/>
                </a:lnTo>
                <a:lnTo>
                  <a:pt x="3640078" y="3428076"/>
                </a:lnTo>
                <a:close/>
                <a:moveTo>
                  <a:pt x="3892698" y="3362117"/>
                </a:moveTo>
                <a:lnTo>
                  <a:pt x="3868970" y="3446274"/>
                </a:lnTo>
                <a:lnTo>
                  <a:pt x="3955325" y="3423136"/>
                </a:lnTo>
                <a:close/>
                <a:moveTo>
                  <a:pt x="3799063" y="3337487"/>
                </a:moveTo>
                <a:lnTo>
                  <a:pt x="3793664" y="3405665"/>
                </a:lnTo>
                <a:lnTo>
                  <a:pt x="3837825" y="3393832"/>
                </a:lnTo>
                <a:close/>
                <a:moveTo>
                  <a:pt x="4201381" y="3317142"/>
                </a:moveTo>
                <a:lnTo>
                  <a:pt x="4177028" y="3401466"/>
                </a:lnTo>
                <a:lnTo>
                  <a:pt x="4264634" y="3377992"/>
                </a:lnTo>
                <a:close/>
                <a:moveTo>
                  <a:pt x="4396148" y="3290645"/>
                </a:moveTo>
                <a:lnTo>
                  <a:pt x="4434213" y="3327777"/>
                </a:lnTo>
                <a:lnTo>
                  <a:pt x="4381748" y="3341835"/>
                </a:lnTo>
                <a:close/>
                <a:moveTo>
                  <a:pt x="3630449" y="3275821"/>
                </a:moveTo>
                <a:lnTo>
                  <a:pt x="3625050" y="3343999"/>
                </a:lnTo>
                <a:lnTo>
                  <a:pt x="3669211" y="3332166"/>
                </a:lnTo>
                <a:close/>
                <a:moveTo>
                  <a:pt x="4543341" y="3247824"/>
                </a:moveTo>
                <a:lnTo>
                  <a:pt x="4581406" y="3284956"/>
                </a:lnTo>
                <a:lnTo>
                  <a:pt x="4528941" y="3299014"/>
                </a:lnTo>
                <a:close/>
                <a:moveTo>
                  <a:pt x="3727090" y="3245453"/>
                </a:moveTo>
                <a:lnTo>
                  <a:pt x="3658913" y="3250850"/>
                </a:lnTo>
                <a:lnTo>
                  <a:pt x="3715257" y="3289614"/>
                </a:lnTo>
                <a:close/>
                <a:moveTo>
                  <a:pt x="4234735" y="3223328"/>
                </a:moveTo>
                <a:lnTo>
                  <a:pt x="4211175" y="3308111"/>
                </a:lnTo>
                <a:lnTo>
                  <a:pt x="4297530" y="3284973"/>
                </a:lnTo>
                <a:close/>
                <a:moveTo>
                  <a:pt x="4079414" y="3181289"/>
                </a:moveTo>
                <a:lnTo>
                  <a:pt x="4089129" y="3192738"/>
                </a:lnTo>
                <a:lnTo>
                  <a:pt x="4076726" y="3196061"/>
                </a:lnTo>
                <a:close/>
                <a:moveTo>
                  <a:pt x="4086298" y="3143465"/>
                </a:moveTo>
                <a:lnTo>
                  <a:pt x="4079414" y="3181289"/>
                </a:lnTo>
                <a:lnTo>
                  <a:pt x="4060638" y="3159161"/>
                </a:lnTo>
                <a:lnTo>
                  <a:pt x="4051066" y="3211757"/>
                </a:lnTo>
                <a:lnTo>
                  <a:pt x="4095227" y="3199924"/>
                </a:lnTo>
                <a:lnTo>
                  <a:pt x="4089129" y="3192738"/>
                </a:lnTo>
                <a:lnTo>
                  <a:pt x="4120887" y="3184228"/>
                </a:lnTo>
                <a:close/>
                <a:moveTo>
                  <a:pt x="3936964" y="3132213"/>
                </a:moveTo>
                <a:lnTo>
                  <a:pt x="3860678" y="3174943"/>
                </a:lnTo>
                <a:lnTo>
                  <a:pt x="3938101" y="3219644"/>
                </a:lnTo>
                <a:close/>
                <a:moveTo>
                  <a:pt x="4061172" y="3083880"/>
                </a:moveTo>
                <a:lnTo>
                  <a:pt x="4051600" y="3136476"/>
                </a:lnTo>
                <a:lnTo>
                  <a:pt x="4095761" y="3124643"/>
                </a:lnTo>
                <a:close/>
                <a:moveTo>
                  <a:pt x="4150964" y="3083862"/>
                </a:moveTo>
                <a:lnTo>
                  <a:pt x="4141392" y="3136458"/>
                </a:lnTo>
                <a:lnTo>
                  <a:pt x="4185553" y="3124625"/>
                </a:lnTo>
                <a:close/>
                <a:moveTo>
                  <a:pt x="3675802" y="3081716"/>
                </a:moveTo>
                <a:lnTo>
                  <a:pt x="3666230" y="3134312"/>
                </a:lnTo>
                <a:lnTo>
                  <a:pt x="3710391" y="3122479"/>
                </a:lnTo>
                <a:close/>
                <a:moveTo>
                  <a:pt x="3585754" y="3081716"/>
                </a:moveTo>
                <a:lnTo>
                  <a:pt x="3576182" y="3134312"/>
                </a:lnTo>
                <a:lnTo>
                  <a:pt x="3620343" y="3122479"/>
                </a:lnTo>
                <a:close/>
                <a:moveTo>
                  <a:pt x="3683512" y="2922056"/>
                </a:moveTo>
                <a:lnTo>
                  <a:pt x="3673940" y="2974652"/>
                </a:lnTo>
                <a:lnTo>
                  <a:pt x="3718101" y="2962819"/>
                </a:lnTo>
                <a:close/>
                <a:moveTo>
                  <a:pt x="805763" y="1351082"/>
                </a:moveTo>
                <a:lnTo>
                  <a:pt x="729153" y="1394373"/>
                </a:lnTo>
                <a:lnTo>
                  <a:pt x="806577" y="1439073"/>
                </a:lnTo>
                <a:close/>
                <a:moveTo>
                  <a:pt x="952188" y="1276840"/>
                </a:moveTo>
                <a:lnTo>
                  <a:pt x="875578" y="1320131"/>
                </a:lnTo>
                <a:lnTo>
                  <a:pt x="953002" y="1364831"/>
                </a:lnTo>
                <a:close/>
                <a:moveTo>
                  <a:pt x="533669" y="1256968"/>
                </a:moveTo>
                <a:lnTo>
                  <a:pt x="578693" y="1332116"/>
                </a:lnTo>
                <a:lnTo>
                  <a:pt x="488644" y="1332116"/>
                </a:lnTo>
                <a:close/>
                <a:moveTo>
                  <a:pt x="1133541" y="1241126"/>
                </a:moveTo>
                <a:lnTo>
                  <a:pt x="1109500" y="1325367"/>
                </a:lnTo>
                <a:lnTo>
                  <a:pt x="1196481" y="1302061"/>
                </a:lnTo>
                <a:close/>
                <a:moveTo>
                  <a:pt x="1362656" y="1232745"/>
                </a:moveTo>
                <a:lnTo>
                  <a:pt x="1285765" y="1275874"/>
                </a:lnTo>
                <a:lnTo>
                  <a:pt x="1363750" y="1320898"/>
                </a:lnTo>
                <a:close/>
                <a:moveTo>
                  <a:pt x="1107622" y="1166281"/>
                </a:moveTo>
                <a:lnTo>
                  <a:pt x="1107686" y="1170246"/>
                </a:lnTo>
                <a:lnTo>
                  <a:pt x="1104172" y="1168217"/>
                </a:lnTo>
                <a:close/>
                <a:moveTo>
                  <a:pt x="1150659" y="1150908"/>
                </a:moveTo>
                <a:lnTo>
                  <a:pt x="1150663" y="1151180"/>
                </a:lnTo>
                <a:lnTo>
                  <a:pt x="1150421" y="1151040"/>
                </a:lnTo>
                <a:close/>
                <a:moveTo>
                  <a:pt x="851755" y="1133959"/>
                </a:moveTo>
                <a:lnTo>
                  <a:pt x="775469" y="1176689"/>
                </a:lnTo>
                <a:lnTo>
                  <a:pt x="852893" y="1221389"/>
                </a:lnTo>
                <a:close/>
                <a:moveTo>
                  <a:pt x="762031" y="1133959"/>
                </a:moveTo>
                <a:lnTo>
                  <a:pt x="762222" y="1145745"/>
                </a:lnTo>
                <a:lnTo>
                  <a:pt x="751729" y="1139687"/>
                </a:lnTo>
                <a:close/>
                <a:moveTo>
                  <a:pt x="941803" y="1133959"/>
                </a:moveTo>
                <a:lnTo>
                  <a:pt x="864957" y="1176365"/>
                </a:lnTo>
                <a:lnTo>
                  <a:pt x="943502" y="1221713"/>
                </a:lnTo>
                <a:close/>
                <a:moveTo>
                  <a:pt x="1106956" y="1125143"/>
                </a:moveTo>
                <a:lnTo>
                  <a:pt x="1060373" y="1151040"/>
                </a:lnTo>
                <a:lnTo>
                  <a:pt x="1107819" y="1178433"/>
                </a:lnTo>
                <a:lnTo>
                  <a:pt x="1107686" y="1170246"/>
                </a:lnTo>
                <a:lnTo>
                  <a:pt x="1151211" y="1195375"/>
                </a:lnTo>
                <a:lnTo>
                  <a:pt x="1150663" y="1151180"/>
                </a:lnTo>
                <a:lnTo>
                  <a:pt x="1197867" y="1178433"/>
                </a:lnTo>
                <a:lnTo>
                  <a:pt x="1197004" y="1125143"/>
                </a:lnTo>
                <a:lnTo>
                  <a:pt x="1150659" y="1150908"/>
                </a:lnTo>
                <a:lnTo>
                  <a:pt x="1150551" y="1142202"/>
                </a:lnTo>
                <a:lnTo>
                  <a:pt x="1107622" y="1166281"/>
                </a:lnTo>
                <a:close/>
                <a:moveTo>
                  <a:pt x="1016907" y="1125143"/>
                </a:moveTo>
                <a:lnTo>
                  <a:pt x="970324" y="1151040"/>
                </a:lnTo>
                <a:lnTo>
                  <a:pt x="1017770" y="1178433"/>
                </a:lnTo>
                <a:close/>
                <a:moveTo>
                  <a:pt x="1409901" y="1122100"/>
                </a:moveTo>
                <a:lnTo>
                  <a:pt x="1363318" y="1147997"/>
                </a:lnTo>
                <a:lnTo>
                  <a:pt x="1410764" y="1175390"/>
                </a:lnTo>
                <a:close/>
                <a:moveTo>
                  <a:pt x="642073" y="1097252"/>
                </a:moveTo>
                <a:lnTo>
                  <a:pt x="642073" y="1154325"/>
                </a:lnTo>
                <a:lnTo>
                  <a:pt x="608170" y="1154325"/>
                </a:lnTo>
                <a:close/>
                <a:moveTo>
                  <a:pt x="1228259" y="1080821"/>
                </a:moveTo>
                <a:lnTo>
                  <a:pt x="1181880" y="1106836"/>
                </a:lnTo>
                <a:lnTo>
                  <a:pt x="1228919" y="1133994"/>
                </a:lnTo>
                <a:close/>
                <a:moveTo>
                  <a:pt x="762193" y="1058207"/>
                </a:moveTo>
                <a:lnTo>
                  <a:pt x="685302" y="1101336"/>
                </a:lnTo>
                <a:lnTo>
                  <a:pt x="751729" y="1139687"/>
                </a:lnTo>
                <a:lnTo>
                  <a:pt x="685464" y="1176527"/>
                </a:lnTo>
                <a:lnTo>
                  <a:pt x="763449" y="1221551"/>
                </a:lnTo>
                <a:lnTo>
                  <a:pt x="762222" y="1145745"/>
                </a:lnTo>
                <a:lnTo>
                  <a:pt x="763287" y="1146360"/>
                </a:lnTo>
                <a:close/>
                <a:moveTo>
                  <a:pt x="1286799" y="1049337"/>
                </a:moveTo>
                <a:lnTo>
                  <a:pt x="1240589" y="1075449"/>
                </a:lnTo>
                <a:lnTo>
                  <a:pt x="1287289" y="1102412"/>
                </a:lnTo>
                <a:close/>
                <a:moveTo>
                  <a:pt x="1106915" y="1049273"/>
                </a:moveTo>
                <a:lnTo>
                  <a:pt x="1060536" y="1075288"/>
                </a:lnTo>
                <a:lnTo>
                  <a:pt x="1107575" y="1102446"/>
                </a:lnTo>
                <a:close/>
                <a:moveTo>
                  <a:pt x="456709" y="1029344"/>
                </a:moveTo>
                <a:lnTo>
                  <a:pt x="501733" y="1105140"/>
                </a:lnTo>
                <a:lnTo>
                  <a:pt x="411684" y="1105140"/>
                </a:lnTo>
                <a:close/>
                <a:moveTo>
                  <a:pt x="1597610" y="1028421"/>
                </a:moveTo>
                <a:lnTo>
                  <a:pt x="1551231" y="1054436"/>
                </a:lnTo>
                <a:lnTo>
                  <a:pt x="1598270" y="1081594"/>
                </a:lnTo>
                <a:close/>
                <a:moveTo>
                  <a:pt x="941965" y="982410"/>
                </a:moveTo>
                <a:lnTo>
                  <a:pt x="942149" y="994191"/>
                </a:lnTo>
                <a:lnTo>
                  <a:pt x="931671" y="988142"/>
                </a:lnTo>
                <a:close/>
                <a:moveTo>
                  <a:pt x="242806" y="980040"/>
                </a:moveTo>
                <a:lnTo>
                  <a:pt x="281569" y="1036384"/>
                </a:lnTo>
                <a:lnTo>
                  <a:pt x="237408" y="1048217"/>
                </a:lnTo>
                <a:close/>
                <a:moveTo>
                  <a:pt x="756751" y="979269"/>
                </a:moveTo>
                <a:lnTo>
                  <a:pt x="756897" y="991028"/>
                </a:lnTo>
                <a:lnTo>
                  <a:pt x="746495" y="985022"/>
                </a:lnTo>
                <a:close/>
                <a:moveTo>
                  <a:pt x="1429738" y="973541"/>
                </a:moveTo>
                <a:lnTo>
                  <a:pt x="1383528" y="999653"/>
                </a:lnTo>
                <a:lnTo>
                  <a:pt x="1430228" y="1026616"/>
                </a:lnTo>
                <a:close/>
                <a:moveTo>
                  <a:pt x="1376412" y="973477"/>
                </a:moveTo>
                <a:lnTo>
                  <a:pt x="1330033" y="999492"/>
                </a:lnTo>
                <a:lnTo>
                  <a:pt x="1377072" y="1026650"/>
                </a:lnTo>
                <a:close/>
                <a:moveTo>
                  <a:pt x="1196963" y="973477"/>
                </a:moveTo>
                <a:lnTo>
                  <a:pt x="1150584" y="999492"/>
                </a:lnTo>
                <a:lnTo>
                  <a:pt x="1197623" y="1026650"/>
                </a:lnTo>
                <a:close/>
                <a:moveTo>
                  <a:pt x="1016866" y="973477"/>
                </a:moveTo>
                <a:lnTo>
                  <a:pt x="970487" y="999492"/>
                </a:lnTo>
                <a:lnTo>
                  <a:pt x="1017526" y="1026650"/>
                </a:lnTo>
                <a:close/>
                <a:moveTo>
                  <a:pt x="642073" y="935659"/>
                </a:moveTo>
                <a:lnTo>
                  <a:pt x="642073" y="992243"/>
                </a:lnTo>
                <a:lnTo>
                  <a:pt x="608171" y="992243"/>
                </a:lnTo>
                <a:close/>
                <a:moveTo>
                  <a:pt x="1017168" y="914528"/>
                </a:moveTo>
                <a:lnTo>
                  <a:pt x="1017591" y="940677"/>
                </a:lnTo>
                <a:lnTo>
                  <a:pt x="994327" y="927245"/>
                </a:lnTo>
                <a:close/>
                <a:moveTo>
                  <a:pt x="851755" y="907218"/>
                </a:moveTo>
                <a:lnTo>
                  <a:pt x="775469" y="949948"/>
                </a:lnTo>
                <a:lnTo>
                  <a:pt x="852893" y="994648"/>
                </a:lnTo>
                <a:close/>
                <a:moveTo>
                  <a:pt x="762031" y="907218"/>
                </a:moveTo>
                <a:lnTo>
                  <a:pt x="685464" y="949786"/>
                </a:lnTo>
                <a:lnTo>
                  <a:pt x="746495" y="985022"/>
                </a:lnTo>
                <a:lnTo>
                  <a:pt x="690593" y="1016377"/>
                </a:lnTo>
                <a:lnTo>
                  <a:pt x="757693" y="1055117"/>
                </a:lnTo>
                <a:lnTo>
                  <a:pt x="756897" y="991028"/>
                </a:lnTo>
                <a:lnTo>
                  <a:pt x="763449" y="994810"/>
                </a:lnTo>
                <a:close/>
                <a:moveTo>
                  <a:pt x="941803" y="907218"/>
                </a:moveTo>
                <a:lnTo>
                  <a:pt x="864957" y="949624"/>
                </a:lnTo>
                <a:lnTo>
                  <a:pt x="931671" y="988142"/>
                </a:lnTo>
                <a:lnTo>
                  <a:pt x="864795" y="1025378"/>
                </a:lnTo>
                <a:lnTo>
                  <a:pt x="943340" y="1070726"/>
                </a:lnTo>
                <a:lnTo>
                  <a:pt x="942149" y="994191"/>
                </a:lnTo>
                <a:lnTo>
                  <a:pt x="943502" y="994972"/>
                </a:lnTo>
                <a:close/>
                <a:moveTo>
                  <a:pt x="1286838" y="898466"/>
                </a:moveTo>
                <a:lnTo>
                  <a:pt x="1240427" y="924462"/>
                </a:lnTo>
                <a:lnTo>
                  <a:pt x="1287530" y="951657"/>
                </a:lnTo>
                <a:close/>
                <a:moveTo>
                  <a:pt x="1376453" y="898402"/>
                </a:moveTo>
                <a:lnTo>
                  <a:pt x="1329870" y="924299"/>
                </a:lnTo>
                <a:lnTo>
                  <a:pt x="1377316" y="951692"/>
                </a:lnTo>
                <a:close/>
                <a:moveTo>
                  <a:pt x="1016907" y="898402"/>
                </a:moveTo>
                <a:lnTo>
                  <a:pt x="970324" y="924299"/>
                </a:lnTo>
                <a:lnTo>
                  <a:pt x="1017770" y="951692"/>
                </a:lnTo>
                <a:lnTo>
                  <a:pt x="1017591" y="940677"/>
                </a:lnTo>
                <a:lnTo>
                  <a:pt x="1041704" y="954598"/>
                </a:lnTo>
                <a:lnTo>
                  <a:pt x="1040875" y="901328"/>
                </a:lnTo>
                <a:lnTo>
                  <a:pt x="1017168" y="914528"/>
                </a:lnTo>
                <a:close/>
                <a:moveTo>
                  <a:pt x="159480" y="864326"/>
                </a:moveTo>
                <a:lnTo>
                  <a:pt x="147048" y="931577"/>
                </a:lnTo>
                <a:lnTo>
                  <a:pt x="107454" y="908718"/>
                </a:lnTo>
                <a:close/>
                <a:moveTo>
                  <a:pt x="424629" y="850863"/>
                </a:moveTo>
                <a:lnTo>
                  <a:pt x="412197" y="918114"/>
                </a:lnTo>
                <a:lnTo>
                  <a:pt x="372603" y="895255"/>
                </a:lnTo>
                <a:close/>
                <a:moveTo>
                  <a:pt x="256976" y="841187"/>
                </a:moveTo>
                <a:lnTo>
                  <a:pt x="295739" y="897531"/>
                </a:lnTo>
                <a:lnTo>
                  <a:pt x="251578" y="909364"/>
                </a:lnTo>
                <a:close/>
                <a:moveTo>
                  <a:pt x="1126949" y="826758"/>
                </a:moveTo>
                <a:lnTo>
                  <a:pt x="1080366" y="852655"/>
                </a:lnTo>
                <a:lnTo>
                  <a:pt x="1127812" y="880048"/>
                </a:lnTo>
                <a:close/>
                <a:moveTo>
                  <a:pt x="931962" y="815664"/>
                </a:moveTo>
                <a:lnTo>
                  <a:pt x="907776" y="900615"/>
                </a:lnTo>
                <a:lnTo>
                  <a:pt x="995382" y="877141"/>
                </a:lnTo>
                <a:close/>
                <a:moveTo>
                  <a:pt x="1392098" y="813295"/>
                </a:moveTo>
                <a:lnTo>
                  <a:pt x="1345515" y="839192"/>
                </a:lnTo>
                <a:lnTo>
                  <a:pt x="1392961" y="866585"/>
                </a:lnTo>
                <a:close/>
                <a:moveTo>
                  <a:pt x="661221" y="810009"/>
                </a:moveTo>
                <a:lnTo>
                  <a:pt x="646594" y="861260"/>
                </a:lnTo>
                <a:lnTo>
                  <a:pt x="699512" y="847081"/>
                </a:lnTo>
                <a:close/>
                <a:moveTo>
                  <a:pt x="509816" y="809414"/>
                </a:moveTo>
                <a:lnTo>
                  <a:pt x="561347" y="822538"/>
                </a:lnTo>
                <a:lnTo>
                  <a:pt x="522940" y="860945"/>
                </a:lnTo>
                <a:close/>
                <a:moveTo>
                  <a:pt x="1238438" y="808870"/>
                </a:moveTo>
                <a:lnTo>
                  <a:pt x="1224038" y="860060"/>
                </a:lnTo>
                <a:lnTo>
                  <a:pt x="1276503" y="846002"/>
                </a:lnTo>
                <a:close/>
                <a:moveTo>
                  <a:pt x="205245" y="784528"/>
                </a:moveTo>
                <a:lnTo>
                  <a:pt x="244008" y="840872"/>
                </a:lnTo>
                <a:lnTo>
                  <a:pt x="199847" y="852705"/>
                </a:lnTo>
                <a:close/>
                <a:moveTo>
                  <a:pt x="470922" y="771764"/>
                </a:moveTo>
                <a:lnTo>
                  <a:pt x="509685" y="828108"/>
                </a:lnTo>
                <a:lnTo>
                  <a:pt x="465524" y="839941"/>
                </a:lnTo>
                <a:close/>
                <a:moveTo>
                  <a:pt x="1014797" y="752212"/>
                </a:moveTo>
                <a:lnTo>
                  <a:pt x="1038647" y="775477"/>
                </a:lnTo>
                <a:lnTo>
                  <a:pt x="1005775" y="784285"/>
                </a:lnTo>
                <a:close/>
                <a:moveTo>
                  <a:pt x="1186707" y="752211"/>
                </a:moveTo>
                <a:lnTo>
                  <a:pt x="1172307" y="803401"/>
                </a:lnTo>
                <a:lnTo>
                  <a:pt x="1224772" y="789343"/>
                </a:lnTo>
                <a:close/>
                <a:moveTo>
                  <a:pt x="274618" y="743988"/>
                </a:moveTo>
                <a:lnTo>
                  <a:pt x="313381" y="800332"/>
                </a:lnTo>
                <a:lnTo>
                  <a:pt x="269220" y="812165"/>
                </a:lnTo>
                <a:close/>
                <a:moveTo>
                  <a:pt x="1452384" y="739447"/>
                </a:moveTo>
                <a:lnTo>
                  <a:pt x="1437984" y="790637"/>
                </a:lnTo>
                <a:lnTo>
                  <a:pt x="1490449" y="776579"/>
                </a:lnTo>
                <a:close/>
                <a:moveTo>
                  <a:pt x="977134" y="714160"/>
                </a:moveTo>
                <a:lnTo>
                  <a:pt x="952781" y="798485"/>
                </a:lnTo>
                <a:lnTo>
                  <a:pt x="1005775" y="784285"/>
                </a:lnTo>
                <a:lnTo>
                  <a:pt x="1000397" y="803402"/>
                </a:lnTo>
                <a:lnTo>
                  <a:pt x="1052862" y="789344"/>
                </a:lnTo>
                <a:lnTo>
                  <a:pt x="1038647" y="775477"/>
                </a:lnTo>
                <a:lnTo>
                  <a:pt x="1040387" y="775011"/>
                </a:lnTo>
                <a:close/>
                <a:moveTo>
                  <a:pt x="716178" y="711654"/>
                </a:moveTo>
                <a:lnTo>
                  <a:pt x="718319" y="713742"/>
                </a:lnTo>
                <a:lnTo>
                  <a:pt x="715368" y="714533"/>
                </a:lnTo>
                <a:close/>
                <a:moveTo>
                  <a:pt x="1256269" y="711620"/>
                </a:moveTo>
                <a:lnTo>
                  <a:pt x="1242057" y="762760"/>
                </a:lnTo>
                <a:lnTo>
                  <a:pt x="1294145" y="748803"/>
                </a:lnTo>
                <a:close/>
                <a:moveTo>
                  <a:pt x="806026" y="711620"/>
                </a:moveTo>
                <a:lnTo>
                  <a:pt x="791814" y="762760"/>
                </a:lnTo>
                <a:lnTo>
                  <a:pt x="843902" y="748803"/>
                </a:lnTo>
                <a:close/>
                <a:moveTo>
                  <a:pt x="614158" y="679462"/>
                </a:moveTo>
                <a:lnTo>
                  <a:pt x="642073" y="686460"/>
                </a:lnTo>
                <a:lnTo>
                  <a:pt x="642073" y="716204"/>
                </a:lnTo>
                <a:lnTo>
                  <a:pt x="627117" y="731160"/>
                </a:lnTo>
                <a:close/>
                <a:moveTo>
                  <a:pt x="185495" y="668690"/>
                </a:moveTo>
                <a:lnTo>
                  <a:pt x="224258" y="725034"/>
                </a:lnTo>
                <a:lnTo>
                  <a:pt x="180097" y="736867"/>
                </a:lnTo>
                <a:close/>
                <a:moveTo>
                  <a:pt x="5398" y="668690"/>
                </a:moveTo>
                <a:lnTo>
                  <a:pt x="44161" y="725034"/>
                </a:lnTo>
                <a:lnTo>
                  <a:pt x="0" y="736867"/>
                </a:lnTo>
                <a:close/>
                <a:moveTo>
                  <a:pt x="1346180" y="636434"/>
                </a:moveTo>
                <a:lnTo>
                  <a:pt x="1331553" y="687685"/>
                </a:lnTo>
                <a:lnTo>
                  <a:pt x="1384471" y="673506"/>
                </a:lnTo>
                <a:close/>
                <a:moveTo>
                  <a:pt x="1166731" y="636434"/>
                </a:moveTo>
                <a:lnTo>
                  <a:pt x="1152104" y="687685"/>
                </a:lnTo>
                <a:lnTo>
                  <a:pt x="1205022" y="673506"/>
                </a:lnTo>
                <a:close/>
                <a:moveTo>
                  <a:pt x="986634" y="636434"/>
                </a:moveTo>
                <a:lnTo>
                  <a:pt x="972007" y="687685"/>
                </a:lnTo>
                <a:lnTo>
                  <a:pt x="1024925" y="673506"/>
                </a:lnTo>
                <a:close/>
                <a:moveTo>
                  <a:pt x="1256578" y="636401"/>
                </a:moveTo>
                <a:lnTo>
                  <a:pt x="1242142" y="687601"/>
                </a:lnTo>
                <a:lnTo>
                  <a:pt x="1294679" y="673524"/>
                </a:lnTo>
                <a:close/>
                <a:moveTo>
                  <a:pt x="733519" y="631870"/>
                </a:moveTo>
                <a:lnTo>
                  <a:pt x="735673" y="633956"/>
                </a:lnTo>
                <a:lnTo>
                  <a:pt x="732697" y="634753"/>
                </a:lnTo>
                <a:close/>
                <a:moveTo>
                  <a:pt x="529762" y="620985"/>
                </a:moveTo>
                <a:lnTo>
                  <a:pt x="615194" y="642744"/>
                </a:lnTo>
                <a:lnTo>
                  <a:pt x="551520" y="706418"/>
                </a:lnTo>
                <a:close/>
                <a:moveTo>
                  <a:pt x="428536" y="605140"/>
                </a:moveTo>
                <a:lnTo>
                  <a:pt x="467299" y="661484"/>
                </a:lnTo>
                <a:lnTo>
                  <a:pt x="423138" y="673317"/>
                </a:lnTo>
                <a:close/>
                <a:moveTo>
                  <a:pt x="1272780" y="576885"/>
                </a:moveTo>
                <a:lnTo>
                  <a:pt x="1287087" y="590930"/>
                </a:lnTo>
                <a:lnTo>
                  <a:pt x="1267340" y="596221"/>
                </a:lnTo>
                <a:close/>
                <a:moveTo>
                  <a:pt x="1409998" y="572823"/>
                </a:moveTo>
                <a:lnTo>
                  <a:pt x="1395598" y="624013"/>
                </a:lnTo>
                <a:lnTo>
                  <a:pt x="1448063" y="609955"/>
                </a:lnTo>
                <a:close/>
                <a:moveTo>
                  <a:pt x="325242" y="560646"/>
                </a:moveTo>
                <a:lnTo>
                  <a:pt x="383771" y="654649"/>
                </a:lnTo>
                <a:lnTo>
                  <a:pt x="321556" y="671319"/>
                </a:lnTo>
                <a:close/>
                <a:moveTo>
                  <a:pt x="913208" y="556085"/>
                </a:moveTo>
                <a:lnTo>
                  <a:pt x="889022" y="641036"/>
                </a:lnTo>
                <a:lnTo>
                  <a:pt x="976628" y="617562"/>
                </a:lnTo>
                <a:close/>
                <a:moveTo>
                  <a:pt x="733436" y="556085"/>
                </a:moveTo>
                <a:lnTo>
                  <a:pt x="709562" y="640952"/>
                </a:lnTo>
                <a:lnTo>
                  <a:pt x="732697" y="634753"/>
                </a:lnTo>
                <a:lnTo>
                  <a:pt x="709478" y="716111"/>
                </a:lnTo>
                <a:lnTo>
                  <a:pt x="715368" y="714533"/>
                </a:lnTo>
                <a:lnTo>
                  <a:pt x="701778" y="762844"/>
                </a:lnTo>
                <a:lnTo>
                  <a:pt x="754243" y="748786"/>
                </a:lnTo>
                <a:lnTo>
                  <a:pt x="718319" y="713742"/>
                </a:lnTo>
                <a:lnTo>
                  <a:pt x="796459" y="692805"/>
                </a:lnTo>
                <a:lnTo>
                  <a:pt x="735673" y="633956"/>
                </a:lnTo>
                <a:lnTo>
                  <a:pt x="796543" y="617646"/>
                </a:lnTo>
                <a:close/>
                <a:moveTo>
                  <a:pt x="1281740" y="545031"/>
                </a:moveTo>
                <a:lnTo>
                  <a:pt x="1272780" y="576885"/>
                </a:lnTo>
                <a:lnTo>
                  <a:pt x="1256269" y="560676"/>
                </a:lnTo>
                <a:lnTo>
                  <a:pt x="1242057" y="611816"/>
                </a:lnTo>
                <a:lnTo>
                  <a:pt x="1294145" y="597859"/>
                </a:lnTo>
                <a:lnTo>
                  <a:pt x="1287087" y="590930"/>
                </a:lnTo>
                <a:lnTo>
                  <a:pt x="1319805" y="582163"/>
                </a:lnTo>
                <a:close/>
                <a:moveTo>
                  <a:pt x="688957" y="538808"/>
                </a:moveTo>
                <a:lnTo>
                  <a:pt x="806923" y="538808"/>
                </a:lnTo>
                <a:lnTo>
                  <a:pt x="799515" y="565082"/>
                </a:lnTo>
                <a:lnTo>
                  <a:pt x="885870" y="541943"/>
                </a:lnTo>
                <a:lnTo>
                  <a:pt x="882652" y="538808"/>
                </a:lnTo>
                <a:lnTo>
                  <a:pt x="4323736" y="538808"/>
                </a:lnTo>
                <a:lnTo>
                  <a:pt x="4323736" y="3518713"/>
                </a:lnTo>
                <a:lnTo>
                  <a:pt x="4281881" y="3478142"/>
                </a:lnTo>
                <a:lnTo>
                  <a:pt x="4257696" y="3563092"/>
                </a:lnTo>
                <a:lnTo>
                  <a:pt x="4323736" y="3545396"/>
                </a:lnTo>
                <a:lnTo>
                  <a:pt x="4323736" y="3712643"/>
                </a:lnTo>
                <a:lnTo>
                  <a:pt x="4321455" y="3720541"/>
                </a:lnTo>
                <a:lnTo>
                  <a:pt x="4323736" y="3719930"/>
                </a:lnTo>
                <a:lnTo>
                  <a:pt x="4323736" y="3760113"/>
                </a:lnTo>
                <a:lnTo>
                  <a:pt x="4300635" y="3737721"/>
                </a:lnTo>
                <a:lnTo>
                  <a:pt x="4276450" y="3822671"/>
                </a:lnTo>
                <a:lnTo>
                  <a:pt x="4323736" y="3810000"/>
                </a:lnTo>
                <a:lnTo>
                  <a:pt x="4323736" y="4076092"/>
                </a:lnTo>
                <a:lnTo>
                  <a:pt x="4310866" y="4076092"/>
                </a:lnTo>
                <a:lnTo>
                  <a:pt x="4310477" y="4056015"/>
                </a:lnTo>
                <a:lnTo>
                  <a:pt x="4274094" y="4076092"/>
                </a:lnTo>
                <a:lnTo>
                  <a:pt x="4220690" y="4076092"/>
                </a:lnTo>
                <a:lnTo>
                  <a:pt x="4220429" y="4056015"/>
                </a:lnTo>
                <a:lnTo>
                  <a:pt x="4184585" y="4076092"/>
                </a:lnTo>
                <a:lnTo>
                  <a:pt x="4131030" y="4076092"/>
                </a:lnTo>
                <a:lnTo>
                  <a:pt x="4130896" y="4067801"/>
                </a:lnTo>
                <a:lnTo>
                  <a:pt x="4131961" y="4068416"/>
                </a:lnTo>
                <a:lnTo>
                  <a:pt x="4130867" y="3980263"/>
                </a:lnTo>
                <a:lnTo>
                  <a:pt x="4053976" y="4023392"/>
                </a:lnTo>
                <a:lnTo>
                  <a:pt x="4120403" y="4061743"/>
                </a:lnTo>
                <a:lnTo>
                  <a:pt x="4094592" y="4076092"/>
                </a:lnTo>
                <a:lnTo>
                  <a:pt x="4066721" y="4076092"/>
                </a:lnTo>
                <a:lnTo>
                  <a:pt x="4021869" y="4000585"/>
                </a:lnTo>
                <a:lnTo>
                  <a:pt x="3977016" y="4076092"/>
                </a:lnTo>
                <a:lnTo>
                  <a:pt x="642073" y="4076092"/>
                </a:lnTo>
                <a:lnTo>
                  <a:pt x="642073" y="1154325"/>
                </a:lnTo>
                <a:lnTo>
                  <a:pt x="698219" y="1154325"/>
                </a:lnTo>
                <a:lnTo>
                  <a:pt x="653195" y="1078529"/>
                </a:lnTo>
                <a:lnTo>
                  <a:pt x="642073" y="1097252"/>
                </a:lnTo>
                <a:lnTo>
                  <a:pt x="642073" y="992243"/>
                </a:lnTo>
                <a:lnTo>
                  <a:pt x="685651" y="992243"/>
                </a:lnTo>
                <a:lnTo>
                  <a:pt x="646911" y="927584"/>
                </a:lnTo>
                <a:lnTo>
                  <a:pt x="642073" y="935659"/>
                </a:lnTo>
                <a:lnTo>
                  <a:pt x="642073" y="716204"/>
                </a:lnTo>
                <a:lnTo>
                  <a:pt x="665856" y="692421"/>
                </a:lnTo>
                <a:lnTo>
                  <a:pt x="642073" y="686460"/>
                </a:lnTo>
                <a:lnTo>
                  <a:pt x="642073" y="546009"/>
                </a:lnTo>
                <a:lnTo>
                  <a:pt x="650027" y="577738"/>
                </a:lnTo>
                <a:close/>
                <a:moveTo>
                  <a:pt x="632972" y="509703"/>
                </a:moveTo>
                <a:lnTo>
                  <a:pt x="701007" y="526757"/>
                </a:lnTo>
                <a:lnTo>
                  <a:pt x="688957" y="538808"/>
                </a:lnTo>
                <a:lnTo>
                  <a:pt x="642073" y="538808"/>
                </a:lnTo>
                <a:lnTo>
                  <a:pt x="642073" y="546009"/>
                </a:lnTo>
                <a:close/>
                <a:moveTo>
                  <a:pt x="1346180" y="485489"/>
                </a:moveTo>
                <a:lnTo>
                  <a:pt x="1384471" y="522560"/>
                </a:lnTo>
                <a:lnTo>
                  <a:pt x="1331553" y="536740"/>
                </a:lnTo>
                <a:close/>
                <a:moveTo>
                  <a:pt x="1166731" y="485489"/>
                </a:moveTo>
                <a:lnTo>
                  <a:pt x="1205022" y="522560"/>
                </a:lnTo>
                <a:lnTo>
                  <a:pt x="1152104" y="536740"/>
                </a:lnTo>
                <a:close/>
                <a:moveTo>
                  <a:pt x="1076683" y="485489"/>
                </a:moveTo>
                <a:lnTo>
                  <a:pt x="1114974" y="522560"/>
                </a:lnTo>
                <a:lnTo>
                  <a:pt x="1062056" y="536740"/>
                </a:lnTo>
                <a:close/>
                <a:moveTo>
                  <a:pt x="986634" y="485489"/>
                </a:moveTo>
                <a:lnTo>
                  <a:pt x="1024925" y="522560"/>
                </a:lnTo>
                <a:lnTo>
                  <a:pt x="972007" y="536740"/>
                </a:lnTo>
                <a:close/>
                <a:moveTo>
                  <a:pt x="1256578" y="485456"/>
                </a:moveTo>
                <a:lnTo>
                  <a:pt x="1294679" y="522578"/>
                </a:lnTo>
                <a:lnTo>
                  <a:pt x="1242142" y="536656"/>
                </a:lnTo>
                <a:close/>
                <a:moveTo>
                  <a:pt x="823243" y="480925"/>
                </a:moveTo>
                <a:lnTo>
                  <a:pt x="882652" y="538808"/>
                </a:lnTo>
                <a:lnTo>
                  <a:pt x="806923" y="538808"/>
                </a:lnTo>
                <a:close/>
                <a:moveTo>
                  <a:pt x="232641" y="449675"/>
                </a:moveTo>
                <a:lnTo>
                  <a:pt x="271404" y="506019"/>
                </a:lnTo>
                <a:lnTo>
                  <a:pt x="227243" y="517852"/>
                </a:lnTo>
                <a:close/>
                <a:moveTo>
                  <a:pt x="524024" y="440061"/>
                </a:moveTo>
                <a:lnTo>
                  <a:pt x="586650" y="501079"/>
                </a:lnTo>
                <a:lnTo>
                  <a:pt x="500296" y="524218"/>
                </a:lnTo>
                <a:close/>
                <a:moveTo>
                  <a:pt x="430388" y="415431"/>
                </a:moveTo>
                <a:lnTo>
                  <a:pt x="469151" y="471775"/>
                </a:lnTo>
                <a:lnTo>
                  <a:pt x="424990" y="483608"/>
                </a:lnTo>
                <a:close/>
                <a:moveTo>
                  <a:pt x="832707" y="395085"/>
                </a:moveTo>
                <a:lnTo>
                  <a:pt x="895960" y="455936"/>
                </a:lnTo>
                <a:lnTo>
                  <a:pt x="808354" y="479409"/>
                </a:lnTo>
                <a:close/>
                <a:moveTo>
                  <a:pt x="1027474" y="368589"/>
                </a:moveTo>
                <a:lnTo>
                  <a:pt x="1065539" y="405721"/>
                </a:lnTo>
                <a:lnTo>
                  <a:pt x="1013074" y="419779"/>
                </a:lnTo>
                <a:close/>
                <a:moveTo>
                  <a:pt x="261774" y="353765"/>
                </a:moveTo>
                <a:lnTo>
                  <a:pt x="300537" y="410109"/>
                </a:lnTo>
                <a:lnTo>
                  <a:pt x="256376" y="421942"/>
                </a:lnTo>
                <a:close/>
                <a:moveTo>
                  <a:pt x="1174667" y="325768"/>
                </a:moveTo>
                <a:lnTo>
                  <a:pt x="1212732" y="362900"/>
                </a:lnTo>
                <a:lnTo>
                  <a:pt x="1160267" y="376958"/>
                </a:lnTo>
                <a:close/>
                <a:moveTo>
                  <a:pt x="358416" y="323396"/>
                </a:moveTo>
                <a:lnTo>
                  <a:pt x="346583" y="367557"/>
                </a:lnTo>
                <a:lnTo>
                  <a:pt x="290239" y="328794"/>
                </a:lnTo>
                <a:close/>
                <a:moveTo>
                  <a:pt x="866062" y="301275"/>
                </a:moveTo>
                <a:lnTo>
                  <a:pt x="928856" y="362916"/>
                </a:lnTo>
                <a:lnTo>
                  <a:pt x="842501" y="386055"/>
                </a:lnTo>
                <a:close/>
                <a:moveTo>
                  <a:pt x="691964" y="237106"/>
                </a:moveTo>
                <a:lnTo>
                  <a:pt x="710741" y="259236"/>
                </a:lnTo>
                <a:lnTo>
                  <a:pt x="708052" y="274006"/>
                </a:lnTo>
                <a:lnTo>
                  <a:pt x="720455" y="270682"/>
                </a:lnTo>
                <a:lnTo>
                  <a:pt x="726553" y="277873"/>
                </a:lnTo>
                <a:lnTo>
                  <a:pt x="682392" y="289702"/>
                </a:lnTo>
                <a:close/>
                <a:moveTo>
                  <a:pt x="717624" y="221410"/>
                </a:moveTo>
                <a:lnTo>
                  <a:pt x="752213" y="262175"/>
                </a:lnTo>
                <a:lnTo>
                  <a:pt x="720455" y="270682"/>
                </a:lnTo>
                <a:lnTo>
                  <a:pt x="710741" y="259236"/>
                </a:lnTo>
                <a:close/>
                <a:moveTo>
                  <a:pt x="568290" y="210161"/>
                </a:moveTo>
                <a:lnTo>
                  <a:pt x="569427" y="297589"/>
                </a:lnTo>
                <a:lnTo>
                  <a:pt x="492003" y="252890"/>
                </a:lnTo>
                <a:close/>
                <a:moveTo>
                  <a:pt x="692498" y="161826"/>
                </a:moveTo>
                <a:lnTo>
                  <a:pt x="727087" y="202589"/>
                </a:lnTo>
                <a:lnTo>
                  <a:pt x="682926" y="214420"/>
                </a:lnTo>
                <a:close/>
                <a:moveTo>
                  <a:pt x="782290" y="161806"/>
                </a:moveTo>
                <a:lnTo>
                  <a:pt x="816879" y="202570"/>
                </a:lnTo>
                <a:lnTo>
                  <a:pt x="772718" y="214403"/>
                </a:lnTo>
                <a:close/>
                <a:moveTo>
                  <a:pt x="307128" y="159661"/>
                </a:moveTo>
                <a:lnTo>
                  <a:pt x="341717" y="200425"/>
                </a:lnTo>
                <a:lnTo>
                  <a:pt x="297556" y="212259"/>
                </a:lnTo>
                <a:close/>
                <a:moveTo>
                  <a:pt x="217080" y="159661"/>
                </a:moveTo>
                <a:lnTo>
                  <a:pt x="251669" y="200425"/>
                </a:lnTo>
                <a:lnTo>
                  <a:pt x="207508" y="212259"/>
                </a:lnTo>
                <a:close/>
                <a:moveTo>
                  <a:pt x="314838" y="0"/>
                </a:moveTo>
                <a:lnTo>
                  <a:pt x="349427" y="40764"/>
                </a:lnTo>
                <a:lnTo>
                  <a:pt x="305266" y="52599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2159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직사각형 598"/>
          <p:cNvSpPr/>
          <p:nvPr/>
        </p:nvSpPr>
        <p:spPr>
          <a:xfrm>
            <a:off x="4218871" y="3130199"/>
            <a:ext cx="3672102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Hyperledger Composer</a:t>
            </a:r>
            <a:br>
              <a:rPr lang="en-US" altLang="ko-KR" sz="2400" b="1" i="1" dirty="0">
                <a:solidFill>
                  <a:schemeClr val="bg1"/>
                </a:solidFill>
              </a:rPr>
            </a:br>
            <a:r>
              <a:rPr lang="en-US" altLang="ko-KR" sz="2400" b="1" i="1" dirty="0">
                <a:solidFill>
                  <a:schemeClr val="bg1"/>
                </a:solidFill>
              </a:rPr>
              <a:t>Business Network </a:t>
            </a:r>
            <a:endParaRPr lang="ko-KR" altLang="en-US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63247" y="4668705"/>
            <a:ext cx="292174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 유 진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10511161" y="5310886"/>
            <a:ext cx="127383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1105" y="1265647"/>
            <a:ext cx="2921744" cy="99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2019.02.19(</a:t>
            </a:r>
            <a:r>
              <a:rPr lang="ko-KR" alt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</a:t>
            </a: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r">
              <a:lnSpc>
                <a:spcPct val="200000"/>
              </a:lnSpc>
            </a:pPr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201635992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21105" y="1799543"/>
            <a:ext cx="29217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74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36951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rgbClr val="595959"/>
                </a:solidFill>
              </a:rPr>
              <a:t>Key Concepts in Hyperledger Composer</a:t>
            </a:r>
            <a:endParaRPr lang="ko-KR" altLang="en-US" sz="1300" b="1" i="1" dirty="0">
              <a:solidFill>
                <a:srgbClr val="595959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800867" y="1580730"/>
            <a:ext cx="10590265" cy="5356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Network cards (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비즈니스 네트워크 카드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신원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연결 프로필 및 메타 데이터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메타 데이터에 선택적으로 연결할 비즈니스 네트워크의 이름 포함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조합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비즈니스 네트워크에 연결하는 프로세스를 단순화하고 비즈니스 네트워크 외부의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개념을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비즈니스 네  </a:t>
            </a:r>
            <a:b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트워크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및 연결 프로필과 연관된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지갑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확장함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Identities (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신분증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디지털 인증서 및 개인키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비즈니스 네트워크에서 거래하는데 사용되며 비즈니스 네트워크의 참가자에게 매핑 되어야 함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단일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비즈니스 네트워크 카드에 저장되며 해당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참가자에게 매핑 된 경우 해당 비즈니스 네트워크 카드의 </a:t>
            </a:r>
            <a:b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사용자는 해당 참가자로서 비즈니스 네트워크에서 거래 할 수 있음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Connection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Profiles (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연결 프로필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Hyperledger Composer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Connection Profiles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사용하여 연결할 시스템을 정의함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Connection Profile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비즈니스 네트워크 카드의 일부인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문서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일반적으로 해당 시스템을 참조하는 시스템 작성자가 제공하며 해당 시스템에 연결할 수 있으려면 비즈니스 네트워크</a:t>
            </a:r>
            <a:b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카드를 작성하는데 사용해야함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5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5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800867" y="1580730"/>
            <a:ext cx="10590265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4) Adding a model file</a:t>
            </a:r>
          </a:p>
          <a:p>
            <a:pPr lvl="1">
              <a:lnSpc>
                <a:spcPct val="150000"/>
              </a:lnSpc>
            </a:pPr>
            <a:endParaRPr lang="en-US" altLang="ko-KR" sz="15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46CF98F-0AE1-42C7-ABBB-7EE33176B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485" y="2035564"/>
            <a:ext cx="7866588" cy="4424956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7C00DDEA-03B4-451E-8615-11847E4723F9}"/>
              </a:ext>
            </a:extLst>
          </p:cNvPr>
          <p:cNvSpPr/>
          <p:nvPr/>
        </p:nvSpPr>
        <p:spPr>
          <a:xfrm>
            <a:off x="4174184" y="2435997"/>
            <a:ext cx="534003" cy="247353"/>
          </a:xfrm>
          <a:prstGeom prst="ellipse">
            <a:avLst/>
          </a:prstGeom>
          <a:noFill/>
          <a:ln w="38100">
            <a:solidFill>
              <a:srgbClr val="FF2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E981D-6CF6-4CAC-A6A2-FD11B31BFFA7}"/>
              </a:ext>
            </a:extLst>
          </p:cNvPr>
          <p:cNvSpPr txBox="1"/>
          <p:nvPr/>
        </p:nvSpPr>
        <p:spPr>
          <a:xfrm>
            <a:off x="4037320" y="2045142"/>
            <a:ext cx="273728" cy="38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1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78B7F-15A5-4428-8F81-3BC55635A833}"/>
              </a:ext>
            </a:extLst>
          </p:cNvPr>
          <p:cNvSpPr txBox="1"/>
          <p:nvPr/>
        </p:nvSpPr>
        <p:spPr>
          <a:xfrm>
            <a:off x="4311048" y="1857338"/>
            <a:ext cx="48145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2A28"/>
                </a:solidFill>
              </a:rPr>
              <a:t>정의 탭 </a:t>
            </a:r>
            <a:r>
              <a:rPr lang="en-US" altLang="ko-KR" sz="1300" b="1" dirty="0">
                <a:solidFill>
                  <a:srgbClr val="FF2A28"/>
                </a:solidFill>
              </a:rPr>
              <a:t>: </a:t>
            </a:r>
            <a:r>
              <a:rPr lang="ko-KR" altLang="en-US" sz="1300" b="1" dirty="0">
                <a:solidFill>
                  <a:srgbClr val="FF2A28"/>
                </a:solidFill>
              </a:rPr>
              <a:t>비즈니스 네트워크 정의를 구성하는 파일을 만들고 편집한 다음 테스트 탭을 사용하여 테스트하기 위한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E2C4A-13CA-49CA-8DAE-22DABF3D4513}"/>
              </a:ext>
            </a:extLst>
          </p:cNvPr>
          <p:cNvSpPr txBox="1"/>
          <p:nvPr/>
        </p:nvSpPr>
        <p:spPr>
          <a:xfrm>
            <a:off x="2398306" y="3126346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2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815FF-AED0-4A56-B9D5-CEE57C2DFF4D}"/>
              </a:ext>
            </a:extLst>
          </p:cNvPr>
          <p:cNvSpPr txBox="1"/>
          <p:nvPr/>
        </p:nvSpPr>
        <p:spPr>
          <a:xfrm>
            <a:off x="707044" y="3032115"/>
            <a:ext cx="18246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2A28"/>
                </a:solidFill>
              </a:rPr>
              <a:t>모델 파일은 비즈니스 네트워크에서 자산</a:t>
            </a:r>
            <a:r>
              <a:rPr lang="en-US" altLang="ko-KR" sz="1300" b="1" dirty="0">
                <a:solidFill>
                  <a:srgbClr val="FF2A28"/>
                </a:solidFill>
              </a:rPr>
              <a:t>, </a:t>
            </a:r>
            <a:r>
              <a:rPr lang="ko-KR" altLang="en-US" sz="1300" b="1" dirty="0">
                <a:solidFill>
                  <a:srgbClr val="FF2A28"/>
                </a:solidFill>
              </a:rPr>
              <a:t>참가자</a:t>
            </a:r>
            <a:r>
              <a:rPr lang="en-US" altLang="ko-KR" sz="1300" b="1" dirty="0">
                <a:solidFill>
                  <a:srgbClr val="FF2A28"/>
                </a:solidFill>
              </a:rPr>
              <a:t>, </a:t>
            </a:r>
            <a:r>
              <a:rPr lang="ko-KR" altLang="en-US" sz="1300" b="1" dirty="0">
                <a:solidFill>
                  <a:srgbClr val="FF2A28"/>
                </a:solidFill>
              </a:rPr>
              <a:t>트랜잭션 및 이벤트 정의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B7BEF8-9F2D-435E-AF23-AF6EC4713858}"/>
              </a:ext>
            </a:extLst>
          </p:cNvPr>
          <p:cNvSpPr/>
          <p:nvPr/>
        </p:nvSpPr>
        <p:spPr>
          <a:xfrm>
            <a:off x="2558104" y="3378364"/>
            <a:ext cx="1009243" cy="425230"/>
          </a:xfrm>
          <a:prstGeom prst="ellipse">
            <a:avLst/>
          </a:prstGeom>
          <a:noFill/>
          <a:ln w="38100">
            <a:solidFill>
              <a:srgbClr val="FF2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99B29-3FC7-4AB5-86D2-BD6BA3F70171}"/>
              </a:ext>
            </a:extLst>
          </p:cNvPr>
          <p:cNvSpPr txBox="1"/>
          <p:nvPr/>
        </p:nvSpPr>
        <p:spPr>
          <a:xfrm>
            <a:off x="4037320" y="2804615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3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BB3EA-22EC-4743-9ECC-52E96C9B7F5D}"/>
              </a:ext>
            </a:extLst>
          </p:cNvPr>
          <p:cNvSpPr txBox="1"/>
          <p:nvPr/>
        </p:nvSpPr>
        <p:spPr>
          <a:xfrm>
            <a:off x="5552763" y="2820547"/>
            <a:ext cx="48145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2A28"/>
                </a:solidFill>
              </a:rPr>
              <a:t>유형에 맞게 모델 파일을 업데이트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5D80C0-48BA-4AAE-8A19-3B8A6E681FCC}"/>
              </a:ext>
            </a:extLst>
          </p:cNvPr>
          <p:cNvSpPr txBox="1"/>
          <p:nvPr/>
        </p:nvSpPr>
        <p:spPr>
          <a:xfrm>
            <a:off x="2531681" y="5545930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4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5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800867" y="1442660"/>
            <a:ext cx="10590265" cy="489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About a modeling language</a:t>
            </a: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595959"/>
                </a:solidFill>
              </a:rPr>
              <a:t>     - </a:t>
            </a:r>
            <a:r>
              <a:rPr lang="ko-KR" altLang="en-US" sz="1500" dirty="0">
                <a:solidFill>
                  <a:srgbClr val="595959"/>
                </a:solidFill>
              </a:rPr>
              <a:t>비즈니스 네트워크 정의를 위한 도메인 모델을 정의하는데 사용되는 객체 지향 모델링 언어</a:t>
            </a:r>
            <a:endParaRPr lang="en-US" altLang="ko-KR" sz="1500" dirty="0">
              <a:solidFill>
                <a:srgbClr val="595959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500" b="1" dirty="0">
              <a:solidFill>
                <a:srgbClr val="595959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595959"/>
                </a:solidFill>
              </a:rPr>
              <a:t>    </a:t>
            </a:r>
            <a:r>
              <a:rPr lang="en-US" altLang="ko-KR" sz="1500" dirty="0">
                <a:solidFill>
                  <a:srgbClr val="595959"/>
                </a:solidFill>
              </a:rPr>
              <a:t>&lt;Hyperledger</a:t>
            </a:r>
            <a:r>
              <a:rPr lang="ko-KR" altLang="en-US" sz="1500" dirty="0">
                <a:solidFill>
                  <a:srgbClr val="595959"/>
                </a:solidFill>
              </a:rPr>
              <a:t> </a:t>
            </a:r>
            <a:r>
              <a:rPr lang="en-US" altLang="ko-KR" sz="1500" dirty="0">
                <a:solidFill>
                  <a:srgbClr val="595959"/>
                </a:solidFill>
              </a:rPr>
              <a:t>Composer</a:t>
            </a:r>
            <a:r>
              <a:rPr lang="ko-KR" altLang="en-US" sz="1500" dirty="0">
                <a:solidFill>
                  <a:srgbClr val="595959"/>
                </a:solidFill>
              </a:rPr>
              <a:t> </a:t>
            </a:r>
            <a:r>
              <a:rPr lang="en-US" altLang="ko-KR" sz="1500" dirty="0">
                <a:solidFill>
                  <a:srgbClr val="595959"/>
                </a:solidFill>
              </a:rPr>
              <a:t>CTO</a:t>
            </a:r>
            <a:r>
              <a:rPr lang="ko-KR" altLang="en-US" sz="1500" dirty="0">
                <a:solidFill>
                  <a:srgbClr val="595959"/>
                </a:solidFill>
              </a:rPr>
              <a:t> 파일 구성요소</a:t>
            </a:r>
            <a:r>
              <a:rPr lang="en-US" altLang="ko-KR" sz="1500" dirty="0">
                <a:solidFill>
                  <a:srgbClr val="595959"/>
                </a:solidFill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595959"/>
                </a:solidFill>
              </a:rPr>
              <a:t>     </a:t>
            </a:r>
            <a:r>
              <a:rPr lang="en-US" altLang="ko-KR" sz="1500" dirty="0">
                <a:solidFill>
                  <a:srgbClr val="595959"/>
                </a:solidFill>
              </a:rPr>
              <a:t>1. A single namespace. </a:t>
            </a:r>
            <a:r>
              <a:rPr lang="ko-KR" altLang="en-US" sz="1500" dirty="0">
                <a:solidFill>
                  <a:srgbClr val="595959"/>
                </a:solidFill>
              </a:rPr>
              <a:t>파일 내의 모든 자원 선언은 내재적으로 </a:t>
            </a:r>
            <a:r>
              <a:rPr lang="en-US" altLang="ko-KR" sz="1500" dirty="0">
                <a:solidFill>
                  <a:srgbClr val="595959"/>
                </a:solidFill>
              </a:rPr>
              <a:t>namespace</a:t>
            </a:r>
            <a:r>
              <a:rPr lang="ko-KR" altLang="en-US" sz="1500" dirty="0">
                <a:solidFill>
                  <a:srgbClr val="595959"/>
                </a:solidFill>
              </a:rPr>
              <a:t>에 있음</a:t>
            </a:r>
            <a:endParaRPr lang="en-US" altLang="ko-KR" sz="1500" dirty="0">
              <a:solidFill>
                <a:srgbClr val="595959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595959"/>
                </a:solidFill>
              </a:rPr>
              <a:t>     </a:t>
            </a:r>
            <a:r>
              <a:rPr lang="en-US" altLang="ko-KR" sz="1500" dirty="0">
                <a:solidFill>
                  <a:srgbClr val="595959"/>
                </a:solidFill>
              </a:rPr>
              <a:t>2. </a:t>
            </a:r>
            <a:r>
              <a:rPr lang="ko-KR" altLang="en-US" sz="1500" dirty="0">
                <a:solidFill>
                  <a:srgbClr val="595959"/>
                </a:solidFill>
              </a:rPr>
              <a:t>자원 정의</a:t>
            </a:r>
            <a:r>
              <a:rPr lang="en-US" altLang="ko-KR" sz="1500" dirty="0">
                <a:solidFill>
                  <a:srgbClr val="595959"/>
                </a:solidFill>
              </a:rPr>
              <a:t>, </a:t>
            </a:r>
            <a:r>
              <a:rPr lang="ko-KR" altLang="en-US" sz="1500" dirty="0">
                <a:solidFill>
                  <a:srgbClr val="595959"/>
                </a:solidFill>
              </a:rPr>
              <a:t>자산</a:t>
            </a:r>
            <a:r>
              <a:rPr lang="en-US" altLang="ko-KR" sz="1500" dirty="0">
                <a:solidFill>
                  <a:srgbClr val="595959"/>
                </a:solidFill>
              </a:rPr>
              <a:t>, </a:t>
            </a:r>
            <a:r>
              <a:rPr lang="ko-KR" altLang="en-US" sz="1500" dirty="0">
                <a:solidFill>
                  <a:srgbClr val="595959"/>
                </a:solidFill>
              </a:rPr>
              <a:t>트랜잭션</a:t>
            </a:r>
            <a:r>
              <a:rPr lang="en-US" altLang="ko-KR" sz="1500" dirty="0">
                <a:solidFill>
                  <a:srgbClr val="595959"/>
                </a:solidFill>
              </a:rPr>
              <a:t>, </a:t>
            </a:r>
            <a:r>
              <a:rPr lang="ko-KR" altLang="en-US" sz="1500" dirty="0">
                <a:solidFill>
                  <a:srgbClr val="595959"/>
                </a:solidFill>
              </a:rPr>
              <a:t>참여자 및 이벤트를 포함하는 일련의 자원 정의</a:t>
            </a:r>
            <a:endParaRPr lang="en-US" altLang="ko-KR" sz="1500" dirty="0">
              <a:solidFill>
                <a:srgbClr val="595959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595959"/>
                </a:solidFill>
              </a:rPr>
              <a:t>     </a:t>
            </a:r>
            <a:r>
              <a:rPr lang="en-US" altLang="ko-KR" sz="1500" dirty="0">
                <a:solidFill>
                  <a:srgbClr val="595959"/>
                </a:solidFill>
              </a:rPr>
              <a:t>3. other namespaces </a:t>
            </a:r>
            <a:r>
              <a:rPr lang="ko-KR" altLang="en-US" sz="1500" dirty="0">
                <a:solidFill>
                  <a:srgbClr val="595959"/>
                </a:solidFill>
              </a:rPr>
              <a:t>에서 </a:t>
            </a:r>
            <a:r>
              <a:rPr lang="en-US" altLang="ko-KR" sz="1500" dirty="0">
                <a:solidFill>
                  <a:srgbClr val="595959"/>
                </a:solidFill>
              </a:rPr>
              <a:t>resource</a:t>
            </a:r>
            <a:r>
              <a:rPr lang="ko-KR" altLang="en-US" sz="1500" dirty="0">
                <a:solidFill>
                  <a:srgbClr val="595959"/>
                </a:solidFill>
              </a:rPr>
              <a:t>를 가져 오는 </a:t>
            </a:r>
            <a:r>
              <a:rPr lang="en-US" altLang="ko-KR" sz="1500" dirty="0">
                <a:solidFill>
                  <a:srgbClr val="595959"/>
                </a:solidFill>
              </a:rPr>
              <a:t>optional import</a:t>
            </a:r>
            <a:r>
              <a:rPr lang="ko-KR" altLang="en-US" sz="1500" dirty="0">
                <a:solidFill>
                  <a:srgbClr val="595959"/>
                </a:solidFill>
              </a:rPr>
              <a:t> 선언이다</a:t>
            </a:r>
            <a:r>
              <a:rPr lang="en-US" altLang="ko-KR" sz="1500" dirty="0">
                <a:solidFill>
                  <a:srgbClr val="595959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500" b="1" dirty="0">
              <a:solidFill>
                <a:srgbClr val="595959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500" b="1" dirty="0">
              <a:solidFill>
                <a:srgbClr val="595959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595959"/>
                </a:solidFill>
              </a:rPr>
              <a:t>    - </a:t>
            </a:r>
            <a:r>
              <a:rPr lang="en-US" altLang="ko-KR" sz="1500" dirty="0">
                <a:solidFill>
                  <a:srgbClr val="595959"/>
                </a:solidFill>
              </a:rPr>
              <a:t>organization namespace</a:t>
            </a:r>
            <a:r>
              <a:rPr lang="ko-KR" altLang="en-US" sz="1500" dirty="0">
                <a:solidFill>
                  <a:srgbClr val="595959"/>
                </a:solidFill>
              </a:rPr>
              <a:t>는 </a:t>
            </a:r>
            <a:r>
              <a:rPr lang="en-US" altLang="ko-KR" sz="1500" dirty="0">
                <a:solidFill>
                  <a:srgbClr val="595959"/>
                </a:solidFill>
              </a:rPr>
              <a:t>model(.</a:t>
            </a:r>
            <a:r>
              <a:rPr lang="en-US" altLang="ko-KR" sz="1500" dirty="0" err="1">
                <a:solidFill>
                  <a:srgbClr val="595959"/>
                </a:solidFill>
              </a:rPr>
              <a:t>cto</a:t>
            </a:r>
            <a:r>
              <a:rPr lang="en-US" altLang="ko-KR" sz="1500" dirty="0">
                <a:solidFill>
                  <a:srgbClr val="595959"/>
                </a:solidFill>
              </a:rPr>
              <a:t>)</a:t>
            </a:r>
            <a:r>
              <a:rPr lang="ko-KR" altLang="en-US" sz="1500" dirty="0">
                <a:solidFill>
                  <a:srgbClr val="595959"/>
                </a:solidFill>
              </a:rPr>
              <a:t>파일의 </a:t>
            </a:r>
            <a:r>
              <a:rPr lang="en-US" altLang="ko-KR" sz="1500" dirty="0" err="1">
                <a:solidFill>
                  <a:srgbClr val="595959"/>
                </a:solidFill>
              </a:rPr>
              <a:t>namespcae</a:t>
            </a:r>
            <a:r>
              <a:rPr lang="ko-KR" altLang="en-US" sz="1500" dirty="0">
                <a:solidFill>
                  <a:srgbClr val="595959"/>
                </a:solidFill>
              </a:rPr>
              <a:t>줄에 정의되어 있으며 생성된 모든 </a:t>
            </a:r>
            <a:r>
              <a:rPr lang="en-US" altLang="ko-KR" sz="1500" dirty="0">
                <a:solidFill>
                  <a:srgbClr val="595959"/>
                </a:solidFill>
              </a:rPr>
              <a:t>resource</a:t>
            </a:r>
            <a:r>
              <a:rPr lang="ko-KR" altLang="en-US" sz="1500" dirty="0">
                <a:solidFill>
                  <a:srgbClr val="595959"/>
                </a:solidFill>
              </a:rPr>
              <a:t>는</a:t>
            </a:r>
            <a:br>
              <a:rPr lang="en-US" altLang="ko-KR" sz="1500" dirty="0">
                <a:solidFill>
                  <a:srgbClr val="595959"/>
                </a:solidFill>
              </a:rPr>
            </a:br>
            <a:r>
              <a:rPr lang="en-US" altLang="ko-KR" sz="1500" dirty="0">
                <a:solidFill>
                  <a:srgbClr val="595959"/>
                </a:solidFill>
              </a:rPr>
              <a:t>     </a:t>
            </a:r>
            <a:r>
              <a:rPr lang="ko-KR" altLang="en-US" sz="1500" dirty="0">
                <a:solidFill>
                  <a:srgbClr val="595959"/>
                </a:solidFill>
              </a:rPr>
              <a:t> </a:t>
            </a:r>
            <a:r>
              <a:rPr lang="en-US" altLang="ko-KR" sz="1500" dirty="0">
                <a:solidFill>
                  <a:srgbClr val="595959"/>
                </a:solidFill>
              </a:rPr>
              <a:t>namespace</a:t>
            </a:r>
            <a:r>
              <a:rPr lang="ko-KR" altLang="en-US" sz="1500" dirty="0">
                <a:solidFill>
                  <a:srgbClr val="595959"/>
                </a:solidFill>
              </a:rPr>
              <a:t>의 일부</a:t>
            </a:r>
            <a:r>
              <a:rPr lang="en-US" altLang="ko-KR" sz="1500" b="1" dirty="0">
                <a:solidFill>
                  <a:srgbClr val="595959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595959"/>
                </a:solidFill>
              </a:rPr>
              <a:t>    - </a:t>
            </a:r>
            <a:r>
              <a:rPr lang="ko-KR" altLang="en-US" sz="1500" dirty="0">
                <a:solidFill>
                  <a:srgbClr val="595959"/>
                </a:solidFill>
              </a:rPr>
              <a:t>참여자</a:t>
            </a:r>
            <a:r>
              <a:rPr lang="en-US" altLang="ko-KR" sz="1500" dirty="0">
                <a:solidFill>
                  <a:srgbClr val="595959"/>
                </a:solidFill>
              </a:rPr>
              <a:t>, </a:t>
            </a:r>
            <a:r>
              <a:rPr lang="ko-KR" altLang="en-US" sz="1500" dirty="0">
                <a:solidFill>
                  <a:srgbClr val="595959"/>
                </a:solidFill>
              </a:rPr>
              <a:t>이벤트 및 트랜잭션의 새 클래스를 정의하고 자산</a:t>
            </a:r>
            <a:r>
              <a:rPr lang="en-US" altLang="ko-KR" sz="1500" dirty="0">
                <a:solidFill>
                  <a:srgbClr val="595959"/>
                </a:solidFill>
              </a:rPr>
              <a:t>, </a:t>
            </a:r>
            <a:r>
              <a:rPr lang="ko-KR" altLang="en-US" sz="1500" dirty="0">
                <a:solidFill>
                  <a:srgbClr val="595959"/>
                </a:solidFill>
              </a:rPr>
              <a:t>이벤트</a:t>
            </a:r>
            <a:r>
              <a:rPr lang="en-US" altLang="ko-KR" sz="1500" dirty="0">
                <a:solidFill>
                  <a:srgbClr val="595959"/>
                </a:solidFill>
              </a:rPr>
              <a:t>, </a:t>
            </a:r>
            <a:r>
              <a:rPr lang="ko-KR" altLang="en-US" sz="1500" dirty="0">
                <a:solidFill>
                  <a:srgbClr val="595959"/>
                </a:solidFill>
              </a:rPr>
              <a:t>참여자 및 트랜잭션의 기본 정의를 포함</a:t>
            </a:r>
            <a:endParaRPr lang="en-US" altLang="ko-KR" sz="1500" dirty="0">
              <a:solidFill>
                <a:srgbClr val="595959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595959"/>
                </a:solidFill>
              </a:rPr>
              <a:t>    - </a:t>
            </a:r>
            <a:r>
              <a:rPr lang="en-US" altLang="ko-KR" sz="1500" dirty="0">
                <a:solidFill>
                  <a:srgbClr val="595959"/>
                </a:solidFill>
              </a:rPr>
              <a:t>Hyperledger Composer</a:t>
            </a:r>
            <a:r>
              <a:rPr lang="ko-KR" altLang="en-US" sz="1500" dirty="0">
                <a:solidFill>
                  <a:srgbClr val="595959"/>
                </a:solidFill>
              </a:rPr>
              <a:t>의 클래스는 자원 정의라고 하며</a:t>
            </a:r>
            <a:r>
              <a:rPr lang="en-US" altLang="ko-KR" sz="1500" dirty="0">
                <a:solidFill>
                  <a:srgbClr val="595959"/>
                </a:solidFill>
              </a:rPr>
              <a:t>, </a:t>
            </a:r>
            <a:r>
              <a:rPr lang="ko-KR" altLang="en-US" sz="1500" dirty="0">
                <a:solidFill>
                  <a:srgbClr val="595959"/>
                </a:solidFill>
              </a:rPr>
              <a:t>따라서 자산 인스턴스에는 자산 정의가 있음</a:t>
            </a:r>
            <a:endParaRPr lang="en-US" altLang="ko-KR" sz="15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6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800867" y="1222143"/>
            <a:ext cx="10590265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About a modeling language</a:t>
            </a: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rgbClr val="595959"/>
                </a:solidFill>
              </a:rPr>
              <a:t>     - </a:t>
            </a:r>
            <a:r>
              <a:rPr lang="ko-KR" altLang="en-US" sz="1500" dirty="0">
                <a:solidFill>
                  <a:srgbClr val="595959"/>
                </a:solidFill>
              </a:rPr>
              <a:t>자원이 자산 또는 참여자 경우 </a:t>
            </a:r>
            <a:r>
              <a:rPr lang="en-US" altLang="ko-KR" sz="1500" dirty="0">
                <a:solidFill>
                  <a:srgbClr val="595959"/>
                </a:solidFill>
              </a:rPr>
              <a:t>: </a:t>
            </a:r>
            <a:r>
              <a:rPr lang="ko-KR" altLang="en-US" sz="1500" dirty="0">
                <a:solidFill>
                  <a:srgbClr val="595959"/>
                </a:solidFill>
              </a:rPr>
              <a:t>이름 뒤에 식별 필드 옴 </a:t>
            </a:r>
            <a:endParaRPr lang="en-US" altLang="ko-KR" sz="1500" dirty="0">
              <a:solidFill>
                <a:srgbClr val="595959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rgbClr val="595959"/>
                </a:solidFill>
              </a:rPr>
              <a:t>     - </a:t>
            </a:r>
            <a:r>
              <a:rPr lang="ko-KR" altLang="en-US" sz="1500" dirty="0">
                <a:solidFill>
                  <a:srgbClr val="595959"/>
                </a:solidFill>
              </a:rPr>
              <a:t>자원이 이벤트 또는 트랜잭션 경우 </a:t>
            </a:r>
            <a:r>
              <a:rPr lang="en-US" altLang="ko-KR" sz="1500" dirty="0">
                <a:solidFill>
                  <a:srgbClr val="595959"/>
                </a:solidFill>
              </a:rPr>
              <a:t>: </a:t>
            </a:r>
            <a:r>
              <a:rPr lang="ko-KR" altLang="en-US" sz="1500" dirty="0">
                <a:solidFill>
                  <a:srgbClr val="595959"/>
                </a:solidFill>
              </a:rPr>
              <a:t>식별 필드가 자동으로 설정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46CF98F-0AE1-42C7-ABBB-7EE33176B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3" t="19949" r="2432" b="21355"/>
          <a:stretch/>
        </p:blipFill>
        <p:spPr>
          <a:xfrm>
            <a:off x="1229766" y="2308594"/>
            <a:ext cx="9732468" cy="425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8CB050-8BAA-4FAD-9DB5-53E88945A387}"/>
              </a:ext>
            </a:extLst>
          </p:cNvPr>
          <p:cNvSpPr txBox="1"/>
          <p:nvPr/>
        </p:nvSpPr>
        <p:spPr>
          <a:xfrm>
            <a:off x="3159610" y="5991306"/>
            <a:ext cx="936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2A28"/>
                </a:solidFill>
              </a:rPr>
              <a:t>이 모델은 단일 자산 유형 </a:t>
            </a:r>
            <a:r>
              <a:rPr lang="en-US" altLang="ko-KR" sz="1300" b="1" dirty="0">
                <a:solidFill>
                  <a:srgbClr val="FF2A28"/>
                </a:solidFill>
              </a:rPr>
              <a:t>Commodity </a:t>
            </a:r>
            <a:r>
              <a:rPr lang="ko-KR" altLang="en-US" sz="1300" b="1" dirty="0">
                <a:solidFill>
                  <a:srgbClr val="FF2A28"/>
                </a:solidFill>
              </a:rPr>
              <a:t>및 단일 참여자 유형 </a:t>
            </a:r>
            <a:r>
              <a:rPr lang="en-US" altLang="ko-KR" sz="1300" b="1" dirty="0">
                <a:solidFill>
                  <a:srgbClr val="FF2A28"/>
                </a:solidFill>
              </a:rPr>
              <a:t>Trader</a:t>
            </a:r>
            <a:r>
              <a:rPr lang="ko-KR" altLang="en-US" sz="1300" b="1" dirty="0">
                <a:solidFill>
                  <a:srgbClr val="FF2A28"/>
                </a:solidFill>
              </a:rPr>
              <a:t>과 </a:t>
            </a:r>
            <a:r>
              <a:rPr lang="en-US" altLang="ko-KR" sz="1300" b="1" dirty="0">
                <a:solidFill>
                  <a:srgbClr val="FF2A28"/>
                </a:solidFill>
              </a:rPr>
              <a:t>Trade </a:t>
            </a:r>
            <a:r>
              <a:rPr lang="ko-KR" altLang="en-US" sz="1300" b="1" dirty="0">
                <a:solidFill>
                  <a:srgbClr val="FF2A28"/>
                </a:solidFill>
              </a:rPr>
              <a:t>상품 소유자를 수정하는데 </a:t>
            </a:r>
            <a:endParaRPr lang="en-US" altLang="ko-KR" sz="1300" b="1" dirty="0">
              <a:solidFill>
                <a:srgbClr val="FF2A28"/>
              </a:solidFill>
            </a:endParaRPr>
          </a:p>
          <a:p>
            <a:r>
              <a:rPr lang="ko-KR" altLang="en-US" sz="1300" b="1" dirty="0">
                <a:solidFill>
                  <a:srgbClr val="FF2A28"/>
                </a:solidFill>
              </a:rPr>
              <a:t>사용되는 단일 거래 유형을</a:t>
            </a:r>
            <a:r>
              <a:rPr lang="en-US" altLang="ko-KR" sz="1300" b="1" dirty="0">
                <a:solidFill>
                  <a:srgbClr val="FF2A28"/>
                </a:solidFill>
              </a:rPr>
              <a:t> </a:t>
            </a:r>
            <a:r>
              <a:rPr lang="ko-KR" altLang="en-US" sz="1300" b="1" dirty="0">
                <a:solidFill>
                  <a:srgbClr val="FF2A28"/>
                </a:solidFill>
              </a:rPr>
              <a:t>정의한 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9B79C-415F-4349-A5F3-A37B964CAB7A}"/>
              </a:ext>
            </a:extLst>
          </p:cNvPr>
          <p:cNvSpPr txBox="1"/>
          <p:nvPr/>
        </p:nvSpPr>
        <p:spPr>
          <a:xfrm>
            <a:off x="4773164" y="3377371"/>
            <a:ext cx="4483958" cy="292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2A28"/>
                </a:solidFill>
              </a:rPr>
              <a:t>-&gt; </a:t>
            </a:r>
            <a:r>
              <a:rPr lang="ko-KR" altLang="en-US" sz="1300" b="1" dirty="0">
                <a:solidFill>
                  <a:srgbClr val="FF2A28"/>
                </a:solidFill>
              </a:rPr>
              <a:t>자산의 이름 </a:t>
            </a:r>
            <a:r>
              <a:rPr lang="en-US" altLang="ko-KR" sz="1300" b="1" dirty="0">
                <a:solidFill>
                  <a:srgbClr val="FF2A28"/>
                </a:solidFill>
              </a:rPr>
              <a:t>: Commodity </a:t>
            </a:r>
            <a:r>
              <a:rPr lang="ko-KR" altLang="en-US" sz="1300" b="1" dirty="0">
                <a:solidFill>
                  <a:srgbClr val="FF2A28"/>
                </a:solidFill>
              </a:rPr>
              <a:t>식별 필드 </a:t>
            </a:r>
            <a:r>
              <a:rPr lang="en-US" altLang="ko-KR" sz="1300" b="1" dirty="0">
                <a:solidFill>
                  <a:srgbClr val="FF2A28"/>
                </a:solidFill>
              </a:rPr>
              <a:t>: </a:t>
            </a:r>
            <a:r>
              <a:rPr lang="en-US" altLang="ko-KR" sz="1300" b="1" dirty="0" err="1">
                <a:solidFill>
                  <a:srgbClr val="FF2A28"/>
                </a:solidFill>
              </a:rPr>
              <a:t>tradingSymbol</a:t>
            </a:r>
            <a:endParaRPr lang="ko-KR" altLang="en-US" sz="1300" b="1" dirty="0">
              <a:solidFill>
                <a:srgbClr val="FF2A2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48C2B-B46D-4E94-A1F3-7FFE9A4E0F46}"/>
              </a:ext>
            </a:extLst>
          </p:cNvPr>
          <p:cNvSpPr txBox="1"/>
          <p:nvPr/>
        </p:nvSpPr>
        <p:spPr>
          <a:xfrm>
            <a:off x="3310783" y="4160739"/>
            <a:ext cx="6738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2A28"/>
                </a:solidFill>
              </a:rPr>
              <a:t>-&gt; </a:t>
            </a:r>
            <a:r>
              <a:rPr lang="ko-KR" altLang="en-US" sz="1000" b="1" dirty="0">
                <a:solidFill>
                  <a:srgbClr val="FF2A28"/>
                </a:solidFill>
              </a:rPr>
              <a:t>자원이 소유하지 않지만 자원에서 참조할 수 있는 다른 </a:t>
            </a:r>
            <a:r>
              <a:rPr lang="en-US" altLang="ko-KR" sz="1000" b="1" dirty="0">
                <a:solidFill>
                  <a:srgbClr val="FF2A28"/>
                </a:solidFill>
              </a:rPr>
              <a:t>Composer </a:t>
            </a:r>
            <a:r>
              <a:rPr lang="ko-KR" altLang="en-US" sz="1000" b="1" dirty="0">
                <a:solidFill>
                  <a:srgbClr val="FF2A28"/>
                </a:solidFill>
              </a:rPr>
              <a:t>유형에 대한 관계 세트</a:t>
            </a:r>
            <a:r>
              <a:rPr lang="en-US" altLang="ko-KR" sz="1000" b="1" dirty="0">
                <a:solidFill>
                  <a:srgbClr val="FF2A28"/>
                </a:solidFill>
              </a:rPr>
              <a:t>. </a:t>
            </a:r>
            <a:r>
              <a:rPr lang="ko-KR" altLang="en-US" sz="1000" b="1" dirty="0">
                <a:solidFill>
                  <a:srgbClr val="FF2A28"/>
                </a:solidFill>
              </a:rPr>
              <a:t>관계는 단방향</a:t>
            </a:r>
          </a:p>
        </p:txBody>
      </p:sp>
    </p:spTree>
    <p:extLst>
      <p:ext uri="{BB962C8B-B14F-4D97-AF65-F5344CB8AC3E}">
        <p14:creationId xmlns:p14="http://schemas.microsoft.com/office/powerpoint/2010/main" val="212679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800867" y="1580730"/>
            <a:ext cx="10590265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5) Adding a transaction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processor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</a:p>
          <a:p>
            <a:pPr lvl="1">
              <a:lnSpc>
                <a:spcPct val="150000"/>
              </a:lnSpc>
            </a:pPr>
            <a:endParaRPr lang="en-US" altLang="ko-KR" sz="15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DEF1CA-0CAF-4A7A-88EF-3F37A321C47F}"/>
              </a:ext>
            </a:extLst>
          </p:cNvPr>
          <p:cNvGrpSpPr/>
          <p:nvPr/>
        </p:nvGrpSpPr>
        <p:grpSpPr>
          <a:xfrm>
            <a:off x="2073130" y="2002330"/>
            <a:ext cx="8207881" cy="4578860"/>
            <a:chOff x="7144751" y="2214040"/>
            <a:chExt cx="8207881" cy="457886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AA74945-7563-4DD7-B801-D1A5880B1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2436" y="2214040"/>
              <a:ext cx="8140196" cy="4578860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C00DDEA-03B4-451E-8615-11847E4723F9}"/>
                </a:ext>
              </a:extLst>
            </p:cNvPr>
            <p:cNvSpPr/>
            <p:nvPr/>
          </p:nvSpPr>
          <p:spPr>
            <a:xfrm>
              <a:off x="7287236" y="5277270"/>
              <a:ext cx="734974" cy="219072"/>
            </a:xfrm>
            <a:prstGeom prst="ellipse">
              <a:avLst/>
            </a:prstGeom>
            <a:noFill/>
            <a:ln w="38100">
              <a:solidFill>
                <a:srgbClr val="FF2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AE981D-6CF6-4CAC-A6A2-FD11B31BFFA7}"/>
                </a:ext>
              </a:extLst>
            </p:cNvPr>
            <p:cNvSpPr txBox="1"/>
            <p:nvPr/>
          </p:nvSpPr>
          <p:spPr>
            <a:xfrm>
              <a:off x="7150372" y="4937198"/>
              <a:ext cx="273728" cy="38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2A28"/>
                  </a:solidFill>
                </a:rPr>
                <a:t>1</a:t>
              </a:r>
              <a:endParaRPr lang="ko-KR" altLang="en-US" b="1" dirty="0">
                <a:solidFill>
                  <a:srgbClr val="FF2A28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5B7BEF8-9F2D-435E-AF23-AF6EC4713858}"/>
                </a:ext>
              </a:extLst>
            </p:cNvPr>
            <p:cNvSpPr/>
            <p:nvPr/>
          </p:nvSpPr>
          <p:spPr>
            <a:xfrm>
              <a:off x="7144751" y="3937203"/>
              <a:ext cx="1009243" cy="425230"/>
            </a:xfrm>
            <a:prstGeom prst="ellipse">
              <a:avLst/>
            </a:prstGeom>
            <a:noFill/>
            <a:ln w="38100">
              <a:solidFill>
                <a:srgbClr val="FF2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6E2C4A-13CA-49CA-8DAE-22DABF3D4513}"/>
                </a:ext>
              </a:extLst>
            </p:cNvPr>
            <p:cNvSpPr txBox="1"/>
            <p:nvPr/>
          </p:nvSpPr>
          <p:spPr>
            <a:xfrm>
              <a:off x="7144751" y="3613403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2A28"/>
                  </a:solidFill>
                </a:rPr>
                <a:t>2</a:t>
              </a:r>
              <a:endParaRPr lang="ko-KR" altLang="en-US" b="1" dirty="0">
                <a:solidFill>
                  <a:srgbClr val="FF2A28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099B29-3FC7-4AB5-86D2-BD6BA3F70171}"/>
                </a:ext>
              </a:extLst>
            </p:cNvPr>
            <p:cNvSpPr txBox="1"/>
            <p:nvPr/>
          </p:nvSpPr>
          <p:spPr>
            <a:xfrm>
              <a:off x="8805963" y="2877728"/>
              <a:ext cx="31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2A28"/>
                  </a:solidFill>
                </a:rPr>
                <a:t>3</a:t>
              </a:r>
              <a:endParaRPr lang="ko-KR" altLang="en-US" b="1" dirty="0">
                <a:solidFill>
                  <a:srgbClr val="FF2A28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2BC307A-2D8A-40A8-9729-73113937448A}"/>
              </a:ext>
            </a:extLst>
          </p:cNvPr>
          <p:cNvSpPr txBox="1"/>
          <p:nvPr/>
        </p:nvSpPr>
        <p:spPr>
          <a:xfrm>
            <a:off x="2075037" y="5777937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4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3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800867" y="1580730"/>
            <a:ext cx="10590265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Hyperledger Composer JavaScript SDK</a:t>
            </a: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개발자가 배포된 비즈니스 네트워크를 관리하고 상호 작용할 수 있는 응용 프로그램을 만들 수 있게 해주는 </a:t>
            </a:r>
            <a:b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Node.js API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세트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rgbClr val="595959"/>
                </a:solidFill>
              </a:rPr>
              <a:t>&lt;API</a:t>
            </a:r>
            <a:r>
              <a:rPr lang="ko-KR" altLang="en-US" sz="1500" dirty="0">
                <a:solidFill>
                  <a:srgbClr val="595959"/>
                </a:solidFill>
              </a:rPr>
              <a:t>는 </a:t>
            </a:r>
            <a:r>
              <a:rPr lang="en-US" altLang="ko-KR" sz="1500" dirty="0">
                <a:solidFill>
                  <a:srgbClr val="595959"/>
                </a:solidFill>
              </a:rPr>
              <a:t>2</a:t>
            </a:r>
            <a:r>
              <a:rPr lang="ko-KR" altLang="en-US" sz="1500" dirty="0">
                <a:solidFill>
                  <a:srgbClr val="595959"/>
                </a:solidFill>
              </a:rPr>
              <a:t>개의 </a:t>
            </a:r>
            <a:r>
              <a:rPr lang="en-US" altLang="ko-KR" sz="1500" dirty="0" err="1">
                <a:solidFill>
                  <a:srgbClr val="595959"/>
                </a:solidFill>
              </a:rPr>
              <a:t>npm</a:t>
            </a:r>
            <a:r>
              <a:rPr lang="en-US" altLang="ko-KR" sz="1500" dirty="0">
                <a:solidFill>
                  <a:srgbClr val="595959"/>
                </a:solidFill>
              </a:rPr>
              <a:t> </a:t>
            </a:r>
            <a:r>
              <a:rPr lang="ko-KR" altLang="en-US" sz="1500" dirty="0">
                <a:solidFill>
                  <a:srgbClr val="595959"/>
                </a:solidFill>
              </a:rPr>
              <a:t>모듈로 나뉨</a:t>
            </a:r>
            <a:r>
              <a:rPr lang="en-US" altLang="ko-KR" sz="1500" dirty="0">
                <a:solidFill>
                  <a:srgbClr val="595959"/>
                </a:solidFill>
              </a:rPr>
              <a:t>&gt;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500" dirty="0">
                <a:solidFill>
                  <a:srgbClr val="595959"/>
                </a:solidFill>
              </a:rPr>
              <a:t>composer-client </a:t>
            </a:r>
            <a:r>
              <a:rPr lang="ko-KR" altLang="en-US" sz="1500" dirty="0">
                <a:solidFill>
                  <a:srgbClr val="595959"/>
                </a:solidFill>
              </a:rPr>
              <a:t>비즈니스 네트워크에 트랜잭션을 제출하거나 자산 및 참가자에 대한 생성</a:t>
            </a:r>
            <a:r>
              <a:rPr lang="en-US" altLang="ko-KR" sz="1500" dirty="0">
                <a:solidFill>
                  <a:srgbClr val="595959"/>
                </a:solidFill>
              </a:rPr>
              <a:t>, </a:t>
            </a:r>
            <a:r>
              <a:rPr lang="ko-KR" altLang="en-US" sz="1500" dirty="0">
                <a:solidFill>
                  <a:srgbClr val="595959"/>
                </a:solidFill>
              </a:rPr>
              <a:t>읽기</a:t>
            </a:r>
            <a:r>
              <a:rPr lang="en-US" altLang="ko-KR" sz="1500" dirty="0">
                <a:solidFill>
                  <a:srgbClr val="595959"/>
                </a:solidFill>
              </a:rPr>
              <a:t>, </a:t>
            </a:r>
            <a:r>
              <a:rPr lang="ko-KR" altLang="en-US" sz="1500" dirty="0">
                <a:solidFill>
                  <a:srgbClr val="595959"/>
                </a:solidFill>
              </a:rPr>
              <a:t>업데이트</a:t>
            </a:r>
            <a:r>
              <a:rPr lang="en-US" altLang="ko-KR" sz="1500" dirty="0">
                <a:solidFill>
                  <a:srgbClr val="595959"/>
                </a:solidFill>
              </a:rPr>
              <a:t>, </a:t>
            </a:r>
            <a:r>
              <a:rPr lang="ko-KR" altLang="en-US" sz="1500" dirty="0">
                <a:solidFill>
                  <a:srgbClr val="595959"/>
                </a:solidFill>
              </a:rPr>
              <a:t>삭제 작업을 수행하는데 사용</a:t>
            </a:r>
            <a:endParaRPr lang="en-US" altLang="ko-KR" sz="1500" dirty="0">
              <a:solidFill>
                <a:srgbClr val="595959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500" dirty="0">
                <a:solidFill>
                  <a:srgbClr val="595959"/>
                </a:solidFill>
              </a:rPr>
              <a:t>Composer-admin </a:t>
            </a:r>
            <a:r>
              <a:rPr lang="ko-KR" altLang="en-US" sz="1500" dirty="0">
                <a:solidFill>
                  <a:srgbClr val="595959"/>
                </a:solidFill>
              </a:rPr>
              <a:t>비즈니스 네트워크 관리 </a:t>
            </a:r>
            <a:r>
              <a:rPr lang="en-US" altLang="ko-KR" sz="1500" dirty="0">
                <a:solidFill>
                  <a:srgbClr val="595959"/>
                </a:solidFill>
              </a:rPr>
              <a:t>(</a:t>
            </a:r>
            <a:r>
              <a:rPr lang="ko-KR" altLang="en-US" sz="1500" dirty="0">
                <a:solidFill>
                  <a:srgbClr val="595959"/>
                </a:solidFill>
              </a:rPr>
              <a:t>설치</a:t>
            </a:r>
            <a:r>
              <a:rPr lang="en-US" altLang="ko-KR" sz="1500" dirty="0">
                <a:solidFill>
                  <a:srgbClr val="595959"/>
                </a:solidFill>
              </a:rPr>
              <a:t>, </a:t>
            </a:r>
            <a:r>
              <a:rPr lang="ko-KR" altLang="en-US" sz="1500" dirty="0">
                <a:solidFill>
                  <a:srgbClr val="595959"/>
                </a:solidFill>
              </a:rPr>
              <a:t>시작</a:t>
            </a:r>
            <a:r>
              <a:rPr lang="en-US" altLang="ko-KR" sz="1500" dirty="0">
                <a:solidFill>
                  <a:srgbClr val="595959"/>
                </a:solidFill>
              </a:rPr>
              <a:t>, </a:t>
            </a:r>
            <a:r>
              <a:rPr lang="ko-KR" altLang="en-US" sz="1500" dirty="0">
                <a:solidFill>
                  <a:srgbClr val="595959"/>
                </a:solidFill>
              </a:rPr>
              <a:t>업그레이드</a:t>
            </a:r>
            <a:r>
              <a:rPr lang="en-US" altLang="ko-KR" sz="1500">
                <a:solidFill>
                  <a:srgbClr val="595959"/>
                </a:solidFill>
              </a:rPr>
              <a:t>)</a:t>
            </a:r>
            <a:endParaRPr lang="en-US" altLang="ko-KR" sz="1500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9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791135" y="1384085"/>
            <a:ext cx="10590265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transaction processor functions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rgbClr val="595959"/>
                </a:solidFill>
              </a:rPr>
              <a:t>    - </a:t>
            </a:r>
            <a:r>
              <a:rPr lang="ko-KR" altLang="en-US" sz="1500" dirty="0">
                <a:solidFill>
                  <a:srgbClr val="595959"/>
                </a:solidFill>
              </a:rPr>
              <a:t>비즈니스 네트워크 정의의 모델 파일에 정의된 트랜잭션을 구현하는 트랜잭션 프로세서 기능이 포함될 수 있음</a:t>
            </a:r>
            <a:endParaRPr lang="en-US" altLang="ko-KR" sz="1500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rgbClr val="595959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rgbClr val="595959"/>
                </a:solidFill>
              </a:rPr>
              <a:t>    - </a:t>
            </a:r>
            <a:r>
              <a:rPr lang="ko-KR" altLang="en-US" sz="1500" dirty="0">
                <a:solidFill>
                  <a:srgbClr val="595959"/>
                </a:solidFill>
              </a:rPr>
              <a:t>트랜잭션 처리 함수는 </a:t>
            </a:r>
            <a:r>
              <a:rPr lang="en-US" altLang="ko-KR" sz="1500" dirty="0" err="1">
                <a:solidFill>
                  <a:srgbClr val="595959"/>
                </a:solidFill>
              </a:rPr>
              <a:t>BusinessNetworkConnection</a:t>
            </a:r>
            <a:r>
              <a:rPr lang="en-US" altLang="ko-KR" sz="1500" dirty="0">
                <a:solidFill>
                  <a:srgbClr val="595959"/>
                </a:solidFill>
              </a:rPr>
              <a:t> API</a:t>
            </a:r>
            <a:r>
              <a:rPr lang="ko-KR" altLang="en-US" sz="1500" dirty="0">
                <a:solidFill>
                  <a:srgbClr val="595959"/>
                </a:solidFill>
              </a:rPr>
              <a:t>를 사용하여 트랜잭션을 제출할 때 런타임에 의해 자동</a:t>
            </a:r>
            <a:br>
              <a:rPr lang="en-US" altLang="ko-KR" sz="1500" dirty="0">
                <a:solidFill>
                  <a:srgbClr val="595959"/>
                </a:solidFill>
              </a:rPr>
            </a:br>
            <a:r>
              <a:rPr lang="en-US" altLang="ko-KR" sz="1500" dirty="0">
                <a:solidFill>
                  <a:srgbClr val="595959"/>
                </a:solidFill>
              </a:rPr>
              <a:t>      </a:t>
            </a:r>
            <a:r>
              <a:rPr lang="ko-KR" altLang="en-US" sz="1500" dirty="0">
                <a:solidFill>
                  <a:srgbClr val="595959"/>
                </a:solidFill>
              </a:rPr>
              <a:t>으로 호출됨</a:t>
            </a:r>
            <a:endParaRPr lang="en-US" altLang="ko-KR" sz="1500" dirty="0">
              <a:solidFill>
                <a:srgbClr val="595959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processor structure</a:t>
            </a: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트랜잭션 프로세서 함수의 구조에는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데코레이터와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메타 데이터와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함수가 포함되어 있으며 트랜잭션</a:t>
            </a:r>
            <a:b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프로세서 함수가 작동하는데 필요</a:t>
            </a:r>
            <a:endParaRPr lang="en-US" altLang="ko-KR" sz="15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1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866CC3-7A0C-4164-B501-3000508B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6" y="2019851"/>
            <a:ext cx="10014075" cy="3476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62637-F559-4C82-B547-BEA1EB35674E}"/>
              </a:ext>
            </a:extLst>
          </p:cNvPr>
          <p:cNvSpPr txBox="1"/>
          <p:nvPr/>
        </p:nvSpPr>
        <p:spPr>
          <a:xfrm>
            <a:off x="1687623" y="2319411"/>
            <a:ext cx="98148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2A28"/>
                </a:solidFill>
              </a:rPr>
              <a:t>-&gt; </a:t>
            </a:r>
            <a:r>
              <a:rPr lang="ko-KR" altLang="en-US" sz="1300" b="1" dirty="0">
                <a:solidFill>
                  <a:srgbClr val="FF2A28"/>
                </a:solidFill>
              </a:rPr>
              <a:t>런타임 처리에 필요한 주석 행에는 트랜잭션 프로세서 함수가 수행하는 기능에 대한 사람이 읽을 수 있는 설명이 들어있음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2AF8B-A8C6-4EF5-899D-1765F3E9BEC8}"/>
              </a:ext>
            </a:extLst>
          </p:cNvPr>
          <p:cNvSpPr txBox="1"/>
          <p:nvPr/>
        </p:nvSpPr>
        <p:spPr>
          <a:xfrm>
            <a:off x="2769802" y="3294388"/>
            <a:ext cx="98148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2A28"/>
                </a:solidFill>
              </a:rPr>
              <a:t>-&gt;@param </a:t>
            </a:r>
            <a:r>
              <a:rPr lang="ko-KR" altLang="en-US" sz="1300" b="1" dirty="0">
                <a:solidFill>
                  <a:srgbClr val="FF2A28"/>
                </a:solidFill>
              </a:rPr>
              <a:t>매개 변수 정의를 나타내는 태그</a:t>
            </a:r>
            <a:r>
              <a:rPr lang="en-US" altLang="ko-KR" sz="1300" b="1" dirty="0">
                <a:solidFill>
                  <a:srgbClr val="FF2A28"/>
                </a:solidFill>
              </a:rPr>
              <a:t>, </a:t>
            </a:r>
            <a:r>
              <a:rPr lang="ko-KR" altLang="en-US" sz="1300" b="1" dirty="0">
                <a:solidFill>
                  <a:srgbClr val="FF2A28"/>
                </a:solidFill>
              </a:rPr>
              <a:t>그 다음에는 트랜잭션 프로세서 기능을 실행하는 트랜잭션 리소스 이름 나옴</a:t>
            </a:r>
            <a:br>
              <a:rPr lang="en-US" altLang="ko-KR" sz="1300" b="1" dirty="0">
                <a:solidFill>
                  <a:srgbClr val="FF2A28"/>
                </a:solidFill>
              </a:rPr>
            </a:br>
            <a:r>
              <a:rPr lang="en-US" altLang="ko-KR" sz="1300" b="1" dirty="0">
                <a:solidFill>
                  <a:srgbClr val="FF2A28"/>
                </a:solidFill>
              </a:rPr>
              <a:t>    </a:t>
            </a:r>
            <a:r>
              <a:rPr lang="ko-KR" altLang="en-US" sz="1300" b="1" dirty="0">
                <a:solidFill>
                  <a:srgbClr val="FF2A28"/>
                </a:solidFill>
              </a:rPr>
              <a:t>리소스 이름 뒤에 리소스를 참조할 매개 변수 이름이 있으면 이 매개 변수를 </a:t>
            </a:r>
            <a:r>
              <a:rPr lang="en-US" altLang="ko-KR" sz="1300" b="1" dirty="0">
                <a:solidFill>
                  <a:srgbClr val="FF2A28"/>
                </a:solidFill>
              </a:rPr>
              <a:t>JavaScript</a:t>
            </a:r>
            <a:r>
              <a:rPr lang="ko-KR" altLang="en-US" sz="1300" b="1" dirty="0">
                <a:solidFill>
                  <a:srgbClr val="FF2A28"/>
                </a:solidFill>
              </a:rPr>
              <a:t>함수에 인수로 제공해야함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E326C-4B22-4796-8C41-6C813192C284}"/>
              </a:ext>
            </a:extLst>
          </p:cNvPr>
          <p:cNvSpPr txBox="1"/>
          <p:nvPr/>
        </p:nvSpPr>
        <p:spPr>
          <a:xfrm>
            <a:off x="1550082" y="3832743"/>
            <a:ext cx="98148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2A28"/>
                </a:solidFill>
              </a:rPr>
              <a:t>-&gt; @transaction </a:t>
            </a:r>
            <a:r>
              <a:rPr lang="ko-KR" altLang="en-US" sz="1300" b="1" dirty="0">
                <a:solidFill>
                  <a:srgbClr val="FF2A28"/>
                </a:solidFill>
              </a:rPr>
              <a:t>태그가 있어야 하며 이 태그는 코드를 트랜잭션 처리 함수로 식별하므로 필수</a:t>
            </a:r>
          </a:p>
        </p:txBody>
      </p:sp>
    </p:spTree>
    <p:extLst>
      <p:ext uri="{BB962C8B-B14F-4D97-AF65-F5344CB8AC3E}">
        <p14:creationId xmlns:p14="http://schemas.microsoft.com/office/powerpoint/2010/main" val="204703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800867" y="1580730"/>
            <a:ext cx="10590265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4) Adding a transaction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processor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</a:p>
          <a:p>
            <a:pPr lvl="1">
              <a:lnSpc>
                <a:spcPct val="150000"/>
              </a:lnSpc>
            </a:pPr>
            <a:endParaRPr lang="en-US" altLang="ko-KR" sz="15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A74945-7563-4DD7-B801-D1A5880B1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95" t="24340" r="2061" b="34552"/>
          <a:stretch/>
        </p:blipFill>
        <p:spPr>
          <a:xfrm>
            <a:off x="1130178" y="2026484"/>
            <a:ext cx="10123303" cy="41031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FC4CA0-575F-4C51-A59D-23AE7ECA5485}"/>
              </a:ext>
            </a:extLst>
          </p:cNvPr>
          <p:cNvSpPr txBox="1"/>
          <p:nvPr/>
        </p:nvSpPr>
        <p:spPr>
          <a:xfrm>
            <a:off x="6827190" y="2667181"/>
            <a:ext cx="42346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2A28"/>
                </a:solidFill>
              </a:rPr>
              <a:t>-&gt; @param</a:t>
            </a:r>
            <a:r>
              <a:rPr lang="ko-KR" altLang="en-US" sz="1300" b="1" dirty="0">
                <a:solidFill>
                  <a:srgbClr val="FF2A28"/>
                </a:solidFill>
              </a:rPr>
              <a:t> 매개변수 정의 태그</a:t>
            </a:r>
            <a:r>
              <a:rPr lang="en-US" altLang="ko-KR" sz="1300" b="1" dirty="0">
                <a:solidFill>
                  <a:srgbClr val="FF2A28"/>
                </a:solidFill>
              </a:rPr>
              <a:t>, </a:t>
            </a:r>
            <a:r>
              <a:rPr lang="ko-KR" altLang="en-US" sz="1300" b="1" dirty="0">
                <a:solidFill>
                  <a:srgbClr val="FF2A28"/>
                </a:solidFill>
              </a:rPr>
              <a:t>트랜잭션 프로세서 기능을 실행하는</a:t>
            </a:r>
            <a:r>
              <a:rPr lang="en-US" altLang="ko-KR" sz="1300" b="1" dirty="0">
                <a:solidFill>
                  <a:srgbClr val="FF2A28"/>
                </a:solidFill>
              </a:rPr>
              <a:t> </a:t>
            </a:r>
            <a:r>
              <a:rPr lang="ko-KR" altLang="en-US" sz="1300" b="1" dirty="0">
                <a:solidFill>
                  <a:srgbClr val="FF2A28"/>
                </a:solidFill>
              </a:rPr>
              <a:t>리소스 </a:t>
            </a:r>
            <a:r>
              <a:rPr lang="en-US" altLang="ko-KR" sz="1300" b="1" dirty="0">
                <a:solidFill>
                  <a:srgbClr val="FF2A28"/>
                </a:solidFill>
              </a:rPr>
              <a:t>, </a:t>
            </a:r>
            <a:r>
              <a:rPr lang="ko-KR" altLang="en-US" sz="1300" b="1" dirty="0">
                <a:solidFill>
                  <a:srgbClr val="FF2A28"/>
                </a:solidFill>
              </a:rPr>
              <a:t>참조할 매개변수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F6E24-FF40-437D-B6EB-3944508734DE}"/>
              </a:ext>
            </a:extLst>
          </p:cNvPr>
          <p:cNvSpPr txBox="1"/>
          <p:nvPr/>
        </p:nvSpPr>
        <p:spPr>
          <a:xfrm>
            <a:off x="2597502" y="2934803"/>
            <a:ext cx="40920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2A28"/>
                </a:solidFill>
              </a:rPr>
              <a:t>-&gt; </a:t>
            </a:r>
            <a:r>
              <a:rPr lang="ko-KR" altLang="en-US" sz="1300" b="1" dirty="0">
                <a:solidFill>
                  <a:srgbClr val="FF2A28"/>
                </a:solidFill>
              </a:rPr>
              <a:t>코드를 트랜잭션 처리 함수로 식별하므로 필수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126635-C482-4E71-BFF3-61DD527C8A6A}"/>
              </a:ext>
            </a:extLst>
          </p:cNvPr>
          <p:cNvSpPr txBox="1"/>
          <p:nvPr/>
        </p:nvSpPr>
        <p:spPr>
          <a:xfrm>
            <a:off x="7490755" y="3802157"/>
            <a:ext cx="40920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2A28"/>
                </a:solidFill>
              </a:rPr>
              <a:t>-&gt; </a:t>
            </a:r>
            <a:r>
              <a:rPr lang="ko-KR" altLang="en-US" sz="1300" b="1" dirty="0">
                <a:solidFill>
                  <a:srgbClr val="FF2A28"/>
                </a:solidFill>
              </a:rPr>
              <a:t>자산을 저장하는 자산 레지스트리 가져오기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30E682-49CD-4361-8039-039A11E5B55D}"/>
              </a:ext>
            </a:extLst>
          </p:cNvPr>
          <p:cNvSpPr txBox="1"/>
          <p:nvPr/>
        </p:nvSpPr>
        <p:spPr>
          <a:xfrm>
            <a:off x="5037607" y="4000350"/>
            <a:ext cx="40920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2A28"/>
                </a:solidFill>
              </a:rPr>
              <a:t>-&gt; </a:t>
            </a:r>
            <a:r>
              <a:rPr lang="ko-KR" altLang="en-US" sz="1300" b="1" dirty="0">
                <a:solidFill>
                  <a:srgbClr val="FF2A28"/>
                </a:solidFill>
              </a:rPr>
              <a:t>자산 레지스트리의 자산 업데이트</a:t>
            </a:r>
          </a:p>
        </p:txBody>
      </p:sp>
    </p:spTree>
    <p:extLst>
      <p:ext uri="{BB962C8B-B14F-4D97-AF65-F5344CB8AC3E}">
        <p14:creationId xmlns:p14="http://schemas.microsoft.com/office/powerpoint/2010/main" val="2816046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682879" y="1544295"/>
            <a:ext cx="10590265" cy="1432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6) Testing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-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일부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참가자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(Traders)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만들고 자산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(Commodity)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생성한 다음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사용하여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commodity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소유권을</a:t>
            </a:r>
            <a:b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변경함으로써 비즈니스 네트워크 테스트</a:t>
            </a:r>
            <a:endParaRPr lang="en-US" altLang="ko-KR" sz="15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D4879D-A6D4-4272-A504-16EEA9FA7215}"/>
              </a:ext>
            </a:extLst>
          </p:cNvPr>
          <p:cNvGrpSpPr/>
          <p:nvPr/>
        </p:nvGrpSpPr>
        <p:grpSpPr>
          <a:xfrm>
            <a:off x="1581932" y="2702506"/>
            <a:ext cx="8840262" cy="3835946"/>
            <a:chOff x="7212435" y="2214040"/>
            <a:chExt cx="8140197" cy="457886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25412C3-50CF-404A-985D-1DD6E25E0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2435" y="2214040"/>
              <a:ext cx="8140197" cy="4578860"/>
            </a:xfrm>
            <a:prstGeom prst="rect">
              <a:avLst/>
            </a:prstGeom>
          </p:spPr>
        </p:pic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C7FB34F-15B8-424B-9291-514905490C95}"/>
                </a:ext>
              </a:extLst>
            </p:cNvPr>
            <p:cNvSpPr/>
            <p:nvPr/>
          </p:nvSpPr>
          <p:spPr>
            <a:xfrm>
              <a:off x="9308801" y="2628873"/>
              <a:ext cx="622181" cy="306631"/>
            </a:xfrm>
            <a:prstGeom prst="ellipse">
              <a:avLst/>
            </a:prstGeom>
            <a:noFill/>
            <a:ln w="38100">
              <a:solidFill>
                <a:srgbClr val="FF2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9BE998-652F-4D1C-8805-2B773589700E}"/>
                </a:ext>
              </a:extLst>
            </p:cNvPr>
            <p:cNvSpPr txBox="1"/>
            <p:nvPr/>
          </p:nvSpPr>
          <p:spPr>
            <a:xfrm>
              <a:off x="9035073" y="2247596"/>
              <a:ext cx="273728" cy="38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2A28"/>
                  </a:solidFill>
                </a:rPr>
                <a:t>1</a:t>
              </a:r>
              <a:endParaRPr lang="ko-KR" altLang="en-US" b="1" dirty="0">
                <a:solidFill>
                  <a:srgbClr val="FF2A2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36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Hyperledger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273504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Hyperledger Composer?</a:t>
            </a:r>
            <a:endParaRPr lang="ko-KR" altLang="en-US" sz="13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4504D6-3BB1-4A9A-8AE5-FBF9C50F67A2}"/>
              </a:ext>
            </a:extLst>
          </p:cNvPr>
          <p:cNvSpPr/>
          <p:nvPr/>
        </p:nvSpPr>
        <p:spPr>
          <a:xfrm>
            <a:off x="1581932" y="926839"/>
            <a:ext cx="1059026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Build Blockchain applications and business networks your way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F3249-F0A3-4A19-A3A5-9A3017F9D966}"/>
              </a:ext>
            </a:extLst>
          </p:cNvPr>
          <p:cNvSpPr/>
          <p:nvPr/>
        </p:nvSpPr>
        <p:spPr>
          <a:xfrm>
            <a:off x="800867" y="1760882"/>
            <a:ext cx="10590265" cy="1432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블록체인 응용 프로그램을 보다 쉽게 개발할 수 있는 광범위하고 개방된 개발 도구 세트 및 프레임 워크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(develop tool)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모델링 언어와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집합을 포함하는 프로그래밍 모델로 참가자들이 자산을 교환하는 트랜잭션을 보낼 수 있도록 비즈니스 네트워크와 응용 프로그램을 신속히 정의하고 배포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C0AB68-6E7A-4A30-B379-71C48F6E10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63" y="3193582"/>
            <a:ext cx="7162609" cy="327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1125331" y="1193440"/>
            <a:ext cx="10590265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7) Creating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participants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명의 참가자를 생성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6AF598-2572-45DC-BC61-AF7BDD94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17" y="2106363"/>
            <a:ext cx="7573880" cy="426030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91597545-0BB1-4F5F-ABDA-106323A835CA}"/>
              </a:ext>
            </a:extLst>
          </p:cNvPr>
          <p:cNvSpPr/>
          <p:nvPr/>
        </p:nvSpPr>
        <p:spPr>
          <a:xfrm>
            <a:off x="704881" y="3077888"/>
            <a:ext cx="534003" cy="247353"/>
          </a:xfrm>
          <a:prstGeom prst="ellipse">
            <a:avLst/>
          </a:prstGeom>
          <a:noFill/>
          <a:ln w="38100">
            <a:solidFill>
              <a:srgbClr val="FF2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33976-E253-4216-B9B3-F081B98CFB00}"/>
              </a:ext>
            </a:extLst>
          </p:cNvPr>
          <p:cNvSpPr txBox="1"/>
          <p:nvPr/>
        </p:nvSpPr>
        <p:spPr>
          <a:xfrm>
            <a:off x="685217" y="2696611"/>
            <a:ext cx="273728" cy="38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1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3361B-5ACC-42FC-B5F0-332C53BBF0BC}"/>
              </a:ext>
            </a:extLst>
          </p:cNvPr>
          <p:cNvSpPr txBox="1"/>
          <p:nvPr/>
        </p:nvSpPr>
        <p:spPr>
          <a:xfrm>
            <a:off x="6813618" y="2527963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2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823B9C-1ADC-4F05-B19A-BC4EEDDF6AD0}"/>
              </a:ext>
            </a:extLst>
          </p:cNvPr>
          <p:cNvSpPr/>
          <p:nvPr/>
        </p:nvSpPr>
        <p:spPr>
          <a:xfrm>
            <a:off x="7031736" y="2804750"/>
            <a:ext cx="1009243" cy="425230"/>
          </a:xfrm>
          <a:prstGeom prst="ellipse">
            <a:avLst/>
          </a:prstGeom>
          <a:noFill/>
          <a:ln w="38100">
            <a:solidFill>
              <a:srgbClr val="FF2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4739A2-24F3-4D18-AC7B-D5C563182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964" y="3485904"/>
            <a:ext cx="5972036" cy="33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3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1125331" y="1193440"/>
            <a:ext cx="10590265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8) Creating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asset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자산 생성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3361B-5ACC-42FC-B5F0-332C53BBF0BC}"/>
              </a:ext>
            </a:extLst>
          </p:cNvPr>
          <p:cNvSpPr txBox="1"/>
          <p:nvPr/>
        </p:nvSpPr>
        <p:spPr>
          <a:xfrm>
            <a:off x="6813618" y="2527963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2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BE2792-B680-483A-9833-A2749655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28" y="1933643"/>
            <a:ext cx="7459600" cy="459497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91597545-0BB1-4F5F-ABDA-106323A835CA}"/>
              </a:ext>
            </a:extLst>
          </p:cNvPr>
          <p:cNvSpPr/>
          <p:nvPr/>
        </p:nvSpPr>
        <p:spPr>
          <a:xfrm>
            <a:off x="687653" y="3641269"/>
            <a:ext cx="875356" cy="291635"/>
          </a:xfrm>
          <a:prstGeom prst="ellipse">
            <a:avLst/>
          </a:prstGeom>
          <a:noFill/>
          <a:ln w="38100">
            <a:solidFill>
              <a:srgbClr val="FF2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33976-E253-4216-B9B3-F081B98CFB00}"/>
              </a:ext>
            </a:extLst>
          </p:cNvPr>
          <p:cNvSpPr txBox="1"/>
          <p:nvPr/>
        </p:nvSpPr>
        <p:spPr>
          <a:xfrm>
            <a:off x="1218466" y="3295265"/>
            <a:ext cx="273728" cy="38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1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823B9C-1ADC-4F05-B19A-BC4EEDDF6AD0}"/>
              </a:ext>
            </a:extLst>
          </p:cNvPr>
          <p:cNvSpPr/>
          <p:nvPr/>
        </p:nvSpPr>
        <p:spPr>
          <a:xfrm>
            <a:off x="6973416" y="2712629"/>
            <a:ext cx="1009243" cy="425230"/>
          </a:xfrm>
          <a:prstGeom prst="ellipse">
            <a:avLst/>
          </a:prstGeom>
          <a:noFill/>
          <a:ln w="38100">
            <a:solidFill>
              <a:srgbClr val="FF2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FBB0FC-40CD-46BC-A8A2-328D8F842507}"/>
              </a:ext>
            </a:extLst>
          </p:cNvPr>
          <p:cNvSpPr txBox="1"/>
          <p:nvPr/>
        </p:nvSpPr>
        <p:spPr>
          <a:xfrm>
            <a:off x="6949621" y="2417368"/>
            <a:ext cx="273728" cy="38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2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4127AD8-8B24-48DC-8EB8-65274B919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967" y="3577630"/>
            <a:ext cx="5831767" cy="32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06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1125331" y="1193440"/>
            <a:ext cx="10590265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9) Transferring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commodity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participants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 거래자와 거래하는 상품의 트랜잭션을 테스트할 수 있음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5C98794-324F-4131-BBB8-31D4A003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5911"/>
            <a:ext cx="8821492" cy="496208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91597545-0BB1-4F5F-ABDA-106323A835CA}"/>
              </a:ext>
            </a:extLst>
          </p:cNvPr>
          <p:cNvSpPr/>
          <p:nvPr/>
        </p:nvSpPr>
        <p:spPr>
          <a:xfrm>
            <a:off x="95282" y="5069058"/>
            <a:ext cx="1281233" cy="417342"/>
          </a:xfrm>
          <a:prstGeom prst="ellipse">
            <a:avLst/>
          </a:prstGeom>
          <a:noFill/>
          <a:ln w="38100">
            <a:solidFill>
              <a:srgbClr val="FF2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33976-E253-4216-B9B3-F081B98CFB00}"/>
              </a:ext>
            </a:extLst>
          </p:cNvPr>
          <p:cNvSpPr txBox="1"/>
          <p:nvPr/>
        </p:nvSpPr>
        <p:spPr>
          <a:xfrm>
            <a:off x="95282" y="4687781"/>
            <a:ext cx="273728" cy="38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1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FBB0FC-40CD-46BC-A8A2-328D8F842507}"/>
              </a:ext>
            </a:extLst>
          </p:cNvPr>
          <p:cNvSpPr txBox="1"/>
          <p:nvPr/>
        </p:nvSpPr>
        <p:spPr>
          <a:xfrm>
            <a:off x="2849179" y="3191368"/>
            <a:ext cx="273728" cy="38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2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F52D0C2-96E8-445C-93DD-3A80F122D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33" y="1895911"/>
            <a:ext cx="6177704" cy="34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36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1125331" y="1193440"/>
            <a:ext cx="10590265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9) Transferring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commodity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participants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-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 거래자와 거래하는 상품의 트랜잭션을 테스트할 수 있음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5C98794-324F-4131-BBB8-31D4A003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5911"/>
            <a:ext cx="8821492" cy="496208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91597545-0BB1-4F5F-ABDA-106323A835CA}"/>
              </a:ext>
            </a:extLst>
          </p:cNvPr>
          <p:cNvSpPr/>
          <p:nvPr/>
        </p:nvSpPr>
        <p:spPr>
          <a:xfrm>
            <a:off x="95282" y="5069058"/>
            <a:ext cx="1281233" cy="417342"/>
          </a:xfrm>
          <a:prstGeom prst="ellipse">
            <a:avLst/>
          </a:prstGeom>
          <a:noFill/>
          <a:ln w="38100">
            <a:solidFill>
              <a:srgbClr val="FF2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33976-E253-4216-B9B3-F081B98CFB00}"/>
              </a:ext>
            </a:extLst>
          </p:cNvPr>
          <p:cNvSpPr txBox="1"/>
          <p:nvPr/>
        </p:nvSpPr>
        <p:spPr>
          <a:xfrm>
            <a:off x="95282" y="4687781"/>
            <a:ext cx="273728" cy="38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1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FBB0FC-40CD-46BC-A8A2-328D8F842507}"/>
              </a:ext>
            </a:extLst>
          </p:cNvPr>
          <p:cNvSpPr txBox="1"/>
          <p:nvPr/>
        </p:nvSpPr>
        <p:spPr>
          <a:xfrm>
            <a:off x="2849179" y="3191368"/>
            <a:ext cx="273728" cy="38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2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F52D0C2-96E8-445C-93DD-3A80F122D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33" y="1895911"/>
            <a:ext cx="6177704" cy="34749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0F5EC3-B867-4232-A61D-C2B20946E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73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Hyperledger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415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Hyperledger Composer work?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800867" y="1580730"/>
            <a:ext cx="10590265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Ex)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부동산 중개인은 비즈니스 네트워크를 다음과 같이 신속하게 모델링 할 수 있음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자산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(assets)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주택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참가자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(participants)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구매자 및 주택 소유자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거래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(transactions)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 구매 또는 판매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목록 작성 및 종료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참가자는 구매자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판매자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또는 부동산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중개인으로서의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역할에 따라 제한된 거래에 대한 액세스 권한을 가질 수 있음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부동산 중개인은 공개 목록을 보고 제안을 하기 위한 간단한 사용자 인터페이스로 구매자와 판매자를 소개하는 응용 프로그램을 작성할 수 있음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비즈니스 네트워크는 새로운 주택을 자산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(Assets)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추가하고 판매된 부동산을 제거할 수 있음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Hyperledger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415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Hyperledger Composer work?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800867" y="1580730"/>
            <a:ext cx="10590265" cy="385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Hyperledger Composer Playground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브라우저 기반 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사용하여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Hyperledger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Composer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사용할 수 있음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비즈니스 네트워크를 정의하고 테스트하는 웹 사용자 인터페이스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=&gt;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비즈니스 네트워크의 구성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배포 및 테스트를 위한 사용자 인터페이스 제공 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호스팅 버전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설치가 불필요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또는 로컬 설치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오프라인 샘플 비즈니스 네트워크 편집 및 테스트에 적합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사용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Hyperledger Composer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전체 응용 프로그램 개발 기능을 사용하려는 개발자는 개발자 도구 설치해야 함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6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Hyperledger</a:t>
            </a:r>
            <a:r>
              <a:rPr lang="ko-KR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41548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Hyperledger Composer work?</a:t>
            </a:r>
            <a:endParaRPr lang="ko-KR" altLang="en-US" sz="1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4E2D39-4F10-4F8C-A617-7C051943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80" y="2096128"/>
            <a:ext cx="8485158" cy="26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3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800867" y="1580730"/>
            <a:ext cx="10590265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비즈니스 네트워크 설정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자산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참가자 및 트랜잭션 정의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일부 참여자 및 자산 작성을 통한 네트워크 테스트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자산 소유권을 하나에서 다른 것으로 변경하는 트랜잭션 제출 방법을 단계별로 안내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Hyperledger Composer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비즈니스 네트워크 정의는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 파일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스크립트 세트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구성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4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800867" y="1580730"/>
            <a:ext cx="10590265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 Open Hyperledger Composer Playground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A512BE-65AC-4B2B-A3AC-ADA3F80E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95" y="2149503"/>
            <a:ext cx="7075849" cy="39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1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800867" y="1580730"/>
            <a:ext cx="10590265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2) Creating a new business network</a:t>
            </a:r>
          </a:p>
          <a:p>
            <a:pPr lvl="1">
              <a:lnSpc>
                <a:spcPct val="150000"/>
              </a:lnSpc>
            </a:pPr>
            <a:endParaRPr lang="en-US" altLang="ko-KR" sz="15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BC9598-2E38-4931-BFE4-F43E82646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217" y="2002330"/>
            <a:ext cx="7961564" cy="447838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7C00DDEA-03B4-451E-8615-11847E4723F9}"/>
              </a:ext>
            </a:extLst>
          </p:cNvPr>
          <p:cNvSpPr/>
          <p:nvPr/>
        </p:nvSpPr>
        <p:spPr>
          <a:xfrm>
            <a:off x="5552763" y="2920753"/>
            <a:ext cx="785893" cy="306438"/>
          </a:xfrm>
          <a:prstGeom prst="ellipse">
            <a:avLst/>
          </a:prstGeom>
          <a:noFill/>
          <a:ln w="38100">
            <a:solidFill>
              <a:srgbClr val="FF2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E2C4A-13CA-49CA-8DAE-22DABF3D4513}"/>
              </a:ext>
            </a:extLst>
          </p:cNvPr>
          <p:cNvSpPr txBox="1"/>
          <p:nvPr/>
        </p:nvSpPr>
        <p:spPr>
          <a:xfrm>
            <a:off x="3972674" y="3272609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2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E981D-6CF6-4CAC-A6A2-FD11B31BFFA7}"/>
              </a:ext>
            </a:extLst>
          </p:cNvPr>
          <p:cNvSpPr txBox="1"/>
          <p:nvPr/>
        </p:nvSpPr>
        <p:spPr>
          <a:xfrm>
            <a:off x="3972674" y="2736846"/>
            <a:ext cx="273728" cy="38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1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99B29-3FC7-4AB5-86D2-BD6BA3F70171}"/>
              </a:ext>
            </a:extLst>
          </p:cNvPr>
          <p:cNvSpPr txBox="1"/>
          <p:nvPr/>
        </p:nvSpPr>
        <p:spPr>
          <a:xfrm>
            <a:off x="4844166" y="4472574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3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78B7F-15A5-4428-8F81-3BC55635A833}"/>
              </a:ext>
            </a:extLst>
          </p:cNvPr>
          <p:cNvSpPr txBox="1"/>
          <p:nvPr/>
        </p:nvSpPr>
        <p:spPr>
          <a:xfrm>
            <a:off x="5003964" y="4695712"/>
            <a:ext cx="48145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2A28"/>
                </a:solidFill>
              </a:rPr>
              <a:t>처음부터 네트워크를 구축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A4BE17-BD6E-4204-8561-E227A4547EFB}"/>
              </a:ext>
            </a:extLst>
          </p:cNvPr>
          <p:cNvSpPr txBox="1"/>
          <p:nvPr/>
        </p:nvSpPr>
        <p:spPr>
          <a:xfrm>
            <a:off x="8600900" y="5423919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4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2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자유형 194"/>
          <p:cNvSpPr/>
          <p:nvPr/>
        </p:nvSpPr>
        <p:spPr>
          <a:xfrm>
            <a:off x="75820" y="153366"/>
            <a:ext cx="12020897" cy="6665076"/>
          </a:xfrm>
          <a:custGeom>
            <a:avLst/>
            <a:gdLst>
              <a:gd name="connsiteX0" fmla="*/ 11166818 w 12020897"/>
              <a:gd name="connsiteY0" fmla="*/ 6554734 h 6665076"/>
              <a:gd name="connsiteX1" fmla="*/ 11244242 w 12020897"/>
              <a:gd name="connsiteY1" fmla="*/ 6599434 h 6665076"/>
              <a:gd name="connsiteX2" fmla="*/ 11206344 w 12020897"/>
              <a:gd name="connsiteY2" fmla="*/ 6665076 h 6665076"/>
              <a:gd name="connsiteX3" fmla="*/ 11128920 w 12020897"/>
              <a:gd name="connsiteY3" fmla="*/ 6620375 h 6665076"/>
              <a:gd name="connsiteX4" fmla="*/ 10978461 w 12020897"/>
              <a:gd name="connsiteY4" fmla="*/ 6482971 h 6665076"/>
              <a:gd name="connsiteX5" fmla="*/ 10978461 w 12020897"/>
              <a:gd name="connsiteY5" fmla="*/ 6558119 h 6665076"/>
              <a:gd name="connsiteX6" fmla="*/ 10888411 w 12020897"/>
              <a:gd name="connsiteY6" fmla="*/ 6558119 h 6665076"/>
              <a:gd name="connsiteX7" fmla="*/ 10888411 w 12020897"/>
              <a:gd name="connsiteY7" fmla="*/ 6482971 h 6665076"/>
              <a:gd name="connsiteX8" fmla="*/ 11313243 w 12020897"/>
              <a:gd name="connsiteY8" fmla="*/ 6480492 h 6665076"/>
              <a:gd name="connsiteX9" fmla="*/ 11390667 w 12020897"/>
              <a:gd name="connsiteY9" fmla="*/ 6525193 h 6665076"/>
              <a:gd name="connsiteX10" fmla="*/ 11352769 w 12020897"/>
              <a:gd name="connsiteY10" fmla="*/ 6590834 h 6665076"/>
              <a:gd name="connsiteX11" fmla="*/ 11275345 w 12020897"/>
              <a:gd name="connsiteY11" fmla="*/ 6546133 h 6665076"/>
              <a:gd name="connsiteX12" fmla="*/ 11576798 w 12020897"/>
              <a:gd name="connsiteY12" fmla="*/ 6455476 h 6665076"/>
              <a:gd name="connsiteX13" fmla="*/ 11596248 w 12020897"/>
              <a:gd name="connsiteY13" fmla="*/ 6528064 h 6665076"/>
              <a:gd name="connsiteX14" fmla="*/ 11509268 w 12020897"/>
              <a:gd name="connsiteY14" fmla="*/ 6551370 h 6665076"/>
              <a:gd name="connsiteX15" fmla="*/ 11489818 w 12020897"/>
              <a:gd name="connsiteY15" fmla="*/ 6478782 h 6665076"/>
              <a:gd name="connsiteX16" fmla="*/ 11723430 w 12020897"/>
              <a:gd name="connsiteY16" fmla="*/ 6436235 h 6665076"/>
              <a:gd name="connsiteX17" fmla="*/ 11801415 w 12020897"/>
              <a:gd name="connsiteY17" fmla="*/ 6481260 h 6665076"/>
              <a:gd name="connsiteX18" fmla="*/ 11763517 w 12020897"/>
              <a:gd name="connsiteY18" fmla="*/ 6546901 h 6665076"/>
              <a:gd name="connsiteX19" fmla="*/ 11685532 w 12020897"/>
              <a:gd name="connsiteY19" fmla="*/ 6501877 h 6665076"/>
              <a:gd name="connsiteX20" fmla="*/ 11099127 w 12020897"/>
              <a:gd name="connsiteY20" fmla="*/ 6378462 h 6665076"/>
              <a:gd name="connsiteX21" fmla="*/ 11432532 w 12020897"/>
              <a:gd name="connsiteY21" fmla="*/ 6378462 h 6665076"/>
              <a:gd name="connsiteX22" fmla="*/ 11417537 w 12020897"/>
              <a:gd name="connsiteY22" fmla="*/ 6404435 h 6665076"/>
              <a:gd name="connsiteX23" fmla="*/ 11380577 w 12020897"/>
              <a:gd name="connsiteY23" fmla="*/ 6383097 h 6665076"/>
              <a:gd name="connsiteX24" fmla="*/ 11343269 w 12020897"/>
              <a:gd name="connsiteY24" fmla="*/ 6447716 h 6665076"/>
              <a:gd name="connsiteX25" fmla="*/ 11275172 w 12020897"/>
              <a:gd name="connsiteY25" fmla="*/ 6408400 h 6665076"/>
              <a:gd name="connsiteX26" fmla="*/ 11252659 w 12020897"/>
              <a:gd name="connsiteY26" fmla="*/ 6447393 h 6665076"/>
              <a:gd name="connsiteX27" fmla="*/ 11185647 w 12020897"/>
              <a:gd name="connsiteY27" fmla="*/ 6408703 h 6665076"/>
              <a:gd name="connsiteX28" fmla="*/ 11163216 w 12020897"/>
              <a:gd name="connsiteY28" fmla="*/ 6447555 h 6665076"/>
              <a:gd name="connsiteX29" fmla="*/ 11085232 w 12020897"/>
              <a:gd name="connsiteY29" fmla="*/ 6402530 h 6665076"/>
              <a:gd name="connsiteX30" fmla="*/ 11007937 w 12020897"/>
              <a:gd name="connsiteY30" fmla="*/ 6378462 h 6665076"/>
              <a:gd name="connsiteX31" fmla="*/ 11097986 w 12020897"/>
              <a:gd name="connsiteY31" fmla="*/ 6378462 h 6665076"/>
              <a:gd name="connsiteX32" fmla="*/ 11097986 w 12020897"/>
              <a:gd name="connsiteY32" fmla="*/ 6380328 h 6665076"/>
              <a:gd name="connsiteX33" fmla="*/ 11007937 w 12020897"/>
              <a:gd name="connsiteY33" fmla="*/ 6380328 h 6665076"/>
              <a:gd name="connsiteX34" fmla="*/ 11437666 w 12020897"/>
              <a:gd name="connsiteY34" fmla="*/ 6369570 h 6665076"/>
              <a:gd name="connsiteX35" fmla="*/ 11437666 w 12020897"/>
              <a:gd name="connsiteY35" fmla="*/ 6378462 h 6665076"/>
              <a:gd name="connsiteX36" fmla="*/ 11432532 w 12020897"/>
              <a:gd name="connsiteY36" fmla="*/ 6378462 h 6665076"/>
              <a:gd name="connsiteX37" fmla="*/ 11437666 w 12020897"/>
              <a:gd name="connsiteY37" fmla="*/ 6363266 h 6665076"/>
              <a:gd name="connsiteX38" fmla="*/ 11440396 w 12020897"/>
              <a:gd name="connsiteY38" fmla="*/ 6364842 h 6665076"/>
              <a:gd name="connsiteX39" fmla="*/ 11437666 w 12020897"/>
              <a:gd name="connsiteY39" fmla="*/ 6369570 h 6665076"/>
              <a:gd name="connsiteX40" fmla="*/ 11483000 w 12020897"/>
              <a:gd name="connsiteY40" fmla="*/ 6337449 h 6665076"/>
              <a:gd name="connsiteX41" fmla="*/ 11523287 w 12020897"/>
              <a:gd name="connsiteY41" fmla="*/ 6360709 h 6665076"/>
              <a:gd name="connsiteX42" fmla="*/ 11526799 w 12020897"/>
              <a:gd name="connsiteY42" fmla="*/ 6354626 h 6665076"/>
              <a:gd name="connsiteX43" fmla="*/ 11554048 w 12020897"/>
              <a:gd name="connsiteY43" fmla="*/ 6370358 h 6665076"/>
              <a:gd name="connsiteX44" fmla="*/ 11573048 w 12020897"/>
              <a:gd name="connsiteY44" fmla="*/ 6337449 h 6665076"/>
              <a:gd name="connsiteX45" fmla="*/ 11620493 w 12020897"/>
              <a:gd name="connsiteY45" fmla="*/ 6364842 h 6665076"/>
              <a:gd name="connsiteX46" fmla="*/ 11597634 w 12020897"/>
              <a:gd name="connsiteY46" fmla="*/ 6404436 h 6665076"/>
              <a:gd name="connsiteX47" fmla="*/ 11569978 w 12020897"/>
              <a:gd name="connsiteY47" fmla="*/ 6388469 h 6665076"/>
              <a:gd name="connsiteX48" fmla="*/ 11550978 w 12020897"/>
              <a:gd name="connsiteY48" fmla="*/ 6421378 h 6665076"/>
              <a:gd name="connsiteX49" fmla="*/ 11511098 w 12020897"/>
              <a:gd name="connsiteY49" fmla="*/ 6398353 h 6665076"/>
              <a:gd name="connsiteX50" fmla="*/ 11507586 w 12020897"/>
              <a:gd name="connsiteY50" fmla="*/ 6404435 h 6665076"/>
              <a:gd name="connsiteX51" fmla="*/ 11460140 w 12020897"/>
              <a:gd name="connsiteY51" fmla="*/ 6377043 h 6665076"/>
              <a:gd name="connsiteX52" fmla="*/ 11097986 w 12020897"/>
              <a:gd name="connsiteY52" fmla="*/ 6334796 h 6665076"/>
              <a:gd name="connsiteX53" fmla="*/ 11117750 w 12020897"/>
              <a:gd name="connsiteY53" fmla="*/ 6346206 h 6665076"/>
              <a:gd name="connsiteX54" fmla="*/ 11099127 w 12020897"/>
              <a:gd name="connsiteY54" fmla="*/ 6378462 h 6665076"/>
              <a:gd name="connsiteX55" fmla="*/ 11097986 w 12020897"/>
              <a:gd name="connsiteY55" fmla="*/ 6378462 h 6665076"/>
              <a:gd name="connsiteX56" fmla="*/ 11785945 w 12020897"/>
              <a:gd name="connsiteY56" fmla="*/ 6334406 h 6665076"/>
              <a:gd name="connsiteX57" fmla="*/ 11833391 w 12020897"/>
              <a:gd name="connsiteY57" fmla="*/ 6361799 h 6665076"/>
              <a:gd name="connsiteX58" fmla="*/ 11810531 w 12020897"/>
              <a:gd name="connsiteY58" fmla="*/ 6401393 h 6665076"/>
              <a:gd name="connsiteX59" fmla="*/ 11763085 w 12020897"/>
              <a:gd name="connsiteY59" fmla="*/ 6374000 h 6665076"/>
              <a:gd name="connsiteX60" fmla="*/ 11604506 w 12020897"/>
              <a:gd name="connsiteY60" fmla="*/ 6293244 h 6665076"/>
              <a:gd name="connsiteX61" fmla="*/ 11651546 w 12020897"/>
              <a:gd name="connsiteY61" fmla="*/ 6320402 h 6665076"/>
              <a:gd name="connsiteX62" fmla="*/ 11628687 w 12020897"/>
              <a:gd name="connsiteY62" fmla="*/ 6359996 h 6665076"/>
              <a:gd name="connsiteX63" fmla="*/ 11581647 w 12020897"/>
              <a:gd name="connsiteY63" fmla="*/ 6332838 h 6665076"/>
              <a:gd name="connsiteX64" fmla="*/ 11663215 w 12020897"/>
              <a:gd name="connsiteY64" fmla="*/ 6261859 h 6665076"/>
              <a:gd name="connsiteX65" fmla="*/ 11709916 w 12020897"/>
              <a:gd name="connsiteY65" fmla="*/ 6288820 h 6665076"/>
              <a:gd name="connsiteX66" fmla="*/ 11687056 w 12020897"/>
              <a:gd name="connsiteY66" fmla="*/ 6328415 h 6665076"/>
              <a:gd name="connsiteX67" fmla="*/ 11640356 w 12020897"/>
              <a:gd name="connsiteY67" fmla="*/ 6301453 h 6665076"/>
              <a:gd name="connsiteX68" fmla="*/ 11483162 w 12020897"/>
              <a:gd name="connsiteY68" fmla="*/ 6261696 h 6665076"/>
              <a:gd name="connsiteX69" fmla="*/ 11530202 w 12020897"/>
              <a:gd name="connsiteY69" fmla="*/ 6288855 h 6665076"/>
              <a:gd name="connsiteX70" fmla="*/ 11507342 w 12020897"/>
              <a:gd name="connsiteY70" fmla="*/ 6328449 h 6665076"/>
              <a:gd name="connsiteX71" fmla="*/ 11460303 w 12020897"/>
              <a:gd name="connsiteY71" fmla="*/ 6301290 h 6665076"/>
              <a:gd name="connsiteX72" fmla="*/ 10901500 w 12020897"/>
              <a:gd name="connsiteY72" fmla="*/ 6255347 h 6665076"/>
              <a:gd name="connsiteX73" fmla="*/ 10811451 w 12020897"/>
              <a:gd name="connsiteY73" fmla="*/ 6255347 h 6665076"/>
              <a:gd name="connsiteX74" fmla="*/ 10811452 w 12020897"/>
              <a:gd name="connsiteY74" fmla="*/ 6331143 h 6665076"/>
              <a:gd name="connsiteX75" fmla="*/ 10901500 w 12020897"/>
              <a:gd name="connsiteY75" fmla="*/ 6331142 h 6665076"/>
              <a:gd name="connsiteX76" fmla="*/ 11973858 w 12020897"/>
              <a:gd name="connsiteY76" fmla="*/ 6240845 h 6665076"/>
              <a:gd name="connsiteX77" fmla="*/ 12020897 w 12020897"/>
              <a:gd name="connsiteY77" fmla="*/ 6268003 h 6665076"/>
              <a:gd name="connsiteX78" fmla="*/ 11998037 w 12020897"/>
              <a:gd name="connsiteY78" fmla="*/ 6307596 h 6665076"/>
              <a:gd name="connsiteX79" fmla="*/ 11950998 w 12020897"/>
              <a:gd name="connsiteY79" fmla="*/ 6280438 h 6665076"/>
              <a:gd name="connsiteX80" fmla="*/ 11437666 w 12020897"/>
              <a:gd name="connsiteY80" fmla="*/ 6211622 h 6665076"/>
              <a:gd name="connsiteX81" fmla="*/ 11440153 w 12020897"/>
              <a:gd name="connsiteY81" fmla="*/ 6213058 h 6665076"/>
              <a:gd name="connsiteX82" fmla="*/ 11437666 w 12020897"/>
              <a:gd name="connsiteY82" fmla="*/ 6217366 h 6665076"/>
              <a:gd name="connsiteX83" fmla="*/ 10664654 w 12020897"/>
              <a:gd name="connsiteY83" fmla="*/ 6200126 h 6665076"/>
              <a:gd name="connsiteX84" fmla="*/ 10620493 w 12020897"/>
              <a:gd name="connsiteY84" fmla="*/ 6211959 h 6665076"/>
              <a:gd name="connsiteX85" fmla="*/ 10637176 w 12020897"/>
              <a:gd name="connsiteY85" fmla="*/ 6274220 h 6665076"/>
              <a:gd name="connsiteX86" fmla="*/ 10681336 w 12020897"/>
              <a:gd name="connsiteY86" fmla="*/ 6262387 h 6665076"/>
              <a:gd name="connsiteX87" fmla="*/ 11573210 w 12020897"/>
              <a:gd name="connsiteY87" fmla="*/ 6185901 h 6665076"/>
              <a:gd name="connsiteX88" fmla="*/ 11620250 w 12020897"/>
              <a:gd name="connsiteY88" fmla="*/ 6213058 h 6665076"/>
              <a:gd name="connsiteX89" fmla="*/ 11597390 w 12020897"/>
              <a:gd name="connsiteY89" fmla="*/ 6252653 h 6665076"/>
              <a:gd name="connsiteX90" fmla="*/ 11550351 w 12020897"/>
              <a:gd name="connsiteY90" fmla="*/ 6225494 h 6665076"/>
              <a:gd name="connsiteX91" fmla="*/ 11752659 w 12020897"/>
              <a:gd name="connsiteY91" fmla="*/ 6185900 h 6665076"/>
              <a:gd name="connsiteX92" fmla="*/ 11792850 w 12020897"/>
              <a:gd name="connsiteY92" fmla="*/ 6209104 h 6665076"/>
              <a:gd name="connsiteX93" fmla="*/ 11806154 w 12020897"/>
              <a:gd name="connsiteY93" fmla="*/ 6186062 h 6665076"/>
              <a:gd name="connsiteX94" fmla="*/ 11852854 w 12020897"/>
              <a:gd name="connsiteY94" fmla="*/ 6213025 h 6665076"/>
              <a:gd name="connsiteX95" fmla="*/ 11829996 w 12020897"/>
              <a:gd name="connsiteY95" fmla="*/ 6252619 h 6665076"/>
              <a:gd name="connsiteX96" fmla="*/ 11790143 w 12020897"/>
              <a:gd name="connsiteY96" fmla="*/ 6229610 h 6665076"/>
              <a:gd name="connsiteX97" fmla="*/ 11776839 w 12020897"/>
              <a:gd name="connsiteY97" fmla="*/ 6252652 h 6665076"/>
              <a:gd name="connsiteX98" fmla="*/ 11729800 w 12020897"/>
              <a:gd name="connsiteY98" fmla="*/ 6225494 h 6665076"/>
              <a:gd name="connsiteX99" fmla="*/ 11380577 w 12020897"/>
              <a:gd name="connsiteY99" fmla="*/ 6156356 h 6665076"/>
              <a:gd name="connsiteX100" fmla="*/ 11417537 w 12020897"/>
              <a:gd name="connsiteY100" fmla="*/ 6177695 h 6665076"/>
              <a:gd name="connsiteX101" fmla="*/ 11422262 w 12020897"/>
              <a:gd name="connsiteY101" fmla="*/ 6169511 h 6665076"/>
              <a:gd name="connsiteX102" fmla="*/ 11437666 w 12020897"/>
              <a:gd name="connsiteY102" fmla="*/ 6178404 h 6665076"/>
              <a:gd name="connsiteX103" fmla="*/ 11437666 w 12020897"/>
              <a:gd name="connsiteY103" fmla="*/ 6211622 h 6665076"/>
              <a:gd name="connsiteX104" fmla="*/ 11393113 w 12020897"/>
              <a:gd name="connsiteY104" fmla="*/ 6185900 h 6665076"/>
              <a:gd name="connsiteX105" fmla="*/ 11370520 w 12020897"/>
              <a:gd name="connsiteY105" fmla="*/ 6225034 h 6665076"/>
              <a:gd name="connsiteX106" fmla="*/ 11348324 w 12020897"/>
              <a:gd name="connsiteY106" fmla="*/ 6212219 h 6665076"/>
              <a:gd name="connsiteX107" fmla="*/ 11437666 w 12020897"/>
              <a:gd name="connsiteY107" fmla="*/ 6125612 h 6665076"/>
              <a:gd name="connsiteX108" fmla="*/ 11464330 w 12020897"/>
              <a:gd name="connsiteY108" fmla="*/ 6141007 h 6665076"/>
              <a:gd name="connsiteX109" fmla="*/ 11441471 w 12020897"/>
              <a:gd name="connsiteY109" fmla="*/ 6180601 h 6665076"/>
              <a:gd name="connsiteX110" fmla="*/ 11437666 w 12020897"/>
              <a:gd name="connsiteY110" fmla="*/ 6178404 h 6665076"/>
              <a:gd name="connsiteX111" fmla="*/ 11663053 w 12020897"/>
              <a:gd name="connsiteY111" fmla="*/ 6110871 h 6665076"/>
              <a:gd name="connsiteX112" fmla="*/ 11710157 w 12020897"/>
              <a:gd name="connsiteY112" fmla="*/ 6138066 h 6665076"/>
              <a:gd name="connsiteX113" fmla="*/ 11687297 w 12020897"/>
              <a:gd name="connsiteY113" fmla="*/ 6177660 h 6665076"/>
              <a:gd name="connsiteX114" fmla="*/ 11640194 w 12020897"/>
              <a:gd name="connsiteY114" fmla="*/ 6150465 h 6665076"/>
              <a:gd name="connsiteX115" fmla="*/ 11752497 w 12020897"/>
              <a:gd name="connsiteY115" fmla="*/ 6110708 h 6665076"/>
              <a:gd name="connsiteX116" fmla="*/ 11799942 w 12020897"/>
              <a:gd name="connsiteY116" fmla="*/ 6138101 h 6665076"/>
              <a:gd name="connsiteX117" fmla="*/ 11777083 w 12020897"/>
              <a:gd name="connsiteY117" fmla="*/ 6177695 h 6665076"/>
              <a:gd name="connsiteX118" fmla="*/ 11729638 w 12020897"/>
              <a:gd name="connsiteY118" fmla="*/ 6150302 h 6665076"/>
              <a:gd name="connsiteX119" fmla="*/ 10539450 w 12020897"/>
              <a:gd name="connsiteY119" fmla="*/ 6078899 h 6665076"/>
              <a:gd name="connsiteX120" fmla="*/ 10507222 w 12020897"/>
              <a:gd name="connsiteY120" fmla="*/ 6134721 h 6665076"/>
              <a:gd name="connsiteX121" fmla="*/ 10546816 w 12020897"/>
              <a:gd name="connsiteY121" fmla="*/ 6157580 h 6665076"/>
              <a:gd name="connsiteX122" fmla="*/ 10579044 w 12020897"/>
              <a:gd name="connsiteY122" fmla="*/ 6101759 h 6665076"/>
              <a:gd name="connsiteX123" fmla="*/ 10804599 w 12020897"/>
              <a:gd name="connsiteY123" fmla="*/ 6065436 h 6665076"/>
              <a:gd name="connsiteX124" fmla="*/ 10772371 w 12020897"/>
              <a:gd name="connsiteY124" fmla="*/ 6121257 h 6665076"/>
              <a:gd name="connsiteX125" fmla="*/ 10811964 w 12020897"/>
              <a:gd name="connsiteY125" fmla="*/ 6144117 h 6665076"/>
              <a:gd name="connsiteX126" fmla="*/ 10844193 w 12020897"/>
              <a:gd name="connsiteY126" fmla="*/ 6088295 h 6665076"/>
              <a:gd name="connsiteX127" fmla="*/ 10678824 w 12020897"/>
              <a:gd name="connsiteY127" fmla="*/ 6061273 h 6665076"/>
              <a:gd name="connsiteX128" fmla="*/ 10634663 w 12020897"/>
              <a:gd name="connsiteY128" fmla="*/ 6073106 h 6665076"/>
              <a:gd name="connsiteX129" fmla="*/ 10651345 w 12020897"/>
              <a:gd name="connsiteY129" fmla="*/ 6135367 h 6665076"/>
              <a:gd name="connsiteX130" fmla="*/ 10695506 w 12020897"/>
              <a:gd name="connsiteY130" fmla="*/ 6123534 h 6665076"/>
              <a:gd name="connsiteX131" fmla="*/ 11502993 w 12020897"/>
              <a:gd name="connsiteY131" fmla="*/ 6039065 h 6665076"/>
              <a:gd name="connsiteX132" fmla="*/ 11550438 w 12020897"/>
              <a:gd name="connsiteY132" fmla="*/ 6066456 h 6665076"/>
              <a:gd name="connsiteX133" fmla="*/ 11527578 w 12020897"/>
              <a:gd name="connsiteY133" fmla="*/ 6106051 h 6665076"/>
              <a:gd name="connsiteX134" fmla="*/ 11480133 w 12020897"/>
              <a:gd name="connsiteY134" fmla="*/ 6078658 h 6665076"/>
              <a:gd name="connsiteX135" fmla="*/ 11087446 w 12020897"/>
              <a:gd name="connsiteY135" fmla="*/ 6028923 h 6665076"/>
              <a:gd name="connsiteX136" fmla="*/ 11034528 w 12020897"/>
              <a:gd name="connsiteY136" fmla="*/ 6043101 h 6665076"/>
              <a:gd name="connsiteX137" fmla="*/ 11046360 w 12020897"/>
              <a:gd name="connsiteY137" fmla="*/ 6087263 h 6665076"/>
              <a:gd name="connsiteX138" fmla="*/ 11099279 w 12020897"/>
              <a:gd name="connsiteY138" fmla="*/ 6073083 h 6665076"/>
              <a:gd name="connsiteX139" fmla="*/ 11664438 w 12020897"/>
              <a:gd name="connsiteY139" fmla="*/ 6027844 h 6665076"/>
              <a:gd name="connsiteX140" fmla="*/ 11676271 w 12020897"/>
              <a:gd name="connsiteY140" fmla="*/ 6072005 h 6665076"/>
              <a:gd name="connsiteX141" fmla="*/ 11623806 w 12020897"/>
              <a:gd name="connsiteY141" fmla="*/ 6086063 h 6665076"/>
              <a:gd name="connsiteX142" fmla="*/ 11611973 w 12020897"/>
              <a:gd name="connsiteY142" fmla="*/ 6041902 h 6665076"/>
              <a:gd name="connsiteX143" fmla="*/ 11768142 w 12020897"/>
              <a:gd name="connsiteY143" fmla="*/ 6025601 h 6665076"/>
              <a:gd name="connsiteX144" fmla="*/ 11815587 w 12020897"/>
              <a:gd name="connsiteY144" fmla="*/ 6052994 h 6665076"/>
              <a:gd name="connsiteX145" fmla="*/ 11792727 w 12020897"/>
              <a:gd name="connsiteY145" fmla="*/ 6092588 h 6665076"/>
              <a:gd name="connsiteX146" fmla="*/ 11745282 w 12020897"/>
              <a:gd name="connsiteY146" fmla="*/ 6065195 h 6665076"/>
              <a:gd name="connsiteX147" fmla="*/ 10627093 w 12020897"/>
              <a:gd name="connsiteY147" fmla="*/ 6004615 h 6665076"/>
              <a:gd name="connsiteX148" fmla="*/ 10582931 w 12020897"/>
              <a:gd name="connsiteY148" fmla="*/ 6016448 h 6665076"/>
              <a:gd name="connsiteX149" fmla="*/ 10599614 w 12020897"/>
              <a:gd name="connsiteY149" fmla="*/ 6078708 h 6665076"/>
              <a:gd name="connsiteX150" fmla="*/ 10643775 w 12020897"/>
              <a:gd name="connsiteY150" fmla="*/ 6066875 h 6665076"/>
              <a:gd name="connsiteX151" fmla="*/ 10892770 w 12020897"/>
              <a:gd name="connsiteY151" fmla="*/ 5991851 h 6665076"/>
              <a:gd name="connsiteX152" fmla="*/ 10848609 w 12020897"/>
              <a:gd name="connsiteY152" fmla="*/ 6003683 h 6665076"/>
              <a:gd name="connsiteX153" fmla="*/ 10865291 w 12020897"/>
              <a:gd name="connsiteY153" fmla="*/ 6065944 h 6665076"/>
              <a:gd name="connsiteX154" fmla="*/ 10894009 w 12020897"/>
              <a:gd name="connsiteY154" fmla="*/ 6058249 h 6665076"/>
              <a:gd name="connsiteX155" fmla="*/ 10922707 w 12020897"/>
              <a:gd name="connsiteY155" fmla="*/ 6086948 h 6665076"/>
              <a:gd name="connsiteX156" fmla="*/ 10961115 w 12020897"/>
              <a:gd name="connsiteY156" fmla="*/ 6048540 h 6665076"/>
              <a:gd name="connsiteX157" fmla="*/ 10928786 w 12020897"/>
              <a:gd name="connsiteY157" fmla="*/ 6016213 h 6665076"/>
              <a:gd name="connsiteX158" fmla="*/ 10905529 w 12020897"/>
              <a:gd name="connsiteY158" fmla="*/ 6039470 h 6665076"/>
              <a:gd name="connsiteX159" fmla="*/ 11612706 w 12020897"/>
              <a:gd name="connsiteY159" fmla="*/ 5971185 h 6665076"/>
              <a:gd name="connsiteX160" fmla="*/ 11624539 w 12020897"/>
              <a:gd name="connsiteY160" fmla="*/ 6015346 h 6665076"/>
              <a:gd name="connsiteX161" fmla="*/ 11572074 w 12020897"/>
              <a:gd name="connsiteY161" fmla="*/ 6029404 h 6665076"/>
              <a:gd name="connsiteX162" fmla="*/ 11560241 w 12020897"/>
              <a:gd name="connsiteY162" fmla="*/ 5985243 h 6665076"/>
              <a:gd name="connsiteX163" fmla="*/ 11440797 w 12020897"/>
              <a:gd name="connsiteY163" fmla="*/ 5971185 h 6665076"/>
              <a:gd name="connsiteX164" fmla="*/ 11452629 w 12020897"/>
              <a:gd name="connsiteY164" fmla="*/ 6015347 h 6665076"/>
              <a:gd name="connsiteX165" fmla="*/ 11437666 w 12020897"/>
              <a:gd name="connsiteY165" fmla="*/ 6019357 h 6665076"/>
              <a:gd name="connsiteX166" fmla="*/ 11437666 w 12020897"/>
              <a:gd name="connsiteY166" fmla="*/ 5972024 h 6665076"/>
              <a:gd name="connsiteX167" fmla="*/ 10696466 w 12020897"/>
              <a:gd name="connsiteY167" fmla="*/ 5964074 h 6665076"/>
              <a:gd name="connsiteX168" fmla="*/ 10652305 w 12020897"/>
              <a:gd name="connsiteY168" fmla="*/ 5975907 h 6665076"/>
              <a:gd name="connsiteX169" fmla="*/ 10668988 w 12020897"/>
              <a:gd name="connsiteY169" fmla="*/ 6038168 h 6665076"/>
              <a:gd name="connsiteX170" fmla="*/ 10713148 w 12020897"/>
              <a:gd name="connsiteY170" fmla="*/ 6026335 h 6665076"/>
              <a:gd name="connsiteX171" fmla="*/ 11878383 w 12020897"/>
              <a:gd name="connsiteY171" fmla="*/ 5958421 h 6665076"/>
              <a:gd name="connsiteX172" fmla="*/ 11890216 w 12020897"/>
              <a:gd name="connsiteY172" fmla="*/ 6002582 h 6665076"/>
              <a:gd name="connsiteX173" fmla="*/ 11837751 w 12020897"/>
              <a:gd name="connsiteY173" fmla="*/ 6016640 h 6665076"/>
              <a:gd name="connsiteX174" fmla="*/ 11825919 w 12020897"/>
              <a:gd name="connsiteY174" fmla="*/ 5972479 h 6665076"/>
              <a:gd name="connsiteX175" fmla="*/ 11682079 w 12020897"/>
              <a:gd name="connsiteY175" fmla="*/ 5930644 h 6665076"/>
              <a:gd name="connsiteX176" fmla="*/ 11693911 w 12020897"/>
              <a:gd name="connsiteY176" fmla="*/ 5974806 h 6665076"/>
              <a:gd name="connsiteX177" fmla="*/ 11641825 w 12020897"/>
              <a:gd name="connsiteY177" fmla="*/ 5988762 h 6665076"/>
              <a:gd name="connsiteX178" fmla="*/ 11629992 w 12020897"/>
              <a:gd name="connsiteY178" fmla="*/ 5944602 h 6665076"/>
              <a:gd name="connsiteX179" fmla="*/ 11231836 w 12020897"/>
              <a:gd name="connsiteY179" fmla="*/ 5930644 h 6665076"/>
              <a:gd name="connsiteX180" fmla="*/ 11179749 w 12020897"/>
              <a:gd name="connsiteY180" fmla="*/ 5944601 h 6665076"/>
              <a:gd name="connsiteX181" fmla="*/ 11191581 w 12020897"/>
              <a:gd name="connsiteY181" fmla="*/ 5988763 h 6665076"/>
              <a:gd name="connsiteX182" fmla="*/ 11243668 w 12020897"/>
              <a:gd name="connsiteY182" fmla="*/ 5974805 h 6665076"/>
              <a:gd name="connsiteX183" fmla="*/ 10607343 w 12020897"/>
              <a:gd name="connsiteY183" fmla="*/ 5888777 h 6665076"/>
              <a:gd name="connsiteX184" fmla="*/ 10563181 w 12020897"/>
              <a:gd name="connsiteY184" fmla="*/ 5900610 h 6665076"/>
              <a:gd name="connsiteX185" fmla="*/ 10579864 w 12020897"/>
              <a:gd name="connsiteY185" fmla="*/ 5962870 h 6665076"/>
              <a:gd name="connsiteX186" fmla="*/ 10624026 w 12020897"/>
              <a:gd name="connsiteY186" fmla="*/ 5951036 h 6665076"/>
              <a:gd name="connsiteX187" fmla="*/ 10427246 w 12020897"/>
              <a:gd name="connsiteY187" fmla="*/ 5888776 h 6665076"/>
              <a:gd name="connsiteX188" fmla="*/ 10383085 w 12020897"/>
              <a:gd name="connsiteY188" fmla="*/ 5900609 h 6665076"/>
              <a:gd name="connsiteX189" fmla="*/ 10399768 w 12020897"/>
              <a:gd name="connsiteY189" fmla="*/ 5962870 h 6665076"/>
              <a:gd name="connsiteX190" fmla="*/ 10443929 w 12020897"/>
              <a:gd name="connsiteY190" fmla="*/ 5951037 h 6665076"/>
              <a:gd name="connsiteX191" fmla="*/ 11033295 w 12020897"/>
              <a:gd name="connsiteY191" fmla="*/ 5886096 h 6665076"/>
              <a:gd name="connsiteX192" fmla="*/ 10994556 w 12020897"/>
              <a:gd name="connsiteY192" fmla="*/ 5924834 h 6665076"/>
              <a:gd name="connsiteX193" fmla="*/ 11026884 w 12020897"/>
              <a:gd name="connsiteY193" fmla="*/ 5957163 h 6665076"/>
              <a:gd name="connsiteX194" fmla="*/ 11065624 w 12020897"/>
              <a:gd name="connsiteY194" fmla="*/ 5918424 h 6665076"/>
              <a:gd name="connsiteX195" fmla="*/ 11682613 w 12020897"/>
              <a:gd name="connsiteY195" fmla="*/ 5855365 h 6665076"/>
              <a:gd name="connsiteX196" fmla="*/ 11694446 w 12020897"/>
              <a:gd name="connsiteY196" fmla="*/ 5899527 h 6665076"/>
              <a:gd name="connsiteX197" fmla="*/ 11641910 w 12020897"/>
              <a:gd name="connsiteY197" fmla="*/ 5913603 h 6665076"/>
              <a:gd name="connsiteX198" fmla="*/ 11630076 w 12020897"/>
              <a:gd name="connsiteY198" fmla="*/ 5869442 h 6665076"/>
              <a:gd name="connsiteX199" fmla="*/ 11772405 w 12020897"/>
              <a:gd name="connsiteY199" fmla="*/ 5855347 h 6665076"/>
              <a:gd name="connsiteX200" fmla="*/ 11784239 w 12020897"/>
              <a:gd name="connsiteY200" fmla="*/ 5899509 h 6665076"/>
              <a:gd name="connsiteX201" fmla="*/ 11731320 w 12020897"/>
              <a:gd name="connsiteY201" fmla="*/ 5913688 h 6665076"/>
              <a:gd name="connsiteX202" fmla="*/ 11719488 w 12020897"/>
              <a:gd name="connsiteY202" fmla="*/ 5869526 h 6665076"/>
              <a:gd name="connsiteX203" fmla="*/ 11412859 w 12020897"/>
              <a:gd name="connsiteY203" fmla="*/ 5855347 h 6665076"/>
              <a:gd name="connsiteX204" fmla="*/ 11359942 w 12020897"/>
              <a:gd name="connsiteY204" fmla="*/ 5869526 h 6665076"/>
              <a:gd name="connsiteX205" fmla="*/ 11371774 w 12020897"/>
              <a:gd name="connsiteY205" fmla="*/ 5913688 h 6665076"/>
              <a:gd name="connsiteX206" fmla="*/ 11424693 w 12020897"/>
              <a:gd name="connsiteY206" fmla="*/ 5899509 h 6665076"/>
              <a:gd name="connsiteX207" fmla="*/ 11592956 w 12020897"/>
              <a:gd name="connsiteY207" fmla="*/ 5855347 h 6665076"/>
              <a:gd name="connsiteX208" fmla="*/ 11604789 w 12020897"/>
              <a:gd name="connsiteY208" fmla="*/ 5899508 h 6665076"/>
              <a:gd name="connsiteX209" fmla="*/ 11551872 w 12020897"/>
              <a:gd name="connsiteY209" fmla="*/ 5913688 h 6665076"/>
              <a:gd name="connsiteX210" fmla="*/ 11540038 w 12020897"/>
              <a:gd name="connsiteY210" fmla="*/ 5869526 h 6665076"/>
              <a:gd name="connsiteX211" fmla="*/ 10850384 w 12020897"/>
              <a:gd name="connsiteY211" fmla="*/ 5825226 h 6665076"/>
              <a:gd name="connsiteX212" fmla="*/ 10806223 w 12020897"/>
              <a:gd name="connsiteY212" fmla="*/ 5837059 h 6665076"/>
              <a:gd name="connsiteX213" fmla="*/ 10822906 w 12020897"/>
              <a:gd name="connsiteY213" fmla="*/ 5899320 h 6665076"/>
              <a:gd name="connsiteX214" fmla="*/ 10867067 w 12020897"/>
              <a:gd name="connsiteY214" fmla="*/ 5887487 h 6665076"/>
              <a:gd name="connsiteX215" fmla="*/ 10961367 w 12020897"/>
              <a:gd name="connsiteY215" fmla="*/ 5815151 h 6665076"/>
              <a:gd name="connsiteX216" fmla="*/ 10897692 w 12020897"/>
              <a:gd name="connsiteY216" fmla="*/ 5878825 h 6665076"/>
              <a:gd name="connsiteX217" fmla="*/ 10951287 w 12020897"/>
              <a:gd name="connsiteY217" fmla="*/ 5932420 h 6665076"/>
              <a:gd name="connsiteX218" fmla="*/ 11014962 w 12020897"/>
              <a:gd name="connsiteY218" fmla="*/ 5868747 h 6665076"/>
              <a:gd name="connsiteX219" fmla="*/ 11835997 w 12020897"/>
              <a:gd name="connsiteY219" fmla="*/ 5791797 h 6665076"/>
              <a:gd name="connsiteX220" fmla="*/ 11847830 w 12020897"/>
              <a:gd name="connsiteY220" fmla="*/ 5835958 h 6665076"/>
              <a:gd name="connsiteX221" fmla="*/ 11795365 w 12020897"/>
              <a:gd name="connsiteY221" fmla="*/ 5850016 h 6665076"/>
              <a:gd name="connsiteX222" fmla="*/ 11783532 w 12020897"/>
              <a:gd name="connsiteY222" fmla="*/ 5805855 h 6665076"/>
              <a:gd name="connsiteX223" fmla="*/ 10756117 w 12020897"/>
              <a:gd name="connsiteY223" fmla="*/ 5778314 h 6665076"/>
              <a:gd name="connsiteX224" fmla="*/ 10693903 w 12020897"/>
              <a:gd name="connsiteY224" fmla="*/ 5794984 h 6665076"/>
              <a:gd name="connsiteX225" fmla="*/ 10721323 w 12020897"/>
              <a:gd name="connsiteY225" fmla="*/ 5897322 h 6665076"/>
              <a:gd name="connsiteX226" fmla="*/ 10783539 w 12020897"/>
              <a:gd name="connsiteY226" fmla="*/ 5880651 h 6665076"/>
              <a:gd name="connsiteX227" fmla="*/ 11176693 w 12020897"/>
              <a:gd name="connsiteY227" fmla="*/ 5770435 h 6665076"/>
              <a:gd name="connsiteX228" fmla="*/ 11089712 w 12020897"/>
              <a:gd name="connsiteY228" fmla="*/ 5793741 h 6665076"/>
              <a:gd name="connsiteX229" fmla="*/ 11108663 w 12020897"/>
              <a:gd name="connsiteY229" fmla="*/ 5864471 h 6665076"/>
              <a:gd name="connsiteX230" fmla="*/ 11089796 w 12020897"/>
              <a:gd name="connsiteY230" fmla="*/ 5869526 h 6665076"/>
              <a:gd name="connsiteX231" fmla="*/ 11108580 w 12020897"/>
              <a:gd name="connsiteY231" fmla="*/ 5939630 h 6665076"/>
              <a:gd name="connsiteX232" fmla="*/ 11089712 w 12020897"/>
              <a:gd name="connsiteY232" fmla="*/ 5944686 h 6665076"/>
              <a:gd name="connsiteX233" fmla="*/ 11101545 w 12020897"/>
              <a:gd name="connsiteY233" fmla="*/ 5988847 h 6665076"/>
              <a:gd name="connsiteX234" fmla="*/ 11154010 w 12020897"/>
              <a:gd name="connsiteY234" fmla="*/ 5974789 h 6665076"/>
              <a:gd name="connsiteX235" fmla="*/ 11142842 w 12020897"/>
              <a:gd name="connsiteY235" fmla="*/ 5933111 h 6665076"/>
              <a:gd name="connsiteX236" fmla="*/ 11196225 w 12020897"/>
              <a:gd name="connsiteY236" fmla="*/ 5918807 h 6665076"/>
              <a:gd name="connsiteX237" fmla="*/ 11177442 w 12020897"/>
              <a:gd name="connsiteY237" fmla="*/ 5848704 h 6665076"/>
              <a:gd name="connsiteX238" fmla="*/ 11196310 w 12020897"/>
              <a:gd name="connsiteY238" fmla="*/ 5843649 h 6665076"/>
              <a:gd name="connsiteX239" fmla="*/ 11356777 w 12020897"/>
              <a:gd name="connsiteY239" fmla="*/ 5770351 h 6665076"/>
              <a:gd name="connsiteX240" fmla="*/ 11269171 w 12020897"/>
              <a:gd name="connsiteY240" fmla="*/ 5793825 h 6665076"/>
              <a:gd name="connsiteX241" fmla="*/ 11288789 w 12020897"/>
              <a:gd name="connsiteY241" fmla="*/ 5867039 h 6665076"/>
              <a:gd name="connsiteX242" fmla="*/ 11376395 w 12020897"/>
              <a:gd name="connsiteY242" fmla="*/ 5843565 h 6665076"/>
              <a:gd name="connsiteX243" fmla="*/ 11707739 w 12020897"/>
              <a:gd name="connsiteY243" fmla="*/ 5764005 h 6665076"/>
              <a:gd name="connsiteX244" fmla="*/ 11719572 w 12020897"/>
              <a:gd name="connsiteY244" fmla="*/ 5808166 h 6665076"/>
              <a:gd name="connsiteX245" fmla="*/ 11691707 w 12020897"/>
              <a:gd name="connsiteY245" fmla="*/ 5815632 h 6665076"/>
              <a:gd name="connsiteX246" fmla="*/ 11693912 w 12020897"/>
              <a:gd name="connsiteY246" fmla="*/ 5823861 h 6665076"/>
              <a:gd name="connsiteX247" fmla="*/ 11641825 w 12020897"/>
              <a:gd name="connsiteY247" fmla="*/ 5837819 h 6665076"/>
              <a:gd name="connsiteX248" fmla="*/ 11629992 w 12020897"/>
              <a:gd name="connsiteY248" fmla="*/ 5793657 h 6665076"/>
              <a:gd name="connsiteX249" fmla="*/ 11657479 w 12020897"/>
              <a:gd name="connsiteY249" fmla="*/ 5786292 h 6665076"/>
              <a:gd name="connsiteX250" fmla="*/ 11655274 w 12020897"/>
              <a:gd name="connsiteY250" fmla="*/ 5778063 h 6665076"/>
              <a:gd name="connsiteX251" fmla="*/ 11058230 w 12020897"/>
              <a:gd name="connsiteY251" fmla="*/ 5710216 h 6665076"/>
              <a:gd name="connsiteX252" fmla="*/ 11007249 w 12020897"/>
              <a:gd name="connsiteY252" fmla="*/ 5761196 h 6665076"/>
              <a:gd name="connsiteX253" fmla="*/ 11049794 w 12020897"/>
              <a:gd name="connsiteY253" fmla="*/ 5803741 h 6665076"/>
              <a:gd name="connsiteX254" fmla="*/ 11100774 w 12020897"/>
              <a:gd name="connsiteY254" fmla="*/ 5752760 h 6665076"/>
              <a:gd name="connsiteX255" fmla="*/ 11682614 w 12020897"/>
              <a:gd name="connsiteY255" fmla="*/ 5704420 h 6665076"/>
              <a:gd name="connsiteX256" fmla="*/ 11694446 w 12020897"/>
              <a:gd name="connsiteY256" fmla="*/ 5748581 h 6665076"/>
              <a:gd name="connsiteX257" fmla="*/ 11641909 w 12020897"/>
              <a:gd name="connsiteY257" fmla="*/ 5762658 h 6665076"/>
              <a:gd name="connsiteX258" fmla="*/ 11630076 w 12020897"/>
              <a:gd name="connsiteY258" fmla="*/ 5718498 h 6665076"/>
              <a:gd name="connsiteX259" fmla="*/ 11502909 w 12020897"/>
              <a:gd name="connsiteY259" fmla="*/ 5704402 h 6665076"/>
              <a:gd name="connsiteX260" fmla="*/ 11514741 w 12020897"/>
              <a:gd name="connsiteY260" fmla="*/ 5748563 h 6665076"/>
              <a:gd name="connsiteX261" fmla="*/ 11461823 w 12020897"/>
              <a:gd name="connsiteY261" fmla="*/ 5762743 h 6665076"/>
              <a:gd name="connsiteX262" fmla="*/ 11449990 w 12020897"/>
              <a:gd name="connsiteY262" fmla="*/ 5718582 h 6665076"/>
              <a:gd name="connsiteX263" fmla="*/ 11772406 w 12020897"/>
              <a:gd name="connsiteY263" fmla="*/ 5704402 h 6665076"/>
              <a:gd name="connsiteX264" fmla="*/ 11784238 w 12020897"/>
              <a:gd name="connsiteY264" fmla="*/ 5748563 h 6665076"/>
              <a:gd name="connsiteX265" fmla="*/ 11731320 w 12020897"/>
              <a:gd name="connsiteY265" fmla="*/ 5762742 h 6665076"/>
              <a:gd name="connsiteX266" fmla="*/ 11719487 w 12020897"/>
              <a:gd name="connsiteY266" fmla="*/ 5718581 h 6665076"/>
              <a:gd name="connsiteX267" fmla="*/ 11592956 w 12020897"/>
              <a:gd name="connsiteY267" fmla="*/ 5704402 h 6665076"/>
              <a:gd name="connsiteX268" fmla="*/ 11604790 w 12020897"/>
              <a:gd name="connsiteY268" fmla="*/ 5748563 h 6665076"/>
              <a:gd name="connsiteX269" fmla="*/ 11551871 w 12020897"/>
              <a:gd name="connsiteY269" fmla="*/ 5762743 h 6665076"/>
              <a:gd name="connsiteX270" fmla="*/ 11540038 w 12020897"/>
              <a:gd name="connsiteY270" fmla="*/ 5718582 h 6665076"/>
              <a:gd name="connsiteX271" fmla="*/ 11412860 w 12020897"/>
              <a:gd name="connsiteY271" fmla="*/ 5704402 h 6665076"/>
              <a:gd name="connsiteX272" fmla="*/ 11359941 w 12020897"/>
              <a:gd name="connsiteY272" fmla="*/ 5718581 h 6665076"/>
              <a:gd name="connsiteX273" fmla="*/ 11371774 w 12020897"/>
              <a:gd name="connsiteY273" fmla="*/ 5762742 h 6665076"/>
              <a:gd name="connsiteX274" fmla="*/ 11424692 w 12020897"/>
              <a:gd name="connsiteY274" fmla="*/ 5748563 h 6665076"/>
              <a:gd name="connsiteX275" fmla="*/ 11266188 w 12020897"/>
              <a:gd name="connsiteY275" fmla="*/ 5695359 h 6665076"/>
              <a:gd name="connsiteX276" fmla="*/ 11179833 w 12020897"/>
              <a:gd name="connsiteY276" fmla="*/ 5718498 h 6665076"/>
              <a:gd name="connsiteX277" fmla="*/ 11199282 w 12020897"/>
              <a:gd name="connsiteY277" fmla="*/ 5791084 h 6665076"/>
              <a:gd name="connsiteX278" fmla="*/ 11285637 w 12020897"/>
              <a:gd name="connsiteY278" fmla="*/ 5767946 h 6665076"/>
              <a:gd name="connsiteX279" fmla="*/ 10654489 w 12020897"/>
              <a:gd name="connsiteY279" fmla="*/ 5669762 h 6665076"/>
              <a:gd name="connsiteX280" fmla="*/ 10610328 w 12020897"/>
              <a:gd name="connsiteY280" fmla="*/ 5681594 h 6665076"/>
              <a:gd name="connsiteX281" fmla="*/ 10627010 w 12020897"/>
              <a:gd name="connsiteY281" fmla="*/ 5743855 h 6665076"/>
              <a:gd name="connsiteX282" fmla="*/ 10671172 w 12020897"/>
              <a:gd name="connsiteY282" fmla="*/ 5732022 h 6665076"/>
              <a:gd name="connsiteX283" fmla="*/ 10966968 w 12020897"/>
              <a:gd name="connsiteY283" fmla="*/ 5654495 h 6665076"/>
              <a:gd name="connsiteX284" fmla="*/ 10880613 w 12020897"/>
              <a:gd name="connsiteY284" fmla="*/ 5677633 h 6665076"/>
              <a:gd name="connsiteX285" fmla="*/ 10900063 w 12020897"/>
              <a:gd name="connsiteY285" fmla="*/ 5750221 h 6665076"/>
              <a:gd name="connsiteX286" fmla="*/ 10986418 w 12020897"/>
              <a:gd name="connsiteY286" fmla="*/ 5727083 h 6665076"/>
              <a:gd name="connsiteX287" fmla="*/ 10852237 w 12020897"/>
              <a:gd name="connsiteY287" fmla="*/ 5635517 h 6665076"/>
              <a:gd name="connsiteX288" fmla="*/ 10808074 w 12020897"/>
              <a:gd name="connsiteY288" fmla="*/ 5647351 h 6665076"/>
              <a:gd name="connsiteX289" fmla="*/ 10824757 w 12020897"/>
              <a:gd name="connsiteY289" fmla="*/ 5709611 h 6665076"/>
              <a:gd name="connsiteX290" fmla="*/ 10868919 w 12020897"/>
              <a:gd name="connsiteY290" fmla="*/ 5697778 h 6665076"/>
              <a:gd name="connsiteX291" fmla="*/ 11276277 w 12020897"/>
              <a:gd name="connsiteY291" fmla="*/ 5609351 h 6665076"/>
              <a:gd name="connsiteX292" fmla="*/ 11188671 w 12020897"/>
              <a:gd name="connsiteY292" fmla="*/ 5632825 h 6665076"/>
              <a:gd name="connsiteX293" fmla="*/ 11208122 w 12020897"/>
              <a:gd name="connsiteY293" fmla="*/ 5705412 h 6665076"/>
              <a:gd name="connsiteX294" fmla="*/ 11295726 w 12020897"/>
              <a:gd name="connsiteY294" fmla="*/ 5681939 h 6665076"/>
              <a:gd name="connsiteX295" fmla="*/ 11453473 w 12020897"/>
              <a:gd name="connsiteY295" fmla="*/ 5587563 h 6665076"/>
              <a:gd name="connsiteX296" fmla="*/ 11465306 w 12020897"/>
              <a:gd name="connsiteY296" fmla="*/ 5631724 h 6665076"/>
              <a:gd name="connsiteX297" fmla="*/ 11437666 w 12020897"/>
              <a:gd name="connsiteY297" fmla="*/ 5639130 h 6665076"/>
              <a:gd name="connsiteX298" fmla="*/ 11437666 w 12020897"/>
              <a:gd name="connsiteY298" fmla="*/ 5591799 h 6665076"/>
              <a:gd name="connsiteX299" fmla="*/ 11600666 w 12020897"/>
              <a:gd name="connsiteY299" fmla="*/ 5544742 h 6665076"/>
              <a:gd name="connsiteX300" fmla="*/ 11612500 w 12020897"/>
              <a:gd name="connsiteY300" fmla="*/ 5588903 h 6665076"/>
              <a:gd name="connsiteX301" fmla="*/ 11560035 w 12020897"/>
              <a:gd name="connsiteY301" fmla="*/ 5602961 h 6665076"/>
              <a:gd name="connsiteX302" fmla="*/ 11548201 w 12020897"/>
              <a:gd name="connsiteY302" fmla="*/ 5558799 h 6665076"/>
              <a:gd name="connsiteX303" fmla="*/ 10695923 w 12020897"/>
              <a:gd name="connsiteY303" fmla="*/ 5532716 h 6665076"/>
              <a:gd name="connsiteX304" fmla="*/ 10684262 w 12020897"/>
              <a:gd name="connsiteY304" fmla="*/ 5576238 h 6665076"/>
              <a:gd name="connsiteX305" fmla="*/ 10683622 w 12020897"/>
              <a:gd name="connsiteY305" fmla="*/ 5573852 h 6665076"/>
              <a:gd name="connsiteX306" fmla="*/ 10639461 w 12020897"/>
              <a:gd name="connsiteY306" fmla="*/ 5585684 h 6665076"/>
              <a:gd name="connsiteX307" fmla="*/ 10656143 w 12020897"/>
              <a:gd name="connsiteY307" fmla="*/ 5647945 h 6665076"/>
              <a:gd name="connsiteX308" fmla="*/ 10700305 w 12020897"/>
              <a:gd name="connsiteY308" fmla="*/ 5636112 h 6665076"/>
              <a:gd name="connsiteX309" fmla="*/ 10684459 w 12020897"/>
              <a:gd name="connsiteY309" fmla="*/ 5576977 h 6665076"/>
              <a:gd name="connsiteX310" fmla="*/ 10746350 w 12020897"/>
              <a:gd name="connsiteY310" fmla="*/ 5593560 h 6665076"/>
              <a:gd name="connsiteX311" fmla="*/ 10758184 w 12020897"/>
              <a:gd name="connsiteY311" fmla="*/ 5549399 h 6665076"/>
              <a:gd name="connsiteX312" fmla="*/ 11309006 w 12020897"/>
              <a:gd name="connsiteY312" fmla="*/ 5515706 h 6665076"/>
              <a:gd name="connsiteX313" fmla="*/ 11222651 w 12020897"/>
              <a:gd name="connsiteY313" fmla="*/ 5538845 h 6665076"/>
              <a:gd name="connsiteX314" fmla="*/ 11242269 w 12020897"/>
              <a:gd name="connsiteY314" fmla="*/ 5612058 h 6665076"/>
              <a:gd name="connsiteX315" fmla="*/ 11328623 w 12020897"/>
              <a:gd name="connsiteY315" fmla="*/ 5588918 h 6665076"/>
              <a:gd name="connsiteX316" fmla="*/ 11139472 w 12020897"/>
              <a:gd name="connsiteY316" fmla="*/ 5441495 h 6665076"/>
              <a:gd name="connsiteX317" fmla="*/ 11095311 w 12020897"/>
              <a:gd name="connsiteY317" fmla="*/ 5453328 h 6665076"/>
              <a:gd name="connsiteX318" fmla="*/ 11097516 w 12020897"/>
              <a:gd name="connsiteY318" fmla="*/ 5461557 h 6665076"/>
              <a:gd name="connsiteX319" fmla="*/ 11069651 w 12020897"/>
              <a:gd name="connsiteY319" fmla="*/ 5469024 h 6665076"/>
              <a:gd name="connsiteX320" fmla="*/ 11082159 w 12020897"/>
              <a:gd name="connsiteY320" fmla="*/ 5515704 h 6665076"/>
              <a:gd name="connsiteX321" fmla="*/ 11126320 w 12020897"/>
              <a:gd name="connsiteY321" fmla="*/ 5503871 h 6665076"/>
              <a:gd name="connsiteX322" fmla="*/ 11124116 w 12020897"/>
              <a:gd name="connsiteY322" fmla="*/ 5495641 h 6665076"/>
              <a:gd name="connsiteX323" fmla="*/ 11151981 w 12020897"/>
              <a:gd name="connsiteY323" fmla="*/ 5488175 h 6665076"/>
              <a:gd name="connsiteX324" fmla="*/ 10929345 w 12020897"/>
              <a:gd name="connsiteY324" fmla="*/ 5413809 h 6665076"/>
              <a:gd name="connsiteX325" fmla="*/ 10891771 w 12020897"/>
              <a:gd name="connsiteY325" fmla="*/ 5478890 h 6665076"/>
              <a:gd name="connsiteX326" fmla="*/ 10969195 w 12020897"/>
              <a:gd name="connsiteY326" fmla="*/ 5523590 h 6665076"/>
              <a:gd name="connsiteX327" fmla="*/ 11006769 w 12020897"/>
              <a:gd name="connsiteY327" fmla="*/ 5458510 h 6665076"/>
              <a:gd name="connsiteX328" fmla="*/ 11114347 w 12020897"/>
              <a:gd name="connsiteY328" fmla="*/ 5381909 h 6665076"/>
              <a:gd name="connsiteX329" fmla="*/ 11070186 w 12020897"/>
              <a:gd name="connsiteY329" fmla="*/ 5393742 h 6665076"/>
              <a:gd name="connsiteX330" fmla="*/ 11082693 w 12020897"/>
              <a:gd name="connsiteY330" fmla="*/ 5440423 h 6665076"/>
              <a:gd name="connsiteX331" fmla="*/ 11126854 w 12020897"/>
              <a:gd name="connsiteY331" fmla="*/ 5428590 h 6665076"/>
              <a:gd name="connsiteX332" fmla="*/ 11204138 w 12020897"/>
              <a:gd name="connsiteY332" fmla="*/ 5381892 h 6665076"/>
              <a:gd name="connsiteX333" fmla="*/ 11159977 w 12020897"/>
              <a:gd name="connsiteY333" fmla="*/ 5393725 h 6665076"/>
              <a:gd name="connsiteX334" fmla="*/ 11172485 w 12020897"/>
              <a:gd name="connsiteY334" fmla="*/ 5440405 h 6665076"/>
              <a:gd name="connsiteX335" fmla="*/ 11216646 w 12020897"/>
              <a:gd name="connsiteY335" fmla="*/ 5428572 h 6665076"/>
              <a:gd name="connsiteX336" fmla="*/ 10728977 w 12020897"/>
              <a:gd name="connsiteY336" fmla="*/ 5379746 h 6665076"/>
              <a:gd name="connsiteX337" fmla="*/ 10684815 w 12020897"/>
              <a:gd name="connsiteY337" fmla="*/ 5391578 h 6665076"/>
              <a:gd name="connsiteX338" fmla="*/ 10697323 w 12020897"/>
              <a:gd name="connsiteY338" fmla="*/ 5438259 h 6665076"/>
              <a:gd name="connsiteX339" fmla="*/ 10741484 w 12020897"/>
              <a:gd name="connsiteY339" fmla="*/ 5426426 h 6665076"/>
              <a:gd name="connsiteX340" fmla="*/ 10638929 w 12020897"/>
              <a:gd name="connsiteY340" fmla="*/ 5379746 h 6665076"/>
              <a:gd name="connsiteX341" fmla="*/ 10594768 w 12020897"/>
              <a:gd name="connsiteY341" fmla="*/ 5391578 h 6665076"/>
              <a:gd name="connsiteX342" fmla="*/ 10607275 w 12020897"/>
              <a:gd name="connsiteY342" fmla="*/ 5438259 h 6665076"/>
              <a:gd name="connsiteX343" fmla="*/ 10651436 w 12020897"/>
              <a:gd name="connsiteY343" fmla="*/ 5426426 h 6665076"/>
              <a:gd name="connsiteX344" fmla="*/ 10736686 w 12020897"/>
              <a:gd name="connsiteY344" fmla="*/ 5220086 h 6665076"/>
              <a:gd name="connsiteX345" fmla="*/ 10692526 w 12020897"/>
              <a:gd name="connsiteY345" fmla="*/ 5231919 h 6665076"/>
              <a:gd name="connsiteX346" fmla="*/ 10705033 w 12020897"/>
              <a:gd name="connsiteY346" fmla="*/ 5278599 h 6665076"/>
              <a:gd name="connsiteX347" fmla="*/ 10749194 w 12020897"/>
              <a:gd name="connsiteY347" fmla="*/ 5266766 h 6665076"/>
              <a:gd name="connsiteX348" fmla="*/ 783733 w 12020897"/>
              <a:gd name="connsiteY348" fmla="*/ 1334648 h 6665076"/>
              <a:gd name="connsiteX349" fmla="*/ 745835 w 12020897"/>
              <a:gd name="connsiteY349" fmla="*/ 1400289 h 6665076"/>
              <a:gd name="connsiteX350" fmla="*/ 823258 w 12020897"/>
              <a:gd name="connsiteY350" fmla="*/ 1444990 h 6665076"/>
              <a:gd name="connsiteX351" fmla="*/ 861156 w 12020897"/>
              <a:gd name="connsiteY351" fmla="*/ 1379348 h 6665076"/>
              <a:gd name="connsiteX352" fmla="*/ 595375 w 12020897"/>
              <a:gd name="connsiteY352" fmla="*/ 1262885 h 6665076"/>
              <a:gd name="connsiteX353" fmla="*/ 595375 w 12020897"/>
              <a:gd name="connsiteY353" fmla="*/ 1338033 h 6665076"/>
              <a:gd name="connsiteX354" fmla="*/ 505326 w 12020897"/>
              <a:gd name="connsiteY354" fmla="*/ 1338033 h 6665076"/>
              <a:gd name="connsiteX355" fmla="*/ 505326 w 12020897"/>
              <a:gd name="connsiteY355" fmla="*/ 1262885 h 6665076"/>
              <a:gd name="connsiteX356" fmla="*/ 930158 w 12020897"/>
              <a:gd name="connsiteY356" fmla="*/ 1260406 h 6665076"/>
              <a:gd name="connsiteX357" fmla="*/ 892260 w 12020897"/>
              <a:gd name="connsiteY357" fmla="*/ 1326047 h 6665076"/>
              <a:gd name="connsiteX358" fmla="*/ 969684 w 12020897"/>
              <a:gd name="connsiteY358" fmla="*/ 1370748 h 6665076"/>
              <a:gd name="connsiteX359" fmla="*/ 1007582 w 12020897"/>
              <a:gd name="connsiteY359" fmla="*/ 1305107 h 6665076"/>
              <a:gd name="connsiteX360" fmla="*/ 1193713 w 12020897"/>
              <a:gd name="connsiteY360" fmla="*/ 1235390 h 6665076"/>
              <a:gd name="connsiteX361" fmla="*/ 1106733 w 12020897"/>
              <a:gd name="connsiteY361" fmla="*/ 1258696 h 6665076"/>
              <a:gd name="connsiteX362" fmla="*/ 1126182 w 12020897"/>
              <a:gd name="connsiteY362" fmla="*/ 1331284 h 6665076"/>
              <a:gd name="connsiteX363" fmla="*/ 1213163 w 12020897"/>
              <a:gd name="connsiteY363" fmla="*/ 1307978 h 6665076"/>
              <a:gd name="connsiteX364" fmla="*/ 1340345 w 12020897"/>
              <a:gd name="connsiteY364" fmla="*/ 1216149 h 6665076"/>
              <a:gd name="connsiteX365" fmla="*/ 1302447 w 12020897"/>
              <a:gd name="connsiteY365" fmla="*/ 1281791 h 6665076"/>
              <a:gd name="connsiteX366" fmla="*/ 1380432 w 12020897"/>
              <a:gd name="connsiteY366" fmla="*/ 1326815 h 6665076"/>
              <a:gd name="connsiteX367" fmla="*/ 1418330 w 12020897"/>
              <a:gd name="connsiteY367" fmla="*/ 1261174 h 6665076"/>
              <a:gd name="connsiteX368" fmla="*/ 1099914 w 12020897"/>
              <a:gd name="connsiteY368" fmla="*/ 1117363 h 6665076"/>
              <a:gd name="connsiteX369" fmla="*/ 1077055 w 12020897"/>
              <a:gd name="connsiteY369" fmla="*/ 1156957 h 6665076"/>
              <a:gd name="connsiteX370" fmla="*/ 1124500 w 12020897"/>
              <a:gd name="connsiteY370" fmla="*/ 1184349 h 6665076"/>
              <a:gd name="connsiteX371" fmla="*/ 1128012 w 12020897"/>
              <a:gd name="connsiteY371" fmla="*/ 1178267 h 6665076"/>
              <a:gd name="connsiteX372" fmla="*/ 1167893 w 12020897"/>
              <a:gd name="connsiteY372" fmla="*/ 1201292 h 6665076"/>
              <a:gd name="connsiteX373" fmla="*/ 1186893 w 12020897"/>
              <a:gd name="connsiteY373" fmla="*/ 1168383 h 6665076"/>
              <a:gd name="connsiteX374" fmla="*/ 1214549 w 12020897"/>
              <a:gd name="connsiteY374" fmla="*/ 1184350 h 6665076"/>
              <a:gd name="connsiteX375" fmla="*/ 1237408 w 12020897"/>
              <a:gd name="connsiteY375" fmla="*/ 1144756 h 6665076"/>
              <a:gd name="connsiteX376" fmla="*/ 1189963 w 12020897"/>
              <a:gd name="connsiteY376" fmla="*/ 1117363 h 6665076"/>
              <a:gd name="connsiteX377" fmla="*/ 1170963 w 12020897"/>
              <a:gd name="connsiteY377" fmla="*/ 1150272 h 6665076"/>
              <a:gd name="connsiteX378" fmla="*/ 1143713 w 12020897"/>
              <a:gd name="connsiteY378" fmla="*/ 1134540 h 6665076"/>
              <a:gd name="connsiteX379" fmla="*/ 1140201 w 12020897"/>
              <a:gd name="connsiteY379" fmla="*/ 1140623 h 6665076"/>
              <a:gd name="connsiteX380" fmla="*/ 1402860 w 12020897"/>
              <a:gd name="connsiteY380" fmla="*/ 1114320 h 6665076"/>
              <a:gd name="connsiteX381" fmla="*/ 1380001 w 12020897"/>
              <a:gd name="connsiteY381" fmla="*/ 1153914 h 6665076"/>
              <a:gd name="connsiteX382" fmla="*/ 1427446 w 12020897"/>
              <a:gd name="connsiteY382" fmla="*/ 1181307 h 6665076"/>
              <a:gd name="connsiteX383" fmla="*/ 1450305 w 12020897"/>
              <a:gd name="connsiteY383" fmla="*/ 1141713 h 6665076"/>
              <a:gd name="connsiteX384" fmla="*/ 1221421 w 12020897"/>
              <a:gd name="connsiteY384" fmla="*/ 1073158 h 6665076"/>
              <a:gd name="connsiteX385" fmla="*/ 1198561 w 12020897"/>
              <a:gd name="connsiteY385" fmla="*/ 1112752 h 6665076"/>
              <a:gd name="connsiteX386" fmla="*/ 1245601 w 12020897"/>
              <a:gd name="connsiteY386" fmla="*/ 1139910 h 6665076"/>
              <a:gd name="connsiteX387" fmla="*/ 1268460 w 12020897"/>
              <a:gd name="connsiteY387" fmla="*/ 1100316 h 6665076"/>
              <a:gd name="connsiteX388" fmla="*/ 1280130 w 12020897"/>
              <a:gd name="connsiteY388" fmla="*/ 1041773 h 6665076"/>
              <a:gd name="connsiteX389" fmla="*/ 1257271 w 12020897"/>
              <a:gd name="connsiteY389" fmla="*/ 1081366 h 6665076"/>
              <a:gd name="connsiteX390" fmla="*/ 1303971 w 12020897"/>
              <a:gd name="connsiteY390" fmla="*/ 1108329 h 6665076"/>
              <a:gd name="connsiteX391" fmla="*/ 1326831 w 12020897"/>
              <a:gd name="connsiteY391" fmla="*/ 1068735 h 6665076"/>
              <a:gd name="connsiteX392" fmla="*/ 739882 w 12020897"/>
              <a:gd name="connsiteY392" fmla="*/ 1041611 h 6665076"/>
              <a:gd name="connsiteX393" fmla="*/ 714901 w 12020897"/>
              <a:gd name="connsiteY393" fmla="*/ 1084880 h 6665076"/>
              <a:gd name="connsiteX394" fmla="*/ 714901 w 12020897"/>
              <a:gd name="connsiteY394" fmla="*/ 1084446 h 6665076"/>
              <a:gd name="connsiteX395" fmla="*/ 624852 w 12020897"/>
              <a:gd name="connsiteY395" fmla="*/ 1084446 h 6665076"/>
              <a:gd name="connsiteX396" fmla="*/ 624852 w 12020897"/>
              <a:gd name="connsiteY396" fmla="*/ 1160242 h 6665076"/>
              <a:gd name="connsiteX397" fmla="*/ 714901 w 12020897"/>
              <a:gd name="connsiteY397" fmla="*/ 1160242 h 6665076"/>
              <a:gd name="connsiteX398" fmla="*/ 714901 w 12020897"/>
              <a:gd name="connsiteY398" fmla="*/ 1114710 h 6665076"/>
              <a:gd name="connsiteX399" fmla="*/ 734665 w 12020897"/>
              <a:gd name="connsiteY399" fmla="*/ 1126120 h 6665076"/>
              <a:gd name="connsiteX400" fmla="*/ 702146 w 12020897"/>
              <a:gd name="connsiteY400" fmla="*/ 1182444 h 6665076"/>
              <a:gd name="connsiteX401" fmla="*/ 780131 w 12020897"/>
              <a:gd name="connsiteY401" fmla="*/ 1227468 h 6665076"/>
              <a:gd name="connsiteX402" fmla="*/ 802562 w 12020897"/>
              <a:gd name="connsiteY402" fmla="*/ 1188616 h 6665076"/>
              <a:gd name="connsiteX403" fmla="*/ 869574 w 12020897"/>
              <a:gd name="connsiteY403" fmla="*/ 1227307 h 6665076"/>
              <a:gd name="connsiteX404" fmla="*/ 892087 w 12020897"/>
              <a:gd name="connsiteY404" fmla="*/ 1188314 h 6665076"/>
              <a:gd name="connsiteX405" fmla="*/ 960184 w 12020897"/>
              <a:gd name="connsiteY405" fmla="*/ 1227630 h 6665076"/>
              <a:gd name="connsiteX406" fmla="*/ 997491 w 12020897"/>
              <a:gd name="connsiteY406" fmla="*/ 1163011 h 6665076"/>
              <a:gd name="connsiteX407" fmla="*/ 1034451 w 12020897"/>
              <a:gd name="connsiteY407" fmla="*/ 1184349 h 6665076"/>
              <a:gd name="connsiteX408" fmla="*/ 1057310 w 12020897"/>
              <a:gd name="connsiteY408" fmla="*/ 1144756 h 6665076"/>
              <a:gd name="connsiteX409" fmla="*/ 1009865 w 12020897"/>
              <a:gd name="connsiteY409" fmla="*/ 1117364 h 6665076"/>
              <a:gd name="connsiteX410" fmla="*/ 987272 w 12020897"/>
              <a:gd name="connsiteY410" fmla="*/ 1156496 h 6665076"/>
              <a:gd name="connsiteX411" fmla="*/ 919213 w 12020897"/>
              <a:gd name="connsiteY411" fmla="*/ 1117202 h 6665076"/>
              <a:gd name="connsiteX412" fmla="*/ 896700 w 12020897"/>
              <a:gd name="connsiteY412" fmla="*/ 1156195 h 6665076"/>
              <a:gd name="connsiteX413" fmla="*/ 829725 w 12020897"/>
              <a:gd name="connsiteY413" fmla="*/ 1117526 h 6665076"/>
              <a:gd name="connsiteX414" fmla="*/ 807294 w 12020897"/>
              <a:gd name="connsiteY414" fmla="*/ 1156378 h 6665076"/>
              <a:gd name="connsiteX415" fmla="*/ 785025 w 12020897"/>
              <a:gd name="connsiteY415" fmla="*/ 1143521 h 6665076"/>
              <a:gd name="connsiteX416" fmla="*/ 817867 w 12020897"/>
              <a:gd name="connsiteY416" fmla="*/ 1086636 h 6665076"/>
              <a:gd name="connsiteX417" fmla="*/ 1100077 w 12020897"/>
              <a:gd name="connsiteY417" fmla="*/ 1041610 h 6665076"/>
              <a:gd name="connsiteX418" fmla="*/ 1077217 w 12020897"/>
              <a:gd name="connsiteY418" fmla="*/ 1081204 h 6665076"/>
              <a:gd name="connsiteX419" fmla="*/ 1124256 w 12020897"/>
              <a:gd name="connsiteY419" fmla="*/ 1108362 h 6665076"/>
              <a:gd name="connsiteX420" fmla="*/ 1147116 w 12020897"/>
              <a:gd name="connsiteY420" fmla="*/ 1068768 h 6665076"/>
              <a:gd name="connsiteX421" fmla="*/ 518415 w 12020897"/>
              <a:gd name="connsiteY421" fmla="*/ 1035261 h 6665076"/>
              <a:gd name="connsiteX422" fmla="*/ 518415 w 12020897"/>
              <a:gd name="connsiteY422" fmla="*/ 1111056 h 6665076"/>
              <a:gd name="connsiteX423" fmla="*/ 428366 w 12020897"/>
              <a:gd name="connsiteY423" fmla="*/ 1111057 h 6665076"/>
              <a:gd name="connsiteX424" fmla="*/ 428366 w 12020897"/>
              <a:gd name="connsiteY424" fmla="*/ 1035261 h 6665076"/>
              <a:gd name="connsiteX425" fmla="*/ 1590772 w 12020897"/>
              <a:gd name="connsiteY425" fmla="*/ 1020759 h 6665076"/>
              <a:gd name="connsiteX426" fmla="*/ 1567913 w 12020897"/>
              <a:gd name="connsiteY426" fmla="*/ 1060352 h 6665076"/>
              <a:gd name="connsiteX427" fmla="*/ 1614952 w 12020897"/>
              <a:gd name="connsiteY427" fmla="*/ 1087510 h 6665076"/>
              <a:gd name="connsiteX428" fmla="*/ 1637811 w 12020897"/>
              <a:gd name="connsiteY428" fmla="*/ 1047917 h 6665076"/>
              <a:gd name="connsiteX429" fmla="*/ 281568 w 12020897"/>
              <a:gd name="connsiteY429" fmla="*/ 980040 h 6665076"/>
              <a:gd name="connsiteX430" fmla="*/ 298251 w 12020897"/>
              <a:gd name="connsiteY430" fmla="*/ 1042301 h 6665076"/>
              <a:gd name="connsiteX431" fmla="*/ 254090 w 12020897"/>
              <a:gd name="connsiteY431" fmla="*/ 1054134 h 6665076"/>
              <a:gd name="connsiteX432" fmla="*/ 237407 w 12020897"/>
              <a:gd name="connsiteY432" fmla="*/ 991873 h 6665076"/>
              <a:gd name="connsiteX433" fmla="*/ 1190125 w 12020897"/>
              <a:gd name="connsiteY433" fmla="*/ 965815 h 6665076"/>
              <a:gd name="connsiteX434" fmla="*/ 1167265 w 12020897"/>
              <a:gd name="connsiteY434" fmla="*/ 1005409 h 6665076"/>
              <a:gd name="connsiteX435" fmla="*/ 1214304 w 12020897"/>
              <a:gd name="connsiteY435" fmla="*/ 1032567 h 6665076"/>
              <a:gd name="connsiteX436" fmla="*/ 1237164 w 12020897"/>
              <a:gd name="connsiteY436" fmla="*/ 992973 h 6665076"/>
              <a:gd name="connsiteX437" fmla="*/ 1369575 w 12020897"/>
              <a:gd name="connsiteY437" fmla="*/ 965815 h 6665076"/>
              <a:gd name="connsiteX438" fmla="*/ 1346715 w 12020897"/>
              <a:gd name="connsiteY438" fmla="*/ 1005408 h 6665076"/>
              <a:gd name="connsiteX439" fmla="*/ 1393754 w 12020897"/>
              <a:gd name="connsiteY439" fmla="*/ 1032566 h 6665076"/>
              <a:gd name="connsiteX440" fmla="*/ 1407058 w 12020897"/>
              <a:gd name="connsiteY440" fmla="*/ 1009524 h 6665076"/>
              <a:gd name="connsiteX441" fmla="*/ 1446910 w 12020897"/>
              <a:gd name="connsiteY441" fmla="*/ 1032532 h 6665076"/>
              <a:gd name="connsiteX442" fmla="*/ 1469769 w 12020897"/>
              <a:gd name="connsiteY442" fmla="*/ 992939 h 6665076"/>
              <a:gd name="connsiteX443" fmla="*/ 1423069 w 12020897"/>
              <a:gd name="connsiteY443" fmla="*/ 965976 h 6665076"/>
              <a:gd name="connsiteX444" fmla="*/ 1409765 w 12020897"/>
              <a:gd name="connsiteY444" fmla="*/ 989018 h 6665076"/>
              <a:gd name="connsiteX445" fmla="*/ 1279968 w 12020897"/>
              <a:gd name="connsiteY445" fmla="*/ 890785 h 6665076"/>
              <a:gd name="connsiteX446" fmla="*/ 1257109 w 12020897"/>
              <a:gd name="connsiteY446" fmla="*/ 930379 h 6665076"/>
              <a:gd name="connsiteX447" fmla="*/ 1304212 w 12020897"/>
              <a:gd name="connsiteY447" fmla="*/ 957574 h 6665076"/>
              <a:gd name="connsiteX448" fmla="*/ 1327071 w 12020897"/>
              <a:gd name="connsiteY448" fmla="*/ 917980 h 6665076"/>
              <a:gd name="connsiteX449" fmla="*/ 1369412 w 12020897"/>
              <a:gd name="connsiteY449" fmla="*/ 890622 h 6665076"/>
              <a:gd name="connsiteX450" fmla="*/ 1346552 w 12020897"/>
              <a:gd name="connsiteY450" fmla="*/ 930216 h 6665076"/>
              <a:gd name="connsiteX451" fmla="*/ 1393998 w 12020897"/>
              <a:gd name="connsiteY451" fmla="*/ 957609 h 6665076"/>
              <a:gd name="connsiteX452" fmla="*/ 1416857 w 12020897"/>
              <a:gd name="connsiteY452" fmla="*/ 918015 h 6665076"/>
              <a:gd name="connsiteX453" fmla="*/ 156365 w 12020897"/>
              <a:gd name="connsiteY453" fmla="*/ 858813 h 6665076"/>
              <a:gd name="connsiteX454" fmla="*/ 195959 w 12020897"/>
              <a:gd name="connsiteY454" fmla="*/ 881673 h 6665076"/>
              <a:gd name="connsiteX455" fmla="*/ 163730 w 12020897"/>
              <a:gd name="connsiteY455" fmla="*/ 937494 h 6665076"/>
              <a:gd name="connsiteX456" fmla="*/ 124136 w 12020897"/>
              <a:gd name="connsiteY456" fmla="*/ 914635 h 6665076"/>
              <a:gd name="connsiteX457" fmla="*/ 421514 w 12020897"/>
              <a:gd name="connsiteY457" fmla="*/ 845350 h 6665076"/>
              <a:gd name="connsiteX458" fmla="*/ 461108 w 12020897"/>
              <a:gd name="connsiteY458" fmla="*/ 868209 h 6665076"/>
              <a:gd name="connsiteX459" fmla="*/ 428879 w 12020897"/>
              <a:gd name="connsiteY459" fmla="*/ 924031 h 6665076"/>
              <a:gd name="connsiteX460" fmla="*/ 389285 w 12020897"/>
              <a:gd name="connsiteY460" fmla="*/ 901171 h 6665076"/>
              <a:gd name="connsiteX461" fmla="*/ 295738 w 12020897"/>
              <a:gd name="connsiteY461" fmla="*/ 841187 h 6665076"/>
              <a:gd name="connsiteX462" fmla="*/ 312421 w 12020897"/>
              <a:gd name="connsiteY462" fmla="*/ 903448 h 6665076"/>
              <a:gd name="connsiteX463" fmla="*/ 268260 w 12020897"/>
              <a:gd name="connsiteY463" fmla="*/ 915281 h 6665076"/>
              <a:gd name="connsiteX464" fmla="*/ 251577 w 12020897"/>
              <a:gd name="connsiteY464" fmla="*/ 853020 h 6665076"/>
              <a:gd name="connsiteX465" fmla="*/ 1119908 w 12020897"/>
              <a:gd name="connsiteY465" fmla="*/ 818978 h 6665076"/>
              <a:gd name="connsiteX466" fmla="*/ 1097048 w 12020897"/>
              <a:gd name="connsiteY466" fmla="*/ 858572 h 6665076"/>
              <a:gd name="connsiteX467" fmla="*/ 1144493 w 12020897"/>
              <a:gd name="connsiteY467" fmla="*/ 885965 h 6665076"/>
              <a:gd name="connsiteX468" fmla="*/ 1167353 w 12020897"/>
              <a:gd name="connsiteY468" fmla="*/ 846370 h 6665076"/>
              <a:gd name="connsiteX469" fmla="*/ 992446 w 12020897"/>
              <a:gd name="connsiteY469" fmla="*/ 809844 h 6665076"/>
              <a:gd name="connsiteX470" fmla="*/ 904840 w 12020897"/>
              <a:gd name="connsiteY470" fmla="*/ 833318 h 6665076"/>
              <a:gd name="connsiteX471" fmla="*/ 920323 w 12020897"/>
              <a:gd name="connsiteY471" fmla="*/ 891102 h 6665076"/>
              <a:gd name="connsiteX472" fmla="*/ 919212 w 12020897"/>
              <a:gd name="connsiteY472" fmla="*/ 890461 h 6665076"/>
              <a:gd name="connsiteX473" fmla="*/ 896700 w 12020897"/>
              <a:gd name="connsiteY473" fmla="*/ 929453 h 6665076"/>
              <a:gd name="connsiteX474" fmla="*/ 829724 w 12020897"/>
              <a:gd name="connsiteY474" fmla="*/ 890784 h 6665076"/>
              <a:gd name="connsiteX475" fmla="*/ 807293 w 12020897"/>
              <a:gd name="connsiteY475" fmla="*/ 929636 h 6665076"/>
              <a:gd name="connsiteX476" fmla="*/ 739720 w 12020897"/>
              <a:gd name="connsiteY476" fmla="*/ 890622 h 6665076"/>
              <a:gd name="connsiteX477" fmla="*/ 702334 w 12020897"/>
              <a:gd name="connsiteY477" fmla="*/ 955379 h 6665076"/>
              <a:gd name="connsiteX478" fmla="*/ 702333 w 12020897"/>
              <a:gd name="connsiteY478" fmla="*/ 933501 h 6665076"/>
              <a:gd name="connsiteX479" fmla="*/ 624854 w 12020897"/>
              <a:gd name="connsiteY479" fmla="*/ 933501 h 6665076"/>
              <a:gd name="connsiteX480" fmla="*/ 624853 w 12020897"/>
              <a:gd name="connsiteY480" fmla="*/ 998159 h 6665076"/>
              <a:gd name="connsiteX481" fmla="*/ 702334 w 12020897"/>
              <a:gd name="connsiteY481" fmla="*/ 998159 h 6665076"/>
              <a:gd name="connsiteX482" fmla="*/ 702333 w 12020897"/>
              <a:gd name="connsiteY482" fmla="*/ 955810 h 6665076"/>
              <a:gd name="connsiteX483" fmla="*/ 734828 w 12020897"/>
              <a:gd name="connsiteY483" fmla="*/ 974572 h 6665076"/>
              <a:gd name="connsiteX484" fmla="*/ 707276 w 12020897"/>
              <a:gd name="connsiteY484" fmla="*/ 1022294 h 6665076"/>
              <a:gd name="connsiteX485" fmla="*/ 774375 w 12020897"/>
              <a:gd name="connsiteY485" fmla="*/ 1061035 h 6665076"/>
              <a:gd name="connsiteX486" fmla="*/ 806983 w 12020897"/>
              <a:gd name="connsiteY486" fmla="*/ 1004556 h 6665076"/>
              <a:gd name="connsiteX487" fmla="*/ 785186 w 12020897"/>
              <a:gd name="connsiteY487" fmla="*/ 991971 h 6665076"/>
              <a:gd name="connsiteX488" fmla="*/ 802562 w 12020897"/>
              <a:gd name="connsiteY488" fmla="*/ 961875 h 6665076"/>
              <a:gd name="connsiteX489" fmla="*/ 869574 w 12020897"/>
              <a:gd name="connsiteY489" fmla="*/ 1000565 h 6665076"/>
              <a:gd name="connsiteX490" fmla="*/ 892086 w 12020897"/>
              <a:gd name="connsiteY490" fmla="*/ 961573 h 6665076"/>
              <a:gd name="connsiteX491" fmla="*/ 914319 w 12020897"/>
              <a:gd name="connsiteY491" fmla="*/ 974410 h 6665076"/>
              <a:gd name="connsiteX492" fmla="*/ 881477 w 12020897"/>
              <a:gd name="connsiteY492" fmla="*/ 1031294 h 6665076"/>
              <a:gd name="connsiteX493" fmla="*/ 960022 w 12020897"/>
              <a:gd name="connsiteY493" fmla="*/ 1076642 h 6665076"/>
              <a:gd name="connsiteX494" fmla="*/ 997654 w 12020897"/>
              <a:gd name="connsiteY494" fmla="*/ 1011462 h 6665076"/>
              <a:gd name="connsiteX495" fmla="*/ 1034208 w 12020897"/>
              <a:gd name="connsiteY495" fmla="*/ 1032566 h 6665076"/>
              <a:gd name="connsiteX496" fmla="*/ 1057067 w 12020897"/>
              <a:gd name="connsiteY496" fmla="*/ 992973 h 6665076"/>
              <a:gd name="connsiteX497" fmla="*/ 1010029 w 12020897"/>
              <a:gd name="connsiteY497" fmla="*/ 965815 h 6665076"/>
              <a:gd name="connsiteX498" fmla="*/ 987435 w 12020897"/>
              <a:gd name="connsiteY498" fmla="*/ 1004948 h 6665076"/>
              <a:gd name="connsiteX499" fmla="*/ 965239 w 12020897"/>
              <a:gd name="connsiteY499" fmla="*/ 992133 h 6665076"/>
              <a:gd name="connsiteX500" fmla="*/ 997491 w 12020897"/>
              <a:gd name="connsiteY500" fmla="*/ 936270 h 6665076"/>
              <a:gd name="connsiteX501" fmla="*/ 1034451 w 12020897"/>
              <a:gd name="connsiteY501" fmla="*/ 957609 h 6665076"/>
              <a:gd name="connsiteX502" fmla="*/ 1039177 w 12020897"/>
              <a:gd name="connsiteY502" fmla="*/ 949425 h 6665076"/>
              <a:gd name="connsiteX503" fmla="*/ 1058386 w 12020897"/>
              <a:gd name="connsiteY503" fmla="*/ 960515 h 6665076"/>
              <a:gd name="connsiteX504" fmla="*/ 1081245 w 12020897"/>
              <a:gd name="connsiteY504" fmla="*/ 920921 h 6665076"/>
              <a:gd name="connsiteX505" fmla="*/ 1033869 w 12020897"/>
              <a:gd name="connsiteY505" fmla="*/ 893568 h 6665076"/>
              <a:gd name="connsiteX506" fmla="*/ 1029143 w 12020897"/>
              <a:gd name="connsiteY506" fmla="*/ 901752 h 6665076"/>
              <a:gd name="connsiteX507" fmla="*/ 1009866 w 12020897"/>
              <a:gd name="connsiteY507" fmla="*/ 890622 h 6665076"/>
              <a:gd name="connsiteX508" fmla="*/ 987272 w 12020897"/>
              <a:gd name="connsiteY508" fmla="*/ 929755 h 6665076"/>
              <a:gd name="connsiteX509" fmla="*/ 939887 w 12020897"/>
              <a:gd name="connsiteY509" fmla="*/ 902397 h 6665076"/>
              <a:gd name="connsiteX510" fmla="*/ 1012063 w 12020897"/>
              <a:gd name="connsiteY510" fmla="*/ 883058 h 6665076"/>
              <a:gd name="connsiteX511" fmla="*/ 704361 w 12020897"/>
              <a:gd name="connsiteY511" fmla="*/ 808836 h 6665076"/>
              <a:gd name="connsiteX512" fmla="*/ 651444 w 12020897"/>
              <a:gd name="connsiteY512" fmla="*/ 823016 h 6665076"/>
              <a:gd name="connsiteX513" fmla="*/ 663277 w 12020897"/>
              <a:gd name="connsiteY513" fmla="*/ 867177 h 6665076"/>
              <a:gd name="connsiteX514" fmla="*/ 716195 w 12020897"/>
              <a:gd name="connsiteY514" fmla="*/ 852997 h 6665076"/>
              <a:gd name="connsiteX515" fmla="*/ 1281352 w 12020897"/>
              <a:gd name="connsiteY515" fmla="*/ 807758 h 6665076"/>
              <a:gd name="connsiteX516" fmla="*/ 1228888 w 12020897"/>
              <a:gd name="connsiteY516" fmla="*/ 821816 h 6665076"/>
              <a:gd name="connsiteX517" fmla="*/ 1240720 w 12020897"/>
              <a:gd name="connsiteY517" fmla="*/ 865977 h 6665076"/>
              <a:gd name="connsiteX518" fmla="*/ 1293185 w 12020897"/>
              <a:gd name="connsiteY518" fmla="*/ 851919 h 6665076"/>
              <a:gd name="connsiteX519" fmla="*/ 1385056 w 12020897"/>
              <a:gd name="connsiteY519" fmla="*/ 805515 h 6665076"/>
              <a:gd name="connsiteX520" fmla="*/ 1362197 w 12020897"/>
              <a:gd name="connsiteY520" fmla="*/ 845109 h 6665076"/>
              <a:gd name="connsiteX521" fmla="*/ 1409642 w 12020897"/>
              <a:gd name="connsiteY521" fmla="*/ 872502 h 6665076"/>
              <a:gd name="connsiteX522" fmla="*/ 1432501 w 12020897"/>
              <a:gd name="connsiteY522" fmla="*/ 832908 h 6665076"/>
              <a:gd name="connsiteX523" fmla="*/ 244008 w 12020897"/>
              <a:gd name="connsiteY523" fmla="*/ 784529 h 6665076"/>
              <a:gd name="connsiteX524" fmla="*/ 260691 w 12020897"/>
              <a:gd name="connsiteY524" fmla="*/ 846789 h 6665076"/>
              <a:gd name="connsiteX525" fmla="*/ 216529 w 12020897"/>
              <a:gd name="connsiteY525" fmla="*/ 858622 h 6665076"/>
              <a:gd name="connsiteX526" fmla="*/ 199846 w 12020897"/>
              <a:gd name="connsiteY526" fmla="*/ 796361 h 6665076"/>
              <a:gd name="connsiteX527" fmla="*/ 509685 w 12020897"/>
              <a:gd name="connsiteY527" fmla="*/ 771765 h 6665076"/>
              <a:gd name="connsiteX528" fmla="*/ 522444 w 12020897"/>
              <a:gd name="connsiteY528" fmla="*/ 819384 h 6665076"/>
              <a:gd name="connsiteX529" fmla="*/ 545702 w 12020897"/>
              <a:gd name="connsiteY529" fmla="*/ 796126 h 6665076"/>
              <a:gd name="connsiteX530" fmla="*/ 578030 w 12020897"/>
              <a:gd name="connsiteY530" fmla="*/ 828454 h 6665076"/>
              <a:gd name="connsiteX531" fmla="*/ 539622 w 12020897"/>
              <a:gd name="connsiteY531" fmla="*/ 866862 h 6665076"/>
              <a:gd name="connsiteX532" fmla="*/ 510924 w 12020897"/>
              <a:gd name="connsiteY532" fmla="*/ 838163 h 6665076"/>
              <a:gd name="connsiteX533" fmla="*/ 482206 w 12020897"/>
              <a:gd name="connsiteY533" fmla="*/ 845858 h 6665076"/>
              <a:gd name="connsiteX534" fmla="*/ 465523 w 12020897"/>
              <a:gd name="connsiteY534" fmla="*/ 783597 h 6665076"/>
              <a:gd name="connsiteX535" fmla="*/ 1229621 w 12020897"/>
              <a:gd name="connsiteY535" fmla="*/ 751098 h 6665076"/>
              <a:gd name="connsiteX536" fmla="*/ 1177156 w 12020897"/>
              <a:gd name="connsiteY536" fmla="*/ 765157 h 6665076"/>
              <a:gd name="connsiteX537" fmla="*/ 1188989 w 12020897"/>
              <a:gd name="connsiteY537" fmla="*/ 809318 h 6665076"/>
              <a:gd name="connsiteX538" fmla="*/ 1241454 w 12020897"/>
              <a:gd name="connsiteY538" fmla="*/ 795260 h 6665076"/>
              <a:gd name="connsiteX539" fmla="*/ 313380 w 12020897"/>
              <a:gd name="connsiteY539" fmla="*/ 743988 h 6665076"/>
              <a:gd name="connsiteX540" fmla="*/ 330063 w 12020897"/>
              <a:gd name="connsiteY540" fmla="*/ 806249 h 6665076"/>
              <a:gd name="connsiteX541" fmla="*/ 285902 w 12020897"/>
              <a:gd name="connsiteY541" fmla="*/ 818082 h 6665076"/>
              <a:gd name="connsiteX542" fmla="*/ 269220 w 12020897"/>
              <a:gd name="connsiteY542" fmla="*/ 755821 h 6665076"/>
              <a:gd name="connsiteX543" fmla="*/ 1495298 w 12020897"/>
              <a:gd name="connsiteY543" fmla="*/ 738335 h 6665076"/>
              <a:gd name="connsiteX544" fmla="*/ 1442833 w 12020897"/>
              <a:gd name="connsiteY544" fmla="*/ 752393 h 6665076"/>
              <a:gd name="connsiteX545" fmla="*/ 1454666 w 12020897"/>
              <a:gd name="connsiteY545" fmla="*/ 796554 h 6665076"/>
              <a:gd name="connsiteX546" fmla="*/ 1507131 w 12020897"/>
              <a:gd name="connsiteY546" fmla="*/ 782496 h 6665076"/>
              <a:gd name="connsiteX547" fmla="*/ 848750 w 12020897"/>
              <a:gd name="connsiteY547" fmla="*/ 710559 h 6665076"/>
              <a:gd name="connsiteX548" fmla="*/ 796664 w 12020897"/>
              <a:gd name="connsiteY548" fmla="*/ 724515 h 6665076"/>
              <a:gd name="connsiteX549" fmla="*/ 808496 w 12020897"/>
              <a:gd name="connsiteY549" fmla="*/ 768677 h 6665076"/>
              <a:gd name="connsiteX550" fmla="*/ 860584 w 12020897"/>
              <a:gd name="connsiteY550" fmla="*/ 754720 h 6665076"/>
              <a:gd name="connsiteX551" fmla="*/ 1298994 w 12020897"/>
              <a:gd name="connsiteY551" fmla="*/ 710558 h 6665076"/>
              <a:gd name="connsiteX552" fmla="*/ 1246906 w 12020897"/>
              <a:gd name="connsiteY552" fmla="*/ 724515 h 6665076"/>
              <a:gd name="connsiteX553" fmla="*/ 1258739 w 12020897"/>
              <a:gd name="connsiteY553" fmla="*/ 768676 h 6665076"/>
              <a:gd name="connsiteX554" fmla="*/ 1310827 w 12020897"/>
              <a:gd name="connsiteY554" fmla="*/ 754719 h 6665076"/>
              <a:gd name="connsiteX555" fmla="*/ 1037619 w 12020897"/>
              <a:gd name="connsiteY555" fmla="*/ 708341 h 6665076"/>
              <a:gd name="connsiteX556" fmla="*/ 950013 w 12020897"/>
              <a:gd name="connsiteY556" fmla="*/ 731814 h 6665076"/>
              <a:gd name="connsiteX557" fmla="*/ 969463 w 12020897"/>
              <a:gd name="connsiteY557" fmla="*/ 804402 h 6665076"/>
              <a:gd name="connsiteX558" fmla="*/ 1012660 w 12020897"/>
              <a:gd name="connsiteY558" fmla="*/ 792827 h 6665076"/>
              <a:gd name="connsiteX559" fmla="*/ 1017079 w 12020897"/>
              <a:gd name="connsiteY559" fmla="*/ 809319 h 6665076"/>
              <a:gd name="connsiteX560" fmla="*/ 1069544 w 12020897"/>
              <a:gd name="connsiteY560" fmla="*/ 795261 h 6665076"/>
              <a:gd name="connsiteX561" fmla="*/ 1057711 w 12020897"/>
              <a:gd name="connsiteY561" fmla="*/ 751100 h 6665076"/>
              <a:gd name="connsiteX562" fmla="*/ 1049654 w 12020897"/>
              <a:gd name="connsiteY562" fmla="*/ 753258 h 6665076"/>
              <a:gd name="connsiteX563" fmla="*/ 44161 w 12020897"/>
              <a:gd name="connsiteY563" fmla="*/ 668691 h 6665076"/>
              <a:gd name="connsiteX564" fmla="*/ 60843 w 12020897"/>
              <a:gd name="connsiteY564" fmla="*/ 730951 h 6665076"/>
              <a:gd name="connsiteX565" fmla="*/ 16682 w 12020897"/>
              <a:gd name="connsiteY565" fmla="*/ 742784 h 6665076"/>
              <a:gd name="connsiteX566" fmla="*/ 0 w 12020897"/>
              <a:gd name="connsiteY566" fmla="*/ 680523 h 6665076"/>
              <a:gd name="connsiteX567" fmla="*/ 224258 w 12020897"/>
              <a:gd name="connsiteY567" fmla="*/ 668690 h 6665076"/>
              <a:gd name="connsiteX568" fmla="*/ 240941 w 12020897"/>
              <a:gd name="connsiteY568" fmla="*/ 730951 h 6665076"/>
              <a:gd name="connsiteX569" fmla="*/ 196779 w 12020897"/>
              <a:gd name="connsiteY569" fmla="*/ 742784 h 6665076"/>
              <a:gd name="connsiteX570" fmla="*/ 180096 w 12020897"/>
              <a:gd name="connsiteY570" fmla="*/ 680524 h 6665076"/>
              <a:gd name="connsiteX571" fmla="*/ 650210 w 12020897"/>
              <a:gd name="connsiteY571" fmla="*/ 666010 h 6665076"/>
              <a:gd name="connsiteX572" fmla="*/ 611471 w 12020897"/>
              <a:gd name="connsiteY572" fmla="*/ 704748 h 6665076"/>
              <a:gd name="connsiteX573" fmla="*/ 643800 w 12020897"/>
              <a:gd name="connsiteY573" fmla="*/ 737077 h 6665076"/>
              <a:gd name="connsiteX574" fmla="*/ 682538 w 12020897"/>
              <a:gd name="connsiteY574" fmla="*/ 698338 h 6665076"/>
              <a:gd name="connsiteX575" fmla="*/ 1299528 w 12020897"/>
              <a:gd name="connsiteY575" fmla="*/ 635279 h 6665076"/>
              <a:gd name="connsiteX576" fmla="*/ 1246991 w 12020897"/>
              <a:gd name="connsiteY576" fmla="*/ 649357 h 6665076"/>
              <a:gd name="connsiteX577" fmla="*/ 1258824 w 12020897"/>
              <a:gd name="connsiteY577" fmla="*/ 693518 h 6665076"/>
              <a:gd name="connsiteX578" fmla="*/ 1311360 w 12020897"/>
              <a:gd name="connsiteY578" fmla="*/ 679441 h 6665076"/>
              <a:gd name="connsiteX579" fmla="*/ 1389320 w 12020897"/>
              <a:gd name="connsiteY579" fmla="*/ 635261 h 6665076"/>
              <a:gd name="connsiteX580" fmla="*/ 1336402 w 12020897"/>
              <a:gd name="connsiteY580" fmla="*/ 649440 h 6665076"/>
              <a:gd name="connsiteX581" fmla="*/ 1348235 w 12020897"/>
              <a:gd name="connsiteY581" fmla="*/ 693602 h 6665076"/>
              <a:gd name="connsiteX582" fmla="*/ 1401153 w 12020897"/>
              <a:gd name="connsiteY582" fmla="*/ 679423 h 6665076"/>
              <a:gd name="connsiteX583" fmla="*/ 1029773 w 12020897"/>
              <a:gd name="connsiteY583" fmla="*/ 635261 h 6665076"/>
              <a:gd name="connsiteX584" fmla="*/ 976856 w 12020897"/>
              <a:gd name="connsiteY584" fmla="*/ 649440 h 6665076"/>
              <a:gd name="connsiteX585" fmla="*/ 988689 w 12020897"/>
              <a:gd name="connsiteY585" fmla="*/ 693602 h 6665076"/>
              <a:gd name="connsiteX586" fmla="*/ 1041607 w 12020897"/>
              <a:gd name="connsiteY586" fmla="*/ 679423 h 6665076"/>
              <a:gd name="connsiteX587" fmla="*/ 1209871 w 12020897"/>
              <a:gd name="connsiteY587" fmla="*/ 635261 h 6665076"/>
              <a:gd name="connsiteX588" fmla="*/ 1156953 w 12020897"/>
              <a:gd name="connsiteY588" fmla="*/ 649441 h 6665076"/>
              <a:gd name="connsiteX589" fmla="*/ 1168785 w 12020897"/>
              <a:gd name="connsiteY589" fmla="*/ 693601 h 6665076"/>
              <a:gd name="connsiteX590" fmla="*/ 1221704 w 12020897"/>
              <a:gd name="connsiteY590" fmla="*/ 679422 h 6665076"/>
              <a:gd name="connsiteX591" fmla="*/ 467298 w 12020897"/>
              <a:gd name="connsiteY591" fmla="*/ 605140 h 6665076"/>
              <a:gd name="connsiteX592" fmla="*/ 483981 w 12020897"/>
              <a:gd name="connsiteY592" fmla="*/ 667401 h 6665076"/>
              <a:gd name="connsiteX593" fmla="*/ 439820 w 12020897"/>
              <a:gd name="connsiteY593" fmla="*/ 679234 h 6665076"/>
              <a:gd name="connsiteX594" fmla="*/ 423138 w 12020897"/>
              <a:gd name="connsiteY594" fmla="*/ 616973 h 6665076"/>
              <a:gd name="connsiteX595" fmla="*/ 578281 w 12020897"/>
              <a:gd name="connsiteY595" fmla="*/ 595065 h 6665076"/>
              <a:gd name="connsiteX596" fmla="*/ 609896 w 12020897"/>
              <a:gd name="connsiteY596" fmla="*/ 626681 h 6665076"/>
              <a:gd name="connsiteX597" fmla="*/ 609896 w 12020897"/>
              <a:gd name="connsiteY597" fmla="*/ 670641 h 6665076"/>
              <a:gd name="connsiteX598" fmla="*/ 568203 w 12020897"/>
              <a:gd name="connsiteY598" fmla="*/ 712335 h 6665076"/>
              <a:gd name="connsiteX599" fmla="*/ 514606 w 12020897"/>
              <a:gd name="connsiteY599" fmla="*/ 658739 h 6665076"/>
              <a:gd name="connsiteX600" fmla="*/ 1452913 w 12020897"/>
              <a:gd name="connsiteY600" fmla="*/ 571711 h 6665076"/>
              <a:gd name="connsiteX601" fmla="*/ 1400446 w 12020897"/>
              <a:gd name="connsiteY601" fmla="*/ 585769 h 6665076"/>
              <a:gd name="connsiteX602" fmla="*/ 1412280 w 12020897"/>
              <a:gd name="connsiteY602" fmla="*/ 629930 h 6665076"/>
              <a:gd name="connsiteX603" fmla="*/ 1464745 w 12020897"/>
              <a:gd name="connsiteY603" fmla="*/ 615872 h 6665076"/>
              <a:gd name="connsiteX604" fmla="*/ 373032 w 12020897"/>
              <a:gd name="connsiteY604" fmla="*/ 558228 h 6665076"/>
              <a:gd name="connsiteX605" fmla="*/ 400453 w 12020897"/>
              <a:gd name="connsiteY605" fmla="*/ 660565 h 6665076"/>
              <a:gd name="connsiteX606" fmla="*/ 338238 w 12020897"/>
              <a:gd name="connsiteY606" fmla="*/ 677236 h 6665076"/>
              <a:gd name="connsiteX607" fmla="*/ 310817 w 12020897"/>
              <a:gd name="connsiteY607" fmla="*/ 574899 h 6665076"/>
              <a:gd name="connsiteX608" fmla="*/ 793607 w 12020897"/>
              <a:gd name="connsiteY608" fmla="*/ 550349 h 6665076"/>
              <a:gd name="connsiteX609" fmla="*/ 706627 w 12020897"/>
              <a:gd name="connsiteY609" fmla="*/ 573655 h 6665076"/>
              <a:gd name="connsiteX610" fmla="*/ 725578 w 12020897"/>
              <a:gd name="connsiteY610" fmla="*/ 644385 h 6665076"/>
              <a:gd name="connsiteX611" fmla="*/ 706710 w 12020897"/>
              <a:gd name="connsiteY611" fmla="*/ 649441 h 6665076"/>
              <a:gd name="connsiteX612" fmla="*/ 725494 w 12020897"/>
              <a:gd name="connsiteY612" fmla="*/ 719544 h 6665076"/>
              <a:gd name="connsiteX613" fmla="*/ 706627 w 12020897"/>
              <a:gd name="connsiteY613" fmla="*/ 724600 h 6665076"/>
              <a:gd name="connsiteX614" fmla="*/ 718460 w 12020897"/>
              <a:gd name="connsiteY614" fmla="*/ 768761 h 6665076"/>
              <a:gd name="connsiteX615" fmla="*/ 770925 w 12020897"/>
              <a:gd name="connsiteY615" fmla="*/ 754703 h 6665076"/>
              <a:gd name="connsiteX616" fmla="*/ 759758 w 12020897"/>
              <a:gd name="connsiteY616" fmla="*/ 713026 h 6665076"/>
              <a:gd name="connsiteX617" fmla="*/ 813141 w 12020897"/>
              <a:gd name="connsiteY617" fmla="*/ 698722 h 6665076"/>
              <a:gd name="connsiteX618" fmla="*/ 794356 w 12020897"/>
              <a:gd name="connsiteY618" fmla="*/ 628618 h 6665076"/>
              <a:gd name="connsiteX619" fmla="*/ 813225 w 12020897"/>
              <a:gd name="connsiteY619" fmla="*/ 623562 h 6665076"/>
              <a:gd name="connsiteX620" fmla="*/ 973692 w 12020897"/>
              <a:gd name="connsiteY620" fmla="*/ 550265 h 6665076"/>
              <a:gd name="connsiteX621" fmla="*/ 886086 w 12020897"/>
              <a:gd name="connsiteY621" fmla="*/ 573739 h 6665076"/>
              <a:gd name="connsiteX622" fmla="*/ 905703 w 12020897"/>
              <a:gd name="connsiteY622" fmla="*/ 646953 h 6665076"/>
              <a:gd name="connsiteX623" fmla="*/ 993309 w 12020897"/>
              <a:gd name="connsiteY623" fmla="*/ 623479 h 6665076"/>
              <a:gd name="connsiteX624" fmla="*/ 1324654 w 12020897"/>
              <a:gd name="connsiteY624" fmla="*/ 543919 h 6665076"/>
              <a:gd name="connsiteX625" fmla="*/ 1272189 w 12020897"/>
              <a:gd name="connsiteY625" fmla="*/ 557977 h 6665076"/>
              <a:gd name="connsiteX626" fmla="*/ 1274394 w 12020897"/>
              <a:gd name="connsiteY626" fmla="*/ 566206 h 6665076"/>
              <a:gd name="connsiteX627" fmla="*/ 1246906 w 12020897"/>
              <a:gd name="connsiteY627" fmla="*/ 573570 h 6665076"/>
              <a:gd name="connsiteX628" fmla="*/ 1258739 w 12020897"/>
              <a:gd name="connsiteY628" fmla="*/ 617733 h 6665076"/>
              <a:gd name="connsiteX629" fmla="*/ 1310826 w 12020897"/>
              <a:gd name="connsiteY629" fmla="*/ 603775 h 6665076"/>
              <a:gd name="connsiteX630" fmla="*/ 1308622 w 12020897"/>
              <a:gd name="connsiteY630" fmla="*/ 595546 h 6665076"/>
              <a:gd name="connsiteX631" fmla="*/ 1336487 w 12020897"/>
              <a:gd name="connsiteY631" fmla="*/ 588080 h 6665076"/>
              <a:gd name="connsiteX632" fmla="*/ 609896 w 12020897"/>
              <a:gd name="connsiteY632" fmla="*/ 519342 h 6665076"/>
              <a:gd name="connsiteX633" fmla="*/ 645933 w 12020897"/>
              <a:gd name="connsiteY633" fmla="*/ 519342 h 6665076"/>
              <a:gd name="connsiteX634" fmla="*/ 624165 w 12020897"/>
              <a:gd name="connsiteY634" fmla="*/ 541110 h 6665076"/>
              <a:gd name="connsiteX635" fmla="*/ 666709 w 12020897"/>
              <a:gd name="connsiteY635" fmla="*/ 583655 h 6665076"/>
              <a:gd name="connsiteX636" fmla="*/ 717689 w 12020897"/>
              <a:gd name="connsiteY636" fmla="*/ 532675 h 6665076"/>
              <a:gd name="connsiteX637" fmla="*/ 704356 w 12020897"/>
              <a:gd name="connsiteY637" fmla="*/ 519342 h 6665076"/>
              <a:gd name="connsiteX638" fmla="*/ 802356 w 12020897"/>
              <a:gd name="connsiteY638" fmla="*/ 519342 h 6665076"/>
              <a:gd name="connsiteX639" fmla="*/ 816196 w 12020897"/>
              <a:gd name="connsiteY639" fmla="*/ 570999 h 6665076"/>
              <a:gd name="connsiteX640" fmla="*/ 902551 w 12020897"/>
              <a:gd name="connsiteY640" fmla="*/ 547861 h 6665076"/>
              <a:gd name="connsiteX641" fmla="*/ 894910 w 12020897"/>
              <a:gd name="connsiteY641" fmla="*/ 519342 h 6665076"/>
              <a:gd name="connsiteX642" fmla="*/ 982442 w 12020897"/>
              <a:gd name="connsiteY642" fmla="*/ 519342 h 6665076"/>
              <a:gd name="connsiteX643" fmla="*/ 988689 w 12020897"/>
              <a:gd name="connsiteY643" fmla="*/ 542656 h 6665076"/>
              <a:gd name="connsiteX644" fmla="*/ 1041607 w 12020897"/>
              <a:gd name="connsiteY644" fmla="*/ 528478 h 6665076"/>
              <a:gd name="connsiteX645" fmla="*/ 1039159 w 12020897"/>
              <a:gd name="connsiteY645" fmla="*/ 519342 h 6665076"/>
              <a:gd name="connsiteX646" fmla="*/ 1072491 w 12020897"/>
              <a:gd name="connsiteY646" fmla="*/ 519342 h 6665076"/>
              <a:gd name="connsiteX647" fmla="*/ 1078738 w 12020897"/>
              <a:gd name="connsiteY647" fmla="*/ 542657 h 6665076"/>
              <a:gd name="connsiteX648" fmla="*/ 1131656 w 12020897"/>
              <a:gd name="connsiteY648" fmla="*/ 528477 h 6665076"/>
              <a:gd name="connsiteX649" fmla="*/ 1129208 w 12020897"/>
              <a:gd name="connsiteY649" fmla="*/ 519342 h 6665076"/>
              <a:gd name="connsiteX650" fmla="*/ 1162539 w 12020897"/>
              <a:gd name="connsiteY650" fmla="*/ 519342 h 6665076"/>
              <a:gd name="connsiteX651" fmla="*/ 1168786 w 12020897"/>
              <a:gd name="connsiteY651" fmla="*/ 542657 h 6665076"/>
              <a:gd name="connsiteX652" fmla="*/ 1221704 w 12020897"/>
              <a:gd name="connsiteY652" fmla="*/ 528477 h 6665076"/>
              <a:gd name="connsiteX653" fmla="*/ 1219256 w 12020897"/>
              <a:gd name="connsiteY653" fmla="*/ 519342 h 6665076"/>
              <a:gd name="connsiteX654" fmla="*/ 1252599 w 12020897"/>
              <a:gd name="connsiteY654" fmla="*/ 519342 h 6665076"/>
              <a:gd name="connsiteX655" fmla="*/ 1258824 w 12020897"/>
              <a:gd name="connsiteY655" fmla="*/ 542572 h 6665076"/>
              <a:gd name="connsiteX656" fmla="*/ 1311361 w 12020897"/>
              <a:gd name="connsiteY656" fmla="*/ 528495 h 6665076"/>
              <a:gd name="connsiteX657" fmla="*/ 1308909 w 12020897"/>
              <a:gd name="connsiteY657" fmla="*/ 519342 h 6665076"/>
              <a:gd name="connsiteX658" fmla="*/ 1341988 w 12020897"/>
              <a:gd name="connsiteY658" fmla="*/ 519342 h 6665076"/>
              <a:gd name="connsiteX659" fmla="*/ 1348235 w 12020897"/>
              <a:gd name="connsiteY659" fmla="*/ 542656 h 6665076"/>
              <a:gd name="connsiteX660" fmla="*/ 1401153 w 12020897"/>
              <a:gd name="connsiteY660" fmla="*/ 528478 h 6665076"/>
              <a:gd name="connsiteX661" fmla="*/ 1398705 w 12020897"/>
              <a:gd name="connsiteY661" fmla="*/ 519342 h 6665076"/>
              <a:gd name="connsiteX662" fmla="*/ 11437666 w 12020897"/>
              <a:gd name="connsiteY662" fmla="*/ 519342 h 6665076"/>
              <a:gd name="connsiteX663" fmla="*/ 11437666 w 12020897"/>
              <a:gd name="connsiteY663" fmla="*/ 5591799 h 6665076"/>
              <a:gd name="connsiteX664" fmla="*/ 11401008 w 12020897"/>
              <a:gd name="connsiteY664" fmla="*/ 5601621 h 6665076"/>
              <a:gd name="connsiteX665" fmla="*/ 11412841 w 12020897"/>
              <a:gd name="connsiteY665" fmla="*/ 5645782 h 6665076"/>
              <a:gd name="connsiteX666" fmla="*/ 11437666 w 12020897"/>
              <a:gd name="connsiteY666" fmla="*/ 5639130 h 6665076"/>
              <a:gd name="connsiteX667" fmla="*/ 11437666 w 12020897"/>
              <a:gd name="connsiteY667" fmla="*/ 5972024 h 6665076"/>
              <a:gd name="connsiteX668" fmla="*/ 11432740 w 12020897"/>
              <a:gd name="connsiteY668" fmla="*/ 5973344 h 6665076"/>
              <a:gd name="connsiteX669" fmla="*/ 11420704 w 12020897"/>
              <a:gd name="connsiteY669" fmla="*/ 5928427 h 6665076"/>
              <a:gd name="connsiteX670" fmla="*/ 11333099 w 12020897"/>
              <a:gd name="connsiteY670" fmla="*/ 5951900 h 6665076"/>
              <a:gd name="connsiteX671" fmla="*/ 11352549 w 12020897"/>
              <a:gd name="connsiteY671" fmla="*/ 6024488 h 6665076"/>
              <a:gd name="connsiteX672" fmla="*/ 11395745 w 12020897"/>
              <a:gd name="connsiteY672" fmla="*/ 6012913 h 6665076"/>
              <a:gd name="connsiteX673" fmla="*/ 11400164 w 12020897"/>
              <a:gd name="connsiteY673" fmla="*/ 6029405 h 6665076"/>
              <a:gd name="connsiteX674" fmla="*/ 11437666 w 12020897"/>
              <a:gd name="connsiteY674" fmla="*/ 6019357 h 6665076"/>
              <a:gd name="connsiteX675" fmla="*/ 11437666 w 12020897"/>
              <a:gd name="connsiteY675" fmla="*/ 6125612 h 6665076"/>
              <a:gd name="connsiteX676" fmla="*/ 11416954 w 12020897"/>
              <a:gd name="connsiteY676" fmla="*/ 6113654 h 6665076"/>
              <a:gd name="connsiteX677" fmla="*/ 11412229 w 12020897"/>
              <a:gd name="connsiteY677" fmla="*/ 6121838 h 6665076"/>
              <a:gd name="connsiteX678" fmla="*/ 11392951 w 12020897"/>
              <a:gd name="connsiteY678" fmla="*/ 6110708 h 6665076"/>
              <a:gd name="connsiteX679" fmla="*/ 11370358 w 12020897"/>
              <a:gd name="connsiteY679" fmla="*/ 6149841 h 6665076"/>
              <a:gd name="connsiteX680" fmla="*/ 11322972 w 12020897"/>
              <a:gd name="connsiteY680" fmla="*/ 6122483 h 6665076"/>
              <a:gd name="connsiteX681" fmla="*/ 11395149 w 12020897"/>
              <a:gd name="connsiteY681" fmla="*/ 6103144 h 6665076"/>
              <a:gd name="connsiteX682" fmla="*/ 11375531 w 12020897"/>
              <a:gd name="connsiteY682" fmla="*/ 6029930 h 6665076"/>
              <a:gd name="connsiteX683" fmla="*/ 11287925 w 12020897"/>
              <a:gd name="connsiteY683" fmla="*/ 6053404 h 6665076"/>
              <a:gd name="connsiteX684" fmla="*/ 11303410 w 12020897"/>
              <a:gd name="connsiteY684" fmla="*/ 6111189 h 6665076"/>
              <a:gd name="connsiteX685" fmla="*/ 11302298 w 12020897"/>
              <a:gd name="connsiteY685" fmla="*/ 6110547 h 6665076"/>
              <a:gd name="connsiteX686" fmla="*/ 11279786 w 12020897"/>
              <a:gd name="connsiteY686" fmla="*/ 6149539 h 6665076"/>
              <a:gd name="connsiteX687" fmla="*/ 11212810 w 12020897"/>
              <a:gd name="connsiteY687" fmla="*/ 6110870 h 6665076"/>
              <a:gd name="connsiteX688" fmla="*/ 11190379 w 12020897"/>
              <a:gd name="connsiteY688" fmla="*/ 6149722 h 6665076"/>
              <a:gd name="connsiteX689" fmla="*/ 11122805 w 12020897"/>
              <a:gd name="connsiteY689" fmla="*/ 6110708 h 6665076"/>
              <a:gd name="connsiteX690" fmla="*/ 11085418 w 12020897"/>
              <a:gd name="connsiteY690" fmla="*/ 6175465 h 6665076"/>
              <a:gd name="connsiteX691" fmla="*/ 11085418 w 12020897"/>
              <a:gd name="connsiteY691" fmla="*/ 6153586 h 6665076"/>
              <a:gd name="connsiteX692" fmla="*/ 11007938 w 12020897"/>
              <a:gd name="connsiteY692" fmla="*/ 6153586 h 6665076"/>
              <a:gd name="connsiteX693" fmla="*/ 11007938 w 12020897"/>
              <a:gd name="connsiteY693" fmla="*/ 6218246 h 6665076"/>
              <a:gd name="connsiteX694" fmla="*/ 11085419 w 12020897"/>
              <a:gd name="connsiteY694" fmla="*/ 6218246 h 6665076"/>
              <a:gd name="connsiteX695" fmla="*/ 11085418 w 12020897"/>
              <a:gd name="connsiteY695" fmla="*/ 6175896 h 6665076"/>
              <a:gd name="connsiteX696" fmla="*/ 11117913 w 12020897"/>
              <a:gd name="connsiteY696" fmla="*/ 6194657 h 6665076"/>
              <a:gd name="connsiteX697" fmla="*/ 11090360 w 12020897"/>
              <a:gd name="connsiteY697" fmla="*/ 6242381 h 6665076"/>
              <a:gd name="connsiteX698" fmla="*/ 11157461 w 12020897"/>
              <a:gd name="connsiteY698" fmla="*/ 6281120 h 6665076"/>
              <a:gd name="connsiteX699" fmla="*/ 11190068 w 12020897"/>
              <a:gd name="connsiteY699" fmla="*/ 6224642 h 6665076"/>
              <a:gd name="connsiteX700" fmla="*/ 11168271 w 12020897"/>
              <a:gd name="connsiteY700" fmla="*/ 6212057 h 6665076"/>
              <a:gd name="connsiteX701" fmla="*/ 11185647 w 12020897"/>
              <a:gd name="connsiteY701" fmla="*/ 6181961 h 6665076"/>
              <a:gd name="connsiteX702" fmla="*/ 11252660 w 12020897"/>
              <a:gd name="connsiteY702" fmla="*/ 6220651 h 6665076"/>
              <a:gd name="connsiteX703" fmla="*/ 11275171 w 12020897"/>
              <a:gd name="connsiteY703" fmla="*/ 6181659 h 6665076"/>
              <a:gd name="connsiteX704" fmla="*/ 11297404 w 12020897"/>
              <a:gd name="connsiteY704" fmla="*/ 6194495 h 6665076"/>
              <a:gd name="connsiteX705" fmla="*/ 11264562 w 12020897"/>
              <a:gd name="connsiteY705" fmla="*/ 6251381 h 6665076"/>
              <a:gd name="connsiteX706" fmla="*/ 11343107 w 12020897"/>
              <a:gd name="connsiteY706" fmla="*/ 6296729 h 6665076"/>
              <a:gd name="connsiteX707" fmla="*/ 11380739 w 12020897"/>
              <a:gd name="connsiteY707" fmla="*/ 6231548 h 6665076"/>
              <a:gd name="connsiteX708" fmla="*/ 11417293 w 12020897"/>
              <a:gd name="connsiteY708" fmla="*/ 6252652 h 6665076"/>
              <a:gd name="connsiteX709" fmla="*/ 11437666 w 12020897"/>
              <a:gd name="connsiteY709" fmla="*/ 6217366 h 6665076"/>
              <a:gd name="connsiteX710" fmla="*/ 11437666 w 12020897"/>
              <a:gd name="connsiteY710" fmla="*/ 6363266 h 6665076"/>
              <a:gd name="connsiteX711" fmla="*/ 11392950 w 12020897"/>
              <a:gd name="connsiteY711" fmla="*/ 6337449 h 6665076"/>
              <a:gd name="connsiteX712" fmla="*/ 11370357 w 12020897"/>
              <a:gd name="connsiteY712" fmla="*/ 6376582 h 6665076"/>
              <a:gd name="connsiteX713" fmla="*/ 11302298 w 12020897"/>
              <a:gd name="connsiteY713" fmla="*/ 6337288 h 6665076"/>
              <a:gd name="connsiteX714" fmla="*/ 11279786 w 12020897"/>
              <a:gd name="connsiteY714" fmla="*/ 6376280 h 6665076"/>
              <a:gd name="connsiteX715" fmla="*/ 11212810 w 12020897"/>
              <a:gd name="connsiteY715" fmla="*/ 6337612 h 6665076"/>
              <a:gd name="connsiteX716" fmla="*/ 11190379 w 12020897"/>
              <a:gd name="connsiteY716" fmla="*/ 6376462 h 6665076"/>
              <a:gd name="connsiteX717" fmla="*/ 11168110 w 12020897"/>
              <a:gd name="connsiteY717" fmla="*/ 6363605 h 6665076"/>
              <a:gd name="connsiteX718" fmla="*/ 11200952 w 12020897"/>
              <a:gd name="connsiteY718" fmla="*/ 6306722 h 6665076"/>
              <a:gd name="connsiteX719" fmla="*/ 11122967 w 12020897"/>
              <a:gd name="connsiteY719" fmla="*/ 6261697 h 6665076"/>
              <a:gd name="connsiteX720" fmla="*/ 11097986 w 12020897"/>
              <a:gd name="connsiteY720" fmla="*/ 6304965 h 6665076"/>
              <a:gd name="connsiteX721" fmla="*/ 11097986 w 12020897"/>
              <a:gd name="connsiteY721" fmla="*/ 6304532 h 6665076"/>
              <a:gd name="connsiteX722" fmla="*/ 11007937 w 12020897"/>
              <a:gd name="connsiteY722" fmla="*/ 6304532 h 6665076"/>
              <a:gd name="connsiteX723" fmla="*/ 11007937 w 12020897"/>
              <a:gd name="connsiteY723" fmla="*/ 6378462 h 6665076"/>
              <a:gd name="connsiteX724" fmla="*/ 609896 w 12020897"/>
              <a:gd name="connsiteY724" fmla="*/ 6378462 h 6665076"/>
              <a:gd name="connsiteX725" fmla="*/ 609896 w 12020897"/>
              <a:gd name="connsiteY725" fmla="*/ 670641 h 6665076"/>
              <a:gd name="connsiteX726" fmla="*/ 631876 w 12020897"/>
              <a:gd name="connsiteY726" fmla="*/ 648661 h 6665076"/>
              <a:gd name="connsiteX727" fmla="*/ 609896 w 12020897"/>
              <a:gd name="connsiteY727" fmla="*/ 626681 h 6665076"/>
              <a:gd name="connsiteX728" fmla="*/ 675145 w 12020897"/>
              <a:gd name="connsiteY728" fmla="*/ 490130 h 6665076"/>
              <a:gd name="connsiteX729" fmla="*/ 704356 w 12020897"/>
              <a:gd name="connsiteY729" fmla="*/ 519342 h 6665076"/>
              <a:gd name="connsiteX730" fmla="*/ 645933 w 12020897"/>
              <a:gd name="connsiteY730" fmla="*/ 519342 h 6665076"/>
              <a:gd name="connsiteX731" fmla="*/ 1299528 w 12020897"/>
              <a:gd name="connsiteY731" fmla="*/ 484334 h 6665076"/>
              <a:gd name="connsiteX732" fmla="*/ 1308909 w 12020897"/>
              <a:gd name="connsiteY732" fmla="*/ 519342 h 6665076"/>
              <a:gd name="connsiteX733" fmla="*/ 1252599 w 12020897"/>
              <a:gd name="connsiteY733" fmla="*/ 519342 h 6665076"/>
              <a:gd name="connsiteX734" fmla="*/ 1246991 w 12020897"/>
              <a:gd name="connsiteY734" fmla="*/ 498412 h 6665076"/>
              <a:gd name="connsiteX735" fmla="*/ 1209871 w 12020897"/>
              <a:gd name="connsiteY735" fmla="*/ 484316 h 6665076"/>
              <a:gd name="connsiteX736" fmla="*/ 1219256 w 12020897"/>
              <a:gd name="connsiteY736" fmla="*/ 519342 h 6665076"/>
              <a:gd name="connsiteX737" fmla="*/ 1162539 w 12020897"/>
              <a:gd name="connsiteY737" fmla="*/ 519342 h 6665076"/>
              <a:gd name="connsiteX738" fmla="*/ 1156953 w 12020897"/>
              <a:gd name="connsiteY738" fmla="*/ 498496 h 6665076"/>
              <a:gd name="connsiteX739" fmla="*/ 1119823 w 12020897"/>
              <a:gd name="connsiteY739" fmla="*/ 484316 h 6665076"/>
              <a:gd name="connsiteX740" fmla="*/ 1129208 w 12020897"/>
              <a:gd name="connsiteY740" fmla="*/ 519342 h 6665076"/>
              <a:gd name="connsiteX741" fmla="*/ 1072491 w 12020897"/>
              <a:gd name="connsiteY741" fmla="*/ 519342 h 6665076"/>
              <a:gd name="connsiteX742" fmla="*/ 1066905 w 12020897"/>
              <a:gd name="connsiteY742" fmla="*/ 498496 h 6665076"/>
              <a:gd name="connsiteX743" fmla="*/ 1389320 w 12020897"/>
              <a:gd name="connsiteY743" fmla="*/ 484316 h 6665076"/>
              <a:gd name="connsiteX744" fmla="*/ 1398705 w 12020897"/>
              <a:gd name="connsiteY744" fmla="*/ 519342 h 6665076"/>
              <a:gd name="connsiteX745" fmla="*/ 1341988 w 12020897"/>
              <a:gd name="connsiteY745" fmla="*/ 519342 h 6665076"/>
              <a:gd name="connsiteX746" fmla="*/ 1336402 w 12020897"/>
              <a:gd name="connsiteY746" fmla="*/ 498495 h 6665076"/>
              <a:gd name="connsiteX747" fmla="*/ 1029774 w 12020897"/>
              <a:gd name="connsiteY747" fmla="*/ 484316 h 6665076"/>
              <a:gd name="connsiteX748" fmla="*/ 1039159 w 12020897"/>
              <a:gd name="connsiteY748" fmla="*/ 519342 h 6665076"/>
              <a:gd name="connsiteX749" fmla="*/ 982442 w 12020897"/>
              <a:gd name="connsiteY749" fmla="*/ 519342 h 6665076"/>
              <a:gd name="connsiteX750" fmla="*/ 976856 w 12020897"/>
              <a:gd name="connsiteY750" fmla="*/ 498495 h 6665076"/>
              <a:gd name="connsiteX751" fmla="*/ 883102 w 12020897"/>
              <a:gd name="connsiteY751" fmla="*/ 475273 h 6665076"/>
              <a:gd name="connsiteX752" fmla="*/ 894910 w 12020897"/>
              <a:gd name="connsiteY752" fmla="*/ 519342 h 6665076"/>
              <a:gd name="connsiteX753" fmla="*/ 802356 w 12020897"/>
              <a:gd name="connsiteY753" fmla="*/ 519342 h 6665076"/>
              <a:gd name="connsiteX754" fmla="*/ 796747 w 12020897"/>
              <a:gd name="connsiteY754" fmla="*/ 498412 h 6665076"/>
              <a:gd name="connsiteX755" fmla="*/ 271404 w 12020897"/>
              <a:gd name="connsiteY755" fmla="*/ 449676 h 6665076"/>
              <a:gd name="connsiteX756" fmla="*/ 288087 w 12020897"/>
              <a:gd name="connsiteY756" fmla="*/ 511936 h 6665076"/>
              <a:gd name="connsiteX757" fmla="*/ 243926 w 12020897"/>
              <a:gd name="connsiteY757" fmla="*/ 523769 h 6665076"/>
              <a:gd name="connsiteX758" fmla="*/ 227243 w 12020897"/>
              <a:gd name="connsiteY758" fmla="*/ 461509 h 6665076"/>
              <a:gd name="connsiteX759" fmla="*/ 583883 w 12020897"/>
              <a:gd name="connsiteY759" fmla="*/ 434409 h 6665076"/>
              <a:gd name="connsiteX760" fmla="*/ 603333 w 12020897"/>
              <a:gd name="connsiteY760" fmla="*/ 506996 h 6665076"/>
              <a:gd name="connsiteX761" fmla="*/ 516978 w 12020897"/>
              <a:gd name="connsiteY761" fmla="*/ 530135 h 6665076"/>
              <a:gd name="connsiteX762" fmla="*/ 497528 w 12020897"/>
              <a:gd name="connsiteY762" fmla="*/ 457547 h 6665076"/>
              <a:gd name="connsiteX763" fmla="*/ 469151 w 12020897"/>
              <a:gd name="connsiteY763" fmla="*/ 415431 h 6665076"/>
              <a:gd name="connsiteX764" fmla="*/ 485834 w 12020897"/>
              <a:gd name="connsiteY764" fmla="*/ 477692 h 6665076"/>
              <a:gd name="connsiteX765" fmla="*/ 441672 w 12020897"/>
              <a:gd name="connsiteY765" fmla="*/ 489524 h 6665076"/>
              <a:gd name="connsiteX766" fmla="*/ 424989 w 12020897"/>
              <a:gd name="connsiteY766" fmla="*/ 427265 h 6665076"/>
              <a:gd name="connsiteX767" fmla="*/ 893192 w 12020897"/>
              <a:gd name="connsiteY767" fmla="*/ 389265 h 6665076"/>
              <a:gd name="connsiteX768" fmla="*/ 912642 w 12020897"/>
              <a:gd name="connsiteY768" fmla="*/ 461853 h 6665076"/>
              <a:gd name="connsiteX769" fmla="*/ 825036 w 12020897"/>
              <a:gd name="connsiteY769" fmla="*/ 485326 h 6665076"/>
              <a:gd name="connsiteX770" fmla="*/ 805586 w 12020897"/>
              <a:gd name="connsiteY770" fmla="*/ 412739 h 6665076"/>
              <a:gd name="connsiteX771" fmla="*/ 1070388 w 12020897"/>
              <a:gd name="connsiteY771" fmla="*/ 367478 h 6665076"/>
              <a:gd name="connsiteX772" fmla="*/ 1082221 w 12020897"/>
              <a:gd name="connsiteY772" fmla="*/ 411638 h 6665076"/>
              <a:gd name="connsiteX773" fmla="*/ 1029756 w 12020897"/>
              <a:gd name="connsiteY773" fmla="*/ 425696 h 6665076"/>
              <a:gd name="connsiteX774" fmla="*/ 1017923 w 12020897"/>
              <a:gd name="connsiteY774" fmla="*/ 381535 h 6665076"/>
              <a:gd name="connsiteX775" fmla="*/ 1217581 w 12020897"/>
              <a:gd name="connsiteY775" fmla="*/ 324657 h 6665076"/>
              <a:gd name="connsiteX776" fmla="*/ 1229414 w 12020897"/>
              <a:gd name="connsiteY776" fmla="*/ 368818 h 6665076"/>
              <a:gd name="connsiteX777" fmla="*/ 1176949 w 12020897"/>
              <a:gd name="connsiteY777" fmla="*/ 382874 h 6665076"/>
              <a:gd name="connsiteX778" fmla="*/ 1165116 w 12020897"/>
              <a:gd name="connsiteY778" fmla="*/ 338715 h 6665076"/>
              <a:gd name="connsiteX779" fmla="*/ 312837 w 12020897"/>
              <a:gd name="connsiteY779" fmla="*/ 312631 h 6665076"/>
              <a:gd name="connsiteX780" fmla="*/ 375098 w 12020897"/>
              <a:gd name="connsiteY780" fmla="*/ 329313 h 6665076"/>
              <a:gd name="connsiteX781" fmla="*/ 363266 w 12020897"/>
              <a:gd name="connsiteY781" fmla="*/ 373475 h 6665076"/>
              <a:gd name="connsiteX782" fmla="*/ 301374 w 12020897"/>
              <a:gd name="connsiteY782" fmla="*/ 356891 h 6665076"/>
              <a:gd name="connsiteX783" fmla="*/ 317220 w 12020897"/>
              <a:gd name="connsiteY783" fmla="*/ 416026 h 6665076"/>
              <a:gd name="connsiteX784" fmla="*/ 273059 w 12020897"/>
              <a:gd name="connsiteY784" fmla="*/ 427859 h 6665076"/>
              <a:gd name="connsiteX785" fmla="*/ 256376 w 12020897"/>
              <a:gd name="connsiteY785" fmla="*/ 365599 h 6665076"/>
              <a:gd name="connsiteX786" fmla="*/ 300537 w 12020897"/>
              <a:gd name="connsiteY786" fmla="*/ 353766 h 6665076"/>
              <a:gd name="connsiteX787" fmla="*/ 301176 w 12020897"/>
              <a:gd name="connsiteY787" fmla="*/ 356152 h 6665076"/>
              <a:gd name="connsiteX788" fmla="*/ 925920 w 12020897"/>
              <a:gd name="connsiteY788" fmla="*/ 295620 h 6665076"/>
              <a:gd name="connsiteX789" fmla="*/ 945538 w 12020897"/>
              <a:gd name="connsiteY789" fmla="*/ 368834 h 6665076"/>
              <a:gd name="connsiteX790" fmla="*/ 859183 w 12020897"/>
              <a:gd name="connsiteY790" fmla="*/ 391972 h 6665076"/>
              <a:gd name="connsiteX791" fmla="*/ 839566 w 12020897"/>
              <a:gd name="connsiteY791" fmla="*/ 318759 h 6665076"/>
              <a:gd name="connsiteX792" fmla="*/ 756387 w 12020897"/>
              <a:gd name="connsiteY792" fmla="*/ 221409 h 6665076"/>
              <a:gd name="connsiteX793" fmla="*/ 768895 w 12020897"/>
              <a:gd name="connsiteY793" fmla="*/ 268089 h 6665076"/>
              <a:gd name="connsiteX794" fmla="*/ 741030 w 12020897"/>
              <a:gd name="connsiteY794" fmla="*/ 275555 h 6665076"/>
              <a:gd name="connsiteX795" fmla="*/ 743235 w 12020897"/>
              <a:gd name="connsiteY795" fmla="*/ 283785 h 6665076"/>
              <a:gd name="connsiteX796" fmla="*/ 699074 w 12020897"/>
              <a:gd name="connsiteY796" fmla="*/ 295618 h 6665076"/>
              <a:gd name="connsiteX797" fmla="*/ 686566 w 12020897"/>
              <a:gd name="connsiteY797" fmla="*/ 248938 h 6665076"/>
              <a:gd name="connsiteX798" fmla="*/ 714431 w 12020897"/>
              <a:gd name="connsiteY798" fmla="*/ 241471 h 6665076"/>
              <a:gd name="connsiteX799" fmla="*/ 712226 w 12020897"/>
              <a:gd name="connsiteY799" fmla="*/ 233242 h 6665076"/>
              <a:gd name="connsiteX800" fmla="*/ 546260 w 12020897"/>
              <a:gd name="connsiteY800" fmla="*/ 193724 h 6665076"/>
              <a:gd name="connsiteX801" fmla="*/ 623684 w 12020897"/>
              <a:gd name="connsiteY801" fmla="*/ 238424 h 6665076"/>
              <a:gd name="connsiteX802" fmla="*/ 586109 w 12020897"/>
              <a:gd name="connsiteY802" fmla="*/ 303504 h 6665076"/>
              <a:gd name="connsiteX803" fmla="*/ 508686 w 12020897"/>
              <a:gd name="connsiteY803" fmla="*/ 258804 h 6665076"/>
              <a:gd name="connsiteX804" fmla="*/ 731261 w 12020897"/>
              <a:gd name="connsiteY804" fmla="*/ 161824 h 6665076"/>
              <a:gd name="connsiteX805" fmla="*/ 743769 w 12020897"/>
              <a:gd name="connsiteY805" fmla="*/ 208504 h 6665076"/>
              <a:gd name="connsiteX806" fmla="*/ 699608 w 12020897"/>
              <a:gd name="connsiteY806" fmla="*/ 220337 h 6665076"/>
              <a:gd name="connsiteX807" fmla="*/ 687100 w 12020897"/>
              <a:gd name="connsiteY807" fmla="*/ 173657 h 6665076"/>
              <a:gd name="connsiteX808" fmla="*/ 821053 w 12020897"/>
              <a:gd name="connsiteY808" fmla="*/ 161806 h 6665076"/>
              <a:gd name="connsiteX809" fmla="*/ 833561 w 12020897"/>
              <a:gd name="connsiteY809" fmla="*/ 208486 h 6665076"/>
              <a:gd name="connsiteX810" fmla="*/ 789399 w 12020897"/>
              <a:gd name="connsiteY810" fmla="*/ 220319 h 6665076"/>
              <a:gd name="connsiteX811" fmla="*/ 776892 w 12020897"/>
              <a:gd name="connsiteY811" fmla="*/ 173639 h 6665076"/>
              <a:gd name="connsiteX812" fmla="*/ 345891 w 12020897"/>
              <a:gd name="connsiteY812" fmla="*/ 159660 h 6665076"/>
              <a:gd name="connsiteX813" fmla="*/ 358400 w 12020897"/>
              <a:gd name="connsiteY813" fmla="*/ 206341 h 6665076"/>
              <a:gd name="connsiteX814" fmla="*/ 314238 w 12020897"/>
              <a:gd name="connsiteY814" fmla="*/ 218173 h 6665076"/>
              <a:gd name="connsiteX815" fmla="*/ 301730 w 12020897"/>
              <a:gd name="connsiteY815" fmla="*/ 171493 h 6665076"/>
              <a:gd name="connsiteX816" fmla="*/ 255843 w 12020897"/>
              <a:gd name="connsiteY816" fmla="*/ 159660 h 6665076"/>
              <a:gd name="connsiteX817" fmla="*/ 268351 w 12020897"/>
              <a:gd name="connsiteY817" fmla="*/ 206341 h 6665076"/>
              <a:gd name="connsiteX818" fmla="*/ 224190 w 12020897"/>
              <a:gd name="connsiteY818" fmla="*/ 218174 h 6665076"/>
              <a:gd name="connsiteX819" fmla="*/ 211682 w 12020897"/>
              <a:gd name="connsiteY819" fmla="*/ 171493 h 6665076"/>
              <a:gd name="connsiteX820" fmla="*/ 353601 w 12020897"/>
              <a:gd name="connsiteY820" fmla="*/ 0 h 6665076"/>
              <a:gd name="connsiteX821" fmla="*/ 366109 w 12020897"/>
              <a:gd name="connsiteY821" fmla="*/ 46680 h 6665076"/>
              <a:gd name="connsiteX822" fmla="*/ 321948 w 12020897"/>
              <a:gd name="connsiteY822" fmla="*/ 58513 h 6665076"/>
              <a:gd name="connsiteX823" fmla="*/ 309440 w 12020897"/>
              <a:gd name="connsiteY823" fmla="*/ 11833 h 66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12020897" h="6665076">
                <a:moveTo>
                  <a:pt x="11166818" y="6554734"/>
                </a:moveTo>
                <a:lnTo>
                  <a:pt x="11244242" y="6599434"/>
                </a:lnTo>
                <a:lnTo>
                  <a:pt x="11206344" y="6665076"/>
                </a:lnTo>
                <a:lnTo>
                  <a:pt x="11128920" y="6620375"/>
                </a:lnTo>
                <a:close/>
                <a:moveTo>
                  <a:pt x="10978461" y="6482971"/>
                </a:moveTo>
                <a:lnTo>
                  <a:pt x="10978461" y="6558119"/>
                </a:lnTo>
                <a:lnTo>
                  <a:pt x="10888411" y="6558119"/>
                </a:lnTo>
                <a:lnTo>
                  <a:pt x="10888411" y="6482971"/>
                </a:lnTo>
                <a:close/>
                <a:moveTo>
                  <a:pt x="11313243" y="6480492"/>
                </a:moveTo>
                <a:lnTo>
                  <a:pt x="11390667" y="6525193"/>
                </a:lnTo>
                <a:lnTo>
                  <a:pt x="11352769" y="6590834"/>
                </a:lnTo>
                <a:lnTo>
                  <a:pt x="11275345" y="6546133"/>
                </a:lnTo>
                <a:close/>
                <a:moveTo>
                  <a:pt x="11576798" y="6455476"/>
                </a:moveTo>
                <a:lnTo>
                  <a:pt x="11596248" y="6528064"/>
                </a:lnTo>
                <a:lnTo>
                  <a:pt x="11509268" y="6551370"/>
                </a:lnTo>
                <a:lnTo>
                  <a:pt x="11489818" y="6478782"/>
                </a:lnTo>
                <a:close/>
                <a:moveTo>
                  <a:pt x="11723430" y="6436235"/>
                </a:moveTo>
                <a:lnTo>
                  <a:pt x="11801415" y="6481260"/>
                </a:lnTo>
                <a:lnTo>
                  <a:pt x="11763517" y="6546901"/>
                </a:lnTo>
                <a:lnTo>
                  <a:pt x="11685532" y="6501877"/>
                </a:lnTo>
                <a:close/>
                <a:moveTo>
                  <a:pt x="11099127" y="6378462"/>
                </a:moveTo>
                <a:lnTo>
                  <a:pt x="11432532" y="6378462"/>
                </a:lnTo>
                <a:lnTo>
                  <a:pt x="11417537" y="6404435"/>
                </a:lnTo>
                <a:lnTo>
                  <a:pt x="11380577" y="6383097"/>
                </a:lnTo>
                <a:lnTo>
                  <a:pt x="11343269" y="6447716"/>
                </a:lnTo>
                <a:lnTo>
                  <a:pt x="11275172" y="6408400"/>
                </a:lnTo>
                <a:lnTo>
                  <a:pt x="11252659" y="6447393"/>
                </a:lnTo>
                <a:lnTo>
                  <a:pt x="11185647" y="6408703"/>
                </a:lnTo>
                <a:lnTo>
                  <a:pt x="11163216" y="6447555"/>
                </a:lnTo>
                <a:lnTo>
                  <a:pt x="11085232" y="6402530"/>
                </a:lnTo>
                <a:close/>
                <a:moveTo>
                  <a:pt x="11007937" y="6378462"/>
                </a:moveTo>
                <a:lnTo>
                  <a:pt x="11097986" y="6378462"/>
                </a:lnTo>
                <a:lnTo>
                  <a:pt x="11097986" y="6380328"/>
                </a:lnTo>
                <a:lnTo>
                  <a:pt x="11007937" y="6380328"/>
                </a:lnTo>
                <a:close/>
                <a:moveTo>
                  <a:pt x="11437666" y="6369570"/>
                </a:moveTo>
                <a:lnTo>
                  <a:pt x="11437666" y="6378462"/>
                </a:lnTo>
                <a:lnTo>
                  <a:pt x="11432532" y="6378462"/>
                </a:lnTo>
                <a:close/>
                <a:moveTo>
                  <a:pt x="11437666" y="6363266"/>
                </a:moveTo>
                <a:lnTo>
                  <a:pt x="11440396" y="6364842"/>
                </a:lnTo>
                <a:lnTo>
                  <a:pt x="11437666" y="6369570"/>
                </a:lnTo>
                <a:close/>
                <a:moveTo>
                  <a:pt x="11483000" y="6337449"/>
                </a:moveTo>
                <a:lnTo>
                  <a:pt x="11523287" y="6360709"/>
                </a:lnTo>
                <a:lnTo>
                  <a:pt x="11526799" y="6354626"/>
                </a:lnTo>
                <a:lnTo>
                  <a:pt x="11554048" y="6370358"/>
                </a:lnTo>
                <a:lnTo>
                  <a:pt x="11573048" y="6337449"/>
                </a:lnTo>
                <a:lnTo>
                  <a:pt x="11620493" y="6364842"/>
                </a:lnTo>
                <a:lnTo>
                  <a:pt x="11597634" y="6404436"/>
                </a:lnTo>
                <a:lnTo>
                  <a:pt x="11569978" y="6388469"/>
                </a:lnTo>
                <a:lnTo>
                  <a:pt x="11550978" y="6421378"/>
                </a:lnTo>
                <a:lnTo>
                  <a:pt x="11511098" y="6398353"/>
                </a:lnTo>
                <a:lnTo>
                  <a:pt x="11507586" y="6404435"/>
                </a:lnTo>
                <a:lnTo>
                  <a:pt x="11460140" y="6377043"/>
                </a:lnTo>
                <a:close/>
                <a:moveTo>
                  <a:pt x="11097986" y="6334796"/>
                </a:moveTo>
                <a:lnTo>
                  <a:pt x="11117750" y="6346206"/>
                </a:lnTo>
                <a:lnTo>
                  <a:pt x="11099127" y="6378462"/>
                </a:lnTo>
                <a:lnTo>
                  <a:pt x="11097986" y="6378462"/>
                </a:lnTo>
                <a:close/>
                <a:moveTo>
                  <a:pt x="11785945" y="6334406"/>
                </a:moveTo>
                <a:lnTo>
                  <a:pt x="11833391" y="6361799"/>
                </a:lnTo>
                <a:lnTo>
                  <a:pt x="11810531" y="6401393"/>
                </a:lnTo>
                <a:lnTo>
                  <a:pt x="11763085" y="6374000"/>
                </a:lnTo>
                <a:close/>
                <a:moveTo>
                  <a:pt x="11604506" y="6293244"/>
                </a:moveTo>
                <a:lnTo>
                  <a:pt x="11651546" y="6320402"/>
                </a:lnTo>
                <a:lnTo>
                  <a:pt x="11628687" y="6359996"/>
                </a:lnTo>
                <a:lnTo>
                  <a:pt x="11581647" y="6332838"/>
                </a:lnTo>
                <a:close/>
                <a:moveTo>
                  <a:pt x="11663215" y="6261859"/>
                </a:moveTo>
                <a:lnTo>
                  <a:pt x="11709916" y="6288820"/>
                </a:lnTo>
                <a:lnTo>
                  <a:pt x="11687056" y="6328415"/>
                </a:lnTo>
                <a:lnTo>
                  <a:pt x="11640356" y="6301453"/>
                </a:lnTo>
                <a:close/>
                <a:moveTo>
                  <a:pt x="11483162" y="6261696"/>
                </a:moveTo>
                <a:lnTo>
                  <a:pt x="11530202" y="6288855"/>
                </a:lnTo>
                <a:lnTo>
                  <a:pt x="11507342" y="6328449"/>
                </a:lnTo>
                <a:lnTo>
                  <a:pt x="11460303" y="6301290"/>
                </a:lnTo>
                <a:close/>
                <a:moveTo>
                  <a:pt x="10901500" y="6255347"/>
                </a:moveTo>
                <a:lnTo>
                  <a:pt x="10811451" y="6255347"/>
                </a:lnTo>
                <a:lnTo>
                  <a:pt x="10811452" y="6331143"/>
                </a:lnTo>
                <a:lnTo>
                  <a:pt x="10901500" y="6331142"/>
                </a:lnTo>
                <a:close/>
                <a:moveTo>
                  <a:pt x="11973858" y="6240845"/>
                </a:moveTo>
                <a:lnTo>
                  <a:pt x="12020897" y="6268003"/>
                </a:lnTo>
                <a:lnTo>
                  <a:pt x="11998037" y="6307596"/>
                </a:lnTo>
                <a:lnTo>
                  <a:pt x="11950998" y="6280438"/>
                </a:lnTo>
                <a:close/>
                <a:moveTo>
                  <a:pt x="11437666" y="6211622"/>
                </a:moveTo>
                <a:lnTo>
                  <a:pt x="11440153" y="6213058"/>
                </a:lnTo>
                <a:lnTo>
                  <a:pt x="11437666" y="6217366"/>
                </a:lnTo>
                <a:close/>
                <a:moveTo>
                  <a:pt x="10664654" y="6200126"/>
                </a:moveTo>
                <a:lnTo>
                  <a:pt x="10620493" y="6211959"/>
                </a:lnTo>
                <a:lnTo>
                  <a:pt x="10637176" y="6274220"/>
                </a:lnTo>
                <a:lnTo>
                  <a:pt x="10681336" y="6262387"/>
                </a:lnTo>
                <a:close/>
                <a:moveTo>
                  <a:pt x="11573210" y="6185901"/>
                </a:moveTo>
                <a:lnTo>
                  <a:pt x="11620250" y="6213058"/>
                </a:lnTo>
                <a:lnTo>
                  <a:pt x="11597390" y="6252653"/>
                </a:lnTo>
                <a:lnTo>
                  <a:pt x="11550351" y="6225494"/>
                </a:lnTo>
                <a:close/>
                <a:moveTo>
                  <a:pt x="11752659" y="6185900"/>
                </a:moveTo>
                <a:lnTo>
                  <a:pt x="11792850" y="6209104"/>
                </a:lnTo>
                <a:lnTo>
                  <a:pt x="11806154" y="6186062"/>
                </a:lnTo>
                <a:lnTo>
                  <a:pt x="11852854" y="6213025"/>
                </a:lnTo>
                <a:lnTo>
                  <a:pt x="11829996" y="6252619"/>
                </a:lnTo>
                <a:lnTo>
                  <a:pt x="11790143" y="6229610"/>
                </a:lnTo>
                <a:lnTo>
                  <a:pt x="11776839" y="6252652"/>
                </a:lnTo>
                <a:lnTo>
                  <a:pt x="11729800" y="6225494"/>
                </a:lnTo>
                <a:close/>
                <a:moveTo>
                  <a:pt x="11380577" y="6156356"/>
                </a:moveTo>
                <a:lnTo>
                  <a:pt x="11417537" y="6177695"/>
                </a:lnTo>
                <a:lnTo>
                  <a:pt x="11422262" y="6169511"/>
                </a:lnTo>
                <a:lnTo>
                  <a:pt x="11437666" y="6178404"/>
                </a:lnTo>
                <a:lnTo>
                  <a:pt x="11437666" y="6211622"/>
                </a:lnTo>
                <a:lnTo>
                  <a:pt x="11393113" y="6185900"/>
                </a:lnTo>
                <a:lnTo>
                  <a:pt x="11370520" y="6225034"/>
                </a:lnTo>
                <a:lnTo>
                  <a:pt x="11348324" y="6212219"/>
                </a:lnTo>
                <a:close/>
                <a:moveTo>
                  <a:pt x="11437666" y="6125612"/>
                </a:moveTo>
                <a:lnTo>
                  <a:pt x="11464330" y="6141007"/>
                </a:lnTo>
                <a:lnTo>
                  <a:pt x="11441471" y="6180601"/>
                </a:lnTo>
                <a:lnTo>
                  <a:pt x="11437666" y="6178404"/>
                </a:lnTo>
                <a:close/>
                <a:moveTo>
                  <a:pt x="11663053" y="6110871"/>
                </a:moveTo>
                <a:lnTo>
                  <a:pt x="11710157" y="6138066"/>
                </a:lnTo>
                <a:lnTo>
                  <a:pt x="11687297" y="6177660"/>
                </a:lnTo>
                <a:lnTo>
                  <a:pt x="11640194" y="6150465"/>
                </a:lnTo>
                <a:close/>
                <a:moveTo>
                  <a:pt x="11752497" y="6110708"/>
                </a:moveTo>
                <a:lnTo>
                  <a:pt x="11799942" y="6138101"/>
                </a:lnTo>
                <a:lnTo>
                  <a:pt x="11777083" y="6177695"/>
                </a:lnTo>
                <a:lnTo>
                  <a:pt x="11729638" y="6150302"/>
                </a:lnTo>
                <a:close/>
                <a:moveTo>
                  <a:pt x="10539450" y="6078899"/>
                </a:moveTo>
                <a:lnTo>
                  <a:pt x="10507222" y="6134721"/>
                </a:lnTo>
                <a:lnTo>
                  <a:pt x="10546816" y="6157580"/>
                </a:lnTo>
                <a:lnTo>
                  <a:pt x="10579044" y="6101759"/>
                </a:lnTo>
                <a:close/>
                <a:moveTo>
                  <a:pt x="10804599" y="6065436"/>
                </a:moveTo>
                <a:lnTo>
                  <a:pt x="10772371" y="6121257"/>
                </a:lnTo>
                <a:lnTo>
                  <a:pt x="10811964" y="6144117"/>
                </a:lnTo>
                <a:lnTo>
                  <a:pt x="10844193" y="6088295"/>
                </a:lnTo>
                <a:close/>
                <a:moveTo>
                  <a:pt x="10678824" y="6061273"/>
                </a:moveTo>
                <a:lnTo>
                  <a:pt x="10634663" y="6073106"/>
                </a:lnTo>
                <a:lnTo>
                  <a:pt x="10651345" y="6135367"/>
                </a:lnTo>
                <a:lnTo>
                  <a:pt x="10695506" y="6123534"/>
                </a:lnTo>
                <a:close/>
                <a:moveTo>
                  <a:pt x="11502993" y="6039065"/>
                </a:moveTo>
                <a:lnTo>
                  <a:pt x="11550438" y="6066456"/>
                </a:lnTo>
                <a:lnTo>
                  <a:pt x="11527578" y="6106051"/>
                </a:lnTo>
                <a:lnTo>
                  <a:pt x="11480133" y="6078658"/>
                </a:lnTo>
                <a:close/>
                <a:moveTo>
                  <a:pt x="11087446" y="6028923"/>
                </a:moveTo>
                <a:lnTo>
                  <a:pt x="11034528" y="6043101"/>
                </a:lnTo>
                <a:lnTo>
                  <a:pt x="11046360" y="6087263"/>
                </a:lnTo>
                <a:lnTo>
                  <a:pt x="11099279" y="6073083"/>
                </a:lnTo>
                <a:close/>
                <a:moveTo>
                  <a:pt x="11664438" y="6027844"/>
                </a:moveTo>
                <a:lnTo>
                  <a:pt x="11676271" y="6072005"/>
                </a:lnTo>
                <a:lnTo>
                  <a:pt x="11623806" y="6086063"/>
                </a:lnTo>
                <a:lnTo>
                  <a:pt x="11611973" y="6041902"/>
                </a:lnTo>
                <a:close/>
                <a:moveTo>
                  <a:pt x="11768142" y="6025601"/>
                </a:moveTo>
                <a:lnTo>
                  <a:pt x="11815587" y="6052994"/>
                </a:lnTo>
                <a:lnTo>
                  <a:pt x="11792727" y="6092588"/>
                </a:lnTo>
                <a:lnTo>
                  <a:pt x="11745282" y="6065195"/>
                </a:lnTo>
                <a:close/>
                <a:moveTo>
                  <a:pt x="10627093" y="6004615"/>
                </a:moveTo>
                <a:lnTo>
                  <a:pt x="10582931" y="6016448"/>
                </a:lnTo>
                <a:lnTo>
                  <a:pt x="10599614" y="6078708"/>
                </a:lnTo>
                <a:lnTo>
                  <a:pt x="10643775" y="6066875"/>
                </a:lnTo>
                <a:close/>
                <a:moveTo>
                  <a:pt x="10892770" y="5991851"/>
                </a:moveTo>
                <a:lnTo>
                  <a:pt x="10848609" y="6003683"/>
                </a:lnTo>
                <a:lnTo>
                  <a:pt x="10865291" y="6065944"/>
                </a:lnTo>
                <a:lnTo>
                  <a:pt x="10894009" y="6058249"/>
                </a:lnTo>
                <a:lnTo>
                  <a:pt x="10922707" y="6086948"/>
                </a:lnTo>
                <a:lnTo>
                  <a:pt x="10961115" y="6048540"/>
                </a:lnTo>
                <a:lnTo>
                  <a:pt x="10928786" y="6016213"/>
                </a:lnTo>
                <a:lnTo>
                  <a:pt x="10905529" y="6039470"/>
                </a:lnTo>
                <a:close/>
                <a:moveTo>
                  <a:pt x="11612706" y="5971185"/>
                </a:moveTo>
                <a:lnTo>
                  <a:pt x="11624539" y="6015346"/>
                </a:lnTo>
                <a:lnTo>
                  <a:pt x="11572074" y="6029404"/>
                </a:lnTo>
                <a:lnTo>
                  <a:pt x="11560241" y="5985243"/>
                </a:lnTo>
                <a:close/>
                <a:moveTo>
                  <a:pt x="11440797" y="5971185"/>
                </a:moveTo>
                <a:lnTo>
                  <a:pt x="11452629" y="6015347"/>
                </a:lnTo>
                <a:lnTo>
                  <a:pt x="11437666" y="6019357"/>
                </a:lnTo>
                <a:lnTo>
                  <a:pt x="11437666" y="5972024"/>
                </a:lnTo>
                <a:close/>
                <a:moveTo>
                  <a:pt x="10696466" y="5964074"/>
                </a:moveTo>
                <a:lnTo>
                  <a:pt x="10652305" y="5975907"/>
                </a:lnTo>
                <a:lnTo>
                  <a:pt x="10668988" y="6038168"/>
                </a:lnTo>
                <a:lnTo>
                  <a:pt x="10713148" y="6026335"/>
                </a:lnTo>
                <a:close/>
                <a:moveTo>
                  <a:pt x="11878383" y="5958421"/>
                </a:moveTo>
                <a:lnTo>
                  <a:pt x="11890216" y="6002582"/>
                </a:lnTo>
                <a:lnTo>
                  <a:pt x="11837751" y="6016640"/>
                </a:lnTo>
                <a:lnTo>
                  <a:pt x="11825919" y="5972479"/>
                </a:lnTo>
                <a:close/>
                <a:moveTo>
                  <a:pt x="11682079" y="5930644"/>
                </a:moveTo>
                <a:lnTo>
                  <a:pt x="11693911" y="5974806"/>
                </a:lnTo>
                <a:lnTo>
                  <a:pt x="11641825" y="5988762"/>
                </a:lnTo>
                <a:lnTo>
                  <a:pt x="11629992" y="5944602"/>
                </a:lnTo>
                <a:close/>
                <a:moveTo>
                  <a:pt x="11231836" y="5930644"/>
                </a:moveTo>
                <a:lnTo>
                  <a:pt x="11179749" y="5944601"/>
                </a:lnTo>
                <a:lnTo>
                  <a:pt x="11191581" y="5988763"/>
                </a:lnTo>
                <a:lnTo>
                  <a:pt x="11243668" y="5974805"/>
                </a:lnTo>
                <a:close/>
                <a:moveTo>
                  <a:pt x="10607343" y="5888777"/>
                </a:moveTo>
                <a:lnTo>
                  <a:pt x="10563181" y="5900610"/>
                </a:lnTo>
                <a:lnTo>
                  <a:pt x="10579864" y="5962870"/>
                </a:lnTo>
                <a:lnTo>
                  <a:pt x="10624026" y="5951036"/>
                </a:lnTo>
                <a:close/>
                <a:moveTo>
                  <a:pt x="10427246" y="5888776"/>
                </a:moveTo>
                <a:lnTo>
                  <a:pt x="10383085" y="5900609"/>
                </a:lnTo>
                <a:lnTo>
                  <a:pt x="10399768" y="5962870"/>
                </a:lnTo>
                <a:lnTo>
                  <a:pt x="10443929" y="5951037"/>
                </a:lnTo>
                <a:close/>
                <a:moveTo>
                  <a:pt x="11033295" y="5886096"/>
                </a:moveTo>
                <a:lnTo>
                  <a:pt x="10994556" y="5924834"/>
                </a:lnTo>
                <a:lnTo>
                  <a:pt x="11026884" y="5957163"/>
                </a:lnTo>
                <a:lnTo>
                  <a:pt x="11065624" y="5918424"/>
                </a:lnTo>
                <a:close/>
                <a:moveTo>
                  <a:pt x="11682613" y="5855365"/>
                </a:moveTo>
                <a:lnTo>
                  <a:pt x="11694446" y="5899527"/>
                </a:lnTo>
                <a:lnTo>
                  <a:pt x="11641910" y="5913603"/>
                </a:lnTo>
                <a:lnTo>
                  <a:pt x="11630076" y="5869442"/>
                </a:lnTo>
                <a:close/>
                <a:moveTo>
                  <a:pt x="11772405" y="5855347"/>
                </a:moveTo>
                <a:lnTo>
                  <a:pt x="11784239" y="5899509"/>
                </a:lnTo>
                <a:lnTo>
                  <a:pt x="11731320" y="5913688"/>
                </a:lnTo>
                <a:lnTo>
                  <a:pt x="11719488" y="5869526"/>
                </a:lnTo>
                <a:close/>
                <a:moveTo>
                  <a:pt x="11412859" y="5855347"/>
                </a:moveTo>
                <a:lnTo>
                  <a:pt x="11359942" y="5869526"/>
                </a:lnTo>
                <a:lnTo>
                  <a:pt x="11371774" y="5913688"/>
                </a:lnTo>
                <a:lnTo>
                  <a:pt x="11424693" y="5899509"/>
                </a:lnTo>
                <a:close/>
                <a:moveTo>
                  <a:pt x="11592956" y="5855347"/>
                </a:moveTo>
                <a:lnTo>
                  <a:pt x="11604789" y="5899508"/>
                </a:lnTo>
                <a:lnTo>
                  <a:pt x="11551872" y="5913688"/>
                </a:lnTo>
                <a:lnTo>
                  <a:pt x="11540038" y="5869526"/>
                </a:lnTo>
                <a:close/>
                <a:moveTo>
                  <a:pt x="10850384" y="5825226"/>
                </a:moveTo>
                <a:lnTo>
                  <a:pt x="10806223" y="5837059"/>
                </a:lnTo>
                <a:lnTo>
                  <a:pt x="10822906" y="5899320"/>
                </a:lnTo>
                <a:lnTo>
                  <a:pt x="10867067" y="5887487"/>
                </a:lnTo>
                <a:close/>
                <a:moveTo>
                  <a:pt x="10961367" y="5815151"/>
                </a:moveTo>
                <a:lnTo>
                  <a:pt x="10897692" y="5878825"/>
                </a:lnTo>
                <a:lnTo>
                  <a:pt x="10951287" y="5932420"/>
                </a:lnTo>
                <a:lnTo>
                  <a:pt x="11014962" y="5868747"/>
                </a:lnTo>
                <a:close/>
                <a:moveTo>
                  <a:pt x="11835997" y="5791797"/>
                </a:moveTo>
                <a:lnTo>
                  <a:pt x="11847830" y="5835958"/>
                </a:lnTo>
                <a:lnTo>
                  <a:pt x="11795365" y="5850016"/>
                </a:lnTo>
                <a:lnTo>
                  <a:pt x="11783532" y="5805855"/>
                </a:lnTo>
                <a:close/>
                <a:moveTo>
                  <a:pt x="10756117" y="5778314"/>
                </a:moveTo>
                <a:lnTo>
                  <a:pt x="10693903" y="5794984"/>
                </a:lnTo>
                <a:lnTo>
                  <a:pt x="10721323" y="5897322"/>
                </a:lnTo>
                <a:lnTo>
                  <a:pt x="10783539" y="5880651"/>
                </a:lnTo>
                <a:close/>
                <a:moveTo>
                  <a:pt x="11176693" y="5770435"/>
                </a:moveTo>
                <a:lnTo>
                  <a:pt x="11089712" y="5793741"/>
                </a:lnTo>
                <a:lnTo>
                  <a:pt x="11108663" y="5864471"/>
                </a:lnTo>
                <a:lnTo>
                  <a:pt x="11089796" y="5869526"/>
                </a:lnTo>
                <a:lnTo>
                  <a:pt x="11108580" y="5939630"/>
                </a:lnTo>
                <a:lnTo>
                  <a:pt x="11089712" y="5944686"/>
                </a:lnTo>
                <a:lnTo>
                  <a:pt x="11101545" y="5988847"/>
                </a:lnTo>
                <a:lnTo>
                  <a:pt x="11154010" y="5974789"/>
                </a:lnTo>
                <a:lnTo>
                  <a:pt x="11142842" y="5933111"/>
                </a:lnTo>
                <a:lnTo>
                  <a:pt x="11196225" y="5918807"/>
                </a:lnTo>
                <a:lnTo>
                  <a:pt x="11177442" y="5848704"/>
                </a:lnTo>
                <a:lnTo>
                  <a:pt x="11196310" y="5843649"/>
                </a:lnTo>
                <a:close/>
                <a:moveTo>
                  <a:pt x="11356777" y="5770351"/>
                </a:moveTo>
                <a:lnTo>
                  <a:pt x="11269171" y="5793825"/>
                </a:lnTo>
                <a:lnTo>
                  <a:pt x="11288789" y="5867039"/>
                </a:lnTo>
                <a:lnTo>
                  <a:pt x="11376395" y="5843565"/>
                </a:lnTo>
                <a:close/>
                <a:moveTo>
                  <a:pt x="11707739" y="5764005"/>
                </a:moveTo>
                <a:lnTo>
                  <a:pt x="11719572" y="5808166"/>
                </a:lnTo>
                <a:lnTo>
                  <a:pt x="11691707" y="5815632"/>
                </a:lnTo>
                <a:lnTo>
                  <a:pt x="11693912" y="5823861"/>
                </a:lnTo>
                <a:lnTo>
                  <a:pt x="11641825" y="5837819"/>
                </a:lnTo>
                <a:lnTo>
                  <a:pt x="11629992" y="5793657"/>
                </a:lnTo>
                <a:lnTo>
                  <a:pt x="11657479" y="5786292"/>
                </a:lnTo>
                <a:lnTo>
                  <a:pt x="11655274" y="5778063"/>
                </a:lnTo>
                <a:close/>
                <a:moveTo>
                  <a:pt x="11058230" y="5710216"/>
                </a:moveTo>
                <a:lnTo>
                  <a:pt x="11007249" y="5761196"/>
                </a:lnTo>
                <a:lnTo>
                  <a:pt x="11049794" y="5803741"/>
                </a:lnTo>
                <a:lnTo>
                  <a:pt x="11100774" y="5752760"/>
                </a:lnTo>
                <a:close/>
                <a:moveTo>
                  <a:pt x="11682614" y="5704420"/>
                </a:moveTo>
                <a:lnTo>
                  <a:pt x="11694446" y="5748581"/>
                </a:lnTo>
                <a:lnTo>
                  <a:pt x="11641909" y="5762658"/>
                </a:lnTo>
                <a:lnTo>
                  <a:pt x="11630076" y="5718498"/>
                </a:lnTo>
                <a:close/>
                <a:moveTo>
                  <a:pt x="11502909" y="5704402"/>
                </a:moveTo>
                <a:lnTo>
                  <a:pt x="11514741" y="5748563"/>
                </a:lnTo>
                <a:lnTo>
                  <a:pt x="11461823" y="5762743"/>
                </a:lnTo>
                <a:lnTo>
                  <a:pt x="11449990" y="5718582"/>
                </a:lnTo>
                <a:close/>
                <a:moveTo>
                  <a:pt x="11772406" y="5704402"/>
                </a:moveTo>
                <a:lnTo>
                  <a:pt x="11784238" y="5748563"/>
                </a:lnTo>
                <a:lnTo>
                  <a:pt x="11731320" y="5762742"/>
                </a:lnTo>
                <a:lnTo>
                  <a:pt x="11719487" y="5718581"/>
                </a:lnTo>
                <a:close/>
                <a:moveTo>
                  <a:pt x="11592956" y="5704402"/>
                </a:moveTo>
                <a:lnTo>
                  <a:pt x="11604790" y="5748563"/>
                </a:lnTo>
                <a:lnTo>
                  <a:pt x="11551871" y="5762743"/>
                </a:lnTo>
                <a:lnTo>
                  <a:pt x="11540038" y="5718582"/>
                </a:lnTo>
                <a:close/>
                <a:moveTo>
                  <a:pt x="11412860" y="5704402"/>
                </a:moveTo>
                <a:lnTo>
                  <a:pt x="11359941" y="5718581"/>
                </a:lnTo>
                <a:lnTo>
                  <a:pt x="11371774" y="5762742"/>
                </a:lnTo>
                <a:lnTo>
                  <a:pt x="11424692" y="5748563"/>
                </a:lnTo>
                <a:close/>
                <a:moveTo>
                  <a:pt x="11266188" y="5695359"/>
                </a:moveTo>
                <a:lnTo>
                  <a:pt x="11179833" y="5718498"/>
                </a:lnTo>
                <a:lnTo>
                  <a:pt x="11199282" y="5791084"/>
                </a:lnTo>
                <a:lnTo>
                  <a:pt x="11285637" y="5767946"/>
                </a:lnTo>
                <a:close/>
                <a:moveTo>
                  <a:pt x="10654489" y="5669762"/>
                </a:moveTo>
                <a:lnTo>
                  <a:pt x="10610328" y="5681594"/>
                </a:lnTo>
                <a:lnTo>
                  <a:pt x="10627010" y="5743855"/>
                </a:lnTo>
                <a:lnTo>
                  <a:pt x="10671172" y="5732022"/>
                </a:lnTo>
                <a:close/>
                <a:moveTo>
                  <a:pt x="10966968" y="5654495"/>
                </a:moveTo>
                <a:lnTo>
                  <a:pt x="10880613" y="5677633"/>
                </a:lnTo>
                <a:lnTo>
                  <a:pt x="10900063" y="5750221"/>
                </a:lnTo>
                <a:lnTo>
                  <a:pt x="10986418" y="5727083"/>
                </a:lnTo>
                <a:close/>
                <a:moveTo>
                  <a:pt x="10852237" y="5635517"/>
                </a:moveTo>
                <a:lnTo>
                  <a:pt x="10808074" y="5647351"/>
                </a:lnTo>
                <a:lnTo>
                  <a:pt x="10824757" y="5709611"/>
                </a:lnTo>
                <a:lnTo>
                  <a:pt x="10868919" y="5697778"/>
                </a:lnTo>
                <a:close/>
                <a:moveTo>
                  <a:pt x="11276277" y="5609351"/>
                </a:moveTo>
                <a:lnTo>
                  <a:pt x="11188671" y="5632825"/>
                </a:lnTo>
                <a:lnTo>
                  <a:pt x="11208122" y="5705412"/>
                </a:lnTo>
                <a:lnTo>
                  <a:pt x="11295726" y="5681939"/>
                </a:lnTo>
                <a:close/>
                <a:moveTo>
                  <a:pt x="11453473" y="5587563"/>
                </a:moveTo>
                <a:lnTo>
                  <a:pt x="11465306" y="5631724"/>
                </a:lnTo>
                <a:lnTo>
                  <a:pt x="11437666" y="5639130"/>
                </a:lnTo>
                <a:lnTo>
                  <a:pt x="11437666" y="5591799"/>
                </a:lnTo>
                <a:close/>
                <a:moveTo>
                  <a:pt x="11600666" y="5544742"/>
                </a:moveTo>
                <a:lnTo>
                  <a:pt x="11612500" y="5588903"/>
                </a:lnTo>
                <a:lnTo>
                  <a:pt x="11560035" y="5602961"/>
                </a:lnTo>
                <a:lnTo>
                  <a:pt x="11548201" y="5558799"/>
                </a:lnTo>
                <a:close/>
                <a:moveTo>
                  <a:pt x="10695923" y="5532716"/>
                </a:moveTo>
                <a:lnTo>
                  <a:pt x="10684262" y="5576238"/>
                </a:lnTo>
                <a:lnTo>
                  <a:pt x="10683622" y="5573852"/>
                </a:lnTo>
                <a:lnTo>
                  <a:pt x="10639461" y="5585684"/>
                </a:lnTo>
                <a:lnTo>
                  <a:pt x="10656143" y="5647945"/>
                </a:lnTo>
                <a:lnTo>
                  <a:pt x="10700305" y="5636112"/>
                </a:lnTo>
                <a:lnTo>
                  <a:pt x="10684459" y="5576977"/>
                </a:lnTo>
                <a:lnTo>
                  <a:pt x="10746350" y="5593560"/>
                </a:lnTo>
                <a:lnTo>
                  <a:pt x="10758184" y="5549399"/>
                </a:lnTo>
                <a:close/>
                <a:moveTo>
                  <a:pt x="11309006" y="5515706"/>
                </a:moveTo>
                <a:lnTo>
                  <a:pt x="11222651" y="5538845"/>
                </a:lnTo>
                <a:lnTo>
                  <a:pt x="11242269" y="5612058"/>
                </a:lnTo>
                <a:lnTo>
                  <a:pt x="11328623" y="5588918"/>
                </a:lnTo>
                <a:close/>
                <a:moveTo>
                  <a:pt x="11139472" y="5441495"/>
                </a:moveTo>
                <a:lnTo>
                  <a:pt x="11095311" y="5453328"/>
                </a:lnTo>
                <a:lnTo>
                  <a:pt x="11097516" y="5461557"/>
                </a:lnTo>
                <a:lnTo>
                  <a:pt x="11069651" y="5469024"/>
                </a:lnTo>
                <a:lnTo>
                  <a:pt x="11082159" y="5515704"/>
                </a:lnTo>
                <a:lnTo>
                  <a:pt x="11126320" y="5503871"/>
                </a:lnTo>
                <a:lnTo>
                  <a:pt x="11124116" y="5495641"/>
                </a:lnTo>
                <a:lnTo>
                  <a:pt x="11151981" y="5488175"/>
                </a:lnTo>
                <a:close/>
                <a:moveTo>
                  <a:pt x="10929345" y="5413809"/>
                </a:moveTo>
                <a:lnTo>
                  <a:pt x="10891771" y="5478890"/>
                </a:lnTo>
                <a:lnTo>
                  <a:pt x="10969195" y="5523590"/>
                </a:lnTo>
                <a:lnTo>
                  <a:pt x="11006769" y="5458510"/>
                </a:lnTo>
                <a:close/>
                <a:moveTo>
                  <a:pt x="11114347" y="5381909"/>
                </a:moveTo>
                <a:lnTo>
                  <a:pt x="11070186" y="5393742"/>
                </a:lnTo>
                <a:lnTo>
                  <a:pt x="11082693" y="5440423"/>
                </a:lnTo>
                <a:lnTo>
                  <a:pt x="11126854" y="5428590"/>
                </a:lnTo>
                <a:close/>
                <a:moveTo>
                  <a:pt x="11204138" y="5381892"/>
                </a:moveTo>
                <a:lnTo>
                  <a:pt x="11159977" y="5393725"/>
                </a:lnTo>
                <a:lnTo>
                  <a:pt x="11172485" y="5440405"/>
                </a:lnTo>
                <a:lnTo>
                  <a:pt x="11216646" y="5428572"/>
                </a:lnTo>
                <a:close/>
                <a:moveTo>
                  <a:pt x="10728977" y="5379746"/>
                </a:moveTo>
                <a:lnTo>
                  <a:pt x="10684815" y="5391578"/>
                </a:lnTo>
                <a:lnTo>
                  <a:pt x="10697323" y="5438259"/>
                </a:lnTo>
                <a:lnTo>
                  <a:pt x="10741484" y="5426426"/>
                </a:lnTo>
                <a:close/>
                <a:moveTo>
                  <a:pt x="10638929" y="5379746"/>
                </a:moveTo>
                <a:lnTo>
                  <a:pt x="10594768" y="5391578"/>
                </a:lnTo>
                <a:lnTo>
                  <a:pt x="10607275" y="5438259"/>
                </a:lnTo>
                <a:lnTo>
                  <a:pt x="10651436" y="5426426"/>
                </a:lnTo>
                <a:close/>
                <a:moveTo>
                  <a:pt x="10736686" y="5220086"/>
                </a:moveTo>
                <a:lnTo>
                  <a:pt x="10692526" y="5231919"/>
                </a:lnTo>
                <a:lnTo>
                  <a:pt x="10705033" y="5278599"/>
                </a:lnTo>
                <a:lnTo>
                  <a:pt x="10749194" y="5266766"/>
                </a:lnTo>
                <a:close/>
                <a:moveTo>
                  <a:pt x="783733" y="1334648"/>
                </a:moveTo>
                <a:lnTo>
                  <a:pt x="745835" y="1400289"/>
                </a:lnTo>
                <a:lnTo>
                  <a:pt x="823258" y="1444990"/>
                </a:lnTo>
                <a:lnTo>
                  <a:pt x="861156" y="1379348"/>
                </a:lnTo>
                <a:close/>
                <a:moveTo>
                  <a:pt x="595375" y="1262885"/>
                </a:moveTo>
                <a:lnTo>
                  <a:pt x="595375" y="1338033"/>
                </a:lnTo>
                <a:lnTo>
                  <a:pt x="505326" y="1338033"/>
                </a:lnTo>
                <a:lnTo>
                  <a:pt x="505326" y="1262885"/>
                </a:lnTo>
                <a:close/>
                <a:moveTo>
                  <a:pt x="930158" y="1260406"/>
                </a:moveTo>
                <a:lnTo>
                  <a:pt x="892260" y="1326047"/>
                </a:lnTo>
                <a:lnTo>
                  <a:pt x="969684" y="1370748"/>
                </a:lnTo>
                <a:lnTo>
                  <a:pt x="1007582" y="1305107"/>
                </a:lnTo>
                <a:close/>
                <a:moveTo>
                  <a:pt x="1193713" y="1235390"/>
                </a:moveTo>
                <a:lnTo>
                  <a:pt x="1106733" y="1258696"/>
                </a:lnTo>
                <a:lnTo>
                  <a:pt x="1126182" y="1331284"/>
                </a:lnTo>
                <a:lnTo>
                  <a:pt x="1213163" y="1307978"/>
                </a:lnTo>
                <a:close/>
                <a:moveTo>
                  <a:pt x="1340345" y="1216149"/>
                </a:moveTo>
                <a:lnTo>
                  <a:pt x="1302447" y="1281791"/>
                </a:lnTo>
                <a:lnTo>
                  <a:pt x="1380432" y="1326815"/>
                </a:lnTo>
                <a:lnTo>
                  <a:pt x="1418330" y="1261174"/>
                </a:lnTo>
                <a:close/>
                <a:moveTo>
                  <a:pt x="1099914" y="1117363"/>
                </a:moveTo>
                <a:lnTo>
                  <a:pt x="1077055" y="1156957"/>
                </a:lnTo>
                <a:lnTo>
                  <a:pt x="1124500" y="1184349"/>
                </a:lnTo>
                <a:lnTo>
                  <a:pt x="1128012" y="1178267"/>
                </a:lnTo>
                <a:lnTo>
                  <a:pt x="1167893" y="1201292"/>
                </a:lnTo>
                <a:lnTo>
                  <a:pt x="1186893" y="1168383"/>
                </a:lnTo>
                <a:lnTo>
                  <a:pt x="1214549" y="1184350"/>
                </a:lnTo>
                <a:lnTo>
                  <a:pt x="1237408" y="1144756"/>
                </a:lnTo>
                <a:lnTo>
                  <a:pt x="1189963" y="1117363"/>
                </a:lnTo>
                <a:lnTo>
                  <a:pt x="1170963" y="1150272"/>
                </a:lnTo>
                <a:lnTo>
                  <a:pt x="1143713" y="1134540"/>
                </a:lnTo>
                <a:lnTo>
                  <a:pt x="1140201" y="1140623"/>
                </a:lnTo>
                <a:close/>
                <a:moveTo>
                  <a:pt x="1402860" y="1114320"/>
                </a:moveTo>
                <a:lnTo>
                  <a:pt x="1380001" y="1153914"/>
                </a:lnTo>
                <a:lnTo>
                  <a:pt x="1427446" y="1181307"/>
                </a:lnTo>
                <a:lnTo>
                  <a:pt x="1450305" y="1141713"/>
                </a:lnTo>
                <a:close/>
                <a:moveTo>
                  <a:pt x="1221421" y="1073158"/>
                </a:moveTo>
                <a:lnTo>
                  <a:pt x="1198561" y="1112752"/>
                </a:lnTo>
                <a:lnTo>
                  <a:pt x="1245601" y="1139910"/>
                </a:lnTo>
                <a:lnTo>
                  <a:pt x="1268460" y="1100316"/>
                </a:lnTo>
                <a:close/>
                <a:moveTo>
                  <a:pt x="1280130" y="1041773"/>
                </a:moveTo>
                <a:lnTo>
                  <a:pt x="1257271" y="1081366"/>
                </a:lnTo>
                <a:lnTo>
                  <a:pt x="1303971" y="1108329"/>
                </a:lnTo>
                <a:lnTo>
                  <a:pt x="1326831" y="1068735"/>
                </a:lnTo>
                <a:close/>
                <a:moveTo>
                  <a:pt x="739882" y="1041611"/>
                </a:moveTo>
                <a:lnTo>
                  <a:pt x="714901" y="1084880"/>
                </a:lnTo>
                <a:lnTo>
                  <a:pt x="714901" y="1084446"/>
                </a:lnTo>
                <a:lnTo>
                  <a:pt x="624852" y="1084446"/>
                </a:lnTo>
                <a:lnTo>
                  <a:pt x="624852" y="1160242"/>
                </a:lnTo>
                <a:lnTo>
                  <a:pt x="714901" y="1160242"/>
                </a:lnTo>
                <a:lnTo>
                  <a:pt x="714901" y="1114710"/>
                </a:lnTo>
                <a:lnTo>
                  <a:pt x="734665" y="1126120"/>
                </a:lnTo>
                <a:lnTo>
                  <a:pt x="702146" y="1182444"/>
                </a:lnTo>
                <a:lnTo>
                  <a:pt x="780131" y="1227468"/>
                </a:lnTo>
                <a:lnTo>
                  <a:pt x="802562" y="1188616"/>
                </a:lnTo>
                <a:lnTo>
                  <a:pt x="869574" y="1227307"/>
                </a:lnTo>
                <a:lnTo>
                  <a:pt x="892087" y="1188314"/>
                </a:lnTo>
                <a:lnTo>
                  <a:pt x="960184" y="1227630"/>
                </a:lnTo>
                <a:lnTo>
                  <a:pt x="997491" y="1163011"/>
                </a:lnTo>
                <a:lnTo>
                  <a:pt x="1034451" y="1184349"/>
                </a:lnTo>
                <a:lnTo>
                  <a:pt x="1057310" y="1144756"/>
                </a:lnTo>
                <a:lnTo>
                  <a:pt x="1009865" y="1117364"/>
                </a:lnTo>
                <a:lnTo>
                  <a:pt x="987272" y="1156496"/>
                </a:lnTo>
                <a:lnTo>
                  <a:pt x="919213" y="1117202"/>
                </a:lnTo>
                <a:lnTo>
                  <a:pt x="896700" y="1156195"/>
                </a:lnTo>
                <a:lnTo>
                  <a:pt x="829725" y="1117526"/>
                </a:lnTo>
                <a:lnTo>
                  <a:pt x="807294" y="1156378"/>
                </a:lnTo>
                <a:lnTo>
                  <a:pt x="785025" y="1143521"/>
                </a:lnTo>
                <a:lnTo>
                  <a:pt x="817867" y="1086636"/>
                </a:lnTo>
                <a:close/>
                <a:moveTo>
                  <a:pt x="1100077" y="1041610"/>
                </a:moveTo>
                <a:lnTo>
                  <a:pt x="1077217" y="1081204"/>
                </a:lnTo>
                <a:lnTo>
                  <a:pt x="1124256" y="1108362"/>
                </a:lnTo>
                <a:lnTo>
                  <a:pt x="1147116" y="1068768"/>
                </a:lnTo>
                <a:close/>
                <a:moveTo>
                  <a:pt x="518415" y="1035261"/>
                </a:moveTo>
                <a:lnTo>
                  <a:pt x="518415" y="1111056"/>
                </a:lnTo>
                <a:lnTo>
                  <a:pt x="428366" y="1111057"/>
                </a:lnTo>
                <a:lnTo>
                  <a:pt x="428366" y="1035261"/>
                </a:lnTo>
                <a:close/>
                <a:moveTo>
                  <a:pt x="1590772" y="1020759"/>
                </a:moveTo>
                <a:lnTo>
                  <a:pt x="1567913" y="1060352"/>
                </a:lnTo>
                <a:lnTo>
                  <a:pt x="1614952" y="1087510"/>
                </a:lnTo>
                <a:lnTo>
                  <a:pt x="1637811" y="1047917"/>
                </a:lnTo>
                <a:close/>
                <a:moveTo>
                  <a:pt x="281568" y="980040"/>
                </a:moveTo>
                <a:lnTo>
                  <a:pt x="298251" y="1042301"/>
                </a:lnTo>
                <a:lnTo>
                  <a:pt x="254090" y="1054134"/>
                </a:lnTo>
                <a:lnTo>
                  <a:pt x="237407" y="991873"/>
                </a:lnTo>
                <a:close/>
                <a:moveTo>
                  <a:pt x="1190125" y="965815"/>
                </a:moveTo>
                <a:lnTo>
                  <a:pt x="1167265" y="1005409"/>
                </a:lnTo>
                <a:lnTo>
                  <a:pt x="1214304" y="1032567"/>
                </a:lnTo>
                <a:lnTo>
                  <a:pt x="1237164" y="992973"/>
                </a:lnTo>
                <a:close/>
                <a:moveTo>
                  <a:pt x="1369575" y="965815"/>
                </a:moveTo>
                <a:lnTo>
                  <a:pt x="1346715" y="1005408"/>
                </a:lnTo>
                <a:lnTo>
                  <a:pt x="1393754" y="1032566"/>
                </a:lnTo>
                <a:lnTo>
                  <a:pt x="1407058" y="1009524"/>
                </a:lnTo>
                <a:lnTo>
                  <a:pt x="1446910" y="1032532"/>
                </a:lnTo>
                <a:lnTo>
                  <a:pt x="1469769" y="992939"/>
                </a:lnTo>
                <a:lnTo>
                  <a:pt x="1423069" y="965976"/>
                </a:lnTo>
                <a:lnTo>
                  <a:pt x="1409765" y="989018"/>
                </a:lnTo>
                <a:close/>
                <a:moveTo>
                  <a:pt x="1279968" y="890785"/>
                </a:moveTo>
                <a:lnTo>
                  <a:pt x="1257109" y="930379"/>
                </a:lnTo>
                <a:lnTo>
                  <a:pt x="1304212" y="957574"/>
                </a:lnTo>
                <a:lnTo>
                  <a:pt x="1327071" y="917980"/>
                </a:lnTo>
                <a:close/>
                <a:moveTo>
                  <a:pt x="1369412" y="890622"/>
                </a:moveTo>
                <a:lnTo>
                  <a:pt x="1346552" y="930216"/>
                </a:lnTo>
                <a:lnTo>
                  <a:pt x="1393998" y="957609"/>
                </a:lnTo>
                <a:lnTo>
                  <a:pt x="1416857" y="918015"/>
                </a:lnTo>
                <a:close/>
                <a:moveTo>
                  <a:pt x="156365" y="858813"/>
                </a:moveTo>
                <a:lnTo>
                  <a:pt x="195959" y="881673"/>
                </a:lnTo>
                <a:lnTo>
                  <a:pt x="163730" y="937494"/>
                </a:lnTo>
                <a:lnTo>
                  <a:pt x="124136" y="914635"/>
                </a:lnTo>
                <a:close/>
                <a:moveTo>
                  <a:pt x="421514" y="845350"/>
                </a:moveTo>
                <a:lnTo>
                  <a:pt x="461108" y="868209"/>
                </a:lnTo>
                <a:lnTo>
                  <a:pt x="428879" y="924031"/>
                </a:lnTo>
                <a:lnTo>
                  <a:pt x="389285" y="901171"/>
                </a:lnTo>
                <a:close/>
                <a:moveTo>
                  <a:pt x="295738" y="841187"/>
                </a:moveTo>
                <a:lnTo>
                  <a:pt x="312421" y="903448"/>
                </a:lnTo>
                <a:lnTo>
                  <a:pt x="268260" y="915281"/>
                </a:lnTo>
                <a:lnTo>
                  <a:pt x="251577" y="853020"/>
                </a:lnTo>
                <a:close/>
                <a:moveTo>
                  <a:pt x="1119908" y="818978"/>
                </a:moveTo>
                <a:lnTo>
                  <a:pt x="1097048" y="858572"/>
                </a:lnTo>
                <a:lnTo>
                  <a:pt x="1144493" y="885965"/>
                </a:lnTo>
                <a:lnTo>
                  <a:pt x="1167353" y="846370"/>
                </a:lnTo>
                <a:close/>
                <a:moveTo>
                  <a:pt x="992446" y="809844"/>
                </a:moveTo>
                <a:lnTo>
                  <a:pt x="904840" y="833318"/>
                </a:lnTo>
                <a:lnTo>
                  <a:pt x="920323" y="891102"/>
                </a:lnTo>
                <a:lnTo>
                  <a:pt x="919212" y="890461"/>
                </a:lnTo>
                <a:lnTo>
                  <a:pt x="896700" y="929453"/>
                </a:lnTo>
                <a:lnTo>
                  <a:pt x="829724" y="890784"/>
                </a:lnTo>
                <a:lnTo>
                  <a:pt x="807293" y="929636"/>
                </a:lnTo>
                <a:lnTo>
                  <a:pt x="739720" y="890622"/>
                </a:lnTo>
                <a:lnTo>
                  <a:pt x="702334" y="955379"/>
                </a:lnTo>
                <a:lnTo>
                  <a:pt x="702333" y="933501"/>
                </a:lnTo>
                <a:lnTo>
                  <a:pt x="624854" y="933501"/>
                </a:lnTo>
                <a:lnTo>
                  <a:pt x="624853" y="998159"/>
                </a:lnTo>
                <a:lnTo>
                  <a:pt x="702334" y="998159"/>
                </a:lnTo>
                <a:lnTo>
                  <a:pt x="702333" y="955810"/>
                </a:lnTo>
                <a:lnTo>
                  <a:pt x="734828" y="974572"/>
                </a:lnTo>
                <a:lnTo>
                  <a:pt x="707276" y="1022294"/>
                </a:lnTo>
                <a:lnTo>
                  <a:pt x="774375" y="1061035"/>
                </a:lnTo>
                <a:lnTo>
                  <a:pt x="806983" y="1004556"/>
                </a:lnTo>
                <a:lnTo>
                  <a:pt x="785186" y="991971"/>
                </a:lnTo>
                <a:lnTo>
                  <a:pt x="802562" y="961875"/>
                </a:lnTo>
                <a:lnTo>
                  <a:pt x="869574" y="1000565"/>
                </a:lnTo>
                <a:lnTo>
                  <a:pt x="892086" y="961573"/>
                </a:lnTo>
                <a:lnTo>
                  <a:pt x="914319" y="974410"/>
                </a:lnTo>
                <a:lnTo>
                  <a:pt x="881477" y="1031294"/>
                </a:lnTo>
                <a:lnTo>
                  <a:pt x="960022" y="1076642"/>
                </a:lnTo>
                <a:lnTo>
                  <a:pt x="997654" y="1011462"/>
                </a:lnTo>
                <a:lnTo>
                  <a:pt x="1034208" y="1032566"/>
                </a:lnTo>
                <a:lnTo>
                  <a:pt x="1057067" y="992973"/>
                </a:lnTo>
                <a:lnTo>
                  <a:pt x="1010029" y="965815"/>
                </a:lnTo>
                <a:lnTo>
                  <a:pt x="987435" y="1004948"/>
                </a:lnTo>
                <a:lnTo>
                  <a:pt x="965239" y="992133"/>
                </a:lnTo>
                <a:lnTo>
                  <a:pt x="997491" y="936270"/>
                </a:lnTo>
                <a:lnTo>
                  <a:pt x="1034451" y="957609"/>
                </a:lnTo>
                <a:lnTo>
                  <a:pt x="1039177" y="949425"/>
                </a:lnTo>
                <a:lnTo>
                  <a:pt x="1058386" y="960515"/>
                </a:lnTo>
                <a:lnTo>
                  <a:pt x="1081245" y="920921"/>
                </a:lnTo>
                <a:lnTo>
                  <a:pt x="1033869" y="893568"/>
                </a:lnTo>
                <a:lnTo>
                  <a:pt x="1029143" y="901752"/>
                </a:lnTo>
                <a:lnTo>
                  <a:pt x="1009866" y="890622"/>
                </a:lnTo>
                <a:lnTo>
                  <a:pt x="987272" y="929755"/>
                </a:lnTo>
                <a:lnTo>
                  <a:pt x="939887" y="902397"/>
                </a:lnTo>
                <a:lnTo>
                  <a:pt x="1012063" y="883058"/>
                </a:lnTo>
                <a:close/>
                <a:moveTo>
                  <a:pt x="704361" y="808836"/>
                </a:moveTo>
                <a:lnTo>
                  <a:pt x="651444" y="823016"/>
                </a:lnTo>
                <a:lnTo>
                  <a:pt x="663277" y="867177"/>
                </a:lnTo>
                <a:lnTo>
                  <a:pt x="716195" y="852997"/>
                </a:lnTo>
                <a:close/>
                <a:moveTo>
                  <a:pt x="1281352" y="807758"/>
                </a:moveTo>
                <a:lnTo>
                  <a:pt x="1228888" y="821816"/>
                </a:lnTo>
                <a:lnTo>
                  <a:pt x="1240720" y="865977"/>
                </a:lnTo>
                <a:lnTo>
                  <a:pt x="1293185" y="851919"/>
                </a:lnTo>
                <a:close/>
                <a:moveTo>
                  <a:pt x="1385056" y="805515"/>
                </a:moveTo>
                <a:lnTo>
                  <a:pt x="1362197" y="845109"/>
                </a:lnTo>
                <a:lnTo>
                  <a:pt x="1409642" y="872502"/>
                </a:lnTo>
                <a:lnTo>
                  <a:pt x="1432501" y="832908"/>
                </a:lnTo>
                <a:close/>
                <a:moveTo>
                  <a:pt x="244008" y="784529"/>
                </a:moveTo>
                <a:lnTo>
                  <a:pt x="260691" y="846789"/>
                </a:lnTo>
                <a:lnTo>
                  <a:pt x="216529" y="858622"/>
                </a:lnTo>
                <a:lnTo>
                  <a:pt x="199846" y="796361"/>
                </a:lnTo>
                <a:close/>
                <a:moveTo>
                  <a:pt x="509685" y="771765"/>
                </a:moveTo>
                <a:lnTo>
                  <a:pt x="522444" y="819384"/>
                </a:lnTo>
                <a:lnTo>
                  <a:pt x="545702" y="796126"/>
                </a:lnTo>
                <a:lnTo>
                  <a:pt x="578030" y="828454"/>
                </a:lnTo>
                <a:lnTo>
                  <a:pt x="539622" y="866862"/>
                </a:lnTo>
                <a:lnTo>
                  <a:pt x="510924" y="838163"/>
                </a:lnTo>
                <a:lnTo>
                  <a:pt x="482206" y="845858"/>
                </a:lnTo>
                <a:lnTo>
                  <a:pt x="465523" y="783597"/>
                </a:lnTo>
                <a:close/>
                <a:moveTo>
                  <a:pt x="1229621" y="751098"/>
                </a:moveTo>
                <a:lnTo>
                  <a:pt x="1177156" y="765157"/>
                </a:lnTo>
                <a:lnTo>
                  <a:pt x="1188989" y="809318"/>
                </a:lnTo>
                <a:lnTo>
                  <a:pt x="1241454" y="795260"/>
                </a:lnTo>
                <a:close/>
                <a:moveTo>
                  <a:pt x="313380" y="743988"/>
                </a:moveTo>
                <a:lnTo>
                  <a:pt x="330063" y="806249"/>
                </a:lnTo>
                <a:lnTo>
                  <a:pt x="285902" y="818082"/>
                </a:lnTo>
                <a:lnTo>
                  <a:pt x="269220" y="755821"/>
                </a:lnTo>
                <a:close/>
                <a:moveTo>
                  <a:pt x="1495298" y="738335"/>
                </a:moveTo>
                <a:lnTo>
                  <a:pt x="1442833" y="752393"/>
                </a:lnTo>
                <a:lnTo>
                  <a:pt x="1454666" y="796554"/>
                </a:lnTo>
                <a:lnTo>
                  <a:pt x="1507131" y="782496"/>
                </a:lnTo>
                <a:close/>
                <a:moveTo>
                  <a:pt x="848750" y="710559"/>
                </a:moveTo>
                <a:lnTo>
                  <a:pt x="796664" y="724515"/>
                </a:lnTo>
                <a:lnTo>
                  <a:pt x="808496" y="768677"/>
                </a:lnTo>
                <a:lnTo>
                  <a:pt x="860584" y="754720"/>
                </a:lnTo>
                <a:close/>
                <a:moveTo>
                  <a:pt x="1298994" y="710558"/>
                </a:moveTo>
                <a:lnTo>
                  <a:pt x="1246906" y="724515"/>
                </a:lnTo>
                <a:lnTo>
                  <a:pt x="1258739" y="768676"/>
                </a:lnTo>
                <a:lnTo>
                  <a:pt x="1310827" y="754719"/>
                </a:lnTo>
                <a:close/>
                <a:moveTo>
                  <a:pt x="1037619" y="708341"/>
                </a:moveTo>
                <a:lnTo>
                  <a:pt x="950013" y="731814"/>
                </a:lnTo>
                <a:lnTo>
                  <a:pt x="969463" y="804402"/>
                </a:lnTo>
                <a:lnTo>
                  <a:pt x="1012660" y="792827"/>
                </a:lnTo>
                <a:lnTo>
                  <a:pt x="1017079" y="809319"/>
                </a:lnTo>
                <a:lnTo>
                  <a:pt x="1069544" y="795261"/>
                </a:lnTo>
                <a:lnTo>
                  <a:pt x="1057711" y="751100"/>
                </a:lnTo>
                <a:lnTo>
                  <a:pt x="1049654" y="753258"/>
                </a:lnTo>
                <a:close/>
                <a:moveTo>
                  <a:pt x="44161" y="668691"/>
                </a:moveTo>
                <a:lnTo>
                  <a:pt x="60843" y="730951"/>
                </a:lnTo>
                <a:lnTo>
                  <a:pt x="16682" y="742784"/>
                </a:lnTo>
                <a:lnTo>
                  <a:pt x="0" y="680523"/>
                </a:lnTo>
                <a:close/>
                <a:moveTo>
                  <a:pt x="224258" y="668690"/>
                </a:moveTo>
                <a:lnTo>
                  <a:pt x="240941" y="730951"/>
                </a:lnTo>
                <a:lnTo>
                  <a:pt x="196779" y="742784"/>
                </a:lnTo>
                <a:lnTo>
                  <a:pt x="180096" y="680524"/>
                </a:lnTo>
                <a:close/>
                <a:moveTo>
                  <a:pt x="650210" y="666010"/>
                </a:moveTo>
                <a:lnTo>
                  <a:pt x="611471" y="704748"/>
                </a:lnTo>
                <a:lnTo>
                  <a:pt x="643800" y="737077"/>
                </a:lnTo>
                <a:lnTo>
                  <a:pt x="682538" y="698338"/>
                </a:lnTo>
                <a:close/>
                <a:moveTo>
                  <a:pt x="1299528" y="635279"/>
                </a:moveTo>
                <a:lnTo>
                  <a:pt x="1246991" y="649357"/>
                </a:lnTo>
                <a:lnTo>
                  <a:pt x="1258824" y="693518"/>
                </a:lnTo>
                <a:lnTo>
                  <a:pt x="1311360" y="679441"/>
                </a:lnTo>
                <a:close/>
                <a:moveTo>
                  <a:pt x="1389320" y="635261"/>
                </a:moveTo>
                <a:lnTo>
                  <a:pt x="1336402" y="649440"/>
                </a:lnTo>
                <a:lnTo>
                  <a:pt x="1348235" y="693602"/>
                </a:lnTo>
                <a:lnTo>
                  <a:pt x="1401153" y="679423"/>
                </a:lnTo>
                <a:close/>
                <a:moveTo>
                  <a:pt x="1029773" y="635261"/>
                </a:moveTo>
                <a:lnTo>
                  <a:pt x="976856" y="649440"/>
                </a:lnTo>
                <a:lnTo>
                  <a:pt x="988689" y="693602"/>
                </a:lnTo>
                <a:lnTo>
                  <a:pt x="1041607" y="679423"/>
                </a:lnTo>
                <a:close/>
                <a:moveTo>
                  <a:pt x="1209871" y="635261"/>
                </a:moveTo>
                <a:lnTo>
                  <a:pt x="1156953" y="649441"/>
                </a:lnTo>
                <a:lnTo>
                  <a:pt x="1168785" y="693601"/>
                </a:lnTo>
                <a:lnTo>
                  <a:pt x="1221704" y="679422"/>
                </a:lnTo>
                <a:close/>
                <a:moveTo>
                  <a:pt x="467298" y="605140"/>
                </a:moveTo>
                <a:lnTo>
                  <a:pt x="483981" y="667401"/>
                </a:lnTo>
                <a:lnTo>
                  <a:pt x="439820" y="679234"/>
                </a:lnTo>
                <a:lnTo>
                  <a:pt x="423138" y="616973"/>
                </a:lnTo>
                <a:close/>
                <a:moveTo>
                  <a:pt x="578281" y="595065"/>
                </a:moveTo>
                <a:lnTo>
                  <a:pt x="609896" y="626681"/>
                </a:lnTo>
                <a:lnTo>
                  <a:pt x="609896" y="670641"/>
                </a:lnTo>
                <a:lnTo>
                  <a:pt x="568203" y="712335"/>
                </a:lnTo>
                <a:lnTo>
                  <a:pt x="514606" y="658739"/>
                </a:lnTo>
                <a:close/>
                <a:moveTo>
                  <a:pt x="1452913" y="571711"/>
                </a:moveTo>
                <a:lnTo>
                  <a:pt x="1400446" y="585769"/>
                </a:lnTo>
                <a:lnTo>
                  <a:pt x="1412280" y="629930"/>
                </a:lnTo>
                <a:lnTo>
                  <a:pt x="1464745" y="615872"/>
                </a:lnTo>
                <a:close/>
                <a:moveTo>
                  <a:pt x="373032" y="558228"/>
                </a:moveTo>
                <a:lnTo>
                  <a:pt x="400453" y="660565"/>
                </a:lnTo>
                <a:lnTo>
                  <a:pt x="338238" y="677236"/>
                </a:lnTo>
                <a:lnTo>
                  <a:pt x="310817" y="574899"/>
                </a:lnTo>
                <a:close/>
                <a:moveTo>
                  <a:pt x="793607" y="550349"/>
                </a:moveTo>
                <a:lnTo>
                  <a:pt x="706627" y="573655"/>
                </a:lnTo>
                <a:lnTo>
                  <a:pt x="725578" y="644385"/>
                </a:lnTo>
                <a:lnTo>
                  <a:pt x="706710" y="649441"/>
                </a:lnTo>
                <a:lnTo>
                  <a:pt x="725494" y="719544"/>
                </a:lnTo>
                <a:lnTo>
                  <a:pt x="706627" y="724600"/>
                </a:lnTo>
                <a:lnTo>
                  <a:pt x="718460" y="768761"/>
                </a:lnTo>
                <a:lnTo>
                  <a:pt x="770925" y="754703"/>
                </a:lnTo>
                <a:lnTo>
                  <a:pt x="759758" y="713026"/>
                </a:lnTo>
                <a:lnTo>
                  <a:pt x="813141" y="698722"/>
                </a:lnTo>
                <a:lnTo>
                  <a:pt x="794356" y="628618"/>
                </a:lnTo>
                <a:lnTo>
                  <a:pt x="813225" y="623562"/>
                </a:lnTo>
                <a:close/>
                <a:moveTo>
                  <a:pt x="973692" y="550265"/>
                </a:moveTo>
                <a:lnTo>
                  <a:pt x="886086" y="573739"/>
                </a:lnTo>
                <a:lnTo>
                  <a:pt x="905703" y="646953"/>
                </a:lnTo>
                <a:lnTo>
                  <a:pt x="993309" y="623479"/>
                </a:lnTo>
                <a:close/>
                <a:moveTo>
                  <a:pt x="1324654" y="543919"/>
                </a:moveTo>
                <a:lnTo>
                  <a:pt x="1272189" y="557977"/>
                </a:lnTo>
                <a:lnTo>
                  <a:pt x="1274394" y="566206"/>
                </a:lnTo>
                <a:lnTo>
                  <a:pt x="1246906" y="573570"/>
                </a:lnTo>
                <a:lnTo>
                  <a:pt x="1258739" y="617733"/>
                </a:lnTo>
                <a:lnTo>
                  <a:pt x="1310826" y="603775"/>
                </a:lnTo>
                <a:lnTo>
                  <a:pt x="1308622" y="595546"/>
                </a:lnTo>
                <a:lnTo>
                  <a:pt x="1336487" y="588080"/>
                </a:lnTo>
                <a:close/>
                <a:moveTo>
                  <a:pt x="609896" y="519342"/>
                </a:moveTo>
                <a:lnTo>
                  <a:pt x="645933" y="519342"/>
                </a:lnTo>
                <a:lnTo>
                  <a:pt x="624165" y="541110"/>
                </a:lnTo>
                <a:lnTo>
                  <a:pt x="666709" y="583655"/>
                </a:lnTo>
                <a:lnTo>
                  <a:pt x="717689" y="532675"/>
                </a:lnTo>
                <a:lnTo>
                  <a:pt x="704356" y="519342"/>
                </a:lnTo>
                <a:lnTo>
                  <a:pt x="802356" y="519342"/>
                </a:lnTo>
                <a:lnTo>
                  <a:pt x="816196" y="570999"/>
                </a:lnTo>
                <a:lnTo>
                  <a:pt x="902551" y="547861"/>
                </a:lnTo>
                <a:lnTo>
                  <a:pt x="894910" y="519342"/>
                </a:lnTo>
                <a:lnTo>
                  <a:pt x="982442" y="519342"/>
                </a:lnTo>
                <a:lnTo>
                  <a:pt x="988689" y="542656"/>
                </a:lnTo>
                <a:lnTo>
                  <a:pt x="1041607" y="528478"/>
                </a:lnTo>
                <a:lnTo>
                  <a:pt x="1039159" y="519342"/>
                </a:lnTo>
                <a:lnTo>
                  <a:pt x="1072491" y="519342"/>
                </a:lnTo>
                <a:lnTo>
                  <a:pt x="1078738" y="542657"/>
                </a:lnTo>
                <a:lnTo>
                  <a:pt x="1131656" y="528477"/>
                </a:lnTo>
                <a:lnTo>
                  <a:pt x="1129208" y="519342"/>
                </a:lnTo>
                <a:lnTo>
                  <a:pt x="1162539" y="519342"/>
                </a:lnTo>
                <a:lnTo>
                  <a:pt x="1168786" y="542657"/>
                </a:lnTo>
                <a:lnTo>
                  <a:pt x="1221704" y="528477"/>
                </a:lnTo>
                <a:lnTo>
                  <a:pt x="1219256" y="519342"/>
                </a:lnTo>
                <a:lnTo>
                  <a:pt x="1252599" y="519342"/>
                </a:lnTo>
                <a:lnTo>
                  <a:pt x="1258824" y="542572"/>
                </a:lnTo>
                <a:lnTo>
                  <a:pt x="1311361" y="528495"/>
                </a:lnTo>
                <a:lnTo>
                  <a:pt x="1308909" y="519342"/>
                </a:lnTo>
                <a:lnTo>
                  <a:pt x="1341988" y="519342"/>
                </a:lnTo>
                <a:lnTo>
                  <a:pt x="1348235" y="542656"/>
                </a:lnTo>
                <a:lnTo>
                  <a:pt x="1401153" y="528478"/>
                </a:lnTo>
                <a:lnTo>
                  <a:pt x="1398705" y="519342"/>
                </a:lnTo>
                <a:lnTo>
                  <a:pt x="11437666" y="519342"/>
                </a:lnTo>
                <a:lnTo>
                  <a:pt x="11437666" y="5591799"/>
                </a:lnTo>
                <a:lnTo>
                  <a:pt x="11401008" y="5601621"/>
                </a:lnTo>
                <a:lnTo>
                  <a:pt x="11412841" y="5645782"/>
                </a:lnTo>
                <a:lnTo>
                  <a:pt x="11437666" y="5639130"/>
                </a:lnTo>
                <a:lnTo>
                  <a:pt x="11437666" y="5972024"/>
                </a:lnTo>
                <a:lnTo>
                  <a:pt x="11432740" y="5973344"/>
                </a:lnTo>
                <a:lnTo>
                  <a:pt x="11420704" y="5928427"/>
                </a:lnTo>
                <a:lnTo>
                  <a:pt x="11333099" y="5951900"/>
                </a:lnTo>
                <a:lnTo>
                  <a:pt x="11352549" y="6024488"/>
                </a:lnTo>
                <a:lnTo>
                  <a:pt x="11395745" y="6012913"/>
                </a:lnTo>
                <a:lnTo>
                  <a:pt x="11400164" y="6029405"/>
                </a:lnTo>
                <a:lnTo>
                  <a:pt x="11437666" y="6019357"/>
                </a:lnTo>
                <a:lnTo>
                  <a:pt x="11437666" y="6125612"/>
                </a:lnTo>
                <a:lnTo>
                  <a:pt x="11416954" y="6113654"/>
                </a:lnTo>
                <a:lnTo>
                  <a:pt x="11412229" y="6121838"/>
                </a:lnTo>
                <a:lnTo>
                  <a:pt x="11392951" y="6110708"/>
                </a:lnTo>
                <a:lnTo>
                  <a:pt x="11370358" y="6149841"/>
                </a:lnTo>
                <a:lnTo>
                  <a:pt x="11322972" y="6122483"/>
                </a:lnTo>
                <a:lnTo>
                  <a:pt x="11395149" y="6103144"/>
                </a:lnTo>
                <a:lnTo>
                  <a:pt x="11375531" y="6029930"/>
                </a:lnTo>
                <a:lnTo>
                  <a:pt x="11287925" y="6053404"/>
                </a:lnTo>
                <a:lnTo>
                  <a:pt x="11303410" y="6111189"/>
                </a:lnTo>
                <a:lnTo>
                  <a:pt x="11302298" y="6110547"/>
                </a:lnTo>
                <a:lnTo>
                  <a:pt x="11279786" y="6149539"/>
                </a:lnTo>
                <a:lnTo>
                  <a:pt x="11212810" y="6110870"/>
                </a:lnTo>
                <a:lnTo>
                  <a:pt x="11190379" y="6149722"/>
                </a:lnTo>
                <a:lnTo>
                  <a:pt x="11122805" y="6110708"/>
                </a:lnTo>
                <a:lnTo>
                  <a:pt x="11085418" y="6175465"/>
                </a:lnTo>
                <a:lnTo>
                  <a:pt x="11085418" y="6153586"/>
                </a:lnTo>
                <a:lnTo>
                  <a:pt x="11007938" y="6153586"/>
                </a:lnTo>
                <a:lnTo>
                  <a:pt x="11007938" y="6218246"/>
                </a:lnTo>
                <a:lnTo>
                  <a:pt x="11085419" y="6218246"/>
                </a:lnTo>
                <a:lnTo>
                  <a:pt x="11085418" y="6175896"/>
                </a:lnTo>
                <a:lnTo>
                  <a:pt x="11117913" y="6194657"/>
                </a:lnTo>
                <a:lnTo>
                  <a:pt x="11090360" y="6242381"/>
                </a:lnTo>
                <a:lnTo>
                  <a:pt x="11157461" y="6281120"/>
                </a:lnTo>
                <a:lnTo>
                  <a:pt x="11190068" y="6224642"/>
                </a:lnTo>
                <a:lnTo>
                  <a:pt x="11168271" y="6212057"/>
                </a:lnTo>
                <a:lnTo>
                  <a:pt x="11185647" y="6181961"/>
                </a:lnTo>
                <a:lnTo>
                  <a:pt x="11252660" y="6220651"/>
                </a:lnTo>
                <a:lnTo>
                  <a:pt x="11275171" y="6181659"/>
                </a:lnTo>
                <a:lnTo>
                  <a:pt x="11297404" y="6194495"/>
                </a:lnTo>
                <a:lnTo>
                  <a:pt x="11264562" y="6251381"/>
                </a:lnTo>
                <a:lnTo>
                  <a:pt x="11343107" y="6296729"/>
                </a:lnTo>
                <a:lnTo>
                  <a:pt x="11380739" y="6231548"/>
                </a:lnTo>
                <a:lnTo>
                  <a:pt x="11417293" y="6252652"/>
                </a:lnTo>
                <a:lnTo>
                  <a:pt x="11437666" y="6217366"/>
                </a:lnTo>
                <a:lnTo>
                  <a:pt x="11437666" y="6363266"/>
                </a:lnTo>
                <a:lnTo>
                  <a:pt x="11392950" y="6337449"/>
                </a:lnTo>
                <a:lnTo>
                  <a:pt x="11370357" y="6376582"/>
                </a:lnTo>
                <a:lnTo>
                  <a:pt x="11302298" y="6337288"/>
                </a:lnTo>
                <a:lnTo>
                  <a:pt x="11279786" y="6376280"/>
                </a:lnTo>
                <a:lnTo>
                  <a:pt x="11212810" y="6337612"/>
                </a:lnTo>
                <a:lnTo>
                  <a:pt x="11190379" y="6376462"/>
                </a:lnTo>
                <a:lnTo>
                  <a:pt x="11168110" y="6363605"/>
                </a:lnTo>
                <a:lnTo>
                  <a:pt x="11200952" y="6306722"/>
                </a:lnTo>
                <a:lnTo>
                  <a:pt x="11122967" y="6261697"/>
                </a:lnTo>
                <a:lnTo>
                  <a:pt x="11097986" y="6304965"/>
                </a:lnTo>
                <a:lnTo>
                  <a:pt x="11097986" y="6304532"/>
                </a:lnTo>
                <a:lnTo>
                  <a:pt x="11007937" y="6304532"/>
                </a:lnTo>
                <a:lnTo>
                  <a:pt x="11007937" y="6378462"/>
                </a:lnTo>
                <a:lnTo>
                  <a:pt x="609896" y="6378462"/>
                </a:lnTo>
                <a:lnTo>
                  <a:pt x="609896" y="670641"/>
                </a:lnTo>
                <a:lnTo>
                  <a:pt x="631876" y="648661"/>
                </a:lnTo>
                <a:lnTo>
                  <a:pt x="609896" y="626681"/>
                </a:lnTo>
                <a:close/>
                <a:moveTo>
                  <a:pt x="675145" y="490130"/>
                </a:moveTo>
                <a:lnTo>
                  <a:pt x="704356" y="519342"/>
                </a:lnTo>
                <a:lnTo>
                  <a:pt x="645933" y="519342"/>
                </a:lnTo>
                <a:close/>
                <a:moveTo>
                  <a:pt x="1299528" y="484334"/>
                </a:moveTo>
                <a:lnTo>
                  <a:pt x="1308909" y="519342"/>
                </a:lnTo>
                <a:lnTo>
                  <a:pt x="1252599" y="519342"/>
                </a:lnTo>
                <a:lnTo>
                  <a:pt x="1246991" y="498412"/>
                </a:lnTo>
                <a:close/>
                <a:moveTo>
                  <a:pt x="1209871" y="484316"/>
                </a:moveTo>
                <a:lnTo>
                  <a:pt x="1219256" y="519342"/>
                </a:lnTo>
                <a:lnTo>
                  <a:pt x="1162539" y="519342"/>
                </a:lnTo>
                <a:lnTo>
                  <a:pt x="1156953" y="498496"/>
                </a:lnTo>
                <a:close/>
                <a:moveTo>
                  <a:pt x="1119823" y="484316"/>
                </a:moveTo>
                <a:lnTo>
                  <a:pt x="1129208" y="519342"/>
                </a:lnTo>
                <a:lnTo>
                  <a:pt x="1072491" y="519342"/>
                </a:lnTo>
                <a:lnTo>
                  <a:pt x="1066905" y="498496"/>
                </a:lnTo>
                <a:close/>
                <a:moveTo>
                  <a:pt x="1389320" y="484316"/>
                </a:moveTo>
                <a:lnTo>
                  <a:pt x="1398705" y="519342"/>
                </a:lnTo>
                <a:lnTo>
                  <a:pt x="1341988" y="519342"/>
                </a:lnTo>
                <a:lnTo>
                  <a:pt x="1336402" y="498495"/>
                </a:lnTo>
                <a:close/>
                <a:moveTo>
                  <a:pt x="1029774" y="484316"/>
                </a:moveTo>
                <a:lnTo>
                  <a:pt x="1039159" y="519342"/>
                </a:lnTo>
                <a:lnTo>
                  <a:pt x="982442" y="519342"/>
                </a:lnTo>
                <a:lnTo>
                  <a:pt x="976856" y="498495"/>
                </a:lnTo>
                <a:close/>
                <a:moveTo>
                  <a:pt x="883102" y="475273"/>
                </a:moveTo>
                <a:lnTo>
                  <a:pt x="894910" y="519342"/>
                </a:lnTo>
                <a:lnTo>
                  <a:pt x="802356" y="519342"/>
                </a:lnTo>
                <a:lnTo>
                  <a:pt x="796747" y="498412"/>
                </a:lnTo>
                <a:close/>
                <a:moveTo>
                  <a:pt x="271404" y="449676"/>
                </a:moveTo>
                <a:lnTo>
                  <a:pt x="288087" y="511936"/>
                </a:lnTo>
                <a:lnTo>
                  <a:pt x="243926" y="523769"/>
                </a:lnTo>
                <a:lnTo>
                  <a:pt x="227243" y="461509"/>
                </a:lnTo>
                <a:close/>
                <a:moveTo>
                  <a:pt x="583883" y="434409"/>
                </a:moveTo>
                <a:lnTo>
                  <a:pt x="603333" y="506996"/>
                </a:lnTo>
                <a:lnTo>
                  <a:pt x="516978" y="530135"/>
                </a:lnTo>
                <a:lnTo>
                  <a:pt x="497528" y="457547"/>
                </a:lnTo>
                <a:close/>
                <a:moveTo>
                  <a:pt x="469151" y="415431"/>
                </a:moveTo>
                <a:lnTo>
                  <a:pt x="485834" y="477692"/>
                </a:lnTo>
                <a:lnTo>
                  <a:pt x="441672" y="489524"/>
                </a:lnTo>
                <a:lnTo>
                  <a:pt x="424989" y="427265"/>
                </a:lnTo>
                <a:close/>
                <a:moveTo>
                  <a:pt x="893192" y="389265"/>
                </a:moveTo>
                <a:lnTo>
                  <a:pt x="912642" y="461853"/>
                </a:lnTo>
                <a:lnTo>
                  <a:pt x="825036" y="485326"/>
                </a:lnTo>
                <a:lnTo>
                  <a:pt x="805586" y="412739"/>
                </a:lnTo>
                <a:close/>
                <a:moveTo>
                  <a:pt x="1070388" y="367478"/>
                </a:moveTo>
                <a:lnTo>
                  <a:pt x="1082221" y="411638"/>
                </a:lnTo>
                <a:lnTo>
                  <a:pt x="1029756" y="425696"/>
                </a:lnTo>
                <a:lnTo>
                  <a:pt x="1017923" y="381535"/>
                </a:lnTo>
                <a:close/>
                <a:moveTo>
                  <a:pt x="1217581" y="324657"/>
                </a:moveTo>
                <a:lnTo>
                  <a:pt x="1229414" y="368818"/>
                </a:lnTo>
                <a:lnTo>
                  <a:pt x="1176949" y="382874"/>
                </a:lnTo>
                <a:lnTo>
                  <a:pt x="1165116" y="338715"/>
                </a:lnTo>
                <a:close/>
                <a:moveTo>
                  <a:pt x="312837" y="312631"/>
                </a:moveTo>
                <a:lnTo>
                  <a:pt x="375098" y="329313"/>
                </a:lnTo>
                <a:lnTo>
                  <a:pt x="363266" y="373475"/>
                </a:lnTo>
                <a:lnTo>
                  <a:pt x="301374" y="356891"/>
                </a:lnTo>
                <a:lnTo>
                  <a:pt x="317220" y="416026"/>
                </a:lnTo>
                <a:lnTo>
                  <a:pt x="273059" y="427859"/>
                </a:lnTo>
                <a:lnTo>
                  <a:pt x="256376" y="365599"/>
                </a:lnTo>
                <a:lnTo>
                  <a:pt x="300537" y="353766"/>
                </a:lnTo>
                <a:lnTo>
                  <a:pt x="301176" y="356152"/>
                </a:lnTo>
                <a:close/>
                <a:moveTo>
                  <a:pt x="925920" y="295620"/>
                </a:moveTo>
                <a:lnTo>
                  <a:pt x="945538" y="368834"/>
                </a:lnTo>
                <a:lnTo>
                  <a:pt x="859183" y="391972"/>
                </a:lnTo>
                <a:lnTo>
                  <a:pt x="839566" y="318759"/>
                </a:lnTo>
                <a:close/>
                <a:moveTo>
                  <a:pt x="756387" y="221409"/>
                </a:moveTo>
                <a:lnTo>
                  <a:pt x="768895" y="268089"/>
                </a:lnTo>
                <a:lnTo>
                  <a:pt x="741030" y="275555"/>
                </a:lnTo>
                <a:lnTo>
                  <a:pt x="743235" y="283785"/>
                </a:lnTo>
                <a:lnTo>
                  <a:pt x="699074" y="295618"/>
                </a:lnTo>
                <a:lnTo>
                  <a:pt x="686566" y="248938"/>
                </a:lnTo>
                <a:lnTo>
                  <a:pt x="714431" y="241471"/>
                </a:lnTo>
                <a:lnTo>
                  <a:pt x="712226" y="233242"/>
                </a:lnTo>
                <a:close/>
                <a:moveTo>
                  <a:pt x="546260" y="193724"/>
                </a:moveTo>
                <a:lnTo>
                  <a:pt x="623684" y="238424"/>
                </a:lnTo>
                <a:lnTo>
                  <a:pt x="586109" y="303504"/>
                </a:lnTo>
                <a:lnTo>
                  <a:pt x="508686" y="258804"/>
                </a:lnTo>
                <a:close/>
                <a:moveTo>
                  <a:pt x="731261" y="161824"/>
                </a:moveTo>
                <a:lnTo>
                  <a:pt x="743769" y="208504"/>
                </a:lnTo>
                <a:lnTo>
                  <a:pt x="699608" y="220337"/>
                </a:lnTo>
                <a:lnTo>
                  <a:pt x="687100" y="173657"/>
                </a:lnTo>
                <a:close/>
                <a:moveTo>
                  <a:pt x="821053" y="161806"/>
                </a:moveTo>
                <a:lnTo>
                  <a:pt x="833561" y="208486"/>
                </a:lnTo>
                <a:lnTo>
                  <a:pt x="789399" y="220319"/>
                </a:lnTo>
                <a:lnTo>
                  <a:pt x="776892" y="173639"/>
                </a:lnTo>
                <a:close/>
                <a:moveTo>
                  <a:pt x="345891" y="159660"/>
                </a:moveTo>
                <a:lnTo>
                  <a:pt x="358400" y="206341"/>
                </a:lnTo>
                <a:lnTo>
                  <a:pt x="314238" y="218173"/>
                </a:lnTo>
                <a:lnTo>
                  <a:pt x="301730" y="171493"/>
                </a:lnTo>
                <a:close/>
                <a:moveTo>
                  <a:pt x="255843" y="159660"/>
                </a:moveTo>
                <a:lnTo>
                  <a:pt x="268351" y="206341"/>
                </a:lnTo>
                <a:lnTo>
                  <a:pt x="224190" y="218174"/>
                </a:lnTo>
                <a:lnTo>
                  <a:pt x="211682" y="171493"/>
                </a:lnTo>
                <a:close/>
                <a:moveTo>
                  <a:pt x="353601" y="0"/>
                </a:moveTo>
                <a:lnTo>
                  <a:pt x="366109" y="46680"/>
                </a:lnTo>
                <a:lnTo>
                  <a:pt x="321948" y="58513"/>
                </a:lnTo>
                <a:lnTo>
                  <a:pt x="309440" y="11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18542" y="0"/>
            <a:ext cx="413545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Playground Tutorial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2A2264-B334-47D6-9450-B8E312DE924B}"/>
              </a:ext>
            </a:extLst>
          </p:cNvPr>
          <p:cNvSpPr/>
          <p:nvPr/>
        </p:nvSpPr>
        <p:spPr>
          <a:xfrm>
            <a:off x="1581932" y="728332"/>
            <a:ext cx="39708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ko-KR" alt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use Hyperledger Composer Playground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74270E-E6B2-4403-8DB2-3F3E443C0CC5}"/>
              </a:ext>
            </a:extLst>
          </p:cNvPr>
          <p:cNvSpPr/>
          <p:nvPr/>
        </p:nvSpPr>
        <p:spPr>
          <a:xfrm>
            <a:off x="800867" y="1580730"/>
            <a:ext cx="10590265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3) Connecting to the business network</a:t>
            </a:r>
          </a:p>
          <a:p>
            <a:pPr lvl="1">
              <a:lnSpc>
                <a:spcPct val="150000"/>
              </a:lnSpc>
            </a:pPr>
            <a:endParaRPr lang="en-US" altLang="ko-KR" sz="1500" b="1" dirty="0">
              <a:solidFill>
                <a:srgbClr val="595959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00DDEA-03B4-451E-8615-11847E4723F9}"/>
              </a:ext>
            </a:extLst>
          </p:cNvPr>
          <p:cNvSpPr/>
          <p:nvPr/>
        </p:nvSpPr>
        <p:spPr>
          <a:xfrm>
            <a:off x="5552763" y="2920753"/>
            <a:ext cx="785893" cy="306438"/>
          </a:xfrm>
          <a:prstGeom prst="ellipse">
            <a:avLst/>
          </a:prstGeom>
          <a:noFill/>
          <a:ln w="38100">
            <a:solidFill>
              <a:srgbClr val="FF2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E2C4A-13CA-49CA-8DAE-22DABF3D4513}"/>
              </a:ext>
            </a:extLst>
          </p:cNvPr>
          <p:cNvSpPr txBox="1"/>
          <p:nvPr/>
        </p:nvSpPr>
        <p:spPr>
          <a:xfrm>
            <a:off x="3972674" y="3272609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2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E981D-6CF6-4CAC-A6A2-FD11B31BFFA7}"/>
              </a:ext>
            </a:extLst>
          </p:cNvPr>
          <p:cNvSpPr txBox="1"/>
          <p:nvPr/>
        </p:nvSpPr>
        <p:spPr>
          <a:xfrm>
            <a:off x="3972674" y="2736846"/>
            <a:ext cx="273728" cy="38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1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99B29-3FC7-4AB5-86D2-BD6BA3F70171}"/>
              </a:ext>
            </a:extLst>
          </p:cNvPr>
          <p:cNvSpPr txBox="1"/>
          <p:nvPr/>
        </p:nvSpPr>
        <p:spPr>
          <a:xfrm>
            <a:off x="4844166" y="4472574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3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78B7F-15A5-4428-8F81-3BC55635A833}"/>
              </a:ext>
            </a:extLst>
          </p:cNvPr>
          <p:cNvSpPr txBox="1"/>
          <p:nvPr/>
        </p:nvSpPr>
        <p:spPr>
          <a:xfrm>
            <a:off x="5003964" y="4695712"/>
            <a:ext cx="48145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2A28"/>
                </a:solidFill>
              </a:rPr>
              <a:t>처음부터 네트워크를 구축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A4BE17-BD6E-4204-8561-E227A4547EFB}"/>
              </a:ext>
            </a:extLst>
          </p:cNvPr>
          <p:cNvSpPr txBox="1"/>
          <p:nvPr/>
        </p:nvSpPr>
        <p:spPr>
          <a:xfrm>
            <a:off x="8600900" y="5423919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2A28"/>
                </a:solidFill>
              </a:rPr>
              <a:t>4</a:t>
            </a:r>
            <a:endParaRPr lang="ko-KR" altLang="en-US" b="1" dirty="0">
              <a:solidFill>
                <a:srgbClr val="FF2A28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151C39-A2EA-4025-9695-51864496B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38" y="2002330"/>
            <a:ext cx="8048859" cy="45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6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1112</Words>
  <Application>Microsoft Office PowerPoint</Application>
  <PresentationFormat>와이드스크린</PresentationFormat>
  <Paragraphs>209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송유진</cp:lastModifiedBy>
  <cp:revision>587</cp:revision>
  <dcterms:created xsi:type="dcterms:W3CDTF">2018-08-02T07:05:36Z</dcterms:created>
  <dcterms:modified xsi:type="dcterms:W3CDTF">2019-02-18T10:39:41Z</dcterms:modified>
</cp:coreProperties>
</file>