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8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0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FEE5C-5919-4BF8-BC59-39B182D20282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3F3A02-7E00-4A64-AB64-59ABB374A7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E9F81-5901-4975-BC8C-02465432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SSL(Secure Socket Layer)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00CB4-B0A0-4A48-8426-CB4A400B7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50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EBDC-3093-47EE-8707-F4C104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Ciphersuite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2DC02-9946-49BB-B2AC-6D6D0E8C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어떤 프로토콜을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방법으로 키를 교환하는지</a:t>
            </a:r>
            <a:r>
              <a:rPr lang="en-US" altLang="ko-KR" sz="1600" dirty="0"/>
              <a:t>, </a:t>
            </a:r>
            <a:r>
              <a:rPr lang="ko-KR" altLang="en-US" sz="1600" dirty="0"/>
              <a:t>어떻게 암호화할지 결정하는 알고리즘 세트</a:t>
            </a:r>
            <a:endParaRPr lang="en-US" altLang="ko-KR" sz="1600" dirty="0"/>
          </a:p>
          <a:p>
            <a:r>
              <a:rPr lang="en-US" altLang="ko-KR" sz="1600" dirty="0"/>
              <a:t>SSL </a:t>
            </a:r>
            <a:r>
              <a:rPr lang="ko-KR" altLang="en-US" sz="1600" dirty="0" err="1"/>
              <a:t>핸드쉐이크</a:t>
            </a:r>
            <a:r>
              <a:rPr lang="ko-KR" altLang="en-US" sz="1600" dirty="0"/>
              <a:t> 과정에서 결정된다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프로토콜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키교환</a:t>
            </a:r>
            <a:r>
              <a:rPr lang="en-US" altLang="ko-KR" sz="1600" dirty="0"/>
              <a:t>_</a:t>
            </a:r>
            <a:r>
              <a:rPr lang="ko-KR" altLang="en-US" sz="1600" dirty="0"/>
              <a:t>인증</a:t>
            </a:r>
            <a:r>
              <a:rPr lang="en-US" altLang="ko-KR" sz="1600" dirty="0"/>
              <a:t>_WITH_</a:t>
            </a:r>
            <a:r>
              <a:rPr lang="ko-KR" altLang="en-US" sz="1600" dirty="0" err="1"/>
              <a:t>대칭키</a:t>
            </a:r>
            <a:r>
              <a:rPr lang="en-US" altLang="ko-KR" sz="1600" dirty="0"/>
              <a:t>_</a:t>
            </a:r>
            <a:r>
              <a:rPr lang="ko-KR" altLang="en-US" sz="1600" dirty="0" err="1"/>
              <a:t>블록암호운용</a:t>
            </a:r>
            <a:r>
              <a:rPr lang="en-US" altLang="ko-KR" sz="1600" dirty="0"/>
              <a:t>_</a:t>
            </a:r>
            <a:r>
              <a:rPr lang="ko-KR" altLang="en-US" sz="1600" dirty="0"/>
              <a:t>해시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프로토콜 </a:t>
            </a:r>
            <a:r>
              <a:rPr lang="en-US" altLang="ko-KR" sz="1600" dirty="0"/>
              <a:t>: SSL/TLS</a:t>
            </a:r>
          </a:p>
          <a:p>
            <a:r>
              <a:rPr lang="ko-KR" altLang="en-US" sz="1600" dirty="0"/>
              <a:t>키 교환 알고리즘 </a:t>
            </a:r>
            <a:r>
              <a:rPr lang="en-US" altLang="ko-KR" sz="1600" dirty="0"/>
              <a:t>: </a:t>
            </a:r>
            <a:r>
              <a:rPr lang="ko-KR" altLang="en-US" sz="1600" dirty="0"/>
              <a:t>서버와 클라이언트간 키를 교환하는 알고리즘</a:t>
            </a:r>
            <a:endParaRPr lang="en-US" altLang="ko-KR" sz="1600" dirty="0"/>
          </a:p>
          <a:p>
            <a:r>
              <a:rPr lang="ko-KR" altLang="en-US" sz="1600" dirty="0"/>
              <a:t>인증 알고리즘 </a:t>
            </a:r>
            <a:r>
              <a:rPr lang="en-US" altLang="ko-KR" sz="1600" dirty="0"/>
              <a:t>: </a:t>
            </a:r>
            <a:r>
              <a:rPr lang="ko-KR" altLang="en-US" sz="1600" dirty="0"/>
              <a:t>서버와 클라이언트간 교환한 인증서를 확인하는 알고리즘</a:t>
            </a:r>
            <a:endParaRPr lang="en-US" altLang="ko-KR" sz="1600" dirty="0"/>
          </a:p>
          <a:p>
            <a:r>
              <a:rPr lang="ko-KR" altLang="en-US" sz="1600" dirty="0"/>
              <a:t>대칭 암호 알고리즘 </a:t>
            </a:r>
            <a:r>
              <a:rPr lang="en-US" altLang="ko-KR" sz="1600" dirty="0"/>
              <a:t>: </a:t>
            </a:r>
            <a:r>
              <a:rPr lang="ko-KR" altLang="en-US" sz="1600" dirty="0"/>
              <a:t>실제 데이터를 암호화 하는 알고리즘</a:t>
            </a:r>
            <a:endParaRPr lang="en-US" altLang="ko-KR" sz="1600" dirty="0"/>
          </a:p>
          <a:p>
            <a:r>
              <a:rPr lang="ko-KR" altLang="en-US" sz="1600" dirty="0"/>
              <a:t>블록 암호 운용 방식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암호화 할 때 </a:t>
            </a:r>
            <a:r>
              <a:rPr lang="ko-KR" altLang="en-US" sz="1600" dirty="0" err="1"/>
              <a:t>블록된</a:t>
            </a:r>
            <a:r>
              <a:rPr lang="ko-KR" altLang="en-US" sz="1600" dirty="0"/>
              <a:t> 암호화 패킷을 조합하여 데이터를 추측 하는 것을 방지</a:t>
            </a:r>
            <a:endParaRPr lang="en-US" altLang="ko-KR" sz="1600" dirty="0"/>
          </a:p>
          <a:p>
            <a:r>
              <a:rPr lang="ko-KR" altLang="en-US" sz="1600" dirty="0"/>
              <a:t>해시 알고리즘 </a:t>
            </a:r>
            <a:r>
              <a:rPr lang="en-US" altLang="ko-KR" sz="1600" dirty="0"/>
              <a:t>: </a:t>
            </a:r>
            <a:r>
              <a:rPr lang="ko-KR" altLang="en-US" sz="1600" dirty="0"/>
              <a:t>상대방이 암호화 한 것이 맞는지 확인하는 알고리즘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616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CE94B-E881-4345-A0C4-EE01665D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SSL </a:t>
            </a:r>
            <a:r>
              <a:rPr lang="ko-KR" altLang="en-US" sz="4400" dirty="0" err="1"/>
              <a:t>핸드쉐이크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92EA2-C3EA-4F40-8EBC-478EE7CD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 </a:t>
            </a:r>
            <a:r>
              <a:rPr lang="en-US" altLang="ko-KR" dirty="0"/>
              <a:t>3-Way Handshake</a:t>
            </a:r>
          </a:p>
          <a:p>
            <a:r>
              <a:rPr lang="en-US" altLang="ko-KR" dirty="0"/>
              <a:t>2. Client Hello</a:t>
            </a:r>
          </a:p>
          <a:p>
            <a:r>
              <a:rPr lang="en-US" altLang="ko-KR" dirty="0"/>
              <a:t>3. Server Hello</a:t>
            </a:r>
          </a:p>
          <a:p>
            <a:r>
              <a:rPr lang="en-US" altLang="ko-KR" dirty="0"/>
              <a:t>4. Certificate</a:t>
            </a:r>
          </a:p>
          <a:p>
            <a:r>
              <a:rPr lang="en-US" altLang="ko-KR" dirty="0"/>
              <a:t>5. Server Key Exchange, Server Hello Done, Client Key Exchange</a:t>
            </a:r>
          </a:p>
          <a:p>
            <a:r>
              <a:rPr lang="en-US" altLang="ko-KR" dirty="0"/>
              <a:t>6. Change Cipher Spec, Encrypted Handshake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30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736B4-1579-44C6-8E20-4F0FD350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Wireshark</a:t>
            </a:r>
            <a:r>
              <a:rPr lang="ko-KR" altLang="en-US" sz="4400" dirty="0"/>
              <a:t>와 </a:t>
            </a:r>
            <a:r>
              <a:rPr lang="en-US" altLang="ko-KR" sz="4400" dirty="0"/>
              <a:t>HTTPS</a:t>
            </a:r>
            <a:r>
              <a:rPr lang="ko-KR" altLang="en-US" sz="4400" dirty="0"/>
              <a:t>로 </a:t>
            </a:r>
            <a:r>
              <a:rPr lang="en-US" altLang="ko-KR" sz="4400" dirty="0"/>
              <a:t>SSL </a:t>
            </a:r>
            <a:r>
              <a:rPr lang="ko-KR" altLang="en-US" sz="4400" dirty="0" err="1"/>
              <a:t>핸드쉐이크</a:t>
            </a:r>
            <a:r>
              <a:rPr lang="ko-KR" altLang="en-US" sz="4400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0A5AA-1952-4CB6-A4E4-31B6D145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7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4893-93B9-4AA0-ADF8-9675F439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3-Way Handshake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4C3965-B87E-40AA-8A57-4F87ABE7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5324"/>
            <a:ext cx="10058400" cy="727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A1B389-CF52-4F8F-A4F2-48BCDC61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1" y="2941075"/>
            <a:ext cx="3853431" cy="28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7FCE9-7556-44E7-9A05-E2635AC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Hello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162C-A42A-4539-B719-E9E828E5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B3517-5CFB-4DB2-8D34-F27F00BD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1" y="1921234"/>
            <a:ext cx="8252302" cy="536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A775C6-8E35-4E28-A9AB-D1A12F3F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31" y="2457973"/>
            <a:ext cx="5270603" cy="328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9AEFA-DD23-4012-ABBD-A3FC3F3BF85D}"/>
              </a:ext>
            </a:extLst>
          </p:cNvPr>
          <p:cNvSpPr txBox="1"/>
          <p:nvPr/>
        </p:nvSpPr>
        <p:spPr>
          <a:xfrm>
            <a:off x="6669248" y="2567031"/>
            <a:ext cx="34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 사용할 수 </a:t>
            </a:r>
            <a:r>
              <a:rPr lang="ko-KR" altLang="en-US"/>
              <a:t>있는 </a:t>
            </a:r>
            <a:r>
              <a:rPr lang="en-US" altLang="ko-KR" dirty="0" err="1"/>
              <a:t>Ciphersuite</a:t>
            </a:r>
            <a:r>
              <a:rPr lang="ko-KR" altLang="en-US" dirty="0"/>
              <a:t> 목록을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BA3A-1BB9-423F-974A-1D14F79F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Hello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6AFB88-21EC-44DB-AB98-5FEE72F74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900" y="1823818"/>
            <a:ext cx="8289271" cy="5406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F8D727-E6D5-46A5-9ECA-69883F18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00" y="2747875"/>
            <a:ext cx="8389390" cy="431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601F3-5B3C-4163-8910-F66D3551AD53}"/>
              </a:ext>
            </a:extLst>
          </p:cNvPr>
          <p:cNvSpPr txBox="1"/>
          <p:nvPr/>
        </p:nvSpPr>
        <p:spPr>
          <a:xfrm>
            <a:off x="1181900" y="3263317"/>
            <a:ext cx="9732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서버가 </a:t>
            </a:r>
            <a:r>
              <a:rPr lang="en-US" altLang="ko-KR" dirty="0" err="1"/>
              <a:t>Ciphersuite</a:t>
            </a:r>
            <a:r>
              <a:rPr lang="ko-KR" altLang="en-US" dirty="0"/>
              <a:t>를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프로토콜 </a:t>
            </a:r>
            <a:r>
              <a:rPr lang="en-US" altLang="ko-KR" dirty="0"/>
              <a:t>: TLS</a:t>
            </a:r>
          </a:p>
          <a:p>
            <a:r>
              <a:rPr lang="ko-KR" altLang="en-US" dirty="0"/>
              <a:t>키 교환 알고리즘 </a:t>
            </a:r>
            <a:r>
              <a:rPr lang="en-US" altLang="ko-KR" dirty="0"/>
              <a:t>: ECDHE</a:t>
            </a:r>
          </a:p>
          <a:p>
            <a:r>
              <a:rPr lang="ko-KR" altLang="en-US" dirty="0"/>
              <a:t>인증 알고리즘 </a:t>
            </a:r>
            <a:r>
              <a:rPr lang="en-US" altLang="ko-KR" dirty="0"/>
              <a:t>: RSA</a:t>
            </a:r>
          </a:p>
          <a:p>
            <a:r>
              <a:rPr lang="ko-KR" altLang="en-US" dirty="0"/>
              <a:t>대칭 암호 알고리즘 </a:t>
            </a:r>
            <a:r>
              <a:rPr lang="en-US" altLang="ko-KR" dirty="0"/>
              <a:t>: AES</a:t>
            </a:r>
          </a:p>
          <a:p>
            <a:r>
              <a:rPr lang="ko-KR" altLang="en-US" dirty="0"/>
              <a:t>블록 암호 운용 모드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GCM</a:t>
            </a:r>
          </a:p>
          <a:p>
            <a:r>
              <a:rPr lang="ko-KR" altLang="en-US" dirty="0"/>
              <a:t>해시 알고리즘 </a:t>
            </a:r>
            <a:r>
              <a:rPr lang="en-US" altLang="ko-KR" dirty="0"/>
              <a:t>: SHA256</a:t>
            </a:r>
          </a:p>
        </p:txBody>
      </p:sp>
    </p:spTree>
    <p:extLst>
      <p:ext uri="{BB962C8B-B14F-4D97-AF65-F5344CB8AC3E}">
        <p14:creationId xmlns:p14="http://schemas.microsoft.com/office/powerpoint/2010/main" val="38021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6AEB-255C-4633-AF40-0806C189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Certificate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6E13ED-62E0-4F4B-8C99-47D25ECED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476" y="1961670"/>
            <a:ext cx="7695221" cy="521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506423-B581-49A5-AB26-E44DA85B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76" y="2707451"/>
            <a:ext cx="9026554" cy="127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D9265-774B-4DDE-B445-C7D6F19B7C5F}"/>
              </a:ext>
            </a:extLst>
          </p:cNvPr>
          <p:cNvSpPr txBox="1"/>
          <p:nvPr/>
        </p:nvSpPr>
        <p:spPr>
          <a:xfrm>
            <a:off x="1283516" y="4093828"/>
            <a:ext cx="902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클라이언트는 서버의 인증서를 받고 </a:t>
            </a:r>
            <a:r>
              <a:rPr lang="en-US" altLang="ko-KR" dirty="0"/>
              <a:t>CA</a:t>
            </a:r>
            <a:r>
              <a:rPr lang="ko-KR" altLang="en-US" dirty="0"/>
              <a:t>의 공개키를 이용해 서버가 신뢰할 수 있는지 확인 서버는 </a:t>
            </a:r>
            <a:r>
              <a:rPr lang="en-US" altLang="ko-KR" dirty="0"/>
              <a:t>SSL </a:t>
            </a:r>
            <a:r>
              <a:rPr lang="ko-KR" altLang="en-US" dirty="0"/>
              <a:t>통신에 사용할 공개키 전달</a:t>
            </a:r>
          </a:p>
        </p:txBody>
      </p:sp>
    </p:spTree>
    <p:extLst>
      <p:ext uri="{BB962C8B-B14F-4D97-AF65-F5344CB8AC3E}">
        <p14:creationId xmlns:p14="http://schemas.microsoft.com/office/powerpoint/2010/main" val="26562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4595-D413-4E27-BC6B-57D5DB49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Server Key Exchange, Server Hello Done, Client Key Exchange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20C6C8-F978-4089-B196-20028E80D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84" y="1967787"/>
            <a:ext cx="8724900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486C82-F2E0-4117-BDD0-52E364BE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84" y="2403001"/>
            <a:ext cx="9486900" cy="37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99123-DABF-4238-AFA1-C75283280BD6}"/>
              </a:ext>
            </a:extLst>
          </p:cNvPr>
          <p:cNvSpPr txBox="1"/>
          <p:nvPr/>
        </p:nvSpPr>
        <p:spPr>
          <a:xfrm>
            <a:off x="1176484" y="2961314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교환 알고리즘에 의해 대칭키를 만들기 위한 키를 서버와 클라이언트간 전달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14297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3739D-DFE7-476E-B514-5543B57C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생선된</a:t>
            </a:r>
            <a:r>
              <a:rPr lang="ko-KR" altLang="en-US" sz="3600" dirty="0"/>
              <a:t> 대칭키를 이용해 암호화된 데이터 전송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FCBBC-B6C9-4E7E-85E6-E588C03D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7911243" cy="553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6E41A-A9DB-4B4D-8CD1-953D9BD3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507625"/>
            <a:ext cx="8785562" cy="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38052-60D9-4DAE-81CD-CBF40950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3A338-0DF4-4324-8A75-D80FCE03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넷스케이프사가</a:t>
            </a:r>
            <a:r>
              <a:rPr lang="ko-KR" altLang="en-US" dirty="0"/>
              <a:t> 브라우저와 웹 서버사이의 보안을 위해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신뢰할 수 있는 연결</a:t>
            </a:r>
            <a:endParaRPr lang="en-US" altLang="ko-KR" dirty="0"/>
          </a:p>
          <a:p>
            <a:r>
              <a:rPr lang="ko-KR" altLang="en-US" dirty="0"/>
              <a:t>암호화된 </a:t>
            </a:r>
            <a:r>
              <a:rPr lang="en-US" altLang="ko-KR" dirty="0"/>
              <a:t>TCP/UDP </a:t>
            </a:r>
            <a:r>
              <a:rPr lang="ko-KR" altLang="en-US" dirty="0"/>
              <a:t>연결을 제공</a:t>
            </a:r>
            <a:endParaRPr lang="en-US" altLang="ko-KR" dirty="0"/>
          </a:p>
          <a:p>
            <a:r>
              <a:rPr lang="ko-KR" altLang="en-US" dirty="0"/>
              <a:t>데이터의 무결성 보장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72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0108-77F8-4001-A0F2-A43E81E4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SSL</a:t>
            </a:r>
            <a:r>
              <a:rPr lang="ko-KR" altLang="en-US" dirty="0"/>
              <a:t>을 사용하나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6D607-031F-4246-9F27-EC3CF821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는 암호화 되어있지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서버가 신뢰할 수 있는지 확인필요</a:t>
            </a:r>
            <a:endParaRPr lang="en-US" altLang="ko-KR" dirty="0"/>
          </a:p>
          <a:p>
            <a:r>
              <a:rPr lang="ko-KR" altLang="en-US" dirty="0"/>
              <a:t>비밀번호나 개인정보를 암호화하여 도청 방지</a:t>
            </a:r>
            <a:endParaRPr lang="en-US" altLang="ko-KR" dirty="0"/>
          </a:p>
          <a:p>
            <a:r>
              <a:rPr lang="en-US" altLang="ko-KR" dirty="0"/>
              <a:t>HTTP(80), FTP(21), SMTP(25)</a:t>
            </a:r>
            <a:r>
              <a:rPr lang="ko-KR" altLang="en-US" dirty="0"/>
              <a:t>등 여러 프로토콜에 암호화 지원</a:t>
            </a:r>
            <a:r>
              <a:rPr lang="en-US" altLang="ko-KR" dirty="0"/>
              <a:t>(HTTPS(443), FTPS(990), SMTPS(587))</a:t>
            </a:r>
          </a:p>
        </p:txBody>
      </p:sp>
    </p:spTree>
    <p:extLst>
      <p:ext uri="{BB962C8B-B14F-4D97-AF65-F5344CB8AC3E}">
        <p14:creationId xmlns:p14="http://schemas.microsoft.com/office/powerpoint/2010/main" val="7394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D4B3-C4B7-4093-9DD9-F8850246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39426-3130-4661-B7B7-AB51CE06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공개키</a:t>
            </a:r>
            <a:r>
              <a:rPr lang="en-US" altLang="ko-KR" dirty="0"/>
              <a:t>/</a:t>
            </a:r>
            <a:r>
              <a:rPr lang="ko-KR" altLang="en-US" dirty="0"/>
              <a:t>개인키 암호화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SSL</a:t>
            </a:r>
            <a:r>
              <a:rPr lang="ko-KR" altLang="en-US" dirty="0"/>
              <a:t> 인증서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인증기관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Ciphersuite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6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D4377-114B-490A-A48A-D970DC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86460-977B-416F-A696-B2070E32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암호화와 복호화에 사용하는 키가 서로 다른 암호화 방식</a:t>
            </a:r>
            <a:endParaRPr lang="en-US" altLang="ko-KR" dirty="0"/>
          </a:p>
          <a:p>
            <a:r>
              <a:rPr lang="ko-KR" altLang="en-US" dirty="0"/>
              <a:t>공개키와 개인키가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공개키로 암호화한 데이터는 개인키로 복호화하고</a:t>
            </a:r>
            <a:endParaRPr lang="en-US" altLang="ko-KR" dirty="0"/>
          </a:p>
          <a:p>
            <a:r>
              <a:rPr lang="ko-KR" altLang="en-US" dirty="0"/>
              <a:t>개인키로 암호화한 데이터는 공개키로 복호화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인증서 인증 및 키 교환에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계산이 복잡하여 성능이 좋지 않다</a:t>
            </a:r>
            <a:r>
              <a:rPr lang="en-US" altLang="ko-KR" dirty="0"/>
              <a:t>. SSL</a:t>
            </a:r>
            <a:r>
              <a:rPr lang="ko-KR" altLang="en-US" dirty="0"/>
              <a:t>에서는 </a:t>
            </a:r>
            <a:r>
              <a:rPr lang="ko-KR" altLang="en-US" dirty="0" err="1"/>
              <a:t>대칭키</a:t>
            </a:r>
            <a:r>
              <a:rPr lang="ko-KR" altLang="en-US" dirty="0"/>
              <a:t> 암호화와 함께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35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CFAD0-596E-4559-B1A7-729F3F0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9E150-6BDF-4E0D-A0A5-CB106597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🔑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공개키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여러 개</a:t>
            </a:r>
            <a:r>
              <a:rPr lang="en-US" altLang="ko-KR" dirty="0">
                <a:solidFill>
                  <a:srgbClr val="FF0000"/>
                </a:solidFill>
              </a:rPr>
              <a:t>)    </a:t>
            </a:r>
            <a:r>
              <a:rPr lang="ko-KR" altLang="en-US" dirty="0">
                <a:solidFill>
                  <a:srgbClr val="00B0F0"/>
                </a:solidFill>
              </a:rPr>
              <a:t>🗝️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개인키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한 개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개인만 소유</a:t>
            </a:r>
            <a:r>
              <a:rPr lang="en-US" altLang="ko-KR" dirty="0">
                <a:solidFill>
                  <a:srgbClr val="00B0F0"/>
                </a:solidFill>
              </a:rPr>
              <a:t>)    </a:t>
            </a:r>
            <a:r>
              <a:rPr lang="ko-KR" altLang="en-US" dirty="0"/>
              <a:t>📝 </a:t>
            </a:r>
            <a:r>
              <a:rPr lang="en-US" altLang="ko-KR" dirty="0"/>
              <a:t>: </a:t>
            </a:r>
            <a:r>
              <a:rPr lang="ko-KR" altLang="en-US" dirty="0"/>
              <a:t>메시지</a:t>
            </a:r>
            <a:endParaRPr lang="en-US" altLang="ko-KR" dirty="0"/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/>
              <a:t>📝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FF0000"/>
                </a:solidFill>
              </a:rPr>
              <a:t>🔑 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🔒 ✉️ 암호화된 메시지</a:t>
            </a:r>
            <a:endParaRPr lang="en-US" altLang="ko-KR" dirty="0"/>
          </a:p>
          <a:p>
            <a:r>
              <a:rPr lang="ko-KR" altLang="en-US" dirty="0"/>
              <a:t> 🔒 ✉️ 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🗝️ 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🔓 📝 </a:t>
            </a:r>
            <a:r>
              <a:rPr lang="ko-KR" altLang="en-US" dirty="0" err="1"/>
              <a:t>복호화된</a:t>
            </a:r>
            <a:r>
              <a:rPr lang="ko-KR" altLang="en-US" dirty="0"/>
              <a:t> 메시지</a:t>
            </a:r>
            <a:endParaRPr lang="en-US" altLang="ko-KR" dirty="0"/>
          </a:p>
          <a:p>
            <a:r>
              <a:rPr lang="ko-KR" altLang="en-US" dirty="0"/>
              <a:t>📝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🗝️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🔏  📝 서명</a:t>
            </a:r>
            <a:endParaRPr lang="en-US" altLang="ko-KR" dirty="0"/>
          </a:p>
          <a:p>
            <a:r>
              <a:rPr lang="ko-KR" altLang="en-US" dirty="0"/>
              <a:t>🔏  📝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FF0000"/>
                </a:solidFill>
              </a:rPr>
              <a:t>🔑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👤 인증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7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E33F-ED1F-4F0A-8070-4917988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1B2D8-128C-4C58-98C3-7E87B207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암호화와 복호화에 같은 암호 키를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빠르다는 장점이 있으나 키 교환을 위해 안전한 전달 방법이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대칭키를 만들기 위한 키 교환에 공개키 암호화 방법을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04D5-3ED0-4D81-83E7-E2E58119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인증서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622E0-A4C3-4EBB-90D8-03E440B9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신원을 확인하는 디지털 인증서</a:t>
            </a:r>
            <a:endParaRPr lang="en-US" altLang="ko-KR" dirty="0"/>
          </a:p>
          <a:p>
            <a:r>
              <a:rPr lang="en-US" altLang="ko-KR" dirty="0"/>
              <a:t>CA</a:t>
            </a:r>
            <a:r>
              <a:rPr lang="ko-KR" altLang="en-US" dirty="0"/>
              <a:t>가 </a:t>
            </a:r>
            <a:r>
              <a:rPr lang="en-US" altLang="ko-KR" dirty="0"/>
              <a:t>CA</a:t>
            </a:r>
            <a:r>
              <a:rPr lang="ko-KR" altLang="en-US" dirty="0"/>
              <a:t>의 개인키를 이용하여</a:t>
            </a:r>
            <a:endParaRPr lang="en-US" altLang="ko-KR" dirty="0"/>
          </a:p>
          <a:p>
            <a:r>
              <a:rPr lang="ko-KR" altLang="en-US" dirty="0"/>
              <a:t>발급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다음의 정보를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인증서 보유자의 이름</a:t>
            </a:r>
            <a:endParaRPr lang="en-US" altLang="ko-KR" dirty="0"/>
          </a:p>
          <a:p>
            <a:r>
              <a:rPr lang="ko-KR" altLang="en-US" dirty="0"/>
              <a:t>인증서의 일련 번호 및 만료일</a:t>
            </a:r>
            <a:endParaRPr lang="en-US" altLang="ko-KR" dirty="0"/>
          </a:p>
          <a:p>
            <a:r>
              <a:rPr lang="ko-KR" altLang="en-US" dirty="0"/>
              <a:t>인증서 보유자의 공개키 사본</a:t>
            </a:r>
            <a:endParaRPr lang="en-US" altLang="ko-KR" dirty="0"/>
          </a:p>
          <a:p>
            <a:r>
              <a:rPr lang="ko-KR" altLang="en-US" dirty="0"/>
              <a:t>인증서 발행 기관의 디지털 서명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9631B-4B26-4FAC-A54B-FFF8F677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61" y="2139843"/>
            <a:ext cx="2774084" cy="3435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03F66-1081-4BCD-A139-2DBFDBBA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80" y="2139843"/>
            <a:ext cx="2774084" cy="34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B52-39BF-4504-B584-B5D5B9A1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CA(Certificate Authority, </a:t>
            </a:r>
            <a:r>
              <a:rPr lang="ko-KR" altLang="en-US" dirty="0"/>
              <a:t>인증기관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2DEAF-D104-4030-B3AA-5C20EF9E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 인증서를 발급하는 기관</a:t>
            </a:r>
            <a:endParaRPr lang="en-US" altLang="ko-KR" dirty="0"/>
          </a:p>
          <a:p>
            <a:r>
              <a:rPr lang="ko-KR" altLang="en-US" dirty="0"/>
              <a:t>개인키로 인증서를 발급한다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인증기관의 공개키는 브라우저에 내장되어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</a:t>
            </a:r>
            <a:r>
              <a:rPr lang="ko-KR" altLang="en-US" dirty="0"/>
              <a:t>의 경우 브라우저에 등록되지 않은 </a:t>
            </a:r>
            <a:r>
              <a:rPr lang="en-US" altLang="ko-KR" dirty="0"/>
              <a:t>CA</a:t>
            </a:r>
            <a:r>
              <a:rPr lang="ko-KR" altLang="en-US" dirty="0"/>
              <a:t>일 때 경고 메시지가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F3E36-7991-40DF-B0BD-381DDC3F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52" y="4620813"/>
            <a:ext cx="2533650" cy="75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18B88C-E392-4880-915A-E47613AE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22" y="3944749"/>
            <a:ext cx="7467600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AC0F4-422E-42FB-B417-FC0B07FA4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233" y="4648977"/>
            <a:ext cx="28098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72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1250</TotalTime>
  <Words>526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추억</vt:lpstr>
      <vt:lpstr>SSL(Secure Socket Layer)</vt:lpstr>
      <vt:lpstr>SSL?</vt:lpstr>
      <vt:lpstr>왜 SSL을 사용하나?</vt:lpstr>
      <vt:lpstr>어떻게?</vt:lpstr>
      <vt:lpstr>공개키 암호화</vt:lpstr>
      <vt:lpstr>공개키 암호화</vt:lpstr>
      <vt:lpstr>대칭키 암호화</vt:lpstr>
      <vt:lpstr>SSL 인증서</vt:lpstr>
      <vt:lpstr>CA(Certificate Authority, 인증기관)</vt:lpstr>
      <vt:lpstr>Ciphersuite</vt:lpstr>
      <vt:lpstr>SSL 핸드쉐이크</vt:lpstr>
      <vt:lpstr>Wireshark와 HTTPS로 SSL 핸드쉐이크 확인</vt:lpstr>
      <vt:lpstr>TCP 3-Way Handshake</vt:lpstr>
      <vt:lpstr>Client Hello</vt:lpstr>
      <vt:lpstr>Server Hello</vt:lpstr>
      <vt:lpstr>Certificate</vt:lpstr>
      <vt:lpstr>Server Key Exchange, Server Hello Done, Client Key Exchange</vt:lpstr>
      <vt:lpstr>생선된 대칭키를 이용해 암호화된 데이터 전송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SSL(Secure Socket Layer)</dc:title>
  <dc:creator>종두 김</dc:creator>
  <cp:lastModifiedBy>종두 김</cp:lastModifiedBy>
  <cp:revision>155</cp:revision>
  <dcterms:created xsi:type="dcterms:W3CDTF">2019-01-29T06:25:38Z</dcterms:created>
  <dcterms:modified xsi:type="dcterms:W3CDTF">2019-01-31T03:08:59Z</dcterms:modified>
</cp:coreProperties>
</file>